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 id="2147483657" r:id="rId2"/>
    <p:sldMasterId id="2147483660" r:id="rId3"/>
  </p:sldMasterIdLst>
  <p:notesMasterIdLst>
    <p:notesMasterId r:id="rId40"/>
  </p:notesMasterIdLst>
  <p:sldIdLst>
    <p:sldId id="257" r:id="rId4"/>
    <p:sldId id="280" r:id="rId5"/>
    <p:sldId id="259" r:id="rId6"/>
    <p:sldId id="283" r:id="rId7"/>
    <p:sldId id="284" r:id="rId8"/>
    <p:sldId id="288" r:id="rId9"/>
    <p:sldId id="263" r:id="rId10"/>
    <p:sldId id="264" r:id="rId11"/>
    <p:sldId id="289" r:id="rId12"/>
    <p:sldId id="290" r:id="rId13"/>
    <p:sldId id="267" r:id="rId14"/>
    <p:sldId id="291" r:id="rId15"/>
    <p:sldId id="295" r:id="rId16"/>
    <p:sldId id="296" r:id="rId17"/>
    <p:sldId id="271" r:id="rId18"/>
    <p:sldId id="297" r:id="rId19"/>
    <p:sldId id="273" r:id="rId20"/>
    <p:sldId id="298" r:id="rId21"/>
    <p:sldId id="275" r:id="rId22"/>
    <p:sldId id="299" r:id="rId23"/>
    <p:sldId id="300" r:id="rId24"/>
    <p:sldId id="279" r:id="rId25"/>
    <p:sldId id="301" r:id="rId26"/>
    <p:sldId id="302" r:id="rId27"/>
    <p:sldId id="303" r:id="rId28"/>
    <p:sldId id="304" r:id="rId29"/>
    <p:sldId id="305" r:id="rId30"/>
    <p:sldId id="306" r:id="rId31"/>
    <p:sldId id="307" r:id="rId32"/>
    <p:sldId id="308" r:id="rId33"/>
    <p:sldId id="309" r:id="rId34"/>
    <p:sldId id="310" r:id="rId35"/>
    <p:sldId id="311" r:id="rId36"/>
    <p:sldId id="312" r:id="rId37"/>
    <p:sldId id="313" r:id="rId38"/>
    <p:sldId id="343" r:id="rId39"/>
  </p:sldIdLst>
  <p:sldSz cx="12192000" cy="6858000"/>
  <p:notesSz cx="6858000" cy="9144000"/>
  <p:custDataLst>
    <p:tags r:id="rId41"/>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8080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86483" autoAdjust="0"/>
  </p:normalViewPr>
  <p:slideViewPr>
    <p:cSldViewPr snapToGrid="0" showGuides="1">
      <p:cViewPr varScale="1">
        <p:scale>
          <a:sx n="67" d="100"/>
          <a:sy n="67" d="100"/>
        </p:scale>
        <p:origin x="644" y="52"/>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25" d="100"/>
        <a:sy n="125"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presProps" Target="pres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notesMaster" Target="notesMasters/notesMaster1.xml"/><Relationship Id="rId45"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viewProps" Target="viewProps.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20" Type="http://schemas.openxmlformats.org/officeDocument/2006/relationships/slide" Target="slides/slide17.xml"/><Relationship Id="rId41" Type="http://schemas.openxmlformats.org/officeDocument/2006/relationships/tags" Target="tags/tag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850BF21-4507-45FB-970D-E6143AF7E415}" type="datetimeFigureOut">
              <a:rPr lang="zh-CN" altLang="en-US" smtClean="0"/>
              <a:t>2023/9/6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1C90DB1-EC8B-4B4B-8922-99FAB866A00C}" type="slidenum">
              <a:rPr lang="zh-CN" altLang="en-US" smtClean="0"/>
              <a:t>‹#›</a:t>
            </a:fld>
            <a:endParaRPr lang="zh-CN" altLang="en-US"/>
          </a:p>
        </p:txBody>
      </p:sp>
    </p:spTree>
    <p:extLst>
      <p:ext uri="{BB962C8B-B14F-4D97-AF65-F5344CB8AC3E}">
        <p14:creationId xmlns:p14="http://schemas.microsoft.com/office/powerpoint/2010/main" val="163596040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3"/>
        <p:cNvGrpSpPr/>
        <p:nvPr/>
      </p:nvGrpSpPr>
      <p:grpSpPr>
        <a:xfrm>
          <a:off x="0" y="0"/>
          <a:ext cx="0" cy="0"/>
          <a:chOff x="0" y="0"/>
          <a:chExt cx="0" cy="0"/>
        </a:xfrm>
      </p:grpSpPr>
      <p:sp>
        <p:nvSpPr>
          <p:cNvPr id="5024" name="Google Shape;5024;g24422cc95e3_2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5" name="Google Shape;5025;g24422cc95e3_2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50"/>
        <p:cNvGrpSpPr/>
        <p:nvPr/>
      </p:nvGrpSpPr>
      <p:grpSpPr>
        <a:xfrm>
          <a:off x="0" y="0"/>
          <a:ext cx="0" cy="0"/>
          <a:chOff x="0" y="0"/>
          <a:chExt cx="0" cy="0"/>
        </a:xfrm>
      </p:grpSpPr>
      <p:sp>
        <p:nvSpPr>
          <p:cNvPr id="14251" name="Google Shape;14251;g24422cc95e3_2_9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52" name="Google Shape;14252;g24422cc95e3_2_9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91"/>
        <p:cNvGrpSpPr/>
        <p:nvPr/>
      </p:nvGrpSpPr>
      <p:grpSpPr>
        <a:xfrm>
          <a:off x="0" y="0"/>
          <a:ext cx="0" cy="0"/>
          <a:chOff x="0" y="0"/>
          <a:chExt cx="0" cy="0"/>
        </a:xfrm>
      </p:grpSpPr>
      <p:sp>
        <p:nvSpPr>
          <p:cNvPr id="14992" name="Google Shape;14992;g24422cc95e3_2_100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93" name="Google Shape;14993;g24422cc95e3_2_10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4"/>
        <p:cNvGrpSpPr/>
        <p:nvPr/>
      </p:nvGrpSpPr>
      <p:grpSpPr>
        <a:xfrm>
          <a:off x="0" y="0"/>
          <a:ext cx="0" cy="0"/>
          <a:chOff x="0" y="0"/>
          <a:chExt cx="0" cy="0"/>
        </a:xfrm>
      </p:grpSpPr>
      <p:sp>
        <p:nvSpPr>
          <p:cNvPr id="15685" name="Google Shape;15685;g24422cc95e3_2_107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86" name="Google Shape;15686;g24422cc95e3_2_10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86"/>
        <p:cNvGrpSpPr/>
        <p:nvPr/>
      </p:nvGrpSpPr>
      <p:grpSpPr>
        <a:xfrm>
          <a:off x="0" y="0"/>
          <a:ext cx="0" cy="0"/>
          <a:chOff x="0" y="0"/>
          <a:chExt cx="0" cy="0"/>
        </a:xfrm>
      </p:grpSpPr>
      <p:sp>
        <p:nvSpPr>
          <p:cNvPr id="15987" name="Google Shape;15987;g24422cc95e3_2_110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88" name="Google Shape;15988;g24422cc95e3_2_110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0"/>
        <p:cNvGrpSpPr/>
        <p:nvPr/>
      </p:nvGrpSpPr>
      <p:grpSpPr>
        <a:xfrm>
          <a:off x="0" y="0"/>
          <a:ext cx="0" cy="0"/>
          <a:chOff x="0" y="0"/>
          <a:chExt cx="0" cy="0"/>
        </a:xfrm>
      </p:grpSpPr>
      <p:sp>
        <p:nvSpPr>
          <p:cNvPr id="5361" name="Google Shape;5361;g24422cc95e3_2_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2" name="Google Shape;5362;g24422cc95e3_2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4"/>
        <p:cNvGrpSpPr/>
        <p:nvPr/>
      </p:nvGrpSpPr>
      <p:grpSpPr>
        <a:xfrm>
          <a:off x="0" y="0"/>
          <a:ext cx="0" cy="0"/>
          <a:chOff x="0" y="0"/>
          <a:chExt cx="0" cy="0"/>
        </a:xfrm>
      </p:grpSpPr>
      <p:sp>
        <p:nvSpPr>
          <p:cNvPr id="11275" name="Google Shape;11275;g24422cc95e3_2_63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6" name="Google Shape;11276;g24422cc95e3_2_6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01"/>
        <p:cNvGrpSpPr/>
        <p:nvPr/>
      </p:nvGrpSpPr>
      <p:grpSpPr>
        <a:xfrm>
          <a:off x="0" y="0"/>
          <a:ext cx="0" cy="0"/>
          <a:chOff x="0" y="0"/>
          <a:chExt cx="0" cy="0"/>
        </a:xfrm>
      </p:grpSpPr>
      <p:sp>
        <p:nvSpPr>
          <p:cNvPr id="11702" name="Google Shape;11702;g24422cc95e3_2_6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03" name="Google Shape;11703;g24422cc95e3_2_6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64"/>
        <p:cNvGrpSpPr/>
        <p:nvPr/>
      </p:nvGrpSpPr>
      <p:grpSpPr>
        <a:xfrm>
          <a:off x="0" y="0"/>
          <a:ext cx="0" cy="0"/>
          <a:chOff x="0" y="0"/>
          <a:chExt cx="0" cy="0"/>
        </a:xfrm>
      </p:grpSpPr>
      <p:sp>
        <p:nvSpPr>
          <p:cNvPr id="11865" name="Google Shape;11865;g24422cc95e3_2_68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66" name="Google Shape;11866;g24422cc95e3_2_6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6"/>
        <p:cNvGrpSpPr/>
        <p:nvPr/>
      </p:nvGrpSpPr>
      <p:grpSpPr>
        <a:xfrm>
          <a:off x="0" y="0"/>
          <a:ext cx="0" cy="0"/>
          <a:chOff x="0" y="0"/>
          <a:chExt cx="0" cy="0"/>
        </a:xfrm>
      </p:grpSpPr>
      <p:sp>
        <p:nvSpPr>
          <p:cNvPr id="12267" name="Google Shape;12267;g24422cc95e3_2_72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68" name="Google Shape;12268;g24422cc95e3_2_7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37"/>
        <p:cNvGrpSpPr/>
        <p:nvPr/>
      </p:nvGrpSpPr>
      <p:grpSpPr>
        <a:xfrm>
          <a:off x="0" y="0"/>
          <a:ext cx="0" cy="0"/>
          <a:chOff x="0" y="0"/>
          <a:chExt cx="0" cy="0"/>
        </a:xfrm>
      </p:grpSpPr>
      <p:sp>
        <p:nvSpPr>
          <p:cNvPr id="12638" name="Google Shape;12638;g24422cc95e3_2_76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39" name="Google Shape;12639;g24422cc95e3_2_7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26"/>
        <p:cNvGrpSpPr/>
        <p:nvPr/>
      </p:nvGrpSpPr>
      <p:grpSpPr>
        <a:xfrm>
          <a:off x="0" y="0"/>
          <a:ext cx="0" cy="0"/>
          <a:chOff x="0" y="0"/>
          <a:chExt cx="0" cy="0"/>
        </a:xfrm>
      </p:grpSpPr>
      <p:sp>
        <p:nvSpPr>
          <p:cNvPr id="13027" name="Google Shape;13027;g24422cc95e3_2_80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28" name="Google Shape;13028;g24422cc95e3_2_80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7"/>
        <p:cNvGrpSpPr/>
        <p:nvPr/>
      </p:nvGrpSpPr>
      <p:grpSpPr>
        <a:xfrm>
          <a:off x="0" y="0"/>
          <a:ext cx="0" cy="0"/>
          <a:chOff x="0" y="0"/>
          <a:chExt cx="0" cy="0"/>
        </a:xfrm>
      </p:grpSpPr>
      <p:sp>
        <p:nvSpPr>
          <p:cNvPr id="13458" name="Google Shape;13458;g24422cc95e3_2_84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59" name="Google Shape;13459;g24422cc95e3_2_84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1">
            <a:lumMod val="20000"/>
            <a:lumOff val="80000"/>
          </a:schemeClr>
        </a:solidFill>
        <a:effectLst/>
      </p:bgPr>
    </p:bg>
    <p:spTree>
      <p:nvGrpSpPr>
        <p:cNvPr id="1" name=""/>
        <p:cNvGrpSpPr/>
        <p:nvPr/>
      </p:nvGrpSpPr>
      <p:grpSpPr>
        <a:xfrm>
          <a:off x="0" y="0"/>
          <a:ext cx="0" cy="0"/>
          <a:chOff x="0" y="0"/>
          <a:chExt cx="0" cy="0"/>
        </a:xfrm>
      </p:grpSpPr>
      <p:grpSp>
        <p:nvGrpSpPr>
          <p:cNvPr id="8" name="组合 7"/>
          <p:cNvGrpSpPr/>
          <p:nvPr/>
        </p:nvGrpSpPr>
        <p:grpSpPr>
          <a:xfrm>
            <a:off x="4209677" y="173833"/>
            <a:ext cx="7982323" cy="6684168"/>
            <a:chOff x="4209677" y="173833"/>
            <a:chExt cx="7982323" cy="6684168"/>
          </a:xfrm>
        </p:grpSpPr>
        <p:sp>
          <p:nvSpPr>
            <p:cNvPr id="215" name="任意多边形: 形状 214"/>
            <p:cNvSpPr/>
            <p:nvPr/>
          </p:nvSpPr>
          <p:spPr>
            <a:xfrm>
              <a:off x="9847228" y="1795874"/>
              <a:ext cx="2344772" cy="2601702"/>
            </a:xfrm>
            <a:custGeom>
              <a:avLst/>
              <a:gdLst>
                <a:gd name="connsiteX0" fmla="*/ 217589 w 2344772"/>
                <a:gd name="connsiteY0" fmla="*/ 0 h 2601702"/>
                <a:gd name="connsiteX1" fmla="*/ 389797 w 2344772"/>
                <a:gd name="connsiteY1" fmla="*/ 43487 h 2601702"/>
                <a:gd name="connsiteX2" fmla="*/ 866122 w 2344772"/>
                <a:gd name="connsiteY2" fmla="*/ 85090 h 2601702"/>
                <a:gd name="connsiteX3" fmla="*/ 1259098 w 2344772"/>
                <a:gd name="connsiteY3" fmla="*/ 315280 h 2601702"/>
                <a:gd name="connsiteX4" fmla="*/ 1375063 w 2344772"/>
                <a:gd name="connsiteY4" fmla="*/ 624035 h 2601702"/>
                <a:gd name="connsiteX5" fmla="*/ 1680777 w 2344772"/>
                <a:gd name="connsiteY5" fmla="*/ 633312 h 2601702"/>
                <a:gd name="connsiteX6" fmla="*/ 2182903 w 2344772"/>
                <a:gd name="connsiteY6" fmla="*/ 1044148 h 2601702"/>
                <a:gd name="connsiteX7" fmla="*/ 2176380 w 2344772"/>
                <a:gd name="connsiteY7" fmla="*/ 1179507 h 2601702"/>
                <a:gd name="connsiteX8" fmla="*/ 2149854 w 2344772"/>
                <a:gd name="connsiteY8" fmla="*/ 1334899 h 2601702"/>
                <a:gd name="connsiteX9" fmla="*/ 2260039 w 2344772"/>
                <a:gd name="connsiteY9" fmla="*/ 1523813 h 2601702"/>
                <a:gd name="connsiteX10" fmla="*/ 2344772 w 2344772"/>
                <a:gd name="connsiteY10" fmla="*/ 1600672 h 2601702"/>
                <a:gd name="connsiteX11" fmla="*/ 2344772 w 2344772"/>
                <a:gd name="connsiteY11" fmla="*/ 2320004 h 2601702"/>
                <a:gd name="connsiteX12" fmla="*/ 2292367 w 2344772"/>
                <a:gd name="connsiteY12" fmla="*/ 2380845 h 2601702"/>
                <a:gd name="connsiteX13" fmla="*/ 2038236 w 2344772"/>
                <a:gd name="connsiteY13" fmla="*/ 2548471 h 2601702"/>
                <a:gd name="connsiteX14" fmla="*/ 1253734 w 2344772"/>
                <a:gd name="connsiteY14" fmla="*/ 2467440 h 2601702"/>
                <a:gd name="connsiteX15" fmla="*/ 717396 w 2344772"/>
                <a:gd name="connsiteY15" fmla="*/ 1869062 h 2601702"/>
                <a:gd name="connsiteX16" fmla="*/ 475031 w 2344772"/>
                <a:gd name="connsiteY16" fmla="*/ 1093259 h 2601702"/>
                <a:gd name="connsiteX17" fmla="*/ 393710 w 2344772"/>
                <a:gd name="connsiteY17" fmla="*/ 784937 h 2601702"/>
                <a:gd name="connsiteX18" fmla="*/ 199615 w 2344772"/>
                <a:gd name="connsiteY18" fmla="*/ 568808 h 2601702"/>
                <a:gd name="connsiteX19" fmla="*/ 38713 w 2344772"/>
                <a:gd name="connsiteY19" fmla="*/ 406601 h 2601702"/>
                <a:gd name="connsiteX20" fmla="*/ 153 w 2344772"/>
                <a:gd name="connsiteY20" fmla="*/ 235844 h 2601702"/>
                <a:gd name="connsiteX21" fmla="*/ 217589 w 2344772"/>
                <a:gd name="connsiteY21" fmla="*/ 0 h 260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4772" h="2601702">
                  <a:moveTo>
                    <a:pt x="217589" y="0"/>
                  </a:moveTo>
                  <a:cubicBezTo>
                    <a:pt x="277165" y="0"/>
                    <a:pt x="333554" y="26381"/>
                    <a:pt x="389797" y="43487"/>
                  </a:cubicBezTo>
                  <a:cubicBezTo>
                    <a:pt x="542580" y="90597"/>
                    <a:pt x="706961" y="70303"/>
                    <a:pt x="866122" y="85090"/>
                  </a:cubicBezTo>
                  <a:cubicBezTo>
                    <a:pt x="1025284" y="99874"/>
                    <a:pt x="1199521" y="166843"/>
                    <a:pt x="1259098" y="315280"/>
                  </a:cubicBezTo>
                  <a:cubicBezTo>
                    <a:pt x="1300846" y="419358"/>
                    <a:pt x="1284610" y="556922"/>
                    <a:pt x="1375063" y="624035"/>
                  </a:cubicBezTo>
                  <a:cubicBezTo>
                    <a:pt x="1458993" y="686945"/>
                    <a:pt x="1576407" y="643895"/>
                    <a:pt x="1680777" y="633312"/>
                  </a:cubicBezTo>
                  <a:cubicBezTo>
                    <a:pt x="1932853" y="608089"/>
                    <a:pt x="2157680" y="792024"/>
                    <a:pt x="2182903" y="1044148"/>
                  </a:cubicBezTo>
                  <a:cubicBezTo>
                    <a:pt x="2187542" y="1089345"/>
                    <a:pt x="2185222" y="1134962"/>
                    <a:pt x="2176380" y="1179507"/>
                  </a:cubicBezTo>
                  <a:cubicBezTo>
                    <a:pt x="2165944" y="1231256"/>
                    <a:pt x="2147389" y="1282280"/>
                    <a:pt x="2149854" y="1334899"/>
                  </a:cubicBezTo>
                  <a:cubicBezTo>
                    <a:pt x="2154493" y="1412089"/>
                    <a:pt x="2202473" y="1469564"/>
                    <a:pt x="2260039" y="1523813"/>
                  </a:cubicBezTo>
                  <a:lnTo>
                    <a:pt x="2344772" y="1600672"/>
                  </a:lnTo>
                  <a:lnTo>
                    <a:pt x="2344772" y="2320004"/>
                  </a:lnTo>
                  <a:lnTo>
                    <a:pt x="2292367" y="2380845"/>
                  </a:lnTo>
                  <a:cubicBezTo>
                    <a:pt x="2220473" y="2453507"/>
                    <a:pt x="2133309" y="2511671"/>
                    <a:pt x="2038236" y="2548471"/>
                  </a:cubicBezTo>
                  <a:cubicBezTo>
                    <a:pt x="1784708" y="2646606"/>
                    <a:pt x="1489288" y="2602974"/>
                    <a:pt x="1253734" y="2467440"/>
                  </a:cubicBezTo>
                  <a:cubicBezTo>
                    <a:pt x="1018180" y="2331906"/>
                    <a:pt x="839015" y="2111863"/>
                    <a:pt x="717396" y="1869062"/>
                  </a:cubicBezTo>
                  <a:cubicBezTo>
                    <a:pt x="595779" y="1626260"/>
                    <a:pt x="526345" y="1360267"/>
                    <a:pt x="475031" y="1093259"/>
                  </a:cubicBezTo>
                  <a:cubicBezTo>
                    <a:pt x="455171" y="988600"/>
                    <a:pt x="437343" y="882203"/>
                    <a:pt x="393710" y="784937"/>
                  </a:cubicBezTo>
                  <a:cubicBezTo>
                    <a:pt x="354499" y="693543"/>
                    <a:pt x="286284" y="617586"/>
                    <a:pt x="199615" y="568808"/>
                  </a:cubicBezTo>
                  <a:cubicBezTo>
                    <a:pt x="125686" y="528364"/>
                    <a:pt x="77416" y="484733"/>
                    <a:pt x="38713" y="406601"/>
                  </a:cubicBezTo>
                  <a:cubicBezTo>
                    <a:pt x="11663" y="353838"/>
                    <a:pt x="-1600" y="295102"/>
                    <a:pt x="153" y="235844"/>
                  </a:cubicBezTo>
                  <a:cubicBezTo>
                    <a:pt x="5518" y="117994"/>
                    <a:pt x="99739" y="1160"/>
                    <a:pt x="217589" y="0"/>
                  </a:cubicBezTo>
                  <a:close/>
                </a:path>
              </a:pathLst>
            </a:custGeom>
            <a:solidFill>
              <a:srgbClr val="010100"/>
            </a:solidFill>
            <a:ln w="9525" cap="flat">
              <a:noFill/>
              <a:prstDash val="solid"/>
              <a:miter/>
            </a:ln>
          </p:spPr>
          <p:txBody>
            <a:bodyPr wrap="square" rtlCol="0" anchor="ctr">
              <a:noAutofit/>
            </a:bodyPr>
            <a:lstStyle/>
            <a:p>
              <a:endParaRPr lang="zh-CN" altLang="en-US"/>
            </a:p>
          </p:txBody>
        </p:sp>
        <p:sp>
          <p:nvSpPr>
            <p:cNvPr id="208" name="任意多边形: 形状 207"/>
            <p:cNvSpPr/>
            <p:nvPr/>
          </p:nvSpPr>
          <p:spPr>
            <a:xfrm>
              <a:off x="9716762" y="5649274"/>
              <a:ext cx="1985996" cy="1208726"/>
            </a:xfrm>
            <a:custGeom>
              <a:avLst/>
              <a:gdLst>
                <a:gd name="connsiteX0" fmla="*/ 1500454 w 1985996"/>
                <a:gd name="connsiteY0" fmla="*/ 1272 h 1208726"/>
                <a:gd name="connsiteX1" fmla="*/ 1704554 w 1985996"/>
                <a:gd name="connsiteY1" fmla="*/ 61718 h 1208726"/>
                <a:gd name="connsiteX2" fmla="*/ 1970346 w 1985996"/>
                <a:gd name="connsiteY2" fmla="*/ 967495 h 1208726"/>
                <a:gd name="connsiteX3" fmla="*/ 1985996 w 1985996"/>
                <a:gd name="connsiteY3" fmla="*/ 1208726 h 1208726"/>
                <a:gd name="connsiteX4" fmla="*/ 0 w 1985996"/>
                <a:gd name="connsiteY4" fmla="*/ 1208726 h 1208726"/>
                <a:gd name="connsiteX5" fmla="*/ 159 w 1985996"/>
                <a:gd name="connsiteY5" fmla="*/ 882495 h 1208726"/>
                <a:gd name="connsiteX6" fmla="*/ 95396 w 1985996"/>
                <a:gd name="connsiteY6" fmla="*/ 226097 h 1208726"/>
                <a:gd name="connsiteX7" fmla="*/ 1260987 w 1985996"/>
                <a:gd name="connsiteY7" fmla="*/ 16781 h 1208726"/>
                <a:gd name="connsiteX8" fmla="*/ 1500454 w 1985996"/>
                <a:gd name="connsiteY8" fmla="*/ 1272 h 120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996" h="1208726">
                  <a:moveTo>
                    <a:pt x="1500454" y="1272"/>
                  </a:moveTo>
                  <a:cubicBezTo>
                    <a:pt x="1570904" y="5040"/>
                    <a:pt x="1641933" y="31567"/>
                    <a:pt x="1704554" y="61718"/>
                  </a:cubicBezTo>
                  <a:cubicBezTo>
                    <a:pt x="1842951" y="347523"/>
                    <a:pt x="1932507" y="653673"/>
                    <a:pt x="1970346" y="967495"/>
                  </a:cubicBezTo>
                  <a:lnTo>
                    <a:pt x="1985996" y="1208726"/>
                  </a:lnTo>
                  <a:lnTo>
                    <a:pt x="0" y="1208726"/>
                  </a:lnTo>
                  <a:lnTo>
                    <a:pt x="159" y="882495"/>
                  </a:lnTo>
                  <a:cubicBezTo>
                    <a:pt x="10451" y="660386"/>
                    <a:pt x="41472" y="439328"/>
                    <a:pt x="95396" y="226097"/>
                  </a:cubicBezTo>
                  <a:cubicBezTo>
                    <a:pt x="484602" y="153619"/>
                    <a:pt x="867723" y="67516"/>
                    <a:pt x="1260987" y="16781"/>
                  </a:cubicBezTo>
                  <a:cubicBezTo>
                    <a:pt x="1340424" y="6634"/>
                    <a:pt x="1420439" y="-3658"/>
                    <a:pt x="1500454" y="1272"/>
                  </a:cubicBezTo>
                  <a:close/>
                </a:path>
              </a:pathLst>
            </a:custGeom>
            <a:solidFill>
              <a:srgbClr val="422038"/>
            </a:solidFill>
            <a:ln w="9525" cap="flat">
              <a:noFill/>
              <a:prstDash val="solid"/>
              <a:miter/>
            </a:ln>
          </p:spPr>
          <p:txBody>
            <a:bodyPr wrap="square" rtlCol="0" anchor="ctr">
              <a:noAutofit/>
            </a:bodyPr>
            <a:lstStyle/>
            <a:p>
              <a:endParaRPr lang="zh-CN" altLang="en-US"/>
            </a:p>
          </p:txBody>
        </p:sp>
        <p:sp>
          <p:nvSpPr>
            <p:cNvPr id="90" name="任意多边形: 形状 89"/>
            <p:cNvSpPr/>
            <p:nvPr/>
          </p:nvSpPr>
          <p:spPr>
            <a:xfrm>
              <a:off x="7144794" y="2121313"/>
              <a:ext cx="2566909" cy="2814713"/>
            </a:xfrm>
            <a:custGeom>
              <a:avLst/>
              <a:gdLst>
                <a:gd name="connsiteX0" fmla="*/ 1639271 w 1686705"/>
                <a:gd name="connsiteY0" fmla="*/ 914392 h 1849536"/>
                <a:gd name="connsiteX1" fmla="*/ 1174832 w 1686705"/>
                <a:gd name="connsiteY1" fmla="*/ 1323967 h 1849536"/>
                <a:gd name="connsiteX2" fmla="*/ 1091297 w 1686705"/>
                <a:gd name="connsiteY2" fmla="*/ 1277961 h 1849536"/>
                <a:gd name="connsiteX3" fmla="*/ 762399 w 1686705"/>
                <a:gd name="connsiteY3" fmla="*/ 639786 h 1849536"/>
                <a:gd name="connsiteX4" fmla="*/ 662291 w 1686705"/>
                <a:gd name="connsiteY4" fmla="*/ 379277 h 1849536"/>
                <a:gd name="connsiteX5" fmla="*/ 659339 w 1686705"/>
                <a:gd name="connsiteY5" fmla="*/ 262882 h 1849536"/>
                <a:gd name="connsiteX6" fmla="*/ 579138 w 1686705"/>
                <a:gd name="connsiteY6" fmla="*/ 61142 h 1849536"/>
                <a:gd name="connsiteX7" fmla="*/ 468267 w 1686705"/>
                <a:gd name="connsiteY7" fmla="*/ 1135 h 1849536"/>
                <a:gd name="connsiteX8" fmla="*/ 438072 w 1686705"/>
                <a:gd name="connsiteY8" fmla="*/ 14089 h 1849536"/>
                <a:gd name="connsiteX9" fmla="*/ 468648 w 1686705"/>
                <a:gd name="connsiteY9" fmla="*/ 86479 h 1849536"/>
                <a:gd name="connsiteX10" fmla="*/ 509129 w 1686705"/>
                <a:gd name="connsiteY10" fmla="*/ 148105 h 1849536"/>
                <a:gd name="connsiteX11" fmla="*/ 482840 w 1686705"/>
                <a:gd name="connsiteY11" fmla="*/ 240022 h 1849536"/>
                <a:gd name="connsiteX12" fmla="*/ 450455 w 1686705"/>
                <a:gd name="connsiteY12" fmla="*/ 240022 h 1849536"/>
                <a:gd name="connsiteX13" fmla="*/ 393305 w 1686705"/>
                <a:gd name="connsiteY13" fmla="*/ 231640 h 1849536"/>
                <a:gd name="connsiteX14" fmla="*/ 334440 w 1686705"/>
                <a:gd name="connsiteY14" fmla="*/ 210685 h 1849536"/>
                <a:gd name="connsiteX15" fmla="*/ 158990 w 1686705"/>
                <a:gd name="connsiteY15" fmla="*/ 3897 h 1849536"/>
                <a:gd name="connsiteX16" fmla="*/ 104031 w 1686705"/>
                <a:gd name="connsiteY16" fmla="*/ 24947 h 1849536"/>
                <a:gd name="connsiteX17" fmla="*/ 142131 w 1686705"/>
                <a:gd name="connsiteY17" fmla="*/ 82097 h 1849536"/>
                <a:gd name="connsiteX18" fmla="*/ 136130 w 1686705"/>
                <a:gd name="connsiteY18" fmla="*/ 80573 h 1849536"/>
                <a:gd name="connsiteX19" fmla="*/ 110222 w 1686705"/>
                <a:gd name="connsiteY19" fmla="*/ 51998 h 1849536"/>
                <a:gd name="connsiteX20" fmla="*/ 80885 w 1686705"/>
                <a:gd name="connsiteY20" fmla="*/ 27424 h 1849536"/>
                <a:gd name="connsiteX21" fmla="*/ 42223 w 1686705"/>
                <a:gd name="connsiteY21" fmla="*/ 39178 h 1849536"/>
                <a:gd name="connsiteX22" fmla="*/ 38975 w 1686705"/>
                <a:gd name="connsiteY22" fmla="*/ 49998 h 1849536"/>
                <a:gd name="connsiteX23" fmla="*/ 58025 w 1686705"/>
                <a:gd name="connsiteY23" fmla="*/ 108577 h 1849536"/>
                <a:gd name="connsiteX24" fmla="*/ 134225 w 1686705"/>
                <a:gd name="connsiteY24" fmla="*/ 209161 h 1849536"/>
                <a:gd name="connsiteX25" fmla="*/ 64883 w 1686705"/>
                <a:gd name="connsiteY25" fmla="*/ 131627 h 1849536"/>
                <a:gd name="connsiteX26" fmla="*/ 36975 w 1686705"/>
                <a:gd name="connsiteY26" fmla="*/ 119340 h 1849536"/>
                <a:gd name="connsiteX27" fmla="*/ 26974 w 1686705"/>
                <a:gd name="connsiteY27" fmla="*/ 130198 h 1849536"/>
                <a:gd name="connsiteX28" fmla="*/ 24688 w 1686705"/>
                <a:gd name="connsiteY28" fmla="*/ 181729 h 1849536"/>
                <a:gd name="connsiteX29" fmla="*/ 50310 w 1686705"/>
                <a:gd name="connsiteY29" fmla="*/ 227735 h 1849536"/>
                <a:gd name="connsiteX30" fmla="*/ 128415 w 1686705"/>
                <a:gd name="connsiteY30" fmla="*/ 308126 h 1849536"/>
                <a:gd name="connsiteX31" fmla="*/ 28593 w 1686705"/>
                <a:gd name="connsiteY31" fmla="*/ 221543 h 1849536"/>
                <a:gd name="connsiteX32" fmla="*/ 13353 w 1686705"/>
                <a:gd name="connsiteY32" fmla="*/ 214400 h 1849536"/>
                <a:gd name="connsiteX33" fmla="*/ 1828 w 1686705"/>
                <a:gd name="connsiteY33" fmla="*/ 250785 h 1849536"/>
                <a:gd name="connsiteX34" fmla="*/ 171182 w 1686705"/>
                <a:gd name="connsiteY34" fmla="*/ 428807 h 1849536"/>
                <a:gd name="connsiteX35" fmla="*/ 248144 w 1686705"/>
                <a:gd name="connsiteY35" fmla="*/ 453001 h 1849536"/>
                <a:gd name="connsiteX36" fmla="*/ 345014 w 1686705"/>
                <a:gd name="connsiteY36" fmla="*/ 491672 h 1849536"/>
                <a:gd name="connsiteX37" fmla="*/ 460933 w 1686705"/>
                <a:gd name="connsiteY37" fmla="*/ 635309 h 1849536"/>
                <a:gd name="connsiteX38" fmla="*/ 670007 w 1686705"/>
                <a:gd name="connsiteY38" fmla="*/ 1218620 h 1849536"/>
                <a:gd name="connsiteX39" fmla="*/ 879557 w 1686705"/>
                <a:gd name="connsiteY39" fmla="*/ 1703538 h 1849536"/>
                <a:gd name="connsiteX40" fmla="*/ 993857 w 1686705"/>
                <a:gd name="connsiteY40" fmla="*/ 1823458 h 1849536"/>
                <a:gd name="connsiteX41" fmla="*/ 1143018 w 1686705"/>
                <a:gd name="connsiteY41" fmla="*/ 1848509 h 1849536"/>
                <a:gd name="connsiteX42" fmla="*/ 1666893 w 1686705"/>
                <a:gd name="connsiteY42" fmla="*/ 1690203 h 1849536"/>
                <a:gd name="connsiteX43" fmla="*/ 1634413 w 1686705"/>
                <a:gd name="connsiteY43" fmla="*/ 1030883 h 1849536"/>
                <a:gd name="connsiteX44" fmla="*/ 1639271 w 1686705"/>
                <a:gd name="connsiteY44" fmla="*/ 914392 h 18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86705" h="1849536">
                  <a:moveTo>
                    <a:pt x="1639271" y="914392"/>
                  </a:moveTo>
                  <a:cubicBezTo>
                    <a:pt x="1491585" y="1058791"/>
                    <a:pt x="1336566" y="1195494"/>
                    <a:pt x="1174832" y="1323967"/>
                  </a:cubicBezTo>
                  <a:cubicBezTo>
                    <a:pt x="1151495" y="1342541"/>
                    <a:pt x="1108157" y="1302917"/>
                    <a:pt x="1091297" y="1277961"/>
                  </a:cubicBezTo>
                  <a:cubicBezTo>
                    <a:pt x="958690" y="1077889"/>
                    <a:pt x="848390" y="863881"/>
                    <a:pt x="762399" y="639786"/>
                  </a:cubicBezTo>
                  <a:cubicBezTo>
                    <a:pt x="730776" y="557109"/>
                    <a:pt x="674674" y="466907"/>
                    <a:pt x="662291" y="379277"/>
                  </a:cubicBezTo>
                  <a:cubicBezTo>
                    <a:pt x="656862" y="341177"/>
                    <a:pt x="661434" y="301648"/>
                    <a:pt x="659339" y="262882"/>
                  </a:cubicBezTo>
                  <a:cubicBezTo>
                    <a:pt x="655157" y="188720"/>
                    <a:pt x="627020" y="117930"/>
                    <a:pt x="579138" y="61142"/>
                  </a:cubicBezTo>
                  <a:cubicBezTo>
                    <a:pt x="550563" y="27900"/>
                    <a:pt x="511796" y="-1437"/>
                    <a:pt x="468267" y="1135"/>
                  </a:cubicBezTo>
                  <a:cubicBezTo>
                    <a:pt x="456818" y="944"/>
                    <a:pt x="445826" y="5659"/>
                    <a:pt x="438072" y="14089"/>
                  </a:cubicBezTo>
                  <a:cubicBezTo>
                    <a:pt x="420261" y="36949"/>
                    <a:pt x="448074" y="66095"/>
                    <a:pt x="468648" y="86479"/>
                  </a:cubicBezTo>
                  <a:cubicBezTo>
                    <a:pt x="486279" y="103986"/>
                    <a:pt x="500071" y="124970"/>
                    <a:pt x="509129" y="148105"/>
                  </a:cubicBezTo>
                  <a:cubicBezTo>
                    <a:pt x="522178" y="181634"/>
                    <a:pt x="517607" y="230401"/>
                    <a:pt x="482840" y="240022"/>
                  </a:cubicBezTo>
                  <a:cubicBezTo>
                    <a:pt x="472163" y="242260"/>
                    <a:pt x="461133" y="242260"/>
                    <a:pt x="450455" y="240022"/>
                  </a:cubicBezTo>
                  <a:lnTo>
                    <a:pt x="393305" y="231640"/>
                  </a:lnTo>
                  <a:cubicBezTo>
                    <a:pt x="372350" y="228592"/>
                    <a:pt x="350062" y="224972"/>
                    <a:pt x="334440" y="210685"/>
                  </a:cubicBezTo>
                  <a:cubicBezTo>
                    <a:pt x="321963" y="199255"/>
                    <a:pt x="186041" y="13232"/>
                    <a:pt x="158990" y="3897"/>
                  </a:cubicBezTo>
                  <a:cubicBezTo>
                    <a:pt x="131939" y="-5437"/>
                    <a:pt x="117175" y="-484"/>
                    <a:pt x="104031" y="24947"/>
                  </a:cubicBezTo>
                  <a:cubicBezTo>
                    <a:pt x="90887" y="50379"/>
                    <a:pt x="113556" y="88479"/>
                    <a:pt x="142131" y="82097"/>
                  </a:cubicBezTo>
                  <a:cubicBezTo>
                    <a:pt x="142131" y="84288"/>
                    <a:pt x="137845" y="82097"/>
                    <a:pt x="136130" y="80573"/>
                  </a:cubicBezTo>
                  <a:cubicBezTo>
                    <a:pt x="126452" y="72048"/>
                    <a:pt x="117766" y="62456"/>
                    <a:pt x="110222" y="51998"/>
                  </a:cubicBezTo>
                  <a:cubicBezTo>
                    <a:pt x="102698" y="41444"/>
                    <a:pt x="92591" y="32986"/>
                    <a:pt x="80885" y="27424"/>
                  </a:cubicBezTo>
                  <a:cubicBezTo>
                    <a:pt x="66960" y="19994"/>
                    <a:pt x="49652" y="25252"/>
                    <a:pt x="42223" y="39178"/>
                  </a:cubicBezTo>
                  <a:cubicBezTo>
                    <a:pt x="40433" y="42530"/>
                    <a:pt x="39328" y="46207"/>
                    <a:pt x="38975" y="49998"/>
                  </a:cubicBezTo>
                  <a:cubicBezTo>
                    <a:pt x="36023" y="70762"/>
                    <a:pt x="47071" y="90670"/>
                    <a:pt x="58025" y="108577"/>
                  </a:cubicBezTo>
                  <a:cubicBezTo>
                    <a:pt x="79742" y="144772"/>
                    <a:pt x="102507" y="181062"/>
                    <a:pt x="134225" y="209161"/>
                  </a:cubicBezTo>
                  <a:cubicBezTo>
                    <a:pt x="112670" y="181967"/>
                    <a:pt x="89515" y="156078"/>
                    <a:pt x="64883" y="131627"/>
                  </a:cubicBezTo>
                  <a:cubicBezTo>
                    <a:pt x="57549" y="123627"/>
                    <a:pt x="46976" y="115054"/>
                    <a:pt x="36975" y="119340"/>
                  </a:cubicBezTo>
                  <a:cubicBezTo>
                    <a:pt x="32460" y="121664"/>
                    <a:pt x="28917" y="125513"/>
                    <a:pt x="26974" y="130198"/>
                  </a:cubicBezTo>
                  <a:cubicBezTo>
                    <a:pt x="19611" y="146439"/>
                    <a:pt x="18792" y="164898"/>
                    <a:pt x="24688" y="181729"/>
                  </a:cubicBezTo>
                  <a:cubicBezTo>
                    <a:pt x="30546" y="198417"/>
                    <a:pt x="39213" y="213971"/>
                    <a:pt x="50310" y="227735"/>
                  </a:cubicBezTo>
                  <a:cubicBezTo>
                    <a:pt x="72732" y="257824"/>
                    <a:pt x="98992" y="284846"/>
                    <a:pt x="128415" y="308126"/>
                  </a:cubicBezTo>
                  <a:cubicBezTo>
                    <a:pt x="99840" y="273931"/>
                    <a:pt x="63359" y="249451"/>
                    <a:pt x="28593" y="221543"/>
                  </a:cubicBezTo>
                  <a:cubicBezTo>
                    <a:pt x="24469" y="217505"/>
                    <a:pt x="19096" y="214990"/>
                    <a:pt x="13353" y="214400"/>
                  </a:cubicBezTo>
                  <a:cubicBezTo>
                    <a:pt x="-1506" y="214400"/>
                    <a:pt x="-2935" y="236688"/>
                    <a:pt x="1828" y="250785"/>
                  </a:cubicBezTo>
                  <a:cubicBezTo>
                    <a:pt x="29603" y="331995"/>
                    <a:pt x="91458" y="397013"/>
                    <a:pt x="171182" y="428807"/>
                  </a:cubicBezTo>
                  <a:cubicBezTo>
                    <a:pt x="196233" y="438332"/>
                    <a:pt x="222522" y="444809"/>
                    <a:pt x="248144" y="453001"/>
                  </a:cubicBezTo>
                  <a:cubicBezTo>
                    <a:pt x="281063" y="464250"/>
                    <a:pt x="313400" y="477156"/>
                    <a:pt x="345014" y="491672"/>
                  </a:cubicBezTo>
                  <a:cubicBezTo>
                    <a:pt x="392639" y="512342"/>
                    <a:pt x="441597" y="587589"/>
                    <a:pt x="460933" y="635309"/>
                  </a:cubicBezTo>
                  <a:cubicBezTo>
                    <a:pt x="546658" y="848764"/>
                    <a:pt x="596283" y="1005355"/>
                    <a:pt x="670007" y="1218620"/>
                  </a:cubicBezTo>
                  <a:cubicBezTo>
                    <a:pt x="727633" y="1385403"/>
                    <a:pt x="786116" y="1553900"/>
                    <a:pt x="879557" y="1703538"/>
                  </a:cubicBezTo>
                  <a:cubicBezTo>
                    <a:pt x="909179" y="1751163"/>
                    <a:pt x="943946" y="1797550"/>
                    <a:pt x="993857" y="1823458"/>
                  </a:cubicBezTo>
                  <a:cubicBezTo>
                    <a:pt x="1039005" y="1847080"/>
                    <a:pt x="1092059" y="1850699"/>
                    <a:pt x="1143018" y="1848509"/>
                  </a:cubicBezTo>
                  <a:cubicBezTo>
                    <a:pt x="1326469" y="1840793"/>
                    <a:pt x="1499253" y="1764879"/>
                    <a:pt x="1666893" y="1690203"/>
                  </a:cubicBezTo>
                  <a:cubicBezTo>
                    <a:pt x="1711089" y="1471128"/>
                    <a:pt x="1669941" y="1251386"/>
                    <a:pt x="1634413" y="1030883"/>
                  </a:cubicBezTo>
                  <a:cubicBezTo>
                    <a:pt x="1627269" y="994021"/>
                    <a:pt x="1616791" y="944300"/>
                    <a:pt x="1639271" y="914392"/>
                  </a:cubicBezTo>
                  <a:close/>
                </a:path>
              </a:pathLst>
            </a:custGeom>
            <a:solidFill>
              <a:srgbClr val="F9ACAC"/>
            </a:solidFill>
            <a:ln w="9525" cap="flat">
              <a:noFill/>
              <a:prstDash val="solid"/>
              <a:miter/>
            </a:ln>
          </p:spPr>
          <p:txBody>
            <a:bodyPr rtlCol="0" anchor="ctr"/>
            <a:lstStyle/>
            <a:p>
              <a:endParaRPr lang="zh-CN" altLang="en-US"/>
            </a:p>
          </p:txBody>
        </p:sp>
        <p:sp>
          <p:nvSpPr>
            <p:cNvPr id="91" name="任意多边形: 形状 90"/>
            <p:cNvSpPr/>
            <p:nvPr/>
          </p:nvSpPr>
          <p:spPr>
            <a:xfrm>
              <a:off x="9187989" y="3169195"/>
              <a:ext cx="2351383" cy="2899084"/>
            </a:xfrm>
            <a:custGeom>
              <a:avLst/>
              <a:gdLst>
                <a:gd name="connsiteX0" fmla="*/ 342988 w 1545083"/>
                <a:gd name="connsiteY0" fmla="*/ 1898233 h 1904976"/>
                <a:gd name="connsiteX1" fmla="*/ 1528850 w 1545083"/>
                <a:gd name="connsiteY1" fmla="*/ 1726021 h 1904976"/>
                <a:gd name="connsiteX2" fmla="*/ 1449412 w 1545083"/>
                <a:gd name="connsiteY2" fmla="*/ 1163283 h 1904976"/>
                <a:gd name="connsiteX3" fmla="*/ 1540661 w 1545083"/>
                <a:gd name="connsiteY3" fmla="*/ 704464 h 1904976"/>
                <a:gd name="connsiteX4" fmla="*/ 1437696 w 1545083"/>
                <a:gd name="connsiteY4" fmla="*/ 258885 h 1904976"/>
                <a:gd name="connsiteX5" fmla="*/ 1030978 w 1545083"/>
                <a:gd name="connsiteY5" fmla="*/ -481 h 1904976"/>
                <a:gd name="connsiteX6" fmla="*/ 590638 w 1545083"/>
                <a:gd name="connsiteY6" fmla="*/ 12949 h 1904976"/>
                <a:gd name="connsiteX7" fmla="*/ 280409 w 1545083"/>
                <a:gd name="connsiteY7" fmla="*/ 174398 h 1904976"/>
                <a:gd name="connsiteX8" fmla="*/ 207542 w 1545083"/>
                <a:gd name="connsiteY8" fmla="*/ 276221 h 1904976"/>
                <a:gd name="connsiteX9" fmla="*/ 659 w 1545083"/>
                <a:gd name="connsiteY9" fmla="*/ 752471 h 1904976"/>
                <a:gd name="connsiteX10" fmla="*/ 131057 w 1545083"/>
                <a:gd name="connsiteY10" fmla="*/ 1023171 h 1904976"/>
                <a:gd name="connsiteX11" fmla="*/ 342988 w 1545083"/>
                <a:gd name="connsiteY11" fmla="*/ 1898233 h 190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5083" h="1904976">
                  <a:moveTo>
                    <a:pt x="342988" y="1898233"/>
                  </a:moveTo>
                  <a:cubicBezTo>
                    <a:pt x="719321" y="1926808"/>
                    <a:pt x="1174330" y="1855561"/>
                    <a:pt x="1528850" y="1726021"/>
                  </a:cubicBezTo>
                  <a:cubicBezTo>
                    <a:pt x="1487512" y="1548284"/>
                    <a:pt x="1362639" y="1531520"/>
                    <a:pt x="1449412" y="1163283"/>
                  </a:cubicBezTo>
                  <a:cubicBezTo>
                    <a:pt x="1485226" y="1010883"/>
                    <a:pt x="1526660" y="859912"/>
                    <a:pt x="1540661" y="704464"/>
                  </a:cubicBezTo>
                  <a:cubicBezTo>
                    <a:pt x="1554663" y="549016"/>
                    <a:pt x="1532279" y="382995"/>
                    <a:pt x="1437696" y="258885"/>
                  </a:cubicBezTo>
                  <a:cubicBezTo>
                    <a:pt x="1322539" y="108009"/>
                    <a:pt x="1277581" y="49335"/>
                    <a:pt x="1030978" y="-481"/>
                  </a:cubicBezTo>
                  <a:cubicBezTo>
                    <a:pt x="882198" y="1900"/>
                    <a:pt x="739132" y="1805"/>
                    <a:pt x="590638" y="12949"/>
                  </a:cubicBezTo>
                  <a:cubicBezTo>
                    <a:pt x="491102" y="20379"/>
                    <a:pt x="348607" y="101436"/>
                    <a:pt x="280409" y="174398"/>
                  </a:cubicBezTo>
                  <a:cubicBezTo>
                    <a:pt x="252815" y="205850"/>
                    <a:pt x="228402" y="239949"/>
                    <a:pt x="207542" y="276221"/>
                  </a:cubicBezTo>
                  <a:cubicBezTo>
                    <a:pt x="143439" y="379376"/>
                    <a:pt x="-16390" y="734849"/>
                    <a:pt x="659" y="752471"/>
                  </a:cubicBezTo>
                  <a:cubicBezTo>
                    <a:pt x="7041" y="810573"/>
                    <a:pt x="111911" y="990596"/>
                    <a:pt x="131057" y="1023171"/>
                  </a:cubicBezTo>
                  <a:cubicBezTo>
                    <a:pt x="126199" y="1393122"/>
                    <a:pt x="224878" y="1547903"/>
                    <a:pt x="342988" y="1898233"/>
                  </a:cubicBezTo>
                  <a:close/>
                </a:path>
              </a:pathLst>
            </a:custGeom>
            <a:solidFill>
              <a:schemeClr val="accent1"/>
            </a:solidFill>
            <a:ln w="9525" cap="flat">
              <a:noFill/>
              <a:prstDash val="solid"/>
              <a:miter/>
            </a:ln>
          </p:spPr>
          <p:txBody>
            <a:bodyPr rtlCol="0" anchor="ctr"/>
            <a:lstStyle/>
            <a:p>
              <a:endParaRPr lang="zh-CN" altLang="en-US"/>
            </a:p>
          </p:txBody>
        </p:sp>
        <p:sp>
          <p:nvSpPr>
            <p:cNvPr id="92" name="任意多边形: 形状 91"/>
            <p:cNvSpPr/>
            <p:nvPr/>
          </p:nvSpPr>
          <p:spPr>
            <a:xfrm>
              <a:off x="9876581" y="1953461"/>
              <a:ext cx="730065" cy="1309111"/>
            </a:xfrm>
            <a:custGeom>
              <a:avLst/>
              <a:gdLst>
                <a:gd name="connsiteX0" fmla="*/ 70729 w 479723"/>
                <a:gd name="connsiteY0" fmla="*/ 112192 h 860212"/>
                <a:gd name="connsiteX1" fmla="*/ 131785 w 479723"/>
                <a:gd name="connsiteY1" fmla="*/ 31516 h 860212"/>
                <a:gd name="connsiteX2" fmla="*/ 225701 w 479723"/>
                <a:gd name="connsiteY2" fmla="*/ -107 h 860212"/>
                <a:gd name="connsiteX3" fmla="*/ 286375 w 479723"/>
                <a:gd name="connsiteY3" fmla="*/ 25039 h 860212"/>
                <a:gd name="connsiteX4" fmla="*/ 373624 w 479723"/>
                <a:gd name="connsiteY4" fmla="*/ 203251 h 860212"/>
                <a:gd name="connsiteX5" fmla="*/ 378387 w 479723"/>
                <a:gd name="connsiteY5" fmla="*/ 261068 h 860212"/>
                <a:gd name="connsiteX6" fmla="*/ 387340 w 479723"/>
                <a:gd name="connsiteY6" fmla="*/ 275070 h 860212"/>
                <a:gd name="connsiteX7" fmla="*/ 435632 w 479723"/>
                <a:gd name="connsiteY7" fmla="*/ 260973 h 860212"/>
                <a:gd name="connsiteX8" fmla="*/ 478304 w 479723"/>
                <a:gd name="connsiteY8" fmla="*/ 295168 h 860212"/>
                <a:gd name="connsiteX9" fmla="*/ 465541 w 479723"/>
                <a:gd name="connsiteY9" fmla="*/ 354222 h 860212"/>
                <a:gd name="connsiteX10" fmla="*/ 431441 w 479723"/>
                <a:gd name="connsiteY10" fmla="*/ 407467 h 860212"/>
                <a:gd name="connsiteX11" fmla="*/ 372577 w 479723"/>
                <a:gd name="connsiteY11" fmla="*/ 418802 h 860212"/>
                <a:gd name="connsiteX12" fmla="*/ 354098 w 479723"/>
                <a:gd name="connsiteY12" fmla="*/ 409277 h 860212"/>
                <a:gd name="connsiteX13" fmla="*/ 324761 w 479723"/>
                <a:gd name="connsiteY13" fmla="*/ 433947 h 860212"/>
                <a:gd name="connsiteX14" fmla="*/ 451825 w 479723"/>
                <a:gd name="connsiteY14" fmla="*/ 800183 h 860212"/>
                <a:gd name="connsiteX15" fmla="*/ 264563 w 479723"/>
                <a:gd name="connsiteY15" fmla="*/ 859334 h 860212"/>
                <a:gd name="connsiteX16" fmla="*/ 187697 w 479723"/>
                <a:gd name="connsiteY16" fmla="*/ 800469 h 860212"/>
                <a:gd name="connsiteX17" fmla="*/ 150644 w 479723"/>
                <a:gd name="connsiteY17" fmla="*/ 539865 h 860212"/>
                <a:gd name="connsiteX18" fmla="*/ 48346 w 479723"/>
                <a:gd name="connsiteY18" fmla="*/ 499860 h 860212"/>
                <a:gd name="connsiteX19" fmla="*/ 16627 w 479723"/>
                <a:gd name="connsiteY19" fmla="*/ 450330 h 860212"/>
                <a:gd name="connsiteX20" fmla="*/ 70729 w 479723"/>
                <a:gd name="connsiteY20" fmla="*/ 112192 h 86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23" h="860212">
                  <a:moveTo>
                    <a:pt x="70729" y="112192"/>
                  </a:moveTo>
                  <a:cubicBezTo>
                    <a:pt x="85712" y="81627"/>
                    <a:pt x="106439" y="54233"/>
                    <a:pt x="131785" y="31516"/>
                  </a:cubicBezTo>
                  <a:cubicBezTo>
                    <a:pt x="157502" y="8665"/>
                    <a:pt x="191402" y="-2746"/>
                    <a:pt x="225701" y="-107"/>
                  </a:cubicBezTo>
                  <a:cubicBezTo>
                    <a:pt x="247656" y="3255"/>
                    <a:pt x="268478" y="11885"/>
                    <a:pt x="286375" y="25039"/>
                  </a:cubicBezTo>
                  <a:cubicBezTo>
                    <a:pt x="344392" y="65301"/>
                    <a:pt x="377406" y="132738"/>
                    <a:pt x="373624" y="203251"/>
                  </a:cubicBezTo>
                  <a:cubicBezTo>
                    <a:pt x="371720" y="222654"/>
                    <a:pt x="373329" y="242237"/>
                    <a:pt x="378387" y="261068"/>
                  </a:cubicBezTo>
                  <a:cubicBezTo>
                    <a:pt x="379625" y="266650"/>
                    <a:pt x="382797" y="271603"/>
                    <a:pt x="387340" y="275070"/>
                  </a:cubicBezTo>
                  <a:cubicBezTo>
                    <a:pt x="402104" y="284595"/>
                    <a:pt x="418582" y="265545"/>
                    <a:pt x="435632" y="260973"/>
                  </a:cubicBezTo>
                  <a:cubicBezTo>
                    <a:pt x="455539" y="256115"/>
                    <a:pt x="474875" y="274975"/>
                    <a:pt x="478304" y="295168"/>
                  </a:cubicBezTo>
                  <a:cubicBezTo>
                    <a:pt x="481733" y="315361"/>
                    <a:pt x="473732" y="335554"/>
                    <a:pt x="465541" y="354222"/>
                  </a:cubicBezTo>
                  <a:cubicBezTo>
                    <a:pt x="458178" y="374235"/>
                    <a:pt x="446538" y="392409"/>
                    <a:pt x="431441" y="407467"/>
                  </a:cubicBezTo>
                  <a:cubicBezTo>
                    <a:pt x="415534" y="421564"/>
                    <a:pt x="391436" y="428423"/>
                    <a:pt x="372577" y="418802"/>
                  </a:cubicBezTo>
                  <a:cubicBezTo>
                    <a:pt x="366852" y="414840"/>
                    <a:pt x="360642" y="411639"/>
                    <a:pt x="354098" y="409277"/>
                  </a:cubicBezTo>
                  <a:cubicBezTo>
                    <a:pt x="340097" y="406325"/>
                    <a:pt x="326952" y="419755"/>
                    <a:pt x="324761" y="433947"/>
                  </a:cubicBezTo>
                  <a:cubicBezTo>
                    <a:pt x="322570" y="448139"/>
                    <a:pt x="427250" y="762845"/>
                    <a:pt x="451825" y="800183"/>
                  </a:cubicBezTo>
                  <a:cubicBezTo>
                    <a:pt x="409914" y="829616"/>
                    <a:pt x="337525" y="863810"/>
                    <a:pt x="264563" y="859334"/>
                  </a:cubicBezTo>
                  <a:cubicBezTo>
                    <a:pt x="218271" y="856476"/>
                    <a:pt x="191697" y="846665"/>
                    <a:pt x="187697" y="800469"/>
                  </a:cubicBezTo>
                  <a:cubicBezTo>
                    <a:pt x="183410" y="751320"/>
                    <a:pt x="187697" y="623399"/>
                    <a:pt x="150644" y="539865"/>
                  </a:cubicBezTo>
                  <a:cubicBezTo>
                    <a:pt x="103019" y="541389"/>
                    <a:pt x="79492" y="533674"/>
                    <a:pt x="48346" y="499860"/>
                  </a:cubicBezTo>
                  <a:cubicBezTo>
                    <a:pt x="34791" y="485458"/>
                    <a:pt x="24038" y="468665"/>
                    <a:pt x="16627" y="450330"/>
                  </a:cubicBezTo>
                  <a:cubicBezTo>
                    <a:pt x="-25664" y="340792"/>
                    <a:pt x="16627" y="214300"/>
                    <a:pt x="70729" y="112192"/>
                  </a:cubicBezTo>
                  <a:close/>
                </a:path>
              </a:pathLst>
            </a:custGeom>
            <a:solidFill>
              <a:srgbClr val="F9ACAC"/>
            </a:solidFill>
            <a:ln w="9525" cap="flat">
              <a:noFill/>
              <a:prstDash val="solid"/>
              <a:miter/>
            </a:ln>
          </p:spPr>
          <p:txBody>
            <a:bodyPr rtlCol="0" anchor="ctr"/>
            <a:lstStyle/>
            <a:p>
              <a:endParaRPr lang="zh-CN" altLang="en-US"/>
            </a:p>
          </p:txBody>
        </p:sp>
        <p:sp>
          <p:nvSpPr>
            <p:cNvPr id="93" name="任意多边形: 形状 92"/>
            <p:cNvSpPr/>
            <p:nvPr/>
          </p:nvSpPr>
          <p:spPr>
            <a:xfrm>
              <a:off x="10023345" y="2213127"/>
              <a:ext cx="80073" cy="235932"/>
            </a:xfrm>
            <a:custGeom>
              <a:avLst/>
              <a:gdLst>
                <a:gd name="connsiteX0" fmla="*/ 21822 w 52616"/>
                <a:gd name="connsiteY0" fmla="*/ 154545 h 155030"/>
                <a:gd name="connsiteX1" fmla="*/ 19060 w 52616"/>
                <a:gd name="connsiteY1" fmla="*/ 153688 h 155030"/>
                <a:gd name="connsiteX2" fmla="*/ 4105 w 52616"/>
                <a:gd name="connsiteY2" fmla="*/ 140257 h 155030"/>
                <a:gd name="connsiteX3" fmla="*/ 1152 w 52616"/>
                <a:gd name="connsiteY3" fmla="*/ 117778 h 155030"/>
                <a:gd name="connsiteX4" fmla="*/ 8963 w 52616"/>
                <a:gd name="connsiteY4" fmla="*/ 108253 h 155030"/>
                <a:gd name="connsiteX5" fmla="*/ 9820 w 52616"/>
                <a:gd name="connsiteY5" fmla="*/ 107396 h 155030"/>
                <a:gd name="connsiteX6" fmla="*/ 38395 w 52616"/>
                <a:gd name="connsiteY6" fmla="*/ 5860 h 155030"/>
                <a:gd name="connsiteX7" fmla="*/ 41777 w 52616"/>
                <a:gd name="connsiteY7" fmla="*/ -284 h 155030"/>
                <a:gd name="connsiteX8" fmla="*/ 47920 w 52616"/>
                <a:gd name="connsiteY8" fmla="*/ 3098 h 155030"/>
                <a:gd name="connsiteX9" fmla="*/ 16774 w 52616"/>
                <a:gd name="connsiteY9" fmla="*/ 114540 h 155030"/>
                <a:gd name="connsiteX10" fmla="*/ 15821 w 52616"/>
                <a:gd name="connsiteY10" fmla="*/ 115397 h 155030"/>
                <a:gd name="connsiteX11" fmla="*/ 10201 w 52616"/>
                <a:gd name="connsiteY11" fmla="*/ 121779 h 155030"/>
                <a:gd name="connsiteX12" fmla="*/ 12392 w 52616"/>
                <a:gd name="connsiteY12" fmla="*/ 134447 h 155030"/>
                <a:gd name="connsiteX13" fmla="*/ 24965 w 52616"/>
                <a:gd name="connsiteY13" fmla="*/ 145496 h 155030"/>
                <a:gd name="connsiteX14" fmla="*/ 26203 w 52616"/>
                <a:gd name="connsiteY14" fmla="*/ 152250 h 155030"/>
                <a:gd name="connsiteX15" fmla="*/ 26203 w 52616"/>
                <a:gd name="connsiteY15" fmla="*/ 152259 h 155030"/>
                <a:gd name="connsiteX16" fmla="*/ 21822 w 52616"/>
                <a:gd name="connsiteY16" fmla="*/ 154545 h 15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616" h="155030">
                  <a:moveTo>
                    <a:pt x="21822" y="154545"/>
                  </a:moveTo>
                  <a:cubicBezTo>
                    <a:pt x="20841" y="154535"/>
                    <a:pt x="19879" y="154240"/>
                    <a:pt x="19060" y="153688"/>
                  </a:cubicBezTo>
                  <a:cubicBezTo>
                    <a:pt x="13354" y="150087"/>
                    <a:pt x="8296" y="145544"/>
                    <a:pt x="4105" y="140257"/>
                  </a:cubicBezTo>
                  <a:cubicBezTo>
                    <a:pt x="-867" y="133847"/>
                    <a:pt x="-1991" y="125255"/>
                    <a:pt x="1152" y="117778"/>
                  </a:cubicBezTo>
                  <a:cubicBezTo>
                    <a:pt x="3077" y="114102"/>
                    <a:pt x="5734" y="110863"/>
                    <a:pt x="8963" y="108253"/>
                  </a:cubicBezTo>
                  <a:lnTo>
                    <a:pt x="9820" y="107396"/>
                  </a:lnTo>
                  <a:cubicBezTo>
                    <a:pt x="37519" y="81517"/>
                    <a:pt x="48530" y="42388"/>
                    <a:pt x="38395" y="5860"/>
                  </a:cubicBezTo>
                  <a:cubicBezTo>
                    <a:pt x="37633" y="3231"/>
                    <a:pt x="39148" y="478"/>
                    <a:pt x="41777" y="-284"/>
                  </a:cubicBezTo>
                  <a:cubicBezTo>
                    <a:pt x="44406" y="-1046"/>
                    <a:pt x="47158" y="469"/>
                    <a:pt x="47920" y="3098"/>
                  </a:cubicBezTo>
                  <a:cubicBezTo>
                    <a:pt x="59055" y="43150"/>
                    <a:pt x="47063" y="86070"/>
                    <a:pt x="16774" y="114540"/>
                  </a:cubicBezTo>
                  <a:lnTo>
                    <a:pt x="15821" y="115397"/>
                  </a:lnTo>
                  <a:cubicBezTo>
                    <a:pt x="13592" y="117178"/>
                    <a:pt x="11687" y="119340"/>
                    <a:pt x="10201" y="121779"/>
                  </a:cubicBezTo>
                  <a:cubicBezTo>
                    <a:pt x="8658" y="126094"/>
                    <a:pt x="9487" y="130904"/>
                    <a:pt x="12392" y="134447"/>
                  </a:cubicBezTo>
                  <a:cubicBezTo>
                    <a:pt x="15888" y="138847"/>
                    <a:pt x="20145" y="142591"/>
                    <a:pt x="24965" y="145496"/>
                  </a:cubicBezTo>
                  <a:cubicBezTo>
                    <a:pt x="27175" y="147020"/>
                    <a:pt x="27727" y="150040"/>
                    <a:pt x="26203" y="152250"/>
                  </a:cubicBezTo>
                  <a:cubicBezTo>
                    <a:pt x="26203" y="152259"/>
                    <a:pt x="26203" y="152259"/>
                    <a:pt x="26203" y="152259"/>
                  </a:cubicBezTo>
                  <a:cubicBezTo>
                    <a:pt x="25251" y="153745"/>
                    <a:pt x="23584" y="154621"/>
                    <a:pt x="21822" y="154545"/>
                  </a:cubicBezTo>
                  <a:close/>
                </a:path>
              </a:pathLst>
            </a:custGeom>
            <a:solidFill>
              <a:srgbClr val="6B0027"/>
            </a:solidFill>
            <a:ln w="9525" cap="flat">
              <a:noFill/>
              <a:prstDash val="solid"/>
              <a:miter/>
            </a:ln>
          </p:spPr>
          <p:txBody>
            <a:bodyPr rtlCol="0" anchor="ctr"/>
            <a:lstStyle/>
            <a:p>
              <a:endParaRPr lang="zh-CN" altLang="en-US"/>
            </a:p>
          </p:txBody>
        </p:sp>
        <p:sp>
          <p:nvSpPr>
            <p:cNvPr id="94" name="任意多边形: 形状 93"/>
            <p:cNvSpPr/>
            <p:nvPr/>
          </p:nvSpPr>
          <p:spPr>
            <a:xfrm>
              <a:off x="10028912" y="2466377"/>
              <a:ext cx="125954" cy="34569"/>
            </a:xfrm>
            <a:custGeom>
              <a:avLst/>
              <a:gdLst>
                <a:gd name="connsiteX0" fmla="*/ 28164 w 82764"/>
                <a:gd name="connsiteY0" fmla="*/ 22234 h 22715"/>
                <a:gd name="connsiteX1" fmla="*/ 3114 w 82764"/>
                <a:gd name="connsiteY1" fmla="*/ 19186 h 22715"/>
                <a:gd name="connsiteX2" fmla="*/ -458 w 82764"/>
                <a:gd name="connsiteY2" fmla="*/ 13233 h 22715"/>
                <a:gd name="connsiteX3" fmla="*/ 5495 w 82764"/>
                <a:gd name="connsiteY3" fmla="*/ 9661 h 22715"/>
                <a:gd name="connsiteX4" fmla="*/ 75028 w 82764"/>
                <a:gd name="connsiteY4" fmla="*/ 136 h 22715"/>
                <a:gd name="connsiteX5" fmla="*/ 81600 w 82764"/>
                <a:gd name="connsiteY5" fmla="*/ 1946 h 22715"/>
                <a:gd name="connsiteX6" fmla="*/ 79695 w 82764"/>
                <a:gd name="connsiteY6" fmla="*/ 8518 h 22715"/>
                <a:gd name="connsiteX7" fmla="*/ 28164 w 82764"/>
                <a:gd name="connsiteY7" fmla="*/ 22234 h 2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764" h="22715">
                  <a:moveTo>
                    <a:pt x="28164" y="22234"/>
                  </a:moveTo>
                  <a:cubicBezTo>
                    <a:pt x="19725" y="22225"/>
                    <a:pt x="11315" y="21205"/>
                    <a:pt x="3114" y="19186"/>
                  </a:cubicBezTo>
                  <a:cubicBezTo>
                    <a:pt x="485" y="18529"/>
                    <a:pt x="-1115" y="15862"/>
                    <a:pt x="-458" y="13233"/>
                  </a:cubicBezTo>
                  <a:cubicBezTo>
                    <a:pt x="199" y="10604"/>
                    <a:pt x="2866" y="9004"/>
                    <a:pt x="5495" y="9661"/>
                  </a:cubicBezTo>
                  <a:cubicBezTo>
                    <a:pt x="29050" y="15271"/>
                    <a:pt x="53853" y="11871"/>
                    <a:pt x="75028" y="136"/>
                  </a:cubicBezTo>
                  <a:cubicBezTo>
                    <a:pt x="77342" y="-1159"/>
                    <a:pt x="80266" y="-350"/>
                    <a:pt x="81600" y="1946"/>
                  </a:cubicBezTo>
                  <a:cubicBezTo>
                    <a:pt x="82819" y="4289"/>
                    <a:pt x="81981" y="7185"/>
                    <a:pt x="79695" y="8518"/>
                  </a:cubicBezTo>
                  <a:cubicBezTo>
                    <a:pt x="63960" y="17396"/>
                    <a:pt x="46224" y="22120"/>
                    <a:pt x="28164" y="22234"/>
                  </a:cubicBezTo>
                  <a:close/>
                </a:path>
              </a:pathLst>
            </a:custGeom>
            <a:solidFill>
              <a:srgbClr val="6B0027"/>
            </a:solidFill>
            <a:ln w="9525" cap="flat">
              <a:noFill/>
              <a:prstDash val="solid"/>
              <a:miter/>
            </a:ln>
          </p:spPr>
          <p:txBody>
            <a:bodyPr rtlCol="0" anchor="ctr"/>
            <a:lstStyle/>
            <a:p>
              <a:endParaRPr lang="zh-CN" altLang="en-US"/>
            </a:p>
          </p:txBody>
        </p:sp>
        <p:sp>
          <p:nvSpPr>
            <p:cNvPr id="95" name="任意多边形: 形状 94"/>
            <p:cNvSpPr/>
            <p:nvPr/>
          </p:nvSpPr>
          <p:spPr>
            <a:xfrm>
              <a:off x="10074218" y="2527328"/>
              <a:ext cx="41224" cy="17974"/>
            </a:xfrm>
            <a:custGeom>
              <a:avLst/>
              <a:gdLst>
                <a:gd name="connsiteX0" fmla="*/ 13730 w 27087"/>
                <a:gd name="connsiteY0" fmla="*/ 11330 h 11811"/>
                <a:gd name="connsiteX1" fmla="*/ 2776 w 27087"/>
                <a:gd name="connsiteY1" fmla="*/ 9330 h 11811"/>
                <a:gd name="connsiteX2" fmla="*/ -320 w 27087"/>
                <a:gd name="connsiteY2" fmla="*/ 2900 h 11811"/>
                <a:gd name="connsiteX3" fmla="*/ 6110 w 27087"/>
                <a:gd name="connsiteY3" fmla="*/ -195 h 11811"/>
                <a:gd name="connsiteX4" fmla="*/ 20016 w 27087"/>
                <a:gd name="connsiteY4" fmla="*/ -195 h 11811"/>
                <a:gd name="connsiteX5" fmla="*/ 26255 w 27087"/>
                <a:gd name="connsiteY5" fmla="*/ 3091 h 11811"/>
                <a:gd name="connsiteX6" fmla="*/ 22969 w 27087"/>
                <a:gd name="connsiteY6" fmla="*/ 9330 h 11811"/>
                <a:gd name="connsiteX7" fmla="*/ 13730 w 27087"/>
                <a:gd name="connsiteY7" fmla="*/ 11330 h 1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87" h="11811">
                  <a:moveTo>
                    <a:pt x="13730" y="11330"/>
                  </a:moveTo>
                  <a:cubicBezTo>
                    <a:pt x="9987" y="11330"/>
                    <a:pt x="6272" y="10654"/>
                    <a:pt x="2776" y="9330"/>
                  </a:cubicBezTo>
                  <a:cubicBezTo>
                    <a:pt x="147" y="8406"/>
                    <a:pt x="-1244" y="5529"/>
                    <a:pt x="-320" y="2900"/>
                  </a:cubicBezTo>
                  <a:cubicBezTo>
                    <a:pt x="605" y="271"/>
                    <a:pt x="3481" y="-1119"/>
                    <a:pt x="6110" y="-195"/>
                  </a:cubicBezTo>
                  <a:cubicBezTo>
                    <a:pt x="10615" y="1377"/>
                    <a:pt x="15511" y="1377"/>
                    <a:pt x="20016" y="-195"/>
                  </a:cubicBezTo>
                  <a:cubicBezTo>
                    <a:pt x="22645" y="-1015"/>
                    <a:pt x="25436" y="462"/>
                    <a:pt x="26255" y="3091"/>
                  </a:cubicBezTo>
                  <a:cubicBezTo>
                    <a:pt x="27074" y="5720"/>
                    <a:pt x="25598" y="8510"/>
                    <a:pt x="22969" y="9330"/>
                  </a:cubicBezTo>
                  <a:cubicBezTo>
                    <a:pt x="20016" y="10473"/>
                    <a:pt x="16892" y="11149"/>
                    <a:pt x="13730" y="11330"/>
                  </a:cubicBezTo>
                  <a:close/>
                </a:path>
              </a:pathLst>
            </a:custGeom>
            <a:solidFill>
              <a:srgbClr val="6B0027"/>
            </a:solidFill>
            <a:ln w="9525" cap="flat">
              <a:noFill/>
              <a:prstDash val="solid"/>
              <a:miter/>
            </a:ln>
          </p:spPr>
          <p:txBody>
            <a:bodyPr rtlCol="0" anchor="ctr"/>
            <a:lstStyle/>
            <a:p>
              <a:endParaRPr lang="zh-CN" altLang="en-US"/>
            </a:p>
          </p:txBody>
        </p:sp>
        <p:sp>
          <p:nvSpPr>
            <p:cNvPr id="96" name="任意多边形: 形状 95"/>
            <p:cNvSpPr/>
            <p:nvPr/>
          </p:nvSpPr>
          <p:spPr>
            <a:xfrm>
              <a:off x="10085156" y="2687933"/>
              <a:ext cx="175715" cy="97273"/>
            </a:xfrm>
            <a:custGeom>
              <a:avLst/>
              <a:gdLst>
                <a:gd name="connsiteX0" fmla="*/ 4256 w 115461"/>
                <a:gd name="connsiteY0" fmla="*/ 63152 h 63918"/>
                <a:gd name="connsiteX1" fmla="*/ -602 w 115461"/>
                <a:gd name="connsiteY1" fmla="*/ 58485 h 63918"/>
                <a:gd name="connsiteX2" fmla="*/ 3970 w 115461"/>
                <a:gd name="connsiteY2" fmla="*/ 53532 h 63918"/>
                <a:gd name="connsiteX3" fmla="*/ 4065 w 115461"/>
                <a:gd name="connsiteY3" fmla="*/ 53532 h 63918"/>
                <a:gd name="connsiteX4" fmla="*/ 106459 w 115461"/>
                <a:gd name="connsiteY4" fmla="*/ 1049 h 63918"/>
                <a:gd name="connsiteX5" fmla="*/ 113327 w 115461"/>
                <a:gd name="connsiteY5" fmla="*/ 830 h 63918"/>
                <a:gd name="connsiteX6" fmla="*/ 114174 w 115461"/>
                <a:gd name="connsiteY6" fmla="*/ 6859 h 63918"/>
                <a:gd name="connsiteX7" fmla="*/ 4351 w 115461"/>
                <a:gd name="connsiteY7" fmla="*/ 63438 h 6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461" h="63918">
                  <a:moveTo>
                    <a:pt x="4256" y="63152"/>
                  </a:moveTo>
                  <a:cubicBezTo>
                    <a:pt x="1646" y="63152"/>
                    <a:pt x="-497" y="61095"/>
                    <a:pt x="-602" y="58485"/>
                  </a:cubicBezTo>
                  <a:cubicBezTo>
                    <a:pt x="-707" y="55856"/>
                    <a:pt x="1341" y="53637"/>
                    <a:pt x="3970" y="53532"/>
                  </a:cubicBezTo>
                  <a:cubicBezTo>
                    <a:pt x="3999" y="53532"/>
                    <a:pt x="4037" y="53532"/>
                    <a:pt x="4065" y="53532"/>
                  </a:cubicBezTo>
                  <a:cubicBezTo>
                    <a:pt x="44299" y="52122"/>
                    <a:pt x="81828" y="32891"/>
                    <a:pt x="106459" y="1049"/>
                  </a:cubicBezTo>
                  <a:cubicBezTo>
                    <a:pt x="108297" y="-904"/>
                    <a:pt x="111374" y="-999"/>
                    <a:pt x="113327" y="830"/>
                  </a:cubicBezTo>
                  <a:cubicBezTo>
                    <a:pt x="114984" y="2392"/>
                    <a:pt x="115337" y="4897"/>
                    <a:pt x="114174" y="6859"/>
                  </a:cubicBezTo>
                  <a:cubicBezTo>
                    <a:pt x="87838" y="41159"/>
                    <a:pt x="47566" y="61904"/>
                    <a:pt x="4351" y="63438"/>
                  </a:cubicBezTo>
                  <a:close/>
                </a:path>
              </a:pathLst>
            </a:custGeom>
            <a:solidFill>
              <a:srgbClr val="6B0027"/>
            </a:solidFill>
            <a:ln w="9525" cap="flat">
              <a:noFill/>
              <a:prstDash val="solid"/>
              <a:miter/>
            </a:ln>
          </p:spPr>
          <p:txBody>
            <a:bodyPr rtlCol="0" anchor="ctr"/>
            <a:lstStyle/>
            <a:p>
              <a:endParaRPr lang="zh-CN" altLang="en-US"/>
            </a:p>
          </p:txBody>
        </p:sp>
        <p:sp>
          <p:nvSpPr>
            <p:cNvPr id="97" name="任意多边形: 形状 96"/>
            <p:cNvSpPr/>
            <p:nvPr/>
          </p:nvSpPr>
          <p:spPr>
            <a:xfrm>
              <a:off x="10207173" y="2258802"/>
              <a:ext cx="110350" cy="91101"/>
            </a:xfrm>
            <a:custGeom>
              <a:avLst/>
              <a:gdLst>
                <a:gd name="connsiteX0" fmla="*/ 67050 w 72511"/>
                <a:gd name="connsiteY0" fmla="*/ 59381 h 59862"/>
                <a:gd name="connsiteX1" fmla="*/ 63050 w 72511"/>
                <a:gd name="connsiteY1" fmla="*/ 57286 h 59862"/>
                <a:gd name="connsiteX2" fmla="*/ 2375 w 72511"/>
                <a:gd name="connsiteY2" fmla="*/ 8804 h 59862"/>
                <a:gd name="connsiteX3" fmla="*/ -291 w 72511"/>
                <a:gd name="connsiteY3" fmla="*/ 2612 h 59862"/>
                <a:gd name="connsiteX4" fmla="*/ 5995 w 72511"/>
                <a:gd name="connsiteY4" fmla="*/ -150 h 59862"/>
                <a:gd name="connsiteX5" fmla="*/ 71051 w 72511"/>
                <a:gd name="connsiteY5" fmla="*/ 51856 h 59862"/>
                <a:gd name="connsiteX6" fmla="*/ 69870 w 72511"/>
                <a:gd name="connsiteY6" fmla="*/ 58486 h 59862"/>
                <a:gd name="connsiteX7" fmla="*/ 69813 w 72511"/>
                <a:gd name="connsiteY7" fmla="*/ 58524 h 59862"/>
                <a:gd name="connsiteX8" fmla="*/ 67050 w 72511"/>
                <a:gd name="connsiteY8" fmla="*/ 59381 h 5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511" h="59862">
                  <a:moveTo>
                    <a:pt x="67050" y="59381"/>
                  </a:moveTo>
                  <a:cubicBezTo>
                    <a:pt x="65459" y="59362"/>
                    <a:pt x="63964" y="58591"/>
                    <a:pt x="63050" y="57286"/>
                  </a:cubicBezTo>
                  <a:cubicBezTo>
                    <a:pt x="48048" y="35502"/>
                    <a:pt x="26940" y="18633"/>
                    <a:pt x="2375" y="8804"/>
                  </a:cubicBezTo>
                  <a:cubicBezTo>
                    <a:pt x="-34" y="7794"/>
                    <a:pt x="-1216" y="5060"/>
                    <a:pt x="-291" y="2612"/>
                  </a:cubicBezTo>
                  <a:cubicBezTo>
                    <a:pt x="680" y="116"/>
                    <a:pt x="3499" y="-1121"/>
                    <a:pt x="5995" y="-150"/>
                  </a:cubicBezTo>
                  <a:cubicBezTo>
                    <a:pt x="32313" y="10432"/>
                    <a:pt x="54934" y="28511"/>
                    <a:pt x="71051" y="51856"/>
                  </a:cubicBezTo>
                  <a:cubicBezTo>
                    <a:pt x="72555" y="54018"/>
                    <a:pt x="72022" y="56981"/>
                    <a:pt x="69870" y="58486"/>
                  </a:cubicBezTo>
                  <a:cubicBezTo>
                    <a:pt x="69850" y="58495"/>
                    <a:pt x="69832" y="58515"/>
                    <a:pt x="69813" y="58524"/>
                  </a:cubicBezTo>
                  <a:cubicBezTo>
                    <a:pt x="68993" y="59076"/>
                    <a:pt x="68031" y="59381"/>
                    <a:pt x="67050" y="59381"/>
                  </a:cubicBezTo>
                  <a:close/>
                </a:path>
              </a:pathLst>
            </a:custGeom>
            <a:solidFill>
              <a:srgbClr val="010100"/>
            </a:solidFill>
            <a:ln w="9525" cap="flat">
              <a:noFill/>
              <a:prstDash val="solid"/>
              <a:miter/>
            </a:ln>
          </p:spPr>
          <p:txBody>
            <a:bodyPr rtlCol="0" anchor="ctr"/>
            <a:lstStyle/>
            <a:p>
              <a:endParaRPr lang="zh-CN" altLang="en-US"/>
            </a:p>
          </p:txBody>
        </p:sp>
        <p:sp>
          <p:nvSpPr>
            <p:cNvPr id="98" name="任意多边形: 形状 97"/>
            <p:cNvSpPr/>
            <p:nvPr/>
          </p:nvSpPr>
          <p:spPr>
            <a:xfrm>
              <a:off x="9986331" y="2201216"/>
              <a:ext cx="84468" cy="79107"/>
            </a:xfrm>
            <a:custGeom>
              <a:avLst/>
              <a:gdLst>
                <a:gd name="connsiteX0" fmla="*/ 50049 w 55503"/>
                <a:gd name="connsiteY0" fmla="*/ 51501 h 51981"/>
                <a:gd name="connsiteX1" fmla="*/ 45858 w 55503"/>
                <a:gd name="connsiteY1" fmla="*/ 49025 h 51981"/>
                <a:gd name="connsiteX2" fmla="*/ 2233 w 55503"/>
                <a:gd name="connsiteY2" fmla="*/ 8734 h 51981"/>
                <a:gd name="connsiteX3" fmla="*/ -195 w 55503"/>
                <a:gd name="connsiteY3" fmla="*/ 2447 h 51981"/>
                <a:gd name="connsiteX4" fmla="*/ -148 w 55503"/>
                <a:gd name="connsiteY4" fmla="*/ 2352 h 51981"/>
                <a:gd name="connsiteX5" fmla="*/ 5977 w 55503"/>
                <a:gd name="connsiteY5" fmla="*/ -105 h 51981"/>
                <a:gd name="connsiteX6" fmla="*/ 6138 w 55503"/>
                <a:gd name="connsiteY6" fmla="*/ -29 h 51981"/>
                <a:gd name="connsiteX7" fmla="*/ 54335 w 55503"/>
                <a:gd name="connsiteY7" fmla="*/ 44357 h 51981"/>
                <a:gd name="connsiteX8" fmla="*/ 52430 w 55503"/>
                <a:gd name="connsiteY8" fmla="*/ 50929 h 51981"/>
                <a:gd name="connsiteX9" fmla="*/ 50049 w 55503"/>
                <a:gd name="connsiteY9" fmla="*/ 51501 h 5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503" h="51981">
                  <a:moveTo>
                    <a:pt x="50049" y="51501"/>
                  </a:moveTo>
                  <a:cubicBezTo>
                    <a:pt x="48306" y="51501"/>
                    <a:pt x="46696" y="50558"/>
                    <a:pt x="45858" y="49025"/>
                  </a:cubicBezTo>
                  <a:cubicBezTo>
                    <a:pt x="36038" y="31241"/>
                    <a:pt x="20740" y="17106"/>
                    <a:pt x="2233" y="8734"/>
                  </a:cubicBezTo>
                  <a:cubicBezTo>
                    <a:pt x="-176" y="7667"/>
                    <a:pt x="-1262" y="4857"/>
                    <a:pt x="-195" y="2447"/>
                  </a:cubicBezTo>
                  <a:cubicBezTo>
                    <a:pt x="-176" y="2419"/>
                    <a:pt x="-167" y="2380"/>
                    <a:pt x="-148" y="2352"/>
                  </a:cubicBezTo>
                  <a:cubicBezTo>
                    <a:pt x="871" y="-20"/>
                    <a:pt x="3615" y="-1115"/>
                    <a:pt x="5977" y="-105"/>
                  </a:cubicBezTo>
                  <a:cubicBezTo>
                    <a:pt x="6034" y="-77"/>
                    <a:pt x="6091" y="-58"/>
                    <a:pt x="6138" y="-29"/>
                  </a:cubicBezTo>
                  <a:cubicBezTo>
                    <a:pt x="26580" y="9172"/>
                    <a:pt x="43486" y="24745"/>
                    <a:pt x="54335" y="44357"/>
                  </a:cubicBezTo>
                  <a:cubicBezTo>
                    <a:pt x="55564" y="46700"/>
                    <a:pt x="54716" y="49596"/>
                    <a:pt x="52430" y="50929"/>
                  </a:cubicBezTo>
                  <a:cubicBezTo>
                    <a:pt x="51697" y="51311"/>
                    <a:pt x="50878" y="51501"/>
                    <a:pt x="50049" y="51501"/>
                  </a:cubicBezTo>
                  <a:close/>
                </a:path>
              </a:pathLst>
            </a:custGeom>
            <a:solidFill>
              <a:srgbClr val="010100"/>
            </a:solidFill>
            <a:ln w="9525" cap="flat">
              <a:noFill/>
              <a:prstDash val="solid"/>
              <a:miter/>
            </a:ln>
          </p:spPr>
          <p:txBody>
            <a:bodyPr rtlCol="0" anchor="ctr"/>
            <a:lstStyle/>
            <a:p>
              <a:endParaRPr lang="zh-CN" altLang="en-US"/>
            </a:p>
          </p:txBody>
        </p:sp>
        <p:sp>
          <p:nvSpPr>
            <p:cNvPr id="99" name="任意多边形: 形状 98"/>
            <p:cNvSpPr/>
            <p:nvPr/>
          </p:nvSpPr>
          <p:spPr>
            <a:xfrm>
              <a:off x="10215895" y="2286665"/>
              <a:ext cx="43018" cy="65059"/>
            </a:xfrm>
            <a:custGeom>
              <a:avLst/>
              <a:gdLst>
                <a:gd name="connsiteX0" fmla="*/ 931 w 28267"/>
                <a:gd name="connsiteY0" fmla="*/ 17069 h 42750"/>
                <a:gd name="connsiteX1" fmla="*/ 6932 w 28267"/>
                <a:gd name="connsiteY1" fmla="*/ 41929 h 42750"/>
                <a:gd name="connsiteX2" fmla="*/ 25982 w 28267"/>
                <a:gd name="connsiteY2" fmla="*/ 24594 h 42750"/>
                <a:gd name="connsiteX3" fmla="*/ 19981 w 28267"/>
                <a:gd name="connsiteY3" fmla="*/ -171 h 42750"/>
                <a:gd name="connsiteX4" fmla="*/ 931 w 28267"/>
                <a:gd name="connsiteY4" fmla="*/ 17069 h 4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7" h="42750">
                  <a:moveTo>
                    <a:pt x="931" y="17069"/>
                  </a:moveTo>
                  <a:cubicBezTo>
                    <a:pt x="-2593" y="28689"/>
                    <a:pt x="169" y="39834"/>
                    <a:pt x="6932" y="41929"/>
                  </a:cubicBezTo>
                  <a:cubicBezTo>
                    <a:pt x="13694" y="44025"/>
                    <a:pt x="22171" y="36214"/>
                    <a:pt x="25982" y="24594"/>
                  </a:cubicBezTo>
                  <a:cubicBezTo>
                    <a:pt x="29791" y="12973"/>
                    <a:pt x="26839" y="1829"/>
                    <a:pt x="19981" y="-171"/>
                  </a:cubicBezTo>
                  <a:cubicBezTo>
                    <a:pt x="13123" y="-2172"/>
                    <a:pt x="4455" y="5734"/>
                    <a:pt x="931" y="17069"/>
                  </a:cubicBezTo>
                  <a:close/>
                </a:path>
              </a:pathLst>
            </a:custGeom>
            <a:solidFill>
              <a:srgbClr val="010100"/>
            </a:solidFill>
            <a:ln w="9525" cap="flat">
              <a:noFill/>
              <a:prstDash val="solid"/>
              <a:miter/>
            </a:ln>
          </p:spPr>
          <p:txBody>
            <a:bodyPr rtlCol="0" anchor="ctr"/>
            <a:lstStyle/>
            <a:p>
              <a:endParaRPr lang="zh-CN" altLang="en-US"/>
            </a:p>
          </p:txBody>
        </p:sp>
        <p:sp>
          <p:nvSpPr>
            <p:cNvPr id="100" name="任意多边形: 形状 99"/>
            <p:cNvSpPr/>
            <p:nvPr/>
          </p:nvSpPr>
          <p:spPr>
            <a:xfrm>
              <a:off x="9990025" y="2227221"/>
              <a:ext cx="43013" cy="65071"/>
            </a:xfrm>
            <a:custGeom>
              <a:avLst/>
              <a:gdLst>
                <a:gd name="connsiteX0" fmla="*/ 949 w 28264"/>
                <a:gd name="connsiteY0" fmla="*/ 17078 h 42758"/>
                <a:gd name="connsiteX1" fmla="*/ 6949 w 28264"/>
                <a:gd name="connsiteY1" fmla="*/ 41938 h 42758"/>
                <a:gd name="connsiteX2" fmla="*/ 25999 w 28264"/>
                <a:gd name="connsiteY2" fmla="*/ 24602 h 42758"/>
                <a:gd name="connsiteX3" fmla="*/ 19903 w 28264"/>
                <a:gd name="connsiteY3" fmla="*/ -163 h 42758"/>
                <a:gd name="connsiteX4" fmla="*/ 949 w 28264"/>
                <a:gd name="connsiteY4" fmla="*/ 17078 h 4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4" h="42758">
                  <a:moveTo>
                    <a:pt x="949" y="17078"/>
                  </a:moveTo>
                  <a:cubicBezTo>
                    <a:pt x="-2576" y="28698"/>
                    <a:pt x="92" y="39842"/>
                    <a:pt x="6949" y="41938"/>
                  </a:cubicBezTo>
                  <a:cubicBezTo>
                    <a:pt x="13808" y="44033"/>
                    <a:pt x="22189" y="36222"/>
                    <a:pt x="25999" y="24602"/>
                  </a:cubicBezTo>
                  <a:cubicBezTo>
                    <a:pt x="29810" y="12981"/>
                    <a:pt x="26762" y="1837"/>
                    <a:pt x="19903" y="-163"/>
                  </a:cubicBezTo>
                  <a:cubicBezTo>
                    <a:pt x="13045" y="-2163"/>
                    <a:pt x="4473" y="5457"/>
                    <a:pt x="949" y="17078"/>
                  </a:cubicBezTo>
                  <a:close/>
                </a:path>
              </a:pathLst>
            </a:custGeom>
            <a:solidFill>
              <a:srgbClr val="010100"/>
            </a:solidFill>
            <a:ln w="9525" cap="flat">
              <a:noFill/>
              <a:prstDash val="solid"/>
              <a:miter/>
            </a:ln>
          </p:spPr>
          <p:txBody>
            <a:bodyPr rtlCol="0" anchor="ctr"/>
            <a:lstStyle/>
            <a:p>
              <a:endParaRPr lang="zh-CN" altLang="en-US"/>
            </a:p>
          </p:txBody>
        </p:sp>
        <p:sp>
          <p:nvSpPr>
            <p:cNvPr id="101" name="任意多边形: 形状 100"/>
            <p:cNvSpPr/>
            <p:nvPr/>
          </p:nvSpPr>
          <p:spPr>
            <a:xfrm>
              <a:off x="10248831" y="2186627"/>
              <a:ext cx="101622" cy="99744"/>
            </a:xfrm>
            <a:custGeom>
              <a:avLst/>
              <a:gdLst>
                <a:gd name="connsiteX0" fmla="*/ 3957 w 66775"/>
                <a:gd name="connsiteY0" fmla="*/ 22130 h 65541"/>
                <a:gd name="connsiteX1" fmla="*/ 1386 w 66775"/>
                <a:gd name="connsiteY1" fmla="*/ 4128 h 65541"/>
                <a:gd name="connsiteX2" fmla="*/ 9768 w 66775"/>
                <a:gd name="connsiteY2" fmla="*/ -63 h 65541"/>
                <a:gd name="connsiteX3" fmla="*/ 47201 w 66775"/>
                <a:gd name="connsiteY3" fmla="*/ 13081 h 65541"/>
                <a:gd name="connsiteX4" fmla="*/ 65393 w 66775"/>
                <a:gd name="connsiteY4" fmla="*/ 49372 h 65541"/>
                <a:gd name="connsiteX5" fmla="*/ 60059 w 66775"/>
                <a:gd name="connsiteY5" fmla="*/ 64802 h 65541"/>
                <a:gd name="connsiteX6" fmla="*/ 50534 w 66775"/>
                <a:gd name="connsiteY6" fmla="*/ 58611 h 65541"/>
                <a:gd name="connsiteX7" fmla="*/ 21292 w 66775"/>
                <a:gd name="connsiteY7" fmla="*/ 35751 h 65541"/>
                <a:gd name="connsiteX8" fmla="*/ 3957 w 66775"/>
                <a:gd name="connsiteY8" fmla="*/ 22130 h 6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775" h="65541">
                  <a:moveTo>
                    <a:pt x="3957" y="22130"/>
                  </a:moveTo>
                  <a:cubicBezTo>
                    <a:pt x="-967" y="17453"/>
                    <a:pt x="-2034" y="10005"/>
                    <a:pt x="1386" y="4128"/>
                  </a:cubicBezTo>
                  <a:cubicBezTo>
                    <a:pt x="3624" y="1814"/>
                    <a:pt x="6577" y="337"/>
                    <a:pt x="9768" y="-63"/>
                  </a:cubicBezTo>
                  <a:cubicBezTo>
                    <a:pt x="23636" y="-2006"/>
                    <a:pt x="37590" y="2899"/>
                    <a:pt x="47201" y="13081"/>
                  </a:cubicBezTo>
                  <a:cubicBezTo>
                    <a:pt x="56554" y="23226"/>
                    <a:pt x="62860" y="35808"/>
                    <a:pt x="65393" y="49372"/>
                  </a:cubicBezTo>
                  <a:cubicBezTo>
                    <a:pt x="66727" y="55182"/>
                    <a:pt x="67108" y="62802"/>
                    <a:pt x="60059" y="64802"/>
                  </a:cubicBezTo>
                  <a:cubicBezTo>
                    <a:pt x="55201" y="66136"/>
                    <a:pt x="52820" y="62040"/>
                    <a:pt x="50534" y="58611"/>
                  </a:cubicBezTo>
                  <a:cubicBezTo>
                    <a:pt x="42543" y="48981"/>
                    <a:pt x="32570" y="41180"/>
                    <a:pt x="21292" y="35751"/>
                  </a:cubicBezTo>
                  <a:cubicBezTo>
                    <a:pt x="14759" y="32265"/>
                    <a:pt x="8891" y="27655"/>
                    <a:pt x="3957" y="22130"/>
                  </a:cubicBezTo>
                  <a:close/>
                </a:path>
              </a:pathLst>
            </a:custGeom>
            <a:solidFill>
              <a:srgbClr val="010100"/>
            </a:solidFill>
            <a:ln w="9525" cap="flat">
              <a:noFill/>
              <a:prstDash val="solid"/>
              <a:miter/>
            </a:ln>
          </p:spPr>
          <p:txBody>
            <a:bodyPr rtlCol="0" anchor="ctr"/>
            <a:lstStyle/>
            <a:p>
              <a:endParaRPr lang="zh-CN" altLang="en-US"/>
            </a:p>
          </p:txBody>
        </p:sp>
        <p:sp>
          <p:nvSpPr>
            <p:cNvPr id="102" name="任意多边形: 形状 101"/>
            <p:cNvSpPr/>
            <p:nvPr/>
          </p:nvSpPr>
          <p:spPr>
            <a:xfrm>
              <a:off x="9991087" y="2121657"/>
              <a:ext cx="91796" cy="59782"/>
            </a:xfrm>
            <a:custGeom>
              <a:avLst/>
              <a:gdLst>
                <a:gd name="connsiteX0" fmla="*/ 50161 w 60319"/>
                <a:gd name="connsiteY0" fmla="*/ 38628 h 39282"/>
                <a:gd name="connsiteX1" fmla="*/ 59544 w 60319"/>
                <a:gd name="connsiteY1" fmla="*/ 32542 h 39282"/>
                <a:gd name="connsiteX2" fmla="*/ 59686 w 60319"/>
                <a:gd name="connsiteY2" fmla="*/ 30246 h 39282"/>
                <a:gd name="connsiteX3" fmla="*/ 56829 w 60319"/>
                <a:gd name="connsiteY3" fmla="*/ 21293 h 39282"/>
                <a:gd name="connsiteX4" fmla="*/ 30254 w 60319"/>
                <a:gd name="connsiteY4" fmla="*/ -43 h 39282"/>
                <a:gd name="connsiteX5" fmla="*/ 4346 w 60319"/>
                <a:gd name="connsiteY5" fmla="*/ 6815 h 39282"/>
                <a:gd name="connsiteX6" fmla="*/ 565 w 60319"/>
                <a:gd name="connsiteY6" fmla="*/ 19740 h 39282"/>
                <a:gd name="connsiteX7" fmla="*/ 631 w 60319"/>
                <a:gd name="connsiteY7" fmla="*/ 19864 h 39282"/>
                <a:gd name="connsiteX8" fmla="*/ 8727 w 60319"/>
                <a:gd name="connsiteY8" fmla="*/ 23769 h 39282"/>
                <a:gd name="connsiteX9" fmla="*/ 34921 w 60319"/>
                <a:gd name="connsiteY9" fmla="*/ 33294 h 39282"/>
                <a:gd name="connsiteX10" fmla="*/ 50161 w 60319"/>
                <a:gd name="connsiteY10" fmla="*/ 38628 h 3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19" h="39282">
                  <a:moveTo>
                    <a:pt x="50161" y="38628"/>
                  </a:moveTo>
                  <a:cubicBezTo>
                    <a:pt x="54428" y="39533"/>
                    <a:pt x="58629" y="36809"/>
                    <a:pt x="59544" y="32542"/>
                  </a:cubicBezTo>
                  <a:cubicBezTo>
                    <a:pt x="59696" y="31789"/>
                    <a:pt x="59753" y="31018"/>
                    <a:pt x="59686" y="30246"/>
                  </a:cubicBezTo>
                  <a:cubicBezTo>
                    <a:pt x="59420" y="27084"/>
                    <a:pt x="58448" y="24026"/>
                    <a:pt x="56829" y="21293"/>
                  </a:cubicBezTo>
                  <a:cubicBezTo>
                    <a:pt x="51457" y="10682"/>
                    <a:pt x="41770" y="2909"/>
                    <a:pt x="30254" y="-43"/>
                  </a:cubicBezTo>
                  <a:cubicBezTo>
                    <a:pt x="21034" y="-1567"/>
                    <a:pt x="11604" y="928"/>
                    <a:pt x="4346" y="6815"/>
                  </a:cubicBezTo>
                  <a:cubicBezTo>
                    <a:pt x="-264" y="9339"/>
                    <a:pt x="-1960" y="15130"/>
                    <a:pt x="565" y="19740"/>
                  </a:cubicBezTo>
                  <a:cubicBezTo>
                    <a:pt x="584" y="19788"/>
                    <a:pt x="612" y="19826"/>
                    <a:pt x="631" y="19864"/>
                  </a:cubicBezTo>
                  <a:cubicBezTo>
                    <a:pt x="2727" y="24341"/>
                    <a:pt x="5870" y="23864"/>
                    <a:pt x="8727" y="23769"/>
                  </a:cubicBezTo>
                  <a:cubicBezTo>
                    <a:pt x="18138" y="24617"/>
                    <a:pt x="27168" y="27903"/>
                    <a:pt x="34921" y="33294"/>
                  </a:cubicBezTo>
                  <a:cubicBezTo>
                    <a:pt x="39598" y="36066"/>
                    <a:pt x="44779" y="37885"/>
                    <a:pt x="50161" y="38628"/>
                  </a:cubicBezTo>
                  <a:close/>
                </a:path>
              </a:pathLst>
            </a:custGeom>
            <a:solidFill>
              <a:srgbClr val="010100"/>
            </a:solidFill>
            <a:ln w="9525" cap="flat">
              <a:noFill/>
              <a:prstDash val="solid"/>
              <a:miter/>
            </a:ln>
          </p:spPr>
          <p:txBody>
            <a:bodyPr rtlCol="0" anchor="ctr"/>
            <a:lstStyle/>
            <a:p>
              <a:endParaRPr lang="zh-CN" altLang="en-US"/>
            </a:p>
          </p:txBody>
        </p:sp>
        <p:sp>
          <p:nvSpPr>
            <p:cNvPr id="103" name="任意多边形: 形状 102"/>
            <p:cNvSpPr/>
            <p:nvPr/>
          </p:nvSpPr>
          <p:spPr>
            <a:xfrm>
              <a:off x="10163118" y="2378377"/>
              <a:ext cx="116049" cy="88876"/>
            </a:xfrm>
            <a:custGeom>
              <a:avLst/>
              <a:gdLst>
                <a:gd name="connsiteX0" fmla="*/ 1129 w 76255"/>
                <a:gd name="connsiteY0" fmla="*/ 10431 h 58400"/>
                <a:gd name="connsiteX1" fmla="*/ 26466 w 76255"/>
                <a:gd name="connsiteY1" fmla="*/ 51484 h 58400"/>
                <a:gd name="connsiteX2" fmla="*/ 74091 w 76255"/>
                <a:gd name="connsiteY2" fmla="*/ 47007 h 58400"/>
                <a:gd name="connsiteX3" fmla="*/ 48754 w 76255"/>
                <a:gd name="connsiteY3" fmla="*/ 5954 h 58400"/>
                <a:gd name="connsiteX4" fmla="*/ 1129 w 76255"/>
                <a:gd name="connsiteY4" fmla="*/ 10431 h 58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55" h="58400">
                  <a:moveTo>
                    <a:pt x="1129" y="10431"/>
                  </a:moveTo>
                  <a:cubicBezTo>
                    <a:pt x="-5157" y="23005"/>
                    <a:pt x="6177" y="41388"/>
                    <a:pt x="26466" y="51484"/>
                  </a:cubicBezTo>
                  <a:cubicBezTo>
                    <a:pt x="46754" y="61581"/>
                    <a:pt x="68281" y="59580"/>
                    <a:pt x="74091" y="47007"/>
                  </a:cubicBezTo>
                  <a:cubicBezTo>
                    <a:pt x="79901" y="34435"/>
                    <a:pt x="69043" y="16051"/>
                    <a:pt x="48754" y="5954"/>
                  </a:cubicBezTo>
                  <a:cubicBezTo>
                    <a:pt x="28466" y="-4142"/>
                    <a:pt x="7416" y="-2142"/>
                    <a:pt x="1129" y="10431"/>
                  </a:cubicBezTo>
                  <a:close/>
                </a:path>
              </a:pathLst>
            </a:custGeom>
            <a:solidFill>
              <a:srgbClr val="D64747"/>
            </a:solidFill>
            <a:ln w="9525" cap="flat">
              <a:noFill/>
              <a:prstDash val="solid"/>
              <a:miter/>
            </a:ln>
          </p:spPr>
          <p:txBody>
            <a:bodyPr rtlCol="0" anchor="ctr"/>
            <a:lstStyle/>
            <a:p>
              <a:endParaRPr lang="zh-CN" altLang="en-US"/>
            </a:p>
          </p:txBody>
        </p:sp>
        <p:sp>
          <p:nvSpPr>
            <p:cNvPr id="104" name="任意多边形: 形状 103"/>
            <p:cNvSpPr/>
            <p:nvPr/>
          </p:nvSpPr>
          <p:spPr>
            <a:xfrm>
              <a:off x="9927285" y="2309423"/>
              <a:ext cx="88436" cy="89325"/>
            </a:xfrm>
            <a:custGeom>
              <a:avLst/>
              <a:gdLst>
                <a:gd name="connsiteX0" fmla="*/ 4456 w 58111"/>
                <a:gd name="connsiteY0" fmla="*/ 12783 h 58695"/>
                <a:gd name="connsiteX1" fmla="*/ 12076 w 58111"/>
                <a:gd name="connsiteY1" fmla="*/ 53159 h 58695"/>
                <a:gd name="connsiteX2" fmla="*/ 52443 w 58111"/>
                <a:gd name="connsiteY2" fmla="*/ 45539 h 58695"/>
                <a:gd name="connsiteX3" fmla="*/ 44833 w 58111"/>
                <a:gd name="connsiteY3" fmla="*/ 5163 h 58695"/>
                <a:gd name="connsiteX4" fmla="*/ 41604 w 58111"/>
                <a:gd name="connsiteY4" fmla="*/ 3258 h 58695"/>
                <a:gd name="connsiteX5" fmla="*/ 4456 w 58111"/>
                <a:gd name="connsiteY5" fmla="*/ 12783 h 5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11" h="58695">
                  <a:moveTo>
                    <a:pt x="4456" y="12783"/>
                  </a:moveTo>
                  <a:cubicBezTo>
                    <a:pt x="-4592" y="26032"/>
                    <a:pt x="-1183" y="44110"/>
                    <a:pt x="12076" y="53159"/>
                  </a:cubicBezTo>
                  <a:cubicBezTo>
                    <a:pt x="25326" y="62198"/>
                    <a:pt x="43404" y="58788"/>
                    <a:pt x="52443" y="45539"/>
                  </a:cubicBezTo>
                  <a:cubicBezTo>
                    <a:pt x="61492" y="32290"/>
                    <a:pt x="58082" y="14212"/>
                    <a:pt x="44833" y="5163"/>
                  </a:cubicBezTo>
                  <a:cubicBezTo>
                    <a:pt x="43794" y="4458"/>
                    <a:pt x="42718" y="3820"/>
                    <a:pt x="41604" y="3258"/>
                  </a:cubicBezTo>
                  <a:cubicBezTo>
                    <a:pt x="28707" y="-4295"/>
                    <a:pt x="12124" y="-47"/>
                    <a:pt x="4456" y="12783"/>
                  </a:cubicBezTo>
                  <a:close/>
                </a:path>
              </a:pathLst>
            </a:custGeom>
            <a:solidFill>
              <a:srgbClr val="D64747"/>
            </a:solidFill>
            <a:ln w="9525" cap="flat">
              <a:noFill/>
              <a:prstDash val="solid"/>
              <a:miter/>
            </a:ln>
          </p:spPr>
          <p:txBody>
            <a:bodyPr rtlCol="0" anchor="ctr"/>
            <a:lstStyle/>
            <a:p>
              <a:endParaRPr lang="zh-CN" altLang="en-US"/>
            </a:p>
          </p:txBody>
        </p:sp>
        <p:sp>
          <p:nvSpPr>
            <p:cNvPr id="105" name="任意多边形: 形状 104"/>
            <p:cNvSpPr/>
            <p:nvPr/>
          </p:nvSpPr>
          <p:spPr>
            <a:xfrm>
              <a:off x="9943106" y="2924647"/>
              <a:ext cx="814943" cy="745800"/>
            </a:xfrm>
            <a:custGeom>
              <a:avLst/>
              <a:gdLst>
                <a:gd name="connsiteX0" fmla="*/ 353915 w 535495"/>
                <a:gd name="connsiteY0" fmla="*/ 27814 h 490062"/>
                <a:gd name="connsiteX1" fmla="*/ 534890 w 535495"/>
                <a:gd name="connsiteY1" fmla="*/ 160211 h 490062"/>
                <a:gd name="connsiteX2" fmla="*/ -606 w 535495"/>
                <a:gd name="connsiteY2" fmla="*/ 196882 h 490062"/>
                <a:gd name="connsiteX3" fmla="*/ 137888 w 535495"/>
                <a:gd name="connsiteY3" fmla="*/ 45530 h 490062"/>
                <a:gd name="connsiteX4" fmla="*/ 353915 w 535495"/>
                <a:gd name="connsiteY4" fmla="*/ 27814 h 49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495" h="490062">
                  <a:moveTo>
                    <a:pt x="353915" y="27814"/>
                  </a:moveTo>
                  <a:cubicBezTo>
                    <a:pt x="353915" y="27814"/>
                    <a:pt x="423066" y="146781"/>
                    <a:pt x="534890" y="160211"/>
                  </a:cubicBezTo>
                  <a:cubicBezTo>
                    <a:pt x="534890" y="160211"/>
                    <a:pt x="18539" y="876205"/>
                    <a:pt x="-606" y="196882"/>
                  </a:cubicBezTo>
                  <a:cubicBezTo>
                    <a:pt x="-606" y="196882"/>
                    <a:pt x="149032" y="121635"/>
                    <a:pt x="137888" y="45530"/>
                  </a:cubicBezTo>
                  <a:cubicBezTo>
                    <a:pt x="124267" y="-46387"/>
                    <a:pt x="353915" y="27814"/>
                    <a:pt x="353915" y="27814"/>
                  </a:cubicBezTo>
                  <a:close/>
                </a:path>
              </a:pathLst>
            </a:custGeom>
            <a:solidFill>
              <a:srgbClr val="F9ACAC"/>
            </a:solidFill>
            <a:ln w="9525" cap="flat">
              <a:noFill/>
              <a:prstDash val="solid"/>
              <a:miter/>
            </a:ln>
          </p:spPr>
          <p:txBody>
            <a:bodyPr rtlCol="0" anchor="ctr"/>
            <a:lstStyle/>
            <a:p>
              <a:endParaRPr lang="zh-CN" altLang="en-US"/>
            </a:p>
          </p:txBody>
        </p:sp>
        <p:sp>
          <p:nvSpPr>
            <p:cNvPr id="106" name="任意多边形: 形状 105"/>
            <p:cNvSpPr/>
            <p:nvPr/>
          </p:nvSpPr>
          <p:spPr>
            <a:xfrm>
              <a:off x="6856122" y="3663785"/>
              <a:ext cx="1870367" cy="1924434"/>
            </a:xfrm>
            <a:custGeom>
              <a:avLst/>
              <a:gdLst>
                <a:gd name="connsiteX0" fmla="*/ 1164241 w 1229010"/>
                <a:gd name="connsiteY0" fmla="*/ 0 h 1264538"/>
                <a:gd name="connsiteX1" fmla="*/ 1229011 w 1229010"/>
                <a:gd name="connsiteY1" fmla="*/ 0 h 1264538"/>
                <a:gd name="connsiteX2" fmla="*/ 1229011 w 1229010"/>
                <a:gd name="connsiteY2" fmla="*/ 1264539 h 1264538"/>
                <a:gd name="connsiteX3" fmla="*/ 1164241 w 1229010"/>
                <a:gd name="connsiteY3" fmla="*/ 1264539 h 1264538"/>
                <a:gd name="connsiteX4" fmla="*/ 64770 w 1229010"/>
                <a:gd name="connsiteY4" fmla="*/ 1264539 h 1264538"/>
                <a:gd name="connsiteX5" fmla="*/ 0 w 1229010"/>
                <a:gd name="connsiteY5" fmla="*/ 1264539 h 1264538"/>
                <a:gd name="connsiteX6" fmla="*/ 0 w 1229010"/>
                <a:gd name="connsiteY6" fmla="*/ 0 h 1264538"/>
                <a:gd name="connsiteX7" fmla="*/ 64770 w 1229010"/>
                <a:gd name="connsiteY7" fmla="*/ 0 h 12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9010" h="1264538">
                  <a:moveTo>
                    <a:pt x="1164241" y="0"/>
                  </a:moveTo>
                  <a:cubicBezTo>
                    <a:pt x="1200012" y="0"/>
                    <a:pt x="1229011" y="0"/>
                    <a:pt x="1229011" y="0"/>
                  </a:cubicBezTo>
                  <a:lnTo>
                    <a:pt x="1229011" y="1264539"/>
                  </a:lnTo>
                  <a:cubicBezTo>
                    <a:pt x="1229011" y="1264539"/>
                    <a:pt x="1200012" y="1264539"/>
                    <a:pt x="1164241" y="1264539"/>
                  </a:cubicBezTo>
                  <a:lnTo>
                    <a:pt x="64770" y="1264539"/>
                  </a:lnTo>
                  <a:cubicBezTo>
                    <a:pt x="28999" y="1264539"/>
                    <a:pt x="0" y="1264539"/>
                    <a:pt x="0" y="1264539"/>
                  </a:cubicBezTo>
                  <a:lnTo>
                    <a:pt x="0" y="0"/>
                  </a:lnTo>
                  <a:cubicBezTo>
                    <a:pt x="0" y="0"/>
                    <a:pt x="28999" y="0"/>
                    <a:pt x="64770" y="0"/>
                  </a:cubicBezTo>
                  <a:close/>
                </a:path>
              </a:pathLst>
            </a:custGeom>
            <a:solidFill>
              <a:srgbClr val="FFFFFF"/>
            </a:solidFill>
            <a:ln w="9525" cap="flat">
              <a:noFill/>
              <a:prstDash val="solid"/>
              <a:miter/>
            </a:ln>
          </p:spPr>
          <p:txBody>
            <a:bodyPr rtlCol="0" anchor="ctr"/>
            <a:lstStyle/>
            <a:p>
              <a:endParaRPr lang="zh-CN" altLang="en-US"/>
            </a:p>
          </p:txBody>
        </p:sp>
        <p:sp>
          <p:nvSpPr>
            <p:cNvPr id="107" name="任意多边形: 形状 106"/>
            <p:cNvSpPr/>
            <p:nvPr/>
          </p:nvSpPr>
          <p:spPr>
            <a:xfrm>
              <a:off x="6833941" y="3642332"/>
              <a:ext cx="1914580" cy="1967776"/>
            </a:xfrm>
            <a:custGeom>
              <a:avLst/>
              <a:gdLst>
                <a:gd name="connsiteX0" fmla="*/ 1178209 w 1258062"/>
                <a:gd name="connsiteY0" fmla="*/ 1292538 h 1293018"/>
                <a:gd name="connsiteX1" fmla="*/ 78642 w 1258062"/>
                <a:gd name="connsiteY1" fmla="*/ 1292538 h 1293018"/>
                <a:gd name="connsiteX2" fmla="*/ -606 w 1258062"/>
                <a:gd name="connsiteY2" fmla="*/ 1213385 h 1293018"/>
                <a:gd name="connsiteX3" fmla="*/ -606 w 1258062"/>
                <a:gd name="connsiteY3" fmla="*/ 78767 h 1293018"/>
                <a:gd name="connsiteX4" fmla="*/ 78642 w 1258062"/>
                <a:gd name="connsiteY4" fmla="*/ -481 h 1293018"/>
                <a:gd name="connsiteX5" fmla="*/ 1178209 w 1258062"/>
                <a:gd name="connsiteY5" fmla="*/ -481 h 1293018"/>
                <a:gd name="connsiteX6" fmla="*/ 1257457 w 1258062"/>
                <a:gd name="connsiteY6" fmla="*/ 78767 h 1293018"/>
                <a:gd name="connsiteX7" fmla="*/ 1257457 w 1258062"/>
                <a:gd name="connsiteY7" fmla="*/ 1213385 h 1293018"/>
                <a:gd name="connsiteX8" fmla="*/ 1178209 w 1258062"/>
                <a:gd name="connsiteY8" fmla="*/ 1292538 h 1293018"/>
                <a:gd name="connsiteX9" fmla="*/ 78642 w 1258062"/>
                <a:gd name="connsiteY9" fmla="*/ 27999 h 1293018"/>
                <a:gd name="connsiteX10" fmla="*/ 28351 w 1258062"/>
                <a:gd name="connsiteY10" fmla="*/ 78291 h 1293018"/>
                <a:gd name="connsiteX11" fmla="*/ 28351 w 1258062"/>
                <a:gd name="connsiteY11" fmla="*/ 1213385 h 1293018"/>
                <a:gd name="connsiteX12" fmla="*/ 78642 w 1258062"/>
                <a:gd name="connsiteY12" fmla="*/ 1263582 h 1293018"/>
                <a:gd name="connsiteX13" fmla="*/ 1178209 w 1258062"/>
                <a:gd name="connsiteY13" fmla="*/ 1263582 h 1293018"/>
                <a:gd name="connsiteX14" fmla="*/ 1228406 w 1258062"/>
                <a:gd name="connsiteY14" fmla="*/ 1213385 h 1293018"/>
                <a:gd name="connsiteX15" fmla="*/ 1228406 w 1258062"/>
                <a:gd name="connsiteY15" fmla="*/ 78767 h 1293018"/>
                <a:gd name="connsiteX16" fmla="*/ 1178209 w 1258062"/>
                <a:gd name="connsiteY16" fmla="*/ 28475 h 129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8062" h="1293018">
                  <a:moveTo>
                    <a:pt x="1178209" y="1292538"/>
                  </a:moveTo>
                  <a:lnTo>
                    <a:pt x="78642" y="1292538"/>
                  </a:lnTo>
                  <a:cubicBezTo>
                    <a:pt x="34913" y="1292538"/>
                    <a:pt x="-548" y="1257114"/>
                    <a:pt x="-606" y="1213385"/>
                  </a:cubicBezTo>
                  <a:lnTo>
                    <a:pt x="-606" y="78767"/>
                  </a:lnTo>
                  <a:cubicBezTo>
                    <a:pt x="-558" y="35018"/>
                    <a:pt x="34895" y="-433"/>
                    <a:pt x="78642" y="-481"/>
                  </a:cubicBezTo>
                  <a:lnTo>
                    <a:pt x="1178209" y="-481"/>
                  </a:lnTo>
                  <a:cubicBezTo>
                    <a:pt x="1221957" y="-433"/>
                    <a:pt x="1257409" y="35018"/>
                    <a:pt x="1257457" y="78767"/>
                  </a:cubicBezTo>
                  <a:lnTo>
                    <a:pt x="1257457" y="1213385"/>
                  </a:lnTo>
                  <a:cubicBezTo>
                    <a:pt x="1257352" y="1257095"/>
                    <a:pt x="1221919" y="1292481"/>
                    <a:pt x="1178209" y="1292538"/>
                  </a:cubicBezTo>
                  <a:close/>
                  <a:moveTo>
                    <a:pt x="78642" y="27999"/>
                  </a:moveTo>
                  <a:cubicBezTo>
                    <a:pt x="50887" y="28046"/>
                    <a:pt x="28408" y="50535"/>
                    <a:pt x="28351" y="78291"/>
                  </a:cubicBezTo>
                  <a:lnTo>
                    <a:pt x="28351" y="1213385"/>
                  </a:lnTo>
                  <a:cubicBezTo>
                    <a:pt x="28455" y="1241103"/>
                    <a:pt x="50925" y="1263534"/>
                    <a:pt x="78642" y="1263582"/>
                  </a:cubicBezTo>
                  <a:lnTo>
                    <a:pt x="1178209" y="1263582"/>
                  </a:lnTo>
                  <a:cubicBezTo>
                    <a:pt x="1205907" y="1263534"/>
                    <a:pt x="1228358" y="1241084"/>
                    <a:pt x="1228406" y="1213385"/>
                  </a:cubicBezTo>
                  <a:lnTo>
                    <a:pt x="1228406" y="78767"/>
                  </a:lnTo>
                  <a:cubicBezTo>
                    <a:pt x="1228406" y="51030"/>
                    <a:pt x="1205945" y="28532"/>
                    <a:pt x="1178209" y="28475"/>
                  </a:cubicBezTo>
                  <a:close/>
                </a:path>
              </a:pathLst>
            </a:custGeom>
            <a:solidFill>
              <a:srgbClr val="010100"/>
            </a:solidFill>
            <a:ln w="9525" cap="flat">
              <a:noFill/>
              <a:prstDash val="solid"/>
              <a:miter/>
            </a:ln>
          </p:spPr>
          <p:txBody>
            <a:bodyPr rtlCol="0" anchor="ctr"/>
            <a:lstStyle/>
            <a:p>
              <a:endParaRPr lang="zh-CN" altLang="en-US"/>
            </a:p>
          </p:txBody>
        </p:sp>
        <p:sp>
          <p:nvSpPr>
            <p:cNvPr id="108" name="任意多边形: 形状 107"/>
            <p:cNvSpPr/>
            <p:nvPr/>
          </p:nvSpPr>
          <p:spPr>
            <a:xfrm>
              <a:off x="6834957" y="3640011"/>
              <a:ext cx="1912695" cy="300493"/>
            </a:xfrm>
            <a:custGeom>
              <a:avLst/>
              <a:gdLst>
                <a:gd name="connsiteX0" fmla="*/ 64770 w 1256823"/>
                <a:gd name="connsiteY0" fmla="*/ 0 h 197453"/>
                <a:gd name="connsiteX1" fmla="*/ 1192054 w 1256823"/>
                <a:gd name="connsiteY1" fmla="*/ 0 h 197453"/>
                <a:gd name="connsiteX2" fmla="*/ 1256824 w 1256823"/>
                <a:gd name="connsiteY2" fmla="*/ 64770 h 197453"/>
                <a:gd name="connsiteX3" fmla="*/ 1256824 w 1256823"/>
                <a:gd name="connsiteY3" fmla="*/ 197453 h 197453"/>
                <a:gd name="connsiteX4" fmla="*/ 1256824 w 1256823"/>
                <a:gd name="connsiteY4" fmla="*/ 197453 h 197453"/>
                <a:gd name="connsiteX5" fmla="*/ 0 w 1256823"/>
                <a:gd name="connsiteY5" fmla="*/ 197453 h 197453"/>
                <a:gd name="connsiteX6" fmla="*/ 0 w 1256823"/>
                <a:gd name="connsiteY6" fmla="*/ 197453 h 197453"/>
                <a:gd name="connsiteX7" fmla="*/ 0 w 1256823"/>
                <a:gd name="connsiteY7" fmla="*/ 64675 h 197453"/>
                <a:gd name="connsiteX8" fmla="*/ 64770 w 1256823"/>
                <a:gd name="connsiteY8" fmla="*/ 0 h 19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6823" h="197453">
                  <a:moveTo>
                    <a:pt x="64770" y="0"/>
                  </a:moveTo>
                  <a:lnTo>
                    <a:pt x="1192054" y="0"/>
                  </a:lnTo>
                  <a:cubicBezTo>
                    <a:pt x="1227830" y="0"/>
                    <a:pt x="1256824" y="28994"/>
                    <a:pt x="1256824" y="64770"/>
                  </a:cubicBezTo>
                  <a:lnTo>
                    <a:pt x="1256824" y="197453"/>
                  </a:lnTo>
                  <a:lnTo>
                    <a:pt x="1256824" y="197453"/>
                  </a:lnTo>
                  <a:lnTo>
                    <a:pt x="0" y="197453"/>
                  </a:lnTo>
                  <a:lnTo>
                    <a:pt x="0" y="197453"/>
                  </a:lnTo>
                  <a:lnTo>
                    <a:pt x="0" y="64675"/>
                  </a:lnTo>
                  <a:cubicBezTo>
                    <a:pt x="52" y="28937"/>
                    <a:pt x="29036" y="0"/>
                    <a:pt x="64770" y="0"/>
                  </a:cubicBezTo>
                  <a:close/>
                </a:path>
              </a:pathLst>
            </a:custGeom>
            <a:solidFill>
              <a:srgbClr val="010100"/>
            </a:solidFill>
            <a:ln w="9525" cap="flat">
              <a:noFill/>
              <a:prstDash val="solid"/>
              <a:miter/>
            </a:ln>
          </p:spPr>
          <p:txBody>
            <a:bodyPr rtlCol="0" anchor="ctr"/>
            <a:lstStyle/>
            <a:p>
              <a:endParaRPr lang="zh-CN" altLang="en-US"/>
            </a:p>
          </p:txBody>
        </p:sp>
        <p:sp>
          <p:nvSpPr>
            <p:cNvPr id="109" name="任意多边形: 形状 108"/>
            <p:cNvSpPr/>
            <p:nvPr/>
          </p:nvSpPr>
          <p:spPr>
            <a:xfrm>
              <a:off x="7411438" y="4252017"/>
              <a:ext cx="3981517" cy="1702538"/>
            </a:xfrm>
            <a:custGeom>
              <a:avLst/>
              <a:gdLst>
                <a:gd name="connsiteX0" fmla="*/ 2615632 w 2616237"/>
                <a:gd name="connsiteY0" fmla="*/ 206211 h 1118731"/>
                <a:gd name="connsiteX1" fmla="*/ 1937833 w 2616237"/>
                <a:gd name="connsiteY1" fmla="*/ 1010312 h 1118731"/>
                <a:gd name="connsiteX2" fmla="*/ 1792672 w 2616237"/>
                <a:gd name="connsiteY2" fmla="*/ 1081083 h 1118731"/>
                <a:gd name="connsiteX3" fmla="*/ 306105 w 2616237"/>
                <a:gd name="connsiteY3" fmla="*/ 1031743 h 1118731"/>
                <a:gd name="connsiteX4" fmla="*/ 238859 w 2616237"/>
                <a:gd name="connsiteY4" fmla="*/ 1008693 h 1118731"/>
                <a:gd name="connsiteX5" fmla="*/ 142180 w 2616237"/>
                <a:gd name="connsiteY5" fmla="*/ 937065 h 1118731"/>
                <a:gd name="connsiteX6" fmla="*/ 150038 w 2616237"/>
                <a:gd name="connsiteY6" fmla="*/ 923558 h 1118731"/>
                <a:gd name="connsiteX7" fmla="*/ 151705 w 2616237"/>
                <a:gd name="connsiteY7" fmla="*/ 923253 h 1118731"/>
                <a:gd name="connsiteX8" fmla="*/ 11020 w 2616237"/>
                <a:gd name="connsiteY8" fmla="*/ 834766 h 1118731"/>
                <a:gd name="connsiteX9" fmla="*/ -600 w 2616237"/>
                <a:gd name="connsiteY9" fmla="*/ 796666 h 1118731"/>
                <a:gd name="connsiteX10" fmla="*/ 24260 w 2616237"/>
                <a:gd name="connsiteY10" fmla="*/ 769234 h 1118731"/>
                <a:gd name="connsiteX11" fmla="*/ 46930 w 2616237"/>
                <a:gd name="connsiteY11" fmla="*/ 776854 h 1118731"/>
                <a:gd name="connsiteX12" fmla="*/ 175993 w 2616237"/>
                <a:gd name="connsiteY12" fmla="*/ 834671 h 1118731"/>
                <a:gd name="connsiteX13" fmla="*/ 225333 w 2616237"/>
                <a:gd name="connsiteY13" fmla="*/ 847815 h 1118731"/>
                <a:gd name="connsiteX14" fmla="*/ 298104 w 2616237"/>
                <a:gd name="connsiteY14" fmla="*/ 856293 h 1118731"/>
                <a:gd name="connsiteX15" fmla="*/ 348682 w 2616237"/>
                <a:gd name="connsiteY15" fmla="*/ 809620 h 1118731"/>
                <a:gd name="connsiteX16" fmla="*/ 318202 w 2616237"/>
                <a:gd name="connsiteY16" fmla="*/ 754661 h 1118731"/>
                <a:gd name="connsiteX17" fmla="*/ 260385 w 2616237"/>
                <a:gd name="connsiteY17" fmla="*/ 722943 h 1118731"/>
                <a:gd name="connsiteX18" fmla="*/ 238859 w 2616237"/>
                <a:gd name="connsiteY18" fmla="*/ 698559 h 1118731"/>
                <a:gd name="connsiteX19" fmla="*/ 255908 w 2616237"/>
                <a:gd name="connsiteY19" fmla="*/ 666269 h 1118731"/>
                <a:gd name="connsiteX20" fmla="*/ 294008 w 2616237"/>
                <a:gd name="connsiteY20" fmla="*/ 658840 h 1118731"/>
                <a:gd name="connsiteX21" fmla="*/ 479270 w 2616237"/>
                <a:gd name="connsiteY21" fmla="*/ 726372 h 1118731"/>
                <a:gd name="connsiteX22" fmla="*/ 549660 w 2616237"/>
                <a:gd name="connsiteY22" fmla="*/ 789903 h 1118731"/>
                <a:gd name="connsiteX23" fmla="*/ 673485 w 2616237"/>
                <a:gd name="connsiteY23" fmla="*/ 830861 h 1118731"/>
                <a:gd name="connsiteX24" fmla="*/ 1594647 w 2616237"/>
                <a:gd name="connsiteY24" fmla="*/ 719323 h 1118731"/>
                <a:gd name="connsiteX25" fmla="*/ 2086804 w 2616237"/>
                <a:gd name="connsiteY25" fmla="*/ -481 h 1118731"/>
                <a:gd name="connsiteX26" fmla="*/ 2615632 w 2616237"/>
                <a:gd name="connsiteY26" fmla="*/ 206211 h 111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6237" h="1118731">
                  <a:moveTo>
                    <a:pt x="2615632" y="206211"/>
                  </a:moveTo>
                  <a:cubicBezTo>
                    <a:pt x="2601249" y="228881"/>
                    <a:pt x="2128238" y="808953"/>
                    <a:pt x="1937833" y="1010312"/>
                  </a:cubicBezTo>
                  <a:cubicBezTo>
                    <a:pt x="1899314" y="1050298"/>
                    <a:pt x="1847898" y="1075368"/>
                    <a:pt x="1792672" y="1081083"/>
                  </a:cubicBezTo>
                  <a:cubicBezTo>
                    <a:pt x="1592647" y="1105753"/>
                    <a:pt x="713585" y="1171570"/>
                    <a:pt x="306105" y="1031743"/>
                  </a:cubicBezTo>
                  <a:lnTo>
                    <a:pt x="238859" y="1008693"/>
                  </a:lnTo>
                  <a:cubicBezTo>
                    <a:pt x="199425" y="995167"/>
                    <a:pt x="155038" y="976784"/>
                    <a:pt x="142180" y="937065"/>
                  </a:cubicBezTo>
                  <a:cubicBezTo>
                    <a:pt x="140618" y="931169"/>
                    <a:pt x="144142" y="925121"/>
                    <a:pt x="150038" y="923558"/>
                  </a:cubicBezTo>
                  <a:cubicBezTo>
                    <a:pt x="150590" y="923415"/>
                    <a:pt x="151143" y="923311"/>
                    <a:pt x="151705" y="923253"/>
                  </a:cubicBezTo>
                  <a:cubicBezTo>
                    <a:pt x="93564" y="917348"/>
                    <a:pt x="41520" y="884620"/>
                    <a:pt x="11020" y="834766"/>
                  </a:cubicBezTo>
                  <a:cubicBezTo>
                    <a:pt x="3287" y="823584"/>
                    <a:pt x="-781" y="810268"/>
                    <a:pt x="-600" y="796666"/>
                  </a:cubicBezTo>
                  <a:cubicBezTo>
                    <a:pt x="29" y="782741"/>
                    <a:pt x="10468" y="771235"/>
                    <a:pt x="24260" y="769234"/>
                  </a:cubicBezTo>
                  <a:cubicBezTo>
                    <a:pt x="32385" y="769596"/>
                    <a:pt x="40234" y="772235"/>
                    <a:pt x="46930" y="776854"/>
                  </a:cubicBezTo>
                  <a:cubicBezTo>
                    <a:pt x="85697" y="798476"/>
                    <a:pt x="133131" y="823336"/>
                    <a:pt x="175993" y="834671"/>
                  </a:cubicBezTo>
                  <a:lnTo>
                    <a:pt x="225333" y="847815"/>
                  </a:lnTo>
                  <a:cubicBezTo>
                    <a:pt x="249145" y="854197"/>
                    <a:pt x="273815" y="860579"/>
                    <a:pt x="298104" y="856293"/>
                  </a:cubicBezTo>
                  <a:cubicBezTo>
                    <a:pt x="322393" y="852006"/>
                    <a:pt x="345729" y="834099"/>
                    <a:pt x="348682" y="809620"/>
                  </a:cubicBezTo>
                  <a:cubicBezTo>
                    <a:pt x="350968" y="787713"/>
                    <a:pt x="336013" y="767424"/>
                    <a:pt x="318202" y="754661"/>
                  </a:cubicBezTo>
                  <a:cubicBezTo>
                    <a:pt x="300390" y="741897"/>
                    <a:pt x="279149" y="734373"/>
                    <a:pt x="260385" y="722943"/>
                  </a:cubicBezTo>
                  <a:cubicBezTo>
                    <a:pt x="250241" y="718018"/>
                    <a:pt x="242488" y="709236"/>
                    <a:pt x="238859" y="698559"/>
                  </a:cubicBezTo>
                  <a:cubicBezTo>
                    <a:pt x="237154" y="685271"/>
                    <a:pt x="243974" y="672356"/>
                    <a:pt x="255908" y="666269"/>
                  </a:cubicBezTo>
                  <a:cubicBezTo>
                    <a:pt x="267758" y="660544"/>
                    <a:pt x="280883" y="657982"/>
                    <a:pt x="294008" y="658840"/>
                  </a:cubicBezTo>
                  <a:cubicBezTo>
                    <a:pt x="361759" y="658964"/>
                    <a:pt x="427330" y="682861"/>
                    <a:pt x="479270" y="726372"/>
                  </a:cubicBezTo>
                  <a:cubicBezTo>
                    <a:pt x="503463" y="746755"/>
                    <a:pt x="524227" y="771139"/>
                    <a:pt x="549660" y="789903"/>
                  </a:cubicBezTo>
                  <a:cubicBezTo>
                    <a:pt x="584140" y="815240"/>
                    <a:pt x="631098" y="837528"/>
                    <a:pt x="673485" y="830861"/>
                  </a:cubicBezTo>
                  <a:cubicBezTo>
                    <a:pt x="912181" y="791428"/>
                    <a:pt x="1355855" y="758852"/>
                    <a:pt x="1594647" y="719323"/>
                  </a:cubicBezTo>
                  <a:cubicBezTo>
                    <a:pt x="1602458" y="717990"/>
                    <a:pt x="2038131" y="91625"/>
                    <a:pt x="2086804" y="-481"/>
                  </a:cubicBezTo>
                  <a:cubicBezTo>
                    <a:pt x="2271599" y="44239"/>
                    <a:pt x="2449487" y="113771"/>
                    <a:pt x="2615632" y="206211"/>
                  </a:cubicBezTo>
                  <a:close/>
                </a:path>
              </a:pathLst>
            </a:custGeom>
            <a:solidFill>
              <a:srgbClr val="F9ACAC"/>
            </a:solidFill>
            <a:ln w="9525" cap="flat">
              <a:noFill/>
              <a:prstDash val="solid"/>
              <a:miter/>
            </a:ln>
          </p:spPr>
          <p:txBody>
            <a:bodyPr rtlCol="0" anchor="ctr"/>
            <a:lstStyle/>
            <a:p>
              <a:endParaRPr lang="zh-CN" altLang="en-US"/>
            </a:p>
          </p:txBody>
        </p:sp>
        <p:sp>
          <p:nvSpPr>
            <p:cNvPr id="110" name="任意多边形: 形状 109"/>
            <p:cNvSpPr/>
            <p:nvPr/>
          </p:nvSpPr>
          <p:spPr>
            <a:xfrm>
              <a:off x="7191260" y="3569420"/>
              <a:ext cx="1887908" cy="1411000"/>
            </a:xfrm>
            <a:custGeom>
              <a:avLst/>
              <a:gdLst>
                <a:gd name="connsiteX0" fmla="*/ 0 w 1240536"/>
                <a:gd name="connsiteY0" fmla="*/ 0 h 927163"/>
                <a:gd name="connsiteX1" fmla="*/ 1240536 w 1240536"/>
                <a:gd name="connsiteY1" fmla="*/ 0 h 927163"/>
                <a:gd name="connsiteX2" fmla="*/ 1240536 w 1240536"/>
                <a:gd name="connsiteY2" fmla="*/ 927164 h 927163"/>
                <a:gd name="connsiteX3" fmla="*/ 0 w 1240536"/>
                <a:gd name="connsiteY3" fmla="*/ 927164 h 927163"/>
              </a:gdLst>
              <a:ahLst/>
              <a:cxnLst>
                <a:cxn ang="0">
                  <a:pos x="connsiteX0" y="connsiteY0"/>
                </a:cxn>
                <a:cxn ang="0">
                  <a:pos x="connsiteX1" y="connsiteY1"/>
                </a:cxn>
                <a:cxn ang="0">
                  <a:pos x="connsiteX2" y="connsiteY2"/>
                </a:cxn>
                <a:cxn ang="0">
                  <a:pos x="connsiteX3" y="connsiteY3"/>
                </a:cxn>
              </a:cxnLst>
              <a:rect l="l" t="t" r="r" b="b"/>
              <a:pathLst>
                <a:path w="1240536" h="927163">
                  <a:moveTo>
                    <a:pt x="0" y="0"/>
                  </a:moveTo>
                  <a:lnTo>
                    <a:pt x="1240536" y="0"/>
                  </a:lnTo>
                  <a:lnTo>
                    <a:pt x="1240536" y="927164"/>
                  </a:lnTo>
                  <a:lnTo>
                    <a:pt x="0" y="927164"/>
                  </a:lnTo>
                  <a:close/>
                </a:path>
              </a:pathLst>
            </a:custGeom>
            <a:solidFill>
              <a:schemeClr val="accent1"/>
            </a:solidFill>
            <a:ln w="9525" cap="flat">
              <a:noFill/>
              <a:prstDash val="solid"/>
              <a:miter/>
            </a:ln>
          </p:spPr>
          <p:txBody>
            <a:bodyPr rtlCol="0" anchor="ctr"/>
            <a:lstStyle/>
            <a:p>
              <a:endParaRPr lang="zh-CN" altLang="en-US"/>
            </a:p>
          </p:txBody>
        </p:sp>
        <p:sp>
          <p:nvSpPr>
            <p:cNvPr id="111" name="任意多边形: 形状 110"/>
            <p:cNvSpPr/>
            <p:nvPr/>
          </p:nvSpPr>
          <p:spPr>
            <a:xfrm>
              <a:off x="7282726" y="3484185"/>
              <a:ext cx="851762" cy="1393463"/>
            </a:xfrm>
            <a:custGeom>
              <a:avLst/>
              <a:gdLst>
                <a:gd name="connsiteX0" fmla="*/ 448879 w 559689"/>
                <a:gd name="connsiteY0" fmla="*/ 2281 h 915638"/>
                <a:gd name="connsiteX1" fmla="*/ 447069 w 559689"/>
                <a:gd name="connsiteY1" fmla="*/ 2281 h 915638"/>
                <a:gd name="connsiteX2" fmla="*/ 439640 w 559689"/>
                <a:gd name="connsiteY2" fmla="*/ 757 h 915638"/>
                <a:gd name="connsiteX3" fmla="*/ 437830 w 559689"/>
                <a:gd name="connsiteY3" fmla="*/ 757 h 915638"/>
                <a:gd name="connsiteX4" fmla="*/ 436973 w 559689"/>
                <a:gd name="connsiteY4" fmla="*/ 757 h 915638"/>
                <a:gd name="connsiteX5" fmla="*/ 436115 w 559689"/>
                <a:gd name="connsiteY5" fmla="*/ 757 h 915638"/>
                <a:gd name="connsiteX6" fmla="*/ 434401 w 559689"/>
                <a:gd name="connsiteY6" fmla="*/ 757 h 915638"/>
                <a:gd name="connsiteX7" fmla="*/ 430781 w 559689"/>
                <a:gd name="connsiteY7" fmla="*/ -481 h 915638"/>
                <a:gd name="connsiteX8" fmla="*/ -606 w 559689"/>
                <a:gd name="connsiteY8" fmla="*/ -481 h 915638"/>
                <a:gd name="connsiteX9" fmla="*/ -606 w 559689"/>
                <a:gd name="connsiteY9" fmla="*/ 858959 h 915638"/>
                <a:gd name="connsiteX10" fmla="*/ 442212 w 559689"/>
                <a:gd name="connsiteY10" fmla="*/ 859626 h 915638"/>
                <a:gd name="connsiteX11" fmla="*/ 537462 w 559689"/>
                <a:gd name="connsiteY11" fmla="*/ 912681 h 915638"/>
                <a:gd name="connsiteX12" fmla="*/ 540224 w 559689"/>
                <a:gd name="connsiteY12" fmla="*/ 913442 h 915638"/>
                <a:gd name="connsiteX13" fmla="*/ 557941 w 559689"/>
                <a:gd name="connsiteY13" fmla="*/ 915157 h 915638"/>
                <a:gd name="connsiteX14" fmla="*/ 559084 w 559689"/>
                <a:gd name="connsiteY14" fmla="*/ 915157 h 915638"/>
                <a:gd name="connsiteX15" fmla="*/ 559084 w 559689"/>
                <a:gd name="connsiteY15" fmla="*/ 64193 h 9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689" h="915638">
                  <a:moveTo>
                    <a:pt x="448879" y="2281"/>
                  </a:moveTo>
                  <a:lnTo>
                    <a:pt x="447069" y="2281"/>
                  </a:lnTo>
                  <a:cubicBezTo>
                    <a:pt x="444593" y="2281"/>
                    <a:pt x="442116" y="1329"/>
                    <a:pt x="439640" y="757"/>
                  </a:cubicBezTo>
                  <a:lnTo>
                    <a:pt x="437830" y="757"/>
                  </a:lnTo>
                  <a:cubicBezTo>
                    <a:pt x="437830" y="757"/>
                    <a:pt x="435830" y="186"/>
                    <a:pt x="436973" y="757"/>
                  </a:cubicBezTo>
                  <a:cubicBezTo>
                    <a:pt x="438116" y="1329"/>
                    <a:pt x="436497" y="757"/>
                    <a:pt x="436115" y="757"/>
                  </a:cubicBezTo>
                  <a:lnTo>
                    <a:pt x="434401" y="757"/>
                  </a:lnTo>
                  <a:cubicBezTo>
                    <a:pt x="433096" y="738"/>
                    <a:pt x="431830" y="300"/>
                    <a:pt x="430781" y="-481"/>
                  </a:cubicBezTo>
                  <a:lnTo>
                    <a:pt x="-606" y="-481"/>
                  </a:lnTo>
                  <a:lnTo>
                    <a:pt x="-606" y="858959"/>
                  </a:lnTo>
                  <a:lnTo>
                    <a:pt x="442212" y="859626"/>
                  </a:lnTo>
                  <a:lnTo>
                    <a:pt x="537462" y="912681"/>
                  </a:lnTo>
                  <a:cubicBezTo>
                    <a:pt x="538414" y="912795"/>
                    <a:pt x="539348" y="913052"/>
                    <a:pt x="540224" y="913442"/>
                  </a:cubicBezTo>
                  <a:cubicBezTo>
                    <a:pt x="546224" y="913442"/>
                    <a:pt x="552035" y="914680"/>
                    <a:pt x="557941" y="915157"/>
                  </a:cubicBezTo>
                  <a:lnTo>
                    <a:pt x="559084" y="915157"/>
                  </a:lnTo>
                  <a:lnTo>
                    <a:pt x="559084" y="64193"/>
                  </a:lnTo>
                  <a:close/>
                </a:path>
              </a:pathLst>
            </a:custGeom>
            <a:solidFill>
              <a:srgbClr val="EBF9FF"/>
            </a:solidFill>
            <a:ln w="9525" cap="flat">
              <a:noFill/>
              <a:prstDash val="solid"/>
              <a:miter/>
            </a:ln>
          </p:spPr>
          <p:txBody>
            <a:bodyPr rtlCol="0" anchor="ctr"/>
            <a:lstStyle/>
            <a:p>
              <a:endParaRPr lang="zh-CN" altLang="en-US"/>
            </a:p>
          </p:txBody>
        </p:sp>
        <p:sp>
          <p:nvSpPr>
            <p:cNvPr id="112" name="任意多边形: 形状 111"/>
            <p:cNvSpPr/>
            <p:nvPr/>
          </p:nvSpPr>
          <p:spPr>
            <a:xfrm>
              <a:off x="7956626" y="3486938"/>
              <a:ext cx="177715" cy="1389439"/>
            </a:xfrm>
            <a:custGeom>
              <a:avLst/>
              <a:gdLst>
                <a:gd name="connsiteX0" fmla="*/ 5967 w 116776"/>
                <a:gd name="connsiteY0" fmla="*/ 471 h 912995"/>
                <a:gd name="connsiteX1" fmla="*/ 4252 w 116776"/>
                <a:gd name="connsiteY1" fmla="*/ 471 h 912995"/>
                <a:gd name="connsiteX2" fmla="*/ -606 w 116776"/>
                <a:gd name="connsiteY2" fmla="*/ -481 h 912995"/>
                <a:gd name="connsiteX3" fmla="*/ -606 w 116776"/>
                <a:gd name="connsiteY3" fmla="*/ 858007 h 912995"/>
                <a:gd name="connsiteX4" fmla="*/ 86929 w 116776"/>
                <a:gd name="connsiteY4" fmla="*/ 907727 h 912995"/>
                <a:gd name="connsiteX5" fmla="*/ 90930 w 116776"/>
                <a:gd name="connsiteY5" fmla="*/ 907727 h 912995"/>
                <a:gd name="connsiteX6" fmla="*/ 100455 w 116776"/>
                <a:gd name="connsiteY6" fmla="*/ 911442 h 912995"/>
                <a:gd name="connsiteX7" fmla="*/ 112171 w 116776"/>
                <a:gd name="connsiteY7" fmla="*/ 912490 h 912995"/>
                <a:gd name="connsiteX8" fmla="*/ 116171 w 116776"/>
                <a:gd name="connsiteY8" fmla="*/ 912490 h 912995"/>
                <a:gd name="connsiteX9" fmla="*/ 116171 w 116776"/>
                <a:gd name="connsiteY9" fmla="*/ 53716 h 912995"/>
                <a:gd name="connsiteX10" fmla="*/ 84262 w 116776"/>
                <a:gd name="connsiteY10" fmla="*/ 45048 h 91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776" h="912995">
                  <a:moveTo>
                    <a:pt x="5967" y="471"/>
                  </a:moveTo>
                  <a:lnTo>
                    <a:pt x="4252" y="471"/>
                  </a:lnTo>
                  <a:cubicBezTo>
                    <a:pt x="2614" y="243"/>
                    <a:pt x="995" y="-72"/>
                    <a:pt x="-606" y="-481"/>
                  </a:cubicBezTo>
                  <a:lnTo>
                    <a:pt x="-606" y="858007"/>
                  </a:lnTo>
                  <a:lnTo>
                    <a:pt x="86929" y="907727"/>
                  </a:lnTo>
                  <a:cubicBezTo>
                    <a:pt x="88244" y="907394"/>
                    <a:pt x="89615" y="907394"/>
                    <a:pt x="90930" y="907727"/>
                  </a:cubicBezTo>
                  <a:cubicBezTo>
                    <a:pt x="94359" y="908490"/>
                    <a:pt x="97502" y="910585"/>
                    <a:pt x="100455" y="911442"/>
                  </a:cubicBezTo>
                  <a:cubicBezTo>
                    <a:pt x="104303" y="912261"/>
                    <a:pt x="108237" y="912614"/>
                    <a:pt x="112171" y="912490"/>
                  </a:cubicBezTo>
                  <a:cubicBezTo>
                    <a:pt x="113599" y="912490"/>
                    <a:pt x="114837" y="912490"/>
                    <a:pt x="116171" y="912490"/>
                  </a:cubicBezTo>
                  <a:lnTo>
                    <a:pt x="116171" y="53716"/>
                  </a:lnTo>
                  <a:lnTo>
                    <a:pt x="84262" y="45048"/>
                  </a:lnTo>
                  <a:close/>
                </a:path>
              </a:pathLst>
            </a:custGeom>
            <a:solidFill>
              <a:srgbClr val="CFF5FF"/>
            </a:solidFill>
            <a:ln w="9525" cap="flat">
              <a:noFill/>
              <a:prstDash val="solid"/>
              <a:miter/>
            </a:ln>
          </p:spPr>
          <p:txBody>
            <a:bodyPr rtlCol="0" anchor="ctr"/>
            <a:lstStyle/>
            <a:p>
              <a:endParaRPr lang="zh-CN" altLang="en-US"/>
            </a:p>
          </p:txBody>
        </p:sp>
        <p:sp>
          <p:nvSpPr>
            <p:cNvPr id="113" name="任意多边形: 形状 112"/>
            <p:cNvSpPr/>
            <p:nvPr/>
          </p:nvSpPr>
          <p:spPr>
            <a:xfrm>
              <a:off x="8135792" y="3481430"/>
              <a:ext cx="851616" cy="1396217"/>
            </a:xfrm>
            <a:custGeom>
              <a:avLst/>
              <a:gdLst>
                <a:gd name="connsiteX0" fmla="*/ 126458 w 559593"/>
                <a:gd name="connsiteY0" fmla="*/ -481 h 917448"/>
                <a:gd name="connsiteX1" fmla="*/ 118362 w 559593"/>
                <a:gd name="connsiteY1" fmla="*/ 1614 h 917448"/>
                <a:gd name="connsiteX2" fmla="*/ 111599 w 559593"/>
                <a:gd name="connsiteY2" fmla="*/ 2567 h 917448"/>
                <a:gd name="connsiteX3" fmla="*/ 109885 w 559593"/>
                <a:gd name="connsiteY3" fmla="*/ 3233 h 917448"/>
                <a:gd name="connsiteX4" fmla="*/ 107313 w 559593"/>
                <a:gd name="connsiteY4" fmla="*/ 4662 h 917448"/>
                <a:gd name="connsiteX5" fmla="*/ 107313 w 559593"/>
                <a:gd name="connsiteY5" fmla="*/ 4662 h 917448"/>
                <a:gd name="connsiteX6" fmla="*/ -606 w 559593"/>
                <a:gd name="connsiteY6" fmla="*/ 65146 h 917448"/>
                <a:gd name="connsiteX7" fmla="*/ -606 w 559593"/>
                <a:gd name="connsiteY7" fmla="*/ 916967 h 917448"/>
                <a:gd name="connsiteX8" fmla="*/ 8253 w 559593"/>
                <a:gd name="connsiteY8" fmla="*/ 916967 h 917448"/>
                <a:gd name="connsiteX9" fmla="*/ 15111 w 559593"/>
                <a:gd name="connsiteY9" fmla="*/ 916109 h 917448"/>
                <a:gd name="connsiteX10" fmla="*/ 16063 w 559593"/>
                <a:gd name="connsiteY10" fmla="*/ 916109 h 917448"/>
                <a:gd name="connsiteX11" fmla="*/ 19016 w 559593"/>
                <a:gd name="connsiteY11" fmla="*/ 914967 h 917448"/>
                <a:gd name="connsiteX12" fmla="*/ 116171 w 559593"/>
                <a:gd name="connsiteY12" fmla="*/ 860769 h 917448"/>
                <a:gd name="connsiteX13" fmla="*/ 558988 w 559593"/>
                <a:gd name="connsiteY13" fmla="*/ 860102 h 917448"/>
                <a:gd name="connsiteX14" fmla="*/ 558988 w 559593"/>
                <a:gd name="connsiteY14" fmla="*/ -481 h 91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9593" h="917448">
                  <a:moveTo>
                    <a:pt x="126458" y="-481"/>
                  </a:moveTo>
                  <a:cubicBezTo>
                    <a:pt x="123810" y="404"/>
                    <a:pt x="121105" y="1109"/>
                    <a:pt x="118362" y="1614"/>
                  </a:cubicBezTo>
                  <a:cubicBezTo>
                    <a:pt x="116076" y="1614"/>
                    <a:pt x="113790" y="2090"/>
                    <a:pt x="111599" y="2567"/>
                  </a:cubicBezTo>
                  <a:cubicBezTo>
                    <a:pt x="111075" y="2891"/>
                    <a:pt x="110494" y="3109"/>
                    <a:pt x="109885" y="3233"/>
                  </a:cubicBezTo>
                  <a:cubicBezTo>
                    <a:pt x="109151" y="3910"/>
                    <a:pt x="108275" y="4395"/>
                    <a:pt x="107313" y="4662"/>
                  </a:cubicBezTo>
                  <a:lnTo>
                    <a:pt x="107313" y="4662"/>
                  </a:lnTo>
                  <a:lnTo>
                    <a:pt x="-606" y="65146"/>
                  </a:lnTo>
                  <a:lnTo>
                    <a:pt x="-606" y="916967"/>
                  </a:lnTo>
                  <a:cubicBezTo>
                    <a:pt x="2347" y="916967"/>
                    <a:pt x="5300" y="916967"/>
                    <a:pt x="8253" y="916967"/>
                  </a:cubicBezTo>
                  <a:cubicBezTo>
                    <a:pt x="10558" y="916872"/>
                    <a:pt x="12853" y="916586"/>
                    <a:pt x="15111" y="916109"/>
                  </a:cubicBezTo>
                  <a:lnTo>
                    <a:pt x="16063" y="916109"/>
                  </a:lnTo>
                  <a:lnTo>
                    <a:pt x="19016" y="914967"/>
                  </a:lnTo>
                  <a:lnTo>
                    <a:pt x="116171" y="860769"/>
                  </a:lnTo>
                  <a:lnTo>
                    <a:pt x="558988" y="860102"/>
                  </a:lnTo>
                  <a:lnTo>
                    <a:pt x="558988" y="-481"/>
                  </a:lnTo>
                  <a:close/>
                </a:path>
              </a:pathLst>
            </a:custGeom>
            <a:solidFill>
              <a:srgbClr val="EBF9FF"/>
            </a:solidFill>
            <a:ln w="9525" cap="flat">
              <a:noFill/>
              <a:prstDash val="solid"/>
              <a:miter/>
            </a:ln>
          </p:spPr>
          <p:txBody>
            <a:bodyPr rtlCol="0" anchor="ctr"/>
            <a:lstStyle/>
            <a:p>
              <a:endParaRPr lang="zh-CN" altLang="en-US"/>
            </a:p>
          </p:txBody>
        </p:sp>
        <p:sp>
          <p:nvSpPr>
            <p:cNvPr id="114" name="任意多边形: 形状 113"/>
            <p:cNvSpPr/>
            <p:nvPr/>
          </p:nvSpPr>
          <p:spPr>
            <a:xfrm>
              <a:off x="8135502" y="3484909"/>
              <a:ext cx="178439" cy="1392218"/>
            </a:xfrm>
            <a:custGeom>
              <a:avLst/>
              <a:gdLst>
                <a:gd name="connsiteX0" fmla="*/ 111789 w 117252"/>
                <a:gd name="connsiteY0" fmla="*/ 281 h 914821"/>
                <a:gd name="connsiteX1" fmla="*/ 110075 w 117252"/>
                <a:gd name="connsiteY1" fmla="*/ 947 h 914821"/>
                <a:gd name="connsiteX2" fmla="*/ 107503 w 117252"/>
                <a:gd name="connsiteY2" fmla="*/ 2376 h 914821"/>
                <a:gd name="connsiteX3" fmla="*/ 107503 w 117252"/>
                <a:gd name="connsiteY3" fmla="*/ 2376 h 914821"/>
                <a:gd name="connsiteX4" fmla="*/ 32446 w 117252"/>
                <a:gd name="connsiteY4" fmla="*/ 45525 h 914821"/>
                <a:gd name="connsiteX5" fmla="*/ -606 w 117252"/>
                <a:gd name="connsiteY5" fmla="*/ 54192 h 914821"/>
                <a:gd name="connsiteX6" fmla="*/ -606 w 117252"/>
                <a:gd name="connsiteY6" fmla="*/ 913538 h 914821"/>
                <a:gd name="connsiteX7" fmla="*/ 7110 w 117252"/>
                <a:gd name="connsiteY7" fmla="*/ 914300 h 914821"/>
                <a:gd name="connsiteX8" fmla="*/ 14349 w 117252"/>
                <a:gd name="connsiteY8" fmla="*/ 912585 h 914821"/>
                <a:gd name="connsiteX9" fmla="*/ 26160 w 117252"/>
                <a:gd name="connsiteY9" fmla="*/ 909537 h 914821"/>
                <a:gd name="connsiteX10" fmla="*/ 116647 w 117252"/>
                <a:gd name="connsiteY10" fmla="*/ 858197 h 914821"/>
                <a:gd name="connsiteX11" fmla="*/ 116647 w 117252"/>
                <a:gd name="connsiteY11" fmla="*/ -481 h 914821"/>
                <a:gd name="connsiteX12" fmla="*/ 111789 w 117252"/>
                <a:gd name="connsiteY12" fmla="*/ 281 h 91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252" h="914821">
                  <a:moveTo>
                    <a:pt x="111789" y="281"/>
                  </a:moveTo>
                  <a:cubicBezTo>
                    <a:pt x="111266" y="614"/>
                    <a:pt x="110684" y="843"/>
                    <a:pt x="110075" y="947"/>
                  </a:cubicBezTo>
                  <a:cubicBezTo>
                    <a:pt x="109341" y="1624"/>
                    <a:pt x="108465" y="2109"/>
                    <a:pt x="107503" y="2376"/>
                  </a:cubicBezTo>
                  <a:lnTo>
                    <a:pt x="107503" y="2376"/>
                  </a:lnTo>
                  <a:lnTo>
                    <a:pt x="32446" y="45525"/>
                  </a:lnTo>
                  <a:lnTo>
                    <a:pt x="-606" y="54192"/>
                  </a:lnTo>
                  <a:lnTo>
                    <a:pt x="-606" y="913538"/>
                  </a:lnTo>
                  <a:lnTo>
                    <a:pt x="7110" y="914300"/>
                  </a:lnTo>
                  <a:cubicBezTo>
                    <a:pt x="9643" y="914510"/>
                    <a:pt x="12177" y="913909"/>
                    <a:pt x="14349" y="912585"/>
                  </a:cubicBezTo>
                  <a:cubicBezTo>
                    <a:pt x="18025" y="910728"/>
                    <a:pt x="22045" y="909690"/>
                    <a:pt x="26160" y="909537"/>
                  </a:cubicBezTo>
                  <a:lnTo>
                    <a:pt x="116647" y="858197"/>
                  </a:lnTo>
                  <a:lnTo>
                    <a:pt x="116647" y="-481"/>
                  </a:lnTo>
                  <a:cubicBezTo>
                    <a:pt x="115009" y="-329"/>
                    <a:pt x="113389" y="-81"/>
                    <a:pt x="111789" y="281"/>
                  </a:cubicBezTo>
                  <a:close/>
                </a:path>
              </a:pathLst>
            </a:custGeom>
            <a:solidFill>
              <a:srgbClr val="FFFFFF"/>
            </a:solidFill>
            <a:ln w="9525" cap="flat">
              <a:noFill/>
              <a:prstDash val="solid"/>
              <a:miter/>
            </a:ln>
          </p:spPr>
          <p:txBody>
            <a:bodyPr rtlCol="0" anchor="ctr"/>
            <a:lstStyle/>
            <a:p>
              <a:endParaRPr lang="zh-CN" altLang="en-US"/>
            </a:p>
          </p:txBody>
        </p:sp>
        <p:sp>
          <p:nvSpPr>
            <p:cNvPr id="115" name="任意多边形: 形状 114"/>
            <p:cNvSpPr/>
            <p:nvPr/>
          </p:nvSpPr>
          <p:spPr>
            <a:xfrm>
              <a:off x="7440015" y="4783715"/>
              <a:ext cx="1552022" cy="100315"/>
            </a:xfrm>
            <a:custGeom>
              <a:avLst/>
              <a:gdLst>
                <a:gd name="connsiteX0" fmla="*/ 455635 w 1019827"/>
                <a:gd name="connsiteY0" fmla="*/ 65432 h 65917"/>
                <a:gd name="connsiteX1" fmla="*/ 417535 w 1019827"/>
                <a:gd name="connsiteY1" fmla="*/ 55907 h 65917"/>
                <a:gd name="connsiteX2" fmla="*/ 357051 w 1019827"/>
                <a:gd name="connsiteY2" fmla="*/ 21903 h 65917"/>
                <a:gd name="connsiteX3" fmla="*/ 313903 w 1019827"/>
                <a:gd name="connsiteY3" fmla="*/ 10664 h 65917"/>
                <a:gd name="connsiteX4" fmla="*/ 3293 w 1019827"/>
                <a:gd name="connsiteY4" fmla="*/ 10187 h 65917"/>
                <a:gd name="connsiteX5" fmla="*/ -508 w 1019827"/>
                <a:gd name="connsiteY5" fmla="*/ 4463 h 65917"/>
                <a:gd name="connsiteX6" fmla="*/ 3293 w 1019827"/>
                <a:gd name="connsiteY6" fmla="*/ 662 h 65917"/>
                <a:gd name="connsiteX7" fmla="*/ 3293 w 1019827"/>
                <a:gd name="connsiteY7" fmla="*/ 662 h 65917"/>
                <a:gd name="connsiteX8" fmla="*/ 313903 w 1019827"/>
                <a:gd name="connsiteY8" fmla="*/ 662 h 65917"/>
                <a:gd name="connsiteX9" fmla="*/ 361528 w 1019827"/>
                <a:gd name="connsiteY9" fmla="*/ 13235 h 65917"/>
                <a:gd name="connsiteX10" fmla="*/ 422107 w 1019827"/>
                <a:gd name="connsiteY10" fmla="*/ 47144 h 65917"/>
                <a:gd name="connsiteX11" fmla="*/ 488305 w 1019827"/>
                <a:gd name="connsiteY11" fmla="*/ 47144 h 65917"/>
                <a:gd name="connsiteX12" fmla="*/ 548790 w 1019827"/>
                <a:gd name="connsiteY12" fmla="*/ 12854 h 65917"/>
                <a:gd name="connsiteX13" fmla="*/ 596986 w 1019827"/>
                <a:gd name="connsiteY13" fmla="*/ 90 h 65917"/>
                <a:gd name="connsiteX14" fmla="*/ 1015324 w 1019827"/>
                <a:gd name="connsiteY14" fmla="*/ -481 h 65917"/>
                <a:gd name="connsiteX15" fmla="*/ 1015324 w 1019827"/>
                <a:gd name="connsiteY15" fmla="*/ -481 h 65917"/>
                <a:gd name="connsiteX16" fmla="*/ 1019124 w 1019827"/>
                <a:gd name="connsiteY16" fmla="*/ 5244 h 65917"/>
                <a:gd name="connsiteX17" fmla="*/ 1015324 w 1019827"/>
                <a:gd name="connsiteY17" fmla="*/ 9044 h 65917"/>
                <a:gd name="connsiteX18" fmla="*/ 596986 w 1019827"/>
                <a:gd name="connsiteY18" fmla="*/ 9711 h 65917"/>
                <a:gd name="connsiteX19" fmla="*/ 553457 w 1019827"/>
                <a:gd name="connsiteY19" fmla="*/ 21236 h 65917"/>
                <a:gd name="connsiteX20" fmla="*/ 493735 w 1019827"/>
                <a:gd name="connsiteY20" fmla="*/ 55526 h 65917"/>
                <a:gd name="connsiteX21" fmla="*/ 455635 w 1019827"/>
                <a:gd name="connsiteY21" fmla="*/ 65432 h 6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9827" h="65917">
                  <a:moveTo>
                    <a:pt x="455635" y="65432"/>
                  </a:moveTo>
                  <a:cubicBezTo>
                    <a:pt x="442329" y="65575"/>
                    <a:pt x="429203" y="62298"/>
                    <a:pt x="417535" y="55907"/>
                  </a:cubicBezTo>
                  <a:lnTo>
                    <a:pt x="357051" y="21903"/>
                  </a:lnTo>
                  <a:cubicBezTo>
                    <a:pt x="343859" y="14549"/>
                    <a:pt x="329009" y="10682"/>
                    <a:pt x="313903" y="10664"/>
                  </a:cubicBezTo>
                  <a:lnTo>
                    <a:pt x="3293" y="10187"/>
                  </a:lnTo>
                  <a:cubicBezTo>
                    <a:pt x="664" y="9654"/>
                    <a:pt x="-1042" y="7101"/>
                    <a:pt x="-508" y="4463"/>
                  </a:cubicBezTo>
                  <a:cubicBezTo>
                    <a:pt x="-127" y="2548"/>
                    <a:pt x="1378" y="1043"/>
                    <a:pt x="3293" y="662"/>
                  </a:cubicBezTo>
                  <a:lnTo>
                    <a:pt x="3293" y="662"/>
                  </a:lnTo>
                  <a:lnTo>
                    <a:pt x="313903" y="662"/>
                  </a:lnTo>
                  <a:cubicBezTo>
                    <a:pt x="330581" y="757"/>
                    <a:pt x="346973" y="5082"/>
                    <a:pt x="361528" y="13235"/>
                  </a:cubicBezTo>
                  <a:lnTo>
                    <a:pt x="422107" y="47144"/>
                  </a:lnTo>
                  <a:cubicBezTo>
                    <a:pt x="442652" y="58717"/>
                    <a:pt x="467760" y="58717"/>
                    <a:pt x="488305" y="47144"/>
                  </a:cubicBezTo>
                  <a:lnTo>
                    <a:pt x="548790" y="12854"/>
                  </a:lnTo>
                  <a:cubicBezTo>
                    <a:pt x="563505" y="4577"/>
                    <a:pt x="580098" y="176"/>
                    <a:pt x="596986" y="90"/>
                  </a:cubicBezTo>
                  <a:lnTo>
                    <a:pt x="1015324" y="-481"/>
                  </a:lnTo>
                  <a:lnTo>
                    <a:pt x="1015324" y="-481"/>
                  </a:lnTo>
                  <a:cubicBezTo>
                    <a:pt x="1017953" y="43"/>
                    <a:pt x="1019658" y="2605"/>
                    <a:pt x="1019124" y="5244"/>
                  </a:cubicBezTo>
                  <a:cubicBezTo>
                    <a:pt x="1018743" y="7158"/>
                    <a:pt x="1017238" y="8663"/>
                    <a:pt x="1015324" y="9044"/>
                  </a:cubicBezTo>
                  <a:lnTo>
                    <a:pt x="596986" y="9711"/>
                  </a:lnTo>
                  <a:cubicBezTo>
                    <a:pt x="581726" y="9730"/>
                    <a:pt x="566725" y="13692"/>
                    <a:pt x="553457" y="21236"/>
                  </a:cubicBezTo>
                  <a:lnTo>
                    <a:pt x="493735" y="55526"/>
                  </a:lnTo>
                  <a:cubicBezTo>
                    <a:pt x="482095" y="62041"/>
                    <a:pt x="468979" y="65451"/>
                    <a:pt x="455635" y="65432"/>
                  </a:cubicBezTo>
                  <a:close/>
                </a:path>
              </a:pathLst>
            </a:custGeom>
            <a:solidFill>
              <a:srgbClr val="010100"/>
            </a:solidFill>
            <a:ln w="9525" cap="flat">
              <a:noFill/>
              <a:prstDash val="solid"/>
              <a:miter/>
            </a:ln>
          </p:spPr>
          <p:txBody>
            <a:bodyPr rtlCol="0" anchor="ctr"/>
            <a:lstStyle/>
            <a:p>
              <a:endParaRPr lang="zh-CN" altLang="en-US"/>
            </a:p>
          </p:txBody>
        </p:sp>
        <p:sp>
          <p:nvSpPr>
            <p:cNvPr id="116" name="任意多边形: 形状 115"/>
            <p:cNvSpPr/>
            <p:nvPr/>
          </p:nvSpPr>
          <p:spPr>
            <a:xfrm>
              <a:off x="7440738" y="3475486"/>
              <a:ext cx="1553483" cy="401962"/>
            </a:xfrm>
            <a:custGeom>
              <a:avLst/>
              <a:gdLst>
                <a:gd name="connsiteX0" fmla="*/ 1015705 w 1020787"/>
                <a:gd name="connsiteY0" fmla="*/ 263648 h 264128"/>
                <a:gd name="connsiteX1" fmla="*/ 1010942 w 1020787"/>
                <a:gd name="connsiteY1" fmla="*/ 258885 h 264128"/>
                <a:gd name="connsiteX2" fmla="*/ 1010942 w 1020787"/>
                <a:gd name="connsiteY2" fmla="*/ 258790 h 264128"/>
                <a:gd name="connsiteX3" fmla="*/ 1010942 w 1020787"/>
                <a:gd name="connsiteY3" fmla="*/ 8282 h 264128"/>
                <a:gd name="connsiteX4" fmla="*/ 597462 w 1020787"/>
                <a:gd name="connsiteY4" fmla="*/ 8949 h 264128"/>
                <a:gd name="connsiteX5" fmla="*/ 553933 w 1020787"/>
                <a:gd name="connsiteY5" fmla="*/ 20474 h 264128"/>
                <a:gd name="connsiteX6" fmla="*/ 493259 w 1020787"/>
                <a:gd name="connsiteY6" fmla="*/ 55050 h 264128"/>
                <a:gd name="connsiteX7" fmla="*/ 417535 w 1020787"/>
                <a:gd name="connsiteY7" fmla="*/ 55050 h 264128"/>
                <a:gd name="connsiteX8" fmla="*/ 357051 w 1020787"/>
                <a:gd name="connsiteY8" fmla="*/ 21045 h 264128"/>
                <a:gd name="connsiteX9" fmla="*/ 313903 w 1020787"/>
                <a:gd name="connsiteY9" fmla="*/ 9806 h 264128"/>
                <a:gd name="connsiteX10" fmla="*/ 3293 w 1020787"/>
                <a:gd name="connsiteY10" fmla="*/ 9806 h 264128"/>
                <a:gd name="connsiteX11" fmla="*/ -508 w 1020787"/>
                <a:gd name="connsiteY11" fmla="*/ 4081 h 264128"/>
                <a:gd name="connsiteX12" fmla="*/ 3293 w 1020787"/>
                <a:gd name="connsiteY12" fmla="*/ 281 h 264128"/>
                <a:gd name="connsiteX13" fmla="*/ 3293 w 1020787"/>
                <a:gd name="connsiteY13" fmla="*/ 281 h 264128"/>
                <a:gd name="connsiteX14" fmla="*/ 313903 w 1020787"/>
                <a:gd name="connsiteY14" fmla="*/ 757 h 264128"/>
                <a:gd name="connsiteX15" fmla="*/ 361528 w 1020787"/>
                <a:gd name="connsiteY15" fmla="*/ 13330 h 264128"/>
                <a:gd name="connsiteX16" fmla="*/ 422107 w 1020787"/>
                <a:gd name="connsiteY16" fmla="*/ 47239 h 264128"/>
                <a:gd name="connsiteX17" fmla="*/ 488305 w 1020787"/>
                <a:gd name="connsiteY17" fmla="*/ 47239 h 264128"/>
                <a:gd name="connsiteX18" fmla="*/ 548790 w 1020787"/>
                <a:gd name="connsiteY18" fmla="*/ 12854 h 264128"/>
                <a:gd name="connsiteX19" fmla="*/ 596986 w 1020787"/>
                <a:gd name="connsiteY19" fmla="*/ 90 h 264128"/>
                <a:gd name="connsiteX20" fmla="*/ 1020182 w 1020787"/>
                <a:gd name="connsiteY20" fmla="*/ -481 h 264128"/>
                <a:gd name="connsiteX21" fmla="*/ 1020182 w 1020787"/>
                <a:gd name="connsiteY21" fmla="*/ 259647 h 264128"/>
                <a:gd name="connsiteX22" fmla="*/ 1015705 w 1020787"/>
                <a:gd name="connsiteY22" fmla="*/ 263648 h 26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0787" h="264128">
                  <a:moveTo>
                    <a:pt x="1015705" y="263648"/>
                  </a:moveTo>
                  <a:cubicBezTo>
                    <a:pt x="1013076" y="263648"/>
                    <a:pt x="1010942" y="261514"/>
                    <a:pt x="1010942" y="258885"/>
                  </a:cubicBezTo>
                  <a:cubicBezTo>
                    <a:pt x="1010942" y="258856"/>
                    <a:pt x="1010942" y="258818"/>
                    <a:pt x="1010942" y="258790"/>
                  </a:cubicBezTo>
                  <a:lnTo>
                    <a:pt x="1010942" y="8282"/>
                  </a:lnTo>
                  <a:lnTo>
                    <a:pt x="597462" y="8949"/>
                  </a:lnTo>
                  <a:cubicBezTo>
                    <a:pt x="582203" y="8968"/>
                    <a:pt x="567201" y="12930"/>
                    <a:pt x="553933" y="20474"/>
                  </a:cubicBezTo>
                  <a:lnTo>
                    <a:pt x="493259" y="55050"/>
                  </a:lnTo>
                  <a:cubicBezTo>
                    <a:pt x="469732" y="68194"/>
                    <a:pt x="441062" y="68194"/>
                    <a:pt x="417535" y="55050"/>
                  </a:cubicBezTo>
                  <a:lnTo>
                    <a:pt x="357051" y="21045"/>
                  </a:lnTo>
                  <a:cubicBezTo>
                    <a:pt x="343859" y="13692"/>
                    <a:pt x="329009" y="9825"/>
                    <a:pt x="313903" y="9806"/>
                  </a:cubicBezTo>
                  <a:lnTo>
                    <a:pt x="3293" y="9806"/>
                  </a:lnTo>
                  <a:cubicBezTo>
                    <a:pt x="664" y="9282"/>
                    <a:pt x="-1042" y="6720"/>
                    <a:pt x="-508" y="4081"/>
                  </a:cubicBezTo>
                  <a:cubicBezTo>
                    <a:pt x="-127" y="2167"/>
                    <a:pt x="1378" y="662"/>
                    <a:pt x="3293" y="281"/>
                  </a:cubicBezTo>
                  <a:lnTo>
                    <a:pt x="3293" y="281"/>
                  </a:lnTo>
                  <a:lnTo>
                    <a:pt x="313903" y="757"/>
                  </a:lnTo>
                  <a:cubicBezTo>
                    <a:pt x="330581" y="853"/>
                    <a:pt x="346974" y="5177"/>
                    <a:pt x="361528" y="13330"/>
                  </a:cubicBezTo>
                  <a:lnTo>
                    <a:pt x="422107" y="47239"/>
                  </a:lnTo>
                  <a:cubicBezTo>
                    <a:pt x="442672" y="58755"/>
                    <a:pt x="467741" y="58755"/>
                    <a:pt x="488305" y="47239"/>
                  </a:cubicBezTo>
                  <a:lnTo>
                    <a:pt x="548790" y="12854"/>
                  </a:lnTo>
                  <a:cubicBezTo>
                    <a:pt x="563505" y="4577"/>
                    <a:pt x="580098" y="176"/>
                    <a:pt x="596986" y="90"/>
                  </a:cubicBezTo>
                  <a:lnTo>
                    <a:pt x="1020182" y="-481"/>
                  </a:lnTo>
                  <a:lnTo>
                    <a:pt x="1020182" y="259647"/>
                  </a:lnTo>
                  <a:cubicBezTo>
                    <a:pt x="1019791" y="261856"/>
                    <a:pt x="1017943" y="263505"/>
                    <a:pt x="1015705" y="263648"/>
                  </a:cubicBezTo>
                  <a:close/>
                </a:path>
              </a:pathLst>
            </a:custGeom>
            <a:solidFill>
              <a:srgbClr val="010100"/>
            </a:solidFill>
            <a:ln w="9525" cap="flat">
              <a:noFill/>
              <a:prstDash val="solid"/>
              <a:miter/>
            </a:ln>
          </p:spPr>
          <p:txBody>
            <a:bodyPr rtlCol="0" anchor="ctr"/>
            <a:lstStyle/>
            <a:p>
              <a:endParaRPr lang="zh-CN" altLang="en-US"/>
            </a:p>
          </p:txBody>
        </p:sp>
        <p:sp>
          <p:nvSpPr>
            <p:cNvPr id="117" name="任意多边形: 形状 116"/>
            <p:cNvSpPr/>
            <p:nvPr/>
          </p:nvSpPr>
          <p:spPr>
            <a:xfrm>
              <a:off x="7275333" y="3475343"/>
              <a:ext cx="14640" cy="1070355"/>
            </a:xfrm>
            <a:custGeom>
              <a:avLst/>
              <a:gdLst>
                <a:gd name="connsiteX0" fmla="*/ 4252 w 9620"/>
                <a:gd name="connsiteY0" fmla="*/ 702845 h 703326"/>
                <a:gd name="connsiteX1" fmla="*/ -606 w 9620"/>
                <a:gd name="connsiteY1" fmla="*/ 697987 h 703326"/>
                <a:gd name="connsiteX2" fmla="*/ -606 w 9620"/>
                <a:gd name="connsiteY2" fmla="*/ 4281 h 703326"/>
                <a:gd name="connsiteX3" fmla="*/ 4157 w 9620"/>
                <a:gd name="connsiteY3" fmla="*/ -481 h 703326"/>
                <a:gd name="connsiteX4" fmla="*/ 4252 w 9620"/>
                <a:gd name="connsiteY4" fmla="*/ -481 h 703326"/>
                <a:gd name="connsiteX5" fmla="*/ 9015 w 9620"/>
                <a:gd name="connsiteY5" fmla="*/ 4281 h 703326"/>
                <a:gd name="connsiteX6" fmla="*/ 9015 w 9620"/>
                <a:gd name="connsiteY6" fmla="*/ 698083 h 703326"/>
                <a:gd name="connsiteX7" fmla="*/ 4252 w 9620"/>
                <a:gd name="connsiteY7" fmla="*/ 702845 h 70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0" h="703326">
                  <a:moveTo>
                    <a:pt x="4252" y="702845"/>
                  </a:moveTo>
                  <a:cubicBezTo>
                    <a:pt x="1566" y="702845"/>
                    <a:pt x="-606" y="700673"/>
                    <a:pt x="-606" y="697987"/>
                  </a:cubicBezTo>
                  <a:lnTo>
                    <a:pt x="-606" y="4281"/>
                  </a:lnTo>
                  <a:cubicBezTo>
                    <a:pt x="-606" y="1652"/>
                    <a:pt x="1528" y="-481"/>
                    <a:pt x="4157" y="-481"/>
                  </a:cubicBezTo>
                  <a:cubicBezTo>
                    <a:pt x="4185" y="-481"/>
                    <a:pt x="4224" y="-481"/>
                    <a:pt x="4252" y="-481"/>
                  </a:cubicBezTo>
                  <a:cubicBezTo>
                    <a:pt x="6881" y="-481"/>
                    <a:pt x="9015" y="1652"/>
                    <a:pt x="9015" y="4281"/>
                  </a:cubicBezTo>
                  <a:lnTo>
                    <a:pt x="9015" y="698083"/>
                  </a:lnTo>
                  <a:cubicBezTo>
                    <a:pt x="9015" y="700712"/>
                    <a:pt x="6881" y="702845"/>
                    <a:pt x="4252" y="702845"/>
                  </a:cubicBezTo>
                  <a:close/>
                </a:path>
              </a:pathLst>
            </a:custGeom>
            <a:solidFill>
              <a:srgbClr val="010100"/>
            </a:solidFill>
            <a:ln w="9525" cap="flat">
              <a:noFill/>
              <a:prstDash val="solid"/>
              <a:miter/>
            </a:ln>
          </p:spPr>
          <p:txBody>
            <a:bodyPr rtlCol="0" anchor="ctr"/>
            <a:lstStyle/>
            <a:p>
              <a:endParaRPr lang="zh-CN" altLang="en-US"/>
            </a:p>
          </p:txBody>
        </p:sp>
        <p:sp>
          <p:nvSpPr>
            <p:cNvPr id="118" name="任意多边形: 形状 117"/>
            <p:cNvSpPr/>
            <p:nvPr/>
          </p:nvSpPr>
          <p:spPr>
            <a:xfrm>
              <a:off x="8127527" y="3560565"/>
              <a:ext cx="14784" cy="503591"/>
            </a:xfrm>
            <a:custGeom>
              <a:avLst/>
              <a:gdLst>
                <a:gd name="connsiteX0" fmla="*/ 4350 w 9715"/>
                <a:gd name="connsiteY0" fmla="*/ 330426 h 330907"/>
                <a:gd name="connsiteX1" fmla="*/ -508 w 9715"/>
                <a:gd name="connsiteY1" fmla="*/ 325569 h 330907"/>
                <a:gd name="connsiteX2" fmla="*/ -508 w 9715"/>
                <a:gd name="connsiteY2" fmla="*/ 5338 h 330907"/>
                <a:gd name="connsiteX3" fmla="*/ 3293 w 9715"/>
                <a:gd name="connsiteY3" fmla="*/ -387 h 330907"/>
                <a:gd name="connsiteX4" fmla="*/ 9017 w 9715"/>
                <a:gd name="connsiteY4" fmla="*/ 3423 h 330907"/>
                <a:gd name="connsiteX5" fmla="*/ 9017 w 9715"/>
                <a:gd name="connsiteY5" fmla="*/ 5338 h 330907"/>
                <a:gd name="connsiteX6" fmla="*/ 9017 w 9715"/>
                <a:gd name="connsiteY6" fmla="*/ 325569 h 330907"/>
                <a:gd name="connsiteX7" fmla="*/ 4350 w 9715"/>
                <a:gd name="connsiteY7" fmla="*/ 330426 h 330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15" h="330907">
                  <a:moveTo>
                    <a:pt x="4350" y="330426"/>
                  </a:moveTo>
                  <a:cubicBezTo>
                    <a:pt x="1664" y="330426"/>
                    <a:pt x="-508" y="328254"/>
                    <a:pt x="-508" y="325569"/>
                  </a:cubicBezTo>
                  <a:lnTo>
                    <a:pt x="-508" y="5338"/>
                  </a:lnTo>
                  <a:cubicBezTo>
                    <a:pt x="-1041" y="2709"/>
                    <a:pt x="664" y="147"/>
                    <a:pt x="3293" y="-387"/>
                  </a:cubicBezTo>
                  <a:cubicBezTo>
                    <a:pt x="5931" y="-910"/>
                    <a:pt x="8484" y="794"/>
                    <a:pt x="9017" y="3423"/>
                  </a:cubicBezTo>
                  <a:cubicBezTo>
                    <a:pt x="9141" y="4052"/>
                    <a:pt x="9141" y="4709"/>
                    <a:pt x="9017" y="5338"/>
                  </a:cubicBezTo>
                  <a:lnTo>
                    <a:pt x="9017" y="325569"/>
                  </a:lnTo>
                  <a:cubicBezTo>
                    <a:pt x="9017" y="328178"/>
                    <a:pt x="6960" y="330321"/>
                    <a:pt x="4350" y="330426"/>
                  </a:cubicBezTo>
                  <a:close/>
                </a:path>
              </a:pathLst>
            </a:custGeom>
            <a:solidFill>
              <a:srgbClr val="010100"/>
            </a:solidFill>
            <a:ln w="9525" cap="flat">
              <a:noFill/>
              <a:prstDash val="solid"/>
              <a:miter/>
            </a:ln>
          </p:spPr>
          <p:txBody>
            <a:bodyPr rtlCol="0" anchor="ctr"/>
            <a:lstStyle/>
            <a:p>
              <a:endParaRPr lang="zh-CN" altLang="en-US"/>
            </a:p>
          </p:txBody>
        </p:sp>
        <p:sp>
          <p:nvSpPr>
            <p:cNvPr id="119" name="任意多边形: 形状 118"/>
            <p:cNvSpPr/>
            <p:nvPr/>
          </p:nvSpPr>
          <p:spPr>
            <a:xfrm>
              <a:off x="8127674" y="4112145"/>
              <a:ext cx="14495" cy="197999"/>
            </a:xfrm>
            <a:custGeom>
              <a:avLst/>
              <a:gdLst>
                <a:gd name="connsiteX0" fmla="*/ 4252 w 9525"/>
                <a:gd name="connsiteY0" fmla="*/ 129623 h 130104"/>
                <a:gd name="connsiteX1" fmla="*/ -606 w 9525"/>
                <a:gd name="connsiteY1" fmla="*/ 124765 h 130104"/>
                <a:gd name="connsiteX2" fmla="*/ -606 w 9525"/>
                <a:gd name="connsiteY2" fmla="*/ 3417 h 130104"/>
                <a:gd name="connsiteX3" fmla="*/ 5119 w 9525"/>
                <a:gd name="connsiteY3" fmla="*/ -383 h 130104"/>
                <a:gd name="connsiteX4" fmla="*/ 8919 w 9525"/>
                <a:gd name="connsiteY4" fmla="*/ 3417 h 130104"/>
                <a:gd name="connsiteX5" fmla="*/ 8919 w 9525"/>
                <a:gd name="connsiteY5" fmla="*/ 124765 h 130104"/>
                <a:gd name="connsiteX6" fmla="*/ 4252 w 9525"/>
                <a:gd name="connsiteY6" fmla="*/ 129623 h 13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30104">
                  <a:moveTo>
                    <a:pt x="4252" y="129623"/>
                  </a:moveTo>
                  <a:cubicBezTo>
                    <a:pt x="1566" y="129623"/>
                    <a:pt x="-606" y="127451"/>
                    <a:pt x="-606" y="124765"/>
                  </a:cubicBezTo>
                  <a:lnTo>
                    <a:pt x="-606" y="3417"/>
                  </a:lnTo>
                  <a:cubicBezTo>
                    <a:pt x="-82" y="788"/>
                    <a:pt x="2481" y="-917"/>
                    <a:pt x="5119" y="-383"/>
                  </a:cubicBezTo>
                  <a:cubicBezTo>
                    <a:pt x="7033" y="-3"/>
                    <a:pt x="8539" y="1503"/>
                    <a:pt x="8919" y="3417"/>
                  </a:cubicBezTo>
                  <a:lnTo>
                    <a:pt x="8919" y="124765"/>
                  </a:lnTo>
                  <a:cubicBezTo>
                    <a:pt x="8919" y="127375"/>
                    <a:pt x="6862" y="129519"/>
                    <a:pt x="4252" y="129623"/>
                  </a:cubicBezTo>
                  <a:close/>
                </a:path>
              </a:pathLst>
            </a:custGeom>
            <a:solidFill>
              <a:srgbClr val="010100"/>
            </a:solidFill>
            <a:ln w="9525" cap="flat">
              <a:noFill/>
              <a:prstDash val="solid"/>
              <a:miter/>
            </a:ln>
          </p:spPr>
          <p:txBody>
            <a:bodyPr rtlCol="0" anchor="ctr"/>
            <a:lstStyle/>
            <a:p>
              <a:endParaRPr lang="zh-CN" altLang="en-US"/>
            </a:p>
          </p:txBody>
        </p:sp>
        <p:sp>
          <p:nvSpPr>
            <p:cNvPr id="120" name="任意多边形: 形状 119"/>
            <p:cNvSpPr/>
            <p:nvPr/>
          </p:nvSpPr>
          <p:spPr>
            <a:xfrm>
              <a:off x="7414648" y="3776269"/>
              <a:ext cx="217411" cy="14495"/>
            </a:xfrm>
            <a:custGeom>
              <a:avLst/>
              <a:gdLst>
                <a:gd name="connsiteX0" fmla="*/ 138357 w 142860"/>
                <a:gd name="connsiteY0" fmla="*/ 9044 h 9525"/>
                <a:gd name="connsiteX1" fmla="*/ 3293 w 142860"/>
                <a:gd name="connsiteY1" fmla="*/ 9044 h 9525"/>
                <a:gd name="connsiteX2" fmla="*/ -508 w 142860"/>
                <a:gd name="connsiteY2" fmla="*/ 3319 h 9525"/>
                <a:gd name="connsiteX3" fmla="*/ 3293 w 142860"/>
                <a:gd name="connsiteY3" fmla="*/ -481 h 9525"/>
                <a:gd name="connsiteX4" fmla="*/ 138357 w 142860"/>
                <a:gd name="connsiteY4" fmla="*/ -481 h 9525"/>
                <a:gd name="connsiteX5" fmla="*/ 142157 w 142860"/>
                <a:gd name="connsiteY5" fmla="*/ 5244 h 9525"/>
                <a:gd name="connsiteX6" fmla="*/ 138357 w 142860"/>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60" h="9525">
                  <a:moveTo>
                    <a:pt x="138357" y="9044"/>
                  </a:moveTo>
                  <a:lnTo>
                    <a:pt x="3293" y="9044"/>
                  </a:lnTo>
                  <a:cubicBezTo>
                    <a:pt x="664" y="8520"/>
                    <a:pt x="-1042" y="5958"/>
                    <a:pt x="-508" y="3319"/>
                  </a:cubicBezTo>
                  <a:cubicBezTo>
                    <a:pt x="-127" y="1405"/>
                    <a:pt x="1378" y="-100"/>
                    <a:pt x="3293" y="-481"/>
                  </a:cubicBezTo>
                  <a:lnTo>
                    <a:pt x="138357" y="-481"/>
                  </a:lnTo>
                  <a:cubicBezTo>
                    <a:pt x="140986" y="43"/>
                    <a:pt x="142691" y="2605"/>
                    <a:pt x="142157" y="5244"/>
                  </a:cubicBezTo>
                  <a:cubicBezTo>
                    <a:pt x="141777" y="7158"/>
                    <a:pt x="140271" y="8663"/>
                    <a:pt x="138357" y="9044"/>
                  </a:cubicBezTo>
                  <a:close/>
                </a:path>
              </a:pathLst>
            </a:custGeom>
            <a:solidFill>
              <a:srgbClr val="010100"/>
            </a:solidFill>
            <a:ln w="9525" cap="flat">
              <a:noFill/>
              <a:prstDash val="solid"/>
              <a:miter/>
            </a:ln>
          </p:spPr>
          <p:txBody>
            <a:bodyPr rtlCol="0" anchor="ctr"/>
            <a:lstStyle/>
            <a:p>
              <a:endParaRPr lang="zh-CN" altLang="en-US"/>
            </a:p>
          </p:txBody>
        </p:sp>
        <p:sp>
          <p:nvSpPr>
            <p:cNvPr id="121" name="任意多边形: 形状 120"/>
            <p:cNvSpPr/>
            <p:nvPr/>
          </p:nvSpPr>
          <p:spPr>
            <a:xfrm>
              <a:off x="7618734" y="3891075"/>
              <a:ext cx="231351" cy="14640"/>
            </a:xfrm>
            <a:custGeom>
              <a:avLst/>
              <a:gdLst>
                <a:gd name="connsiteX0" fmla="*/ 146556 w 152019"/>
                <a:gd name="connsiteY0" fmla="*/ 9139 h 9620"/>
                <a:gd name="connsiteX1" fmla="*/ 4252 w 152019"/>
                <a:gd name="connsiteY1" fmla="*/ 9139 h 9620"/>
                <a:gd name="connsiteX2" fmla="*/ -606 w 152019"/>
                <a:gd name="connsiteY2" fmla="*/ 4282 h 9620"/>
                <a:gd name="connsiteX3" fmla="*/ 4157 w 152019"/>
                <a:gd name="connsiteY3" fmla="*/ -480 h 9620"/>
                <a:gd name="connsiteX4" fmla="*/ 4252 w 152019"/>
                <a:gd name="connsiteY4" fmla="*/ -480 h 9620"/>
                <a:gd name="connsiteX5" fmla="*/ 146556 w 152019"/>
                <a:gd name="connsiteY5" fmla="*/ -480 h 9620"/>
                <a:gd name="connsiteX6" fmla="*/ 151414 w 152019"/>
                <a:gd name="connsiteY6" fmla="*/ 4187 h 9620"/>
                <a:gd name="connsiteX7" fmla="*/ 151414 w 152019"/>
                <a:gd name="connsiteY7" fmla="*/ 4282 h 9620"/>
                <a:gd name="connsiteX8" fmla="*/ 146556 w 15201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019" h="9620">
                  <a:moveTo>
                    <a:pt x="146556" y="9139"/>
                  </a:moveTo>
                  <a:lnTo>
                    <a:pt x="4252" y="9139"/>
                  </a:lnTo>
                  <a:cubicBezTo>
                    <a:pt x="1566" y="9139"/>
                    <a:pt x="-606" y="6968"/>
                    <a:pt x="-606" y="4282"/>
                  </a:cubicBezTo>
                  <a:cubicBezTo>
                    <a:pt x="-606" y="1653"/>
                    <a:pt x="1528" y="-480"/>
                    <a:pt x="4157" y="-480"/>
                  </a:cubicBezTo>
                  <a:cubicBezTo>
                    <a:pt x="4185" y="-480"/>
                    <a:pt x="4224" y="-480"/>
                    <a:pt x="4252" y="-480"/>
                  </a:cubicBezTo>
                  <a:lnTo>
                    <a:pt x="146556" y="-480"/>
                  </a:lnTo>
                  <a:cubicBezTo>
                    <a:pt x="149185" y="-528"/>
                    <a:pt x="151356" y="1558"/>
                    <a:pt x="151414" y="4187"/>
                  </a:cubicBezTo>
                  <a:cubicBezTo>
                    <a:pt x="151414" y="4215"/>
                    <a:pt x="151414" y="4253"/>
                    <a:pt x="151414" y="4282"/>
                  </a:cubicBezTo>
                  <a:cubicBezTo>
                    <a:pt x="151414" y="6968"/>
                    <a:pt x="149242" y="9139"/>
                    <a:pt x="146556" y="9139"/>
                  </a:cubicBezTo>
                  <a:close/>
                </a:path>
              </a:pathLst>
            </a:custGeom>
            <a:solidFill>
              <a:srgbClr val="010100"/>
            </a:solidFill>
            <a:ln w="9525" cap="flat">
              <a:noFill/>
              <a:prstDash val="solid"/>
              <a:miter/>
            </a:ln>
          </p:spPr>
          <p:txBody>
            <a:bodyPr rtlCol="0" anchor="ctr"/>
            <a:lstStyle/>
            <a:p>
              <a:endParaRPr lang="zh-CN" altLang="en-US"/>
            </a:p>
          </p:txBody>
        </p:sp>
        <p:sp>
          <p:nvSpPr>
            <p:cNvPr id="122" name="任意多边形: 形状 121"/>
            <p:cNvSpPr/>
            <p:nvPr/>
          </p:nvSpPr>
          <p:spPr>
            <a:xfrm>
              <a:off x="7413621" y="3891075"/>
              <a:ext cx="159596" cy="14640"/>
            </a:xfrm>
            <a:custGeom>
              <a:avLst/>
              <a:gdLst>
                <a:gd name="connsiteX0" fmla="*/ 99407 w 104869"/>
                <a:gd name="connsiteY0" fmla="*/ 9139 h 9620"/>
                <a:gd name="connsiteX1" fmla="*/ 4157 w 104869"/>
                <a:gd name="connsiteY1" fmla="*/ 9139 h 9620"/>
                <a:gd name="connsiteX2" fmla="*/ -606 w 104869"/>
                <a:gd name="connsiteY2" fmla="*/ 4377 h 9620"/>
                <a:gd name="connsiteX3" fmla="*/ -606 w 104869"/>
                <a:gd name="connsiteY3" fmla="*/ 4282 h 9620"/>
                <a:gd name="connsiteX4" fmla="*/ 4157 w 104869"/>
                <a:gd name="connsiteY4" fmla="*/ -480 h 9620"/>
                <a:gd name="connsiteX5" fmla="*/ 99407 w 104869"/>
                <a:gd name="connsiteY5" fmla="*/ -480 h 9620"/>
                <a:gd name="connsiteX6" fmla="*/ 104264 w 104869"/>
                <a:gd name="connsiteY6" fmla="*/ 4187 h 9620"/>
                <a:gd name="connsiteX7" fmla="*/ 104264 w 104869"/>
                <a:gd name="connsiteY7" fmla="*/ 4282 h 9620"/>
                <a:gd name="connsiteX8" fmla="*/ 99407 w 10486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869" h="9620">
                  <a:moveTo>
                    <a:pt x="99407" y="9139"/>
                  </a:moveTo>
                  <a:lnTo>
                    <a:pt x="4157" y="9139"/>
                  </a:lnTo>
                  <a:cubicBezTo>
                    <a:pt x="1528" y="9139"/>
                    <a:pt x="-606" y="7006"/>
                    <a:pt x="-606" y="4377"/>
                  </a:cubicBezTo>
                  <a:cubicBezTo>
                    <a:pt x="-606" y="4348"/>
                    <a:pt x="-606" y="4311"/>
                    <a:pt x="-606" y="4282"/>
                  </a:cubicBezTo>
                  <a:cubicBezTo>
                    <a:pt x="-606" y="1653"/>
                    <a:pt x="1528" y="-480"/>
                    <a:pt x="4157" y="-480"/>
                  </a:cubicBezTo>
                  <a:lnTo>
                    <a:pt x="99407" y="-480"/>
                  </a:lnTo>
                  <a:cubicBezTo>
                    <a:pt x="102036" y="-528"/>
                    <a:pt x="104207" y="1558"/>
                    <a:pt x="104264" y="4187"/>
                  </a:cubicBezTo>
                  <a:cubicBezTo>
                    <a:pt x="104264" y="4215"/>
                    <a:pt x="104264" y="4253"/>
                    <a:pt x="104264" y="4282"/>
                  </a:cubicBezTo>
                  <a:cubicBezTo>
                    <a:pt x="104264" y="6968"/>
                    <a:pt x="102093" y="9139"/>
                    <a:pt x="99407" y="9139"/>
                  </a:cubicBezTo>
                  <a:close/>
                </a:path>
              </a:pathLst>
            </a:custGeom>
            <a:solidFill>
              <a:srgbClr val="010100"/>
            </a:solidFill>
            <a:ln w="9525" cap="flat">
              <a:noFill/>
              <a:prstDash val="solid"/>
              <a:miter/>
            </a:ln>
          </p:spPr>
          <p:txBody>
            <a:bodyPr rtlCol="0" anchor="ctr"/>
            <a:lstStyle/>
            <a:p>
              <a:endParaRPr lang="zh-CN" altLang="en-US"/>
            </a:p>
          </p:txBody>
        </p:sp>
        <p:sp>
          <p:nvSpPr>
            <p:cNvPr id="123" name="任意多边形: 形状 122"/>
            <p:cNvSpPr/>
            <p:nvPr/>
          </p:nvSpPr>
          <p:spPr>
            <a:xfrm>
              <a:off x="7413332" y="3978049"/>
              <a:ext cx="436752" cy="14640"/>
            </a:xfrm>
            <a:custGeom>
              <a:avLst/>
              <a:gdLst>
                <a:gd name="connsiteX0" fmla="*/ 281525 w 286988"/>
                <a:gd name="connsiteY0" fmla="*/ 9139 h 9620"/>
                <a:gd name="connsiteX1" fmla="*/ 4157 w 286988"/>
                <a:gd name="connsiteY1" fmla="*/ 9139 h 9620"/>
                <a:gd name="connsiteX2" fmla="*/ -606 w 286988"/>
                <a:gd name="connsiteY2" fmla="*/ 4377 h 9620"/>
                <a:gd name="connsiteX3" fmla="*/ -606 w 286988"/>
                <a:gd name="connsiteY3" fmla="*/ 4282 h 9620"/>
                <a:gd name="connsiteX4" fmla="*/ 4157 w 286988"/>
                <a:gd name="connsiteY4" fmla="*/ -480 h 9620"/>
                <a:gd name="connsiteX5" fmla="*/ 281525 w 286988"/>
                <a:gd name="connsiteY5" fmla="*/ -480 h 9620"/>
                <a:gd name="connsiteX6" fmla="*/ 286383 w 286988"/>
                <a:gd name="connsiteY6" fmla="*/ 4187 h 9620"/>
                <a:gd name="connsiteX7" fmla="*/ 286383 w 286988"/>
                <a:gd name="connsiteY7" fmla="*/ 4282 h 9620"/>
                <a:gd name="connsiteX8" fmla="*/ 281525 w 286988"/>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988" h="9620">
                  <a:moveTo>
                    <a:pt x="281525" y="9139"/>
                  </a:moveTo>
                  <a:lnTo>
                    <a:pt x="4157" y="9139"/>
                  </a:lnTo>
                  <a:cubicBezTo>
                    <a:pt x="1528" y="9139"/>
                    <a:pt x="-606" y="7006"/>
                    <a:pt x="-606" y="4377"/>
                  </a:cubicBezTo>
                  <a:cubicBezTo>
                    <a:pt x="-606" y="4348"/>
                    <a:pt x="-606" y="4311"/>
                    <a:pt x="-606" y="4282"/>
                  </a:cubicBezTo>
                  <a:cubicBezTo>
                    <a:pt x="-606" y="1653"/>
                    <a:pt x="1528" y="-480"/>
                    <a:pt x="4157" y="-480"/>
                  </a:cubicBezTo>
                  <a:lnTo>
                    <a:pt x="281525" y="-480"/>
                  </a:lnTo>
                  <a:cubicBezTo>
                    <a:pt x="284154" y="-528"/>
                    <a:pt x="286325" y="1558"/>
                    <a:pt x="286383" y="4187"/>
                  </a:cubicBezTo>
                  <a:cubicBezTo>
                    <a:pt x="286383" y="4215"/>
                    <a:pt x="286383" y="4253"/>
                    <a:pt x="286383" y="4282"/>
                  </a:cubicBezTo>
                  <a:cubicBezTo>
                    <a:pt x="286383" y="6968"/>
                    <a:pt x="284211" y="9139"/>
                    <a:pt x="281525" y="9139"/>
                  </a:cubicBezTo>
                  <a:close/>
                </a:path>
              </a:pathLst>
            </a:custGeom>
            <a:solidFill>
              <a:srgbClr val="010100"/>
            </a:solidFill>
            <a:ln w="9525" cap="flat">
              <a:noFill/>
              <a:prstDash val="solid"/>
              <a:miter/>
            </a:ln>
          </p:spPr>
          <p:txBody>
            <a:bodyPr rtlCol="0" anchor="ctr"/>
            <a:lstStyle/>
            <a:p>
              <a:endParaRPr lang="zh-CN" altLang="en-US"/>
            </a:p>
          </p:txBody>
        </p:sp>
        <p:sp>
          <p:nvSpPr>
            <p:cNvPr id="124" name="任意多边形: 形状 123"/>
            <p:cNvSpPr/>
            <p:nvPr/>
          </p:nvSpPr>
          <p:spPr>
            <a:xfrm>
              <a:off x="7715130" y="4065023"/>
              <a:ext cx="134953" cy="14640"/>
            </a:xfrm>
            <a:custGeom>
              <a:avLst/>
              <a:gdLst>
                <a:gd name="connsiteX0" fmla="*/ 83214 w 88677"/>
                <a:gd name="connsiteY0" fmla="*/ 9139 h 9620"/>
                <a:gd name="connsiteX1" fmla="*/ 4252 w 88677"/>
                <a:gd name="connsiteY1" fmla="*/ 9139 h 9620"/>
                <a:gd name="connsiteX2" fmla="*/ -606 w 88677"/>
                <a:gd name="connsiteY2" fmla="*/ 4282 h 9620"/>
                <a:gd name="connsiteX3" fmla="*/ 4157 w 88677"/>
                <a:gd name="connsiteY3" fmla="*/ -480 h 9620"/>
                <a:gd name="connsiteX4" fmla="*/ 4252 w 88677"/>
                <a:gd name="connsiteY4" fmla="*/ -480 h 9620"/>
                <a:gd name="connsiteX5" fmla="*/ 83214 w 88677"/>
                <a:gd name="connsiteY5" fmla="*/ -480 h 9620"/>
                <a:gd name="connsiteX6" fmla="*/ 88072 w 88677"/>
                <a:gd name="connsiteY6" fmla="*/ 4187 h 9620"/>
                <a:gd name="connsiteX7" fmla="*/ 88072 w 88677"/>
                <a:gd name="connsiteY7" fmla="*/ 4282 h 9620"/>
                <a:gd name="connsiteX8" fmla="*/ 83214 w 88677"/>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677" h="9620">
                  <a:moveTo>
                    <a:pt x="83214" y="9139"/>
                  </a:moveTo>
                  <a:lnTo>
                    <a:pt x="4252" y="9139"/>
                  </a:lnTo>
                  <a:cubicBezTo>
                    <a:pt x="1566" y="9139"/>
                    <a:pt x="-606" y="6968"/>
                    <a:pt x="-606" y="4282"/>
                  </a:cubicBezTo>
                  <a:cubicBezTo>
                    <a:pt x="-606" y="1653"/>
                    <a:pt x="1528" y="-480"/>
                    <a:pt x="4157" y="-480"/>
                  </a:cubicBezTo>
                  <a:cubicBezTo>
                    <a:pt x="4185" y="-480"/>
                    <a:pt x="4223" y="-480"/>
                    <a:pt x="4252" y="-480"/>
                  </a:cubicBezTo>
                  <a:lnTo>
                    <a:pt x="83214" y="-480"/>
                  </a:lnTo>
                  <a:cubicBezTo>
                    <a:pt x="85843" y="-528"/>
                    <a:pt x="88015" y="1558"/>
                    <a:pt x="88072" y="4187"/>
                  </a:cubicBezTo>
                  <a:cubicBezTo>
                    <a:pt x="88072" y="4215"/>
                    <a:pt x="88072" y="4253"/>
                    <a:pt x="88072" y="4282"/>
                  </a:cubicBezTo>
                  <a:cubicBezTo>
                    <a:pt x="88072" y="6968"/>
                    <a:pt x="85900" y="9139"/>
                    <a:pt x="83214" y="9139"/>
                  </a:cubicBezTo>
                  <a:close/>
                </a:path>
              </a:pathLst>
            </a:custGeom>
            <a:solidFill>
              <a:srgbClr val="010100"/>
            </a:solidFill>
            <a:ln w="9525" cap="flat">
              <a:noFill/>
              <a:prstDash val="solid"/>
              <a:miter/>
            </a:ln>
          </p:spPr>
          <p:txBody>
            <a:bodyPr rtlCol="0" anchor="ctr"/>
            <a:lstStyle/>
            <a:p>
              <a:endParaRPr lang="zh-CN" altLang="en-US"/>
            </a:p>
          </p:txBody>
        </p:sp>
        <p:sp>
          <p:nvSpPr>
            <p:cNvPr id="125" name="任意多边形: 形状 124"/>
            <p:cNvSpPr/>
            <p:nvPr/>
          </p:nvSpPr>
          <p:spPr>
            <a:xfrm>
              <a:off x="7413332" y="4065024"/>
              <a:ext cx="244398" cy="14639"/>
            </a:xfrm>
            <a:custGeom>
              <a:avLst/>
              <a:gdLst>
                <a:gd name="connsiteX0" fmla="*/ 155223 w 160592"/>
                <a:gd name="connsiteY0" fmla="*/ 9139 h 9619"/>
                <a:gd name="connsiteX1" fmla="*/ 4157 w 160592"/>
                <a:gd name="connsiteY1" fmla="*/ 9139 h 9619"/>
                <a:gd name="connsiteX2" fmla="*/ -606 w 160592"/>
                <a:gd name="connsiteY2" fmla="*/ 4376 h 9619"/>
                <a:gd name="connsiteX3" fmla="*/ -606 w 160592"/>
                <a:gd name="connsiteY3" fmla="*/ 4281 h 9619"/>
                <a:gd name="connsiteX4" fmla="*/ 4157 w 160592"/>
                <a:gd name="connsiteY4" fmla="*/ -481 h 9619"/>
                <a:gd name="connsiteX5" fmla="*/ 155223 w 160592"/>
                <a:gd name="connsiteY5" fmla="*/ -481 h 9619"/>
                <a:gd name="connsiteX6" fmla="*/ 159986 w 160592"/>
                <a:gd name="connsiteY6" fmla="*/ 4281 h 9619"/>
                <a:gd name="connsiteX7" fmla="*/ 155319 w 160592"/>
                <a:gd name="connsiteY7" fmla="*/ 9139 h 9619"/>
                <a:gd name="connsiteX8" fmla="*/ 155223 w 160592"/>
                <a:gd name="connsiteY8" fmla="*/ 9139 h 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592" h="9619">
                  <a:moveTo>
                    <a:pt x="155223" y="9139"/>
                  </a:moveTo>
                  <a:lnTo>
                    <a:pt x="4157" y="9139"/>
                  </a:lnTo>
                  <a:cubicBezTo>
                    <a:pt x="1528" y="9139"/>
                    <a:pt x="-606" y="7005"/>
                    <a:pt x="-606" y="4376"/>
                  </a:cubicBezTo>
                  <a:cubicBezTo>
                    <a:pt x="-606" y="4348"/>
                    <a:pt x="-606" y="4310"/>
                    <a:pt x="-606" y="4281"/>
                  </a:cubicBezTo>
                  <a:cubicBezTo>
                    <a:pt x="-606" y="1652"/>
                    <a:pt x="1528" y="-481"/>
                    <a:pt x="4157" y="-481"/>
                  </a:cubicBezTo>
                  <a:lnTo>
                    <a:pt x="155223" y="-481"/>
                  </a:lnTo>
                  <a:cubicBezTo>
                    <a:pt x="157852" y="-481"/>
                    <a:pt x="159986" y="1652"/>
                    <a:pt x="159986" y="4281"/>
                  </a:cubicBezTo>
                  <a:cubicBezTo>
                    <a:pt x="160033" y="6910"/>
                    <a:pt x="157948" y="9082"/>
                    <a:pt x="155319" y="9139"/>
                  </a:cubicBezTo>
                  <a:cubicBezTo>
                    <a:pt x="155290" y="9139"/>
                    <a:pt x="155252" y="9139"/>
                    <a:pt x="155223" y="9139"/>
                  </a:cubicBezTo>
                  <a:close/>
                </a:path>
              </a:pathLst>
            </a:custGeom>
            <a:solidFill>
              <a:srgbClr val="010100"/>
            </a:solidFill>
            <a:ln w="9525" cap="flat">
              <a:noFill/>
              <a:prstDash val="solid"/>
              <a:miter/>
            </a:ln>
          </p:spPr>
          <p:txBody>
            <a:bodyPr rtlCol="0" anchor="ctr"/>
            <a:lstStyle/>
            <a:p>
              <a:endParaRPr lang="zh-CN" altLang="en-US"/>
            </a:p>
          </p:txBody>
        </p:sp>
        <p:sp>
          <p:nvSpPr>
            <p:cNvPr id="126" name="任意多边形: 形状 125"/>
            <p:cNvSpPr/>
            <p:nvPr/>
          </p:nvSpPr>
          <p:spPr>
            <a:xfrm>
              <a:off x="7600482" y="4268397"/>
              <a:ext cx="248141" cy="14495"/>
            </a:xfrm>
            <a:custGeom>
              <a:avLst/>
              <a:gdLst>
                <a:gd name="connsiteX0" fmla="*/ 158550 w 163053"/>
                <a:gd name="connsiteY0" fmla="*/ 9044 h 9525"/>
                <a:gd name="connsiteX1" fmla="*/ 3293 w 163053"/>
                <a:gd name="connsiteY1" fmla="*/ 9044 h 9525"/>
                <a:gd name="connsiteX2" fmla="*/ -508 w 163053"/>
                <a:gd name="connsiteY2" fmla="*/ 3319 h 9525"/>
                <a:gd name="connsiteX3" fmla="*/ 3293 w 163053"/>
                <a:gd name="connsiteY3" fmla="*/ -481 h 9525"/>
                <a:gd name="connsiteX4" fmla="*/ 158550 w 163053"/>
                <a:gd name="connsiteY4" fmla="*/ -481 h 9525"/>
                <a:gd name="connsiteX5" fmla="*/ 162350 w 163053"/>
                <a:gd name="connsiteY5" fmla="*/ 5244 h 9525"/>
                <a:gd name="connsiteX6" fmla="*/ 158550 w 163053"/>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053" h="9525">
                  <a:moveTo>
                    <a:pt x="158550" y="9044"/>
                  </a:moveTo>
                  <a:lnTo>
                    <a:pt x="3293" y="9044"/>
                  </a:lnTo>
                  <a:cubicBezTo>
                    <a:pt x="664" y="8520"/>
                    <a:pt x="-1042" y="5958"/>
                    <a:pt x="-508" y="3319"/>
                  </a:cubicBezTo>
                  <a:cubicBezTo>
                    <a:pt x="-127" y="1405"/>
                    <a:pt x="1378" y="-100"/>
                    <a:pt x="3293" y="-481"/>
                  </a:cubicBezTo>
                  <a:lnTo>
                    <a:pt x="158550" y="-481"/>
                  </a:lnTo>
                  <a:cubicBezTo>
                    <a:pt x="161179" y="43"/>
                    <a:pt x="162884" y="2605"/>
                    <a:pt x="162350" y="5244"/>
                  </a:cubicBezTo>
                  <a:cubicBezTo>
                    <a:pt x="161969" y="7158"/>
                    <a:pt x="160464" y="8663"/>
                    <a:pt x="158550" y="9044"/>
                  </a:cubicBezTo>
                  <a:close/>
                </a:path>
              </a:pathLst>
            </a:custGeom>
            <a:solidFill>
              <a:srgbClr val="010100"/>
            </a:solidFill>
            <a:ln w="9525" cap="flat">
              <a:noFill/>
              <a:prstDash val="solid"/>
              <a:miter/>
            </a:ln>
          </p:spPr>
          <p:txBody>
            <a:bodyPr rtlCol="0" anchor="ctr"/>
            <a:lstStyle/>
            <a:p>
              <a:endParaRPr lang="zh-CN" altLang="en-US"/>
            </a:p>
          </p:txBody>
        </p:sp>
        <p:sp>
          <p:nvSpPr>
            <p:cNvPr id="127" name="任意多边形: 形状 126"/>
            <p:cNvSpPr/>
            <p:nvPr/>
          </p:nvSpPr>
          <p:spPr>
            <a:xfrm>
              <a:off x="7414648" y="4268397"/>
              <a:ext cx="103330" cy="14495"/>
            </a:xfrm>
            <a:custGeom>
              <a:avLst/>
              <a:gdLst>
                <a:gd name="connsiteX0" fmla="*/ 63395 w 67898"/>
                <a:gd name="connsiteY0" fmla="*/ 9044 h 9525"/>
                <a:gd name="connsiteX1" fmla="*/ 3293 w 67898"/>
                <a:gd name="connsiteY1" fmla="*/ 9044 h 9525"/>
                <a:gd name="connsiteX2" fmla="*/ -508 w 67898"/>
                <a:gd name="connsiteY2" fmla="*/ 3319 h 9525"/>
                <a:gd name="connsiteX3" fmla="*/ 3293 w 67898"/>
                <a:gd name="connsiteY3" fmla="*/ -481 h 9525"/>
                <a:gd name="connsiteX4" fmla="*/ 63395 w 67898"/>
                <a:gd name="connsiteY4" fmla="*/ -481 h 9525"/>
                <a:gd name="connsiteX5" fmla="*/ 67196 w 67898"/>
                <a:gd name="connsiteY5" fmla="*/ 5244 h 9525"/>
                <a:gd name="connsiteX6" fmla="*/ 63395 w 67898"/>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98" h="9525">
                  <a:moveTo>
                    <a:pt x="63395" y="9044"/>
                  </a:moveTo>
                  <a:lnTo>
                    <a:pt x="3293" y="9044"/>
                  </a:lnTo>
                  <a:cubicBezTo>
                    <a:pt x="664" y="8520"/>
                    <a:pt x="-1042" y="5958"/>
                    <a:pt x="-508" y="3319"/>
                  </a:cubicBezTo>
                  <a:cubicBezTo>
                    <a:pt x="-127" y="1405"/>
                    <a:pt x="1378" y="-100"/>
                    <a:pt x="3293" y="-481"/>
                  </a:cubicBezTo>
                  <a:lnTo>
                    <a:pt x="63395" y="-481"/>
                  </a:lnTo>
                  <a:cubicBezTo>
                    <a:pt x="66024" y="43"/>
                    <a:pt x="67729" y="2605"/>
                    <a:pt x="67196" y="5244"/>
                  </a:cubicBezTo>
                  <a:cubicBezTo>
                    <a:pt x="66815" y="7158"/>
                    <a:pt x="65310" y="8663"/>
                    <a:pt x="63395" y="9044"/>
                  </a:cubicBezTo>
                  <a:close/>
                </a:path>
              </a:pathLst>
            </a:custGeom>
            <a:solidFill>
              <a:srgbClr val="010100"/>
            </a:solidFill>
            <a:ln w="9525" cap="flat">
              <a:noFill/>
              <a:prstDash val="solid"/>
              <a:miter/>
            </a:ln>
          </p:spPr>
          <p:txBody>
            <a:bodyPr rtlCol="0" anchor="ctr"/>
            <a:lstStyle/>
            <a:p>
              <a:endParaRPr lang="zh-CN" altLang="en-US"/>
            </a:p>
          </p:txBody>
        </p:sp>
        <p:sp>
          <p:nvSpPr>
            <p:cNvPr id="128" name="任意多边形: 形状 127"/>
            <p:cNvSpPr/>
            <p:nvPr/>
          </p:nvSpPr>
          <p:spPr>
            <a:xfrm>
              <a:off x="7739917" y="4355079"/>
              <a:ext cx="110168" cy="14642"/>
            </a:xfrm>
            <a:custGeom>
              <a:avLst/>
              <a:gdLst>
                <a:gd name="connsiteX0" fmla="*/ 66927 w 72390"/>
                <a:gd name="connsiteY0" fmla="*/ 9139 h 9621"/>
                <a:gd name="connsiteX1" fmla="*/ 4252 w 72390"/>
                <a:gd name="connsiteY1" fmla="*/ 9139 h 9621"/>
                <a:gd name="connsiteX2" fmla="*/ -606 w 72390"/>
                <a:gd name="connsiteY2" fmla="*/ 4472 h 9621"/>
                <a:gd name="connsiteX3" fmla="*/ -606 w 72390"/>
                <a:gd name="connsiteY3" fmla="*/ 4377 h 9621"/>
                <a:gd name="connsiteX4" fmla="*/ 4252 w 72390"/>
                <a:gd name="connsiteY4" fmla="*/ -481 h 9621"/>
                <a:gd name="connsiteX5" fmla="*/ 66927 w 72390"/>
                <a:gd name="connsiteY5" fmla="*/ -481 h 9621"/>
                <a:gd name="connsiteX6" fmla="*/ 71785 w 72390"/>
                <a:gd name="connsiteY6" fmla="*/ 4377 h 9621"/>
                <a:gd name="connsiteX7" fmla="*/ 67022 w 72390"/>
                <a:gd name="connsiteY7" fmla="*/ 9139 h 9621"/>
                <a:gd name="connsiteX8" fmla="*/ 66927 w 72390"/>
                <a:gd name="connsiteY8" fmla="*/ 9139 h 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 h="9621">
                  <a:moveTo>
                    <a:pt x="66927" y="9139"/>
                  </a:moveTo>
                  <a:lnTo>
                    <a:pt x="4252" y="9139"/>
                  </a:lnTo>
                  <a:cubicBezTo>
                    <a:pt x="1623" y="9187"/>
                    <a:pt x="-548" y="7101"/>
                    <a:pt x="-606" y="4472"/>
                  </a:cubicBezTo>
                  <a:cubicBezTo>
                    <a:pt x="-606" y="4444"/>
                    <a:pt x="-606" y="4405"/>
                    <a:pt x="-606" y="4377"/>
                  </a:cubicBezTo>
                  <a:cubicBezTo>
                    <a:pt x="-606" y="1691"/>
                    <a:pt x="1566" y="-481"/>
                    <a:pt x="4252" y="-481"/>
                  </a:cubicBezTo>
                  <a:lnTo>
                    <a:pt x="66927" y="-481"/>
                  </a:lnTo>
                  <a:cubicBezTo>
                    <a:pt x="69613" y="-481"/>
                    <a:pt x="71785" y="1691"/>
                    <a:pt x="71785" y="4377"/>
                  </a:cubicBezTo>
                  <a:cubicBezTo>
                    <a:pt x="71785" y="7006"/>
                    <a:pt x="69651" y="9139"/>
                    <a:pt x="67022" y="9139"/>
                  </a:cubicBezTo>
                  <a:cubicBezTo>
                    <a:pt x="66994" y="9139"/>
                    <a:pt x="66955" y="9139"/>
                    <a:pt x="66927" y="9139"/>
                  </a:cubicBezTo>
                  <a:close/>
                </a:path>
              </a:pathLst>
            </a:custGeom>
            <a:solidFill>
              <a:srgbClr val="010100"/>
            </a:solidFill>
            <a:ln w="9525" cap="flat">
              <a:noFill/>
              <a:prstDash val="solid"/>
              <a:miter/>
            </a:ln>
          </p:spPr>
          <p:txBody>
            <a:bodyPr rtlCol="0" anchor="ctr"/>
            <a:lstStyle/>
            <a:p>
              <a:endParaRPr lang="zh-CN" altLang="en-US"/>
            </a:p>
          </p:txBody>
        </p:sp>
        <p:sp>
          <p:nvSpPr>
            <p:cNvPr id="129" name="任意多边形: 形状 128"/>
            <p:cNvSpPr/>
            <p:nvPr/>
          </p:nvSpPr>
          <p:spPr>
            <a:xfrm>
              <a:off x="7413331" y="4355079"/>
              <a:ext cx="277735" cy="14640"/>
            </a:xfrm>
            <a:custGeom>
              <a:avLst/>
              <a:gdLst>
                <a:gd name="connsiteX0" fmla="*/ 177036 w 182499"/>
                <a:gd name="connsiteY0" fmla="*/ 9139 h 9620"/>
                <a:gd name="connsiteX1" fmla="*/ 4158 w 182499"/>
                <a:gd name="connsiteY1" fmla="*/ 9139 h 9620"/>
                <a:gd name="connsiteX2" fmla="*/ -605 w 182499"/>
                <a:gd name="connsiteY2" fmla="*/ 4377 h 9620"/>
                <a:gd name="connsiteX3" fmla="*/ 4062 w 182499"/>
                <a:gd name="connsiteY3" fmla="*/ -481 h 9620"/>
                <a:gd name="connsiteX4" fmla="*/ 4158 w 182499"/>
                <a:gd name="connsiteY4" fmla="*/ -481 h 9620"/>
                <a:gd name="connsiteX5" fmla="*/ 177036 w 182499"/>
                <a:gd name="connsiteY5" fmla="*/ -481 h 9620"/>
                <a:gd name="connsiteX6" fmla="*/ 181894 w 182499"/>
                <a:gd name="connsiteY6" fmla="*/ 4377 h 9620"/>
                <a:gd name="connsiteX7" fmla="*/ 177131 w 182499"/>
                <a:gd name="connsiteY7" fmla="*/ 9139 h 9620"/>
                <a:gd name="connsiteX8" fmla="*/ 177036 w 18249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499" h="9620">
                  <a:moveTo>
                    <a:pt x="177036" y="9139"/>
                  </a:moveTo>
                  <a:lnTo>
                    <a:pt x="4158" y="9139"/>
                  </a:lnTo>
                  <a:cubicBezTo>
                    <a:pt x="1529" y="9139"/>
                    <a:pt x="-605" y="7006"/>
                    <a:pt x="-605" y="4377"/>
                  </a:cubicBezTo>
                  <a:cubicBezTo>
                    <a:pt x="-652" y="1748"/>
                    <a:pt x="1433" y="-424"/>
                    <a:pt x="4062" y="-481"/>
                  </a:cubicBezTo>
                  <a:cubicBezTo>
                    <a:pt x="4091" y="-481"/>
                    <a:pt x="4129" y="-481"/>
                    <a:pt x="4158" y="-481"/>
                  </a:cubicBezTo>
                  <a:lnTo>
                    <a:pt x="177036" y="-481"/>
                  </a:lnTo>
                  <a:cubicBezTo>
                    <a:pt x="179723" y="-481"/>
                    <a:pt x="181894" y="1691"/>
                    <a:pt x="181894" y="4377"/>
                  </a:cubicBezTo>
                  <a:cubicBezTo>
                    <a:pt x="181894" y="7006"/>
                    <a:pt x="179760" y="9139"/>
                    <a:pt x="177131" y="9139"/>
                  </a:cubicBezTo>
                  <a:cubicBezTo>
                    <a:pt x="177103" y="9139"/>
                    <a:pt x="177065" y="9139"/>
                    <a:pt x="177036" y="9139"/>
                  </a:cubicBezTo>
                  <a:close/>
                </a:path>
              </a:pathLst>
            </a:custGeom>
            <a:solidFill>
              <a:srgbClr val="010100"/>
            </a:solidFill>
            <a:ln w="9525" cap="flat">
              <a:noFill/>
              <a:prstDash val="solid"/>
              <a:miter/>
            </a:ln>
          </p:spPr>
          <p:txBody>
            <a:bodyPr rtlCol="0" anchor="ctr"/>
            <a:lstStyle/>
            <a:p>
              <a:endParaRPr lang="zh-CN" altLang="en-US"/>
            </a:p>
          </p:txBody>
        </p:sp>
        <p:sp>
          <p:nvSpPr>
            <p:cNvPr id="130" name="任意多边形: 形状 129"/>
            <p:cNvSpPr/>
            <p:nvPr/>
          </p:nvSpPr>
          <p:spPr>
            <a:xfrm>
              <a:off x="7413331" y="4442053"/>
              <a:ext cx="436754" cy="14640"/>
            </a:xfrm>
            <a:custGeom>
              <a:avLst/>
              <a:gdLst>
                <a:gd name="connsiteX0" fmla="*/ 281526 w 286989"/>
                <a:gd name="connsiteY0" fmla="*/ 9139 h 9620"/>
                <a:gd name="connsiteX1" fmla="*/ 4158 w 286989"/>
                <a:gd name="connsiteY1" fmla="*/ 9139 h 9620"/>
                <a:gd name="connsiteX2" fmla="*/ -605 w 286989"/>
                <a:gd name="connsiteY2" fmla="*/ 4377 h 9620"/>
                <a:gd name="connsiteX3" fmla="*/ 4062 w 286989"/>
                <a:gd name="connsiteY3" fmla="*/ -481 h 9620"/>
                <a:gd name="connsiteX4" fmla="*/ 4158 w 286989"/>
                <a:gd name="connsiteY4" fmla="*/ -481 h 9620"/>
                <a:gd name="connsiteX5" fmla="*/ 281526 w 286989"/>
                <a:gd name="connsiteY5" fmla="*/ -481 h 9620"/>
                <a:gd name="connsiteX6" fmla="*/ 286384 w 286989"/>
                <a:gd name="connsiteY6" fmla="*/ 4377 h 9620"/>
                <a:gd name="connsiteX7" fmla="*/ 281621 w 286989"/>
                <a:gd name="connsiteY7" fmla="*/ 9139 h 9620"/>
                <a:gd name="connsiteX8" fmla="*/ 281526 w 28698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989" h="9620">
                  <a:moveTo>
                    <a:pt x="281526" y="9139"/>
                  </a:moveTo>
                  <a:lnTo>
                    <a:pt x="4158" y="9139"/>
                  </a:lnTo>
                  <a:cubicBezTo>
                    <a:pt x="1529" y="9139"/>
                    <a:pt x="-605" y="7006"/>
                    <a:pt x="-605" y="4377"/>
                  </a:cubicBezTo>
                  <a:cubicBezTo>
                    <a:pt x="-652" y="1748"/>
                    <a:pt x="1433" y="-424"/>
                    <a:pt x="4062" y="-481"/>
                  </a:cubicBezTo>
                  <a:cubicBezTo>
                    <a:pt x="4091" y="-481"/>
                    <a:pt x="4129" y="-481"/>
                    <a:pt x="4158" y="-481"/>
                  </a:cubicBezTo>
                  <a:lnTo>
                    <a:pt x="281526" y="-481"/>
                  </a:lnTo>
                  <a:cubicBezTo>
                    <a:pt x="284212" y="-481"/>
                    <a:pt x="286384" y="1691"/>
                    <a:pt x="286384" y="4377"/>
                  </a:cubicBezTo>
                  <a:cubicBezTo>
                    <a:pt x="286384" y="7006"/>
                    <a:pt x="284250" y="9139"/>
                    <a:pt x="281621" y="9139"/>
                  </a:cubicBezTo>
                  <a:cubicBezTo>
                    <a:pt x="281593" y="9139"/>
                    <a:pt x="281554" y="9139"/>
                    <a:pt x="281526" y="9139"/>
                  </a:cubicBezTo>
                  <a:close/>
                </a:path>
              </a:pathLst>
            </a:custGeom>
            <a:solidFill>
              <a:srgbClr val="010100"/>
            </a:solidFill>
            <a:ln w="9525" cap="flat">
              <a:noFill/>
              <a:prstDash val="solid"/>
              <a:miter/>
            </a:ln>
          </p:spPr>
          <p:txBody>
            <a:bodyPr rtlCol="0" anchor="ctr"/>
            <a:lstStyle/>
            <a:p>
              <a:endParaRPr lang="zh-CN" altLang="en-US"/>
            </a:p>
          </p:txBody>
        </p:sp>
        <p:sp>
          <p:nvSpPr>
            <p:cNvPr id="131" name="任意多边形: 形状 130"/>
            <p:cNvSpPr/>
            <p:nvPr/>
          </p:nvSpPr>
          <p:spPr>
            <a:xfrm>
              <a:off x="8611683" y="3891075"/>
              <a:ext cx="256861" cy="14640"/>
            </a:xfrm>
            <a:custGeom>
              <a:avLst/>
              <a:gdLst>
                <a:gd name="connsiteX0" fmla="*/ 163320 w 168783"/>
                <a:gd name="connsiteY0" fmla="*/ 9139 h 9620"/>
                <a:gd name="connsiteX1" fmla="*/ 4252 w 168783"/>
                <a:gd name="connsiteY1" fmla="*/ 9139 h 9620"/>
                <a:gd name="connsiteX2" fmla="*/ -606 w 168783"/>
                <a:gd name="connsiteY2" fmla="*/ 4282 h 9620"/>
                <a:gd name="connsiteX3" fmla="*/ 4157 w 168783"/>
                <a:gd name="connsiteY3" fmla="*/ -480 h 9620"/>
                <a:gd name="connsiteX4" fmla="*/ 4252 w 168783"/>
                <a:gd name="connsiteY4" fmla="*/ -480 h 9620"/>
                <a:gd name="connsiteX5" fmla="*/ 163320 w 168783"/>
                <a:gd name="connsiteY5" fmla="*/ -480 h 9620"/>
                <a:gd name="connsiteX6" fmla="*/ 168178 w 168783"/>
                <a:gd name="connsiteY6" fmla="*/ 4187 h 9620"/>
                <a:gd name="connsiteX7" fmla="*/ 168178 w 168783"/>
                <a:gd name="connsiteY7" fmla="*/ 4282 h 9620"/>
                <a:gd name="connsiteX8" fmla="*/ 163320 w 168783"/>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783" h="9620">
                  <a:moveTo>
                    <a:pt x="163320" y="9139"/>
                  </a:moveTo>
                  <a:lnTo>
                    <a:pt x="4252" y="9139"/>
                  </a:lnTo>
                  <a:cubicBezTo>
                    <a:pt x="1566" y="9139"/>
                    <a:pt x="-606" y="6968"/>
                    <a:pt x="-606" y="4282"/>
                  </a:cubicBezTo>
                  <a:cubicBezTo>
                    <a:pt x="-606" y="1653"/>
                    <a:pt x="1528" y="-480"/>
                    <a:pt x="4157" y="-480"/>
                  </a:cubicBezTo>
                  <a:cubicBezTo>
                    <a:pt x="4185" y="-480"/>
                    <a:pt x="4224" y="-480"/>
                    <a:pt x="4252" y="-480"/>
                  </a:cubicBezTo>
                  <a:lnTo>
                    <a:pt x="163320" y="-480"/>
                  </a:lnTo>
                  <a:cubicBezTo>
                    <a:pt x="165949" y="-528"/>
                    <a:pt x="168120" y="1558"/>
                    <a:pt x="168178" y="4187"/>
                  </a:cubicBezTo>
                  <a:cubicBezTo>
                    <a:pt x="168178" y="4215"/>
                    <a:pt x="168178" y="4253"/>
                    <a:pt x="168178" y="4282"/>
                  </a:cubicBezTo>
                  <a:cubicBezTo>
                    <a:pt x="168178" y="6968"/>
                    <a:pt x="166006" y="9139"/>
                    <a:pt x="163320" y="9139"/>
                  </a:cubicBezTo>
                  <a:close/>
                </a:path>
              </a:pathLst>
            </a:custGeom>
            <a:solidFill>
              <a:srgbClr val="010100"/>
            </a:solidFill>
            <a:ln w="9525" cap="flat">
              <a:noFill/>
              <a:prstDash val="solid"/>
              <a:miter/>
            </a:ln>
          </p:spPr>
          <p:txBody>
            <a:bodyPr rtlCol="0" anchor="ctr"/>
            <a:lstStyle/>
            <a:p>
              <a:endParaRPr lang="zh-CN" altLang="en-US"/>
            </a:p>
          </p:txBody>
        </p:sp>
        <p:sp>
          <p:nvSpPr>
            <p:cNvPr id="132" name="任意多边形: 形状 131"/>
            <p:cNvSpPr/>
            <p:nvPr/>
          </p:nvSpPr>
          <p:spPr>
            <a:xfrm>
              <a:off x="8431504" y="3891075"/>
              <a:ext cx="130604" cy="14640"/>
            </a:xfrm>
            <a:custGeom>
              <a:avLst/>
              <a:gdLst>
                <a:gd name="connsiteX0" fmla="*/ 80357 w 85820"/>
                <a:gd name="connsiteY0" fmla="*/ 9139 h 9620"/>
                <a:gd name="connsiteX1" fmla="*/ 4157 w 85820"/>
                <a:gd name="connsiteY1" fmla="*/ 9139 h 9620"/>
                <a:gd name="connsiteX2" fmla="*/ -606 w 85820"/>
                <a:gd name="connsiteY2" fmla="*/ 4377 h 9620"/>
                <a:gd name="connsiteX3" fmla="*/ -606 w 85820"/>
                <a:gd name="connsiteY3" fmla="*/ 4282 h 9620"/>
                <a:gd name="connsiteX4" fmla="*/ 4157 w 85820"/>
                <a:gd name="connsiteY4" fmla="*/ -480 h 9620"/>
                <a:gd name="connsiteX5" fmla="*/ 80357 w 85820"/>
                <a:gd name="connsiteY5" fmla="*/ -480 h 9620"/>
                <a:gd name="connsiteX6" fmla="*/ 85215 w 85820"/>
                <a:gd name="connsiteY6" fmla="*/ 4187 h 9620"/>
                <a:gd name="connsiteX7" fmla="*/ 85215 w 85820"/>
                <a:gd name="connsiteY7" fmla="*/ 4282 h 9620"/>
                <a:gd name="connsiteX8" fmla="*/ 80357 w 85820"/>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20" h="9620">
                  <a:moveTo>
                    <a:pt x="80357" y="9139"/>
                  </a:moveTo>
                  <a:lnTo>
                    <a:pt x="4157" y="9139"/>
                  </a:lnTo>
                  <a:cubicBezTo>
                    <a:pt x="1528" y="9139"/>
                    <a:pt x="-606" y="7006"/>
                    <a:pt x="-606" y="4377"/>
                  </a:cubicBezTo>
                  <a:cubicBezTo>
                    <a:pt x="-606" y="4348"/>
                    <a:pt x="-606" y="4311"/>
                    <a:pt x="-606" y="4282"/>
                  </a:cubicBezTo>
                  <a:cubicBezTo>
                    <a:pt x="-606" y="1653"/>
                    <a:pt x="1528" y="-480"/>
                    <a:pt x="4157" y="-480"/>
                  </a:cubicBezTo>
                  <a:lnTo>
                    <a:pt x="80357" y="-480"/>
                  </a:lnTo>
                  <a:cubicBezTo>
                    <a:pt x="82986" y="-528"/>
                    <a:pt x="85158" y="1558"/>
                    <a:pt x="85215" y="4187"/>
                  </a:cubicBezTo>
                  <a:cubicBezTo>
                    <a:pt x="85215" y="4215"/>
                    <a:pt x="85215" y="4253"/>
                    <a:pt x="85215" y="4282"/>
                  </a:cubicBezTo>
                  <a:cubicBezTo>
                    <a:pt x="85215" y="6968"/>
                    <a:pt x="83043" y="9139"/>
                    <a:pt x="80357" y="9139"/>
                  </a:cubicBezTo>
                  <a:close/>
                </a:path>
              </a:pathLst>
            </a:custGeom>
            <a:solidFill>
              <a:srgbClr val="010100"/>
            </a:solidFill>
            <a:ln w="9525" cap="flat">
              <a:noFill/>
              <a:prstDash val="solid"/>
              <a:miter/>
            </a:ln>
          </p:spPr>
          <p:txBody>
            <a:bodyPr rtlCol="0" anchor="ctr"/>
            <a:lstStyle/>
            <a:p>
              <a:endParaRPr lang="zh-CN" altLang="en-US"/>
            </a:p>
          </p:txBody>
        </p:sp>
        <p:sp>
          <p:nvSpPr>
            <p:cNvPr id="133" name="任意多边形: 形状 132"/>
            <p:cNvSpPr/>
            <p:nvPr/>
          </p:nvSpPr>
          <p:spPr>
            <a:xfrm>
              <a:off x="8750261" y="3978049"/>
              <a:ext cx="118284" cy="14640"/>
            </a:xfrm>
            <a:custGeom>
              <a:avLst/>
              <a:gdLst>
                <a:gd name="connsiteX0" fmla="*/ 72261 w 77724"/>
                <a:gd name="connsiteY0" fmla="*/ 9139 h 9620"/>
                <a:gd name="connsiteX1" fmla="*/ 4252 w 77724"/>
                <a:gd name="connsiteY1" fmla="*/ 9139 h 9620"/>
                <a:gd name="connsiteX2" fmla="*/ -606 w 77724"/>
                <a:gd name="connsiteY2" fmla="*/ 4282 h 9620"/>
                <a:gd name="connsiteX3" fmla="*/ 4157 w 77724"/>
                <a:gd name="connsiteY3" fmla="*/ -480 h 9620"/>
                <a:gd name="connsiteX4" fmla="*/ 4252 w 77724"/>
                <a:gd name="connsiteY4" fmla="*/ -480 h 9620"/>
                <a:gd name="connsiteX5" fmla="*/ 72261 w 77724"/>
                <a:gd name="connsiteY5" fmla="*/ -480 h 9620"/>
                <a:gd name="connsiteX6" fmla="*/ 77119 w 77724"/>
                <a:gd name="connsiteY6" fmla="*/ 4187 h 9620"/>
                <a:gd name="connsiteX7" fmla="*/ 77119 w 77724"/>
                <a:gd name="connsiteY7" fmla="*/ 4282 h 9620"/>
                <a:gd name="connsiteX8" fmla="*/ 72261 w 77724"/>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24" h="9620">
                  <a:moveTo>
                    <a:pt x="72261" y="9139"/>
                  </a:moveTo>
                  <a:lnTo>
                    <a:pt x="4252" y="9139"/>
                  </a:lnTo>
                  <a:cubicBezTo>
                    <a:pt x="1566" y="9139"/>
                    <a:pt x="-606" y="6968"/>
                    <a:pt x="-606" y="4282"/>
                  </a:cubicBezTo>
                  <a:cubicBezTo>
                    <a:pt x="-606" y="1653"/>
                    <a:pt x="1528" y="-480"/>
                    <a:pt x="4157" y="-480"/>
                  </a:cubicBezTo>
                  <a:cubicBezTo>
                    <a:pt x="4185" y="-480"/>
                    <a:pt x="4224" y="-480"/>
                    <a:pt x="4252" y="-480"/>
                  </a:cubicBezTo>
                  <a:lnTo>
                    <a:pt x="72261" y="-480"/>
                  </a:lnTo>
                  <a:cubicBezTo>
                    <a:pt x="74890" y="-528"/>
                    <a:pt x="77061" y="1558"/>
                    <a:pt x="77119" y="4187"/>
                  </a:cubicBezTo>
                  <a:cubicBezTo>
                    <a:pt x="77119" y="4215"/>
                    <a:pt x="77119" y="4253"/>
                    <a:pt x="77119" y="4282"/>
                  </a:cubicBezTo>
                  <a:cubicBezTo>
                    <a:pt x="77119" y="6968"/>
                    <a:pt x="74947" y="9139"/>
                    <a:pt x="72261" y="9139"/>
                  </a:cubicBezTo>
                  <a:close/>
                </a:path>
              </a:pathLst>
            </a:custGeom>
            <a:solidFill>
              <a:srgbClr val="010100"/>
            </a:solidFill>
            <a:ln w="9525" cap="flat">
              <a:noFill/>
              <a:prstDash val="solid"/>
              <a:miter/>
            </a:ln>
          </p:spPr>
          <p:txBody>
            <a:bodyPr rtlCol="0" anchor="ctr"/>
            <a:lstStyle/>
            <a:p>
              <a:endParaRPr lang="zh-CN" altLang="en-US"/>
            </a:p>
          </p:txBody>
        </p:sp>
        <p:sp>
          <p:nvSpPr>
            <p:cNvPr id="134" name="任意多边形: 形状 133"/>
            <p:cNvSpPr/>
            <p:nvPr/>
          </p:nvSpPr>
          <p:spPr>
            <a:xfrm>
              <a:off x="8431504" y="3978049"/>
              <a:ext cx="270777" cy="14640"/>
            </a:xfrm>
            <a:custGeom>
              <a:avLst/>
              <a:gdLst>
                <a:gd name="connsiteX0" fmla="*/ 172654 w 177926"/>
                <a:gd name="connsiteY0" fmla="*/ 9139 h 9620"/>
                <a:gd name="connsiteX1" fmla="*/ 4157 w 177926"/>
                <a:gd name="connsiteY1" fmla="*/ 9139 h 9620"/>
                <a:gd name="connsiteX2" fmla="*/ -606 w 177926"/>
                <a:gd name="connsiteY2" fmla="*/ 4377 h 9620"/>
                <a:gd name="connsiteX3" fmla="*/ -606 w 177926"/>
                <a:gd name="connsiteY3" fmla="*/ 4282 h 9620"/>
                <a:gd name="connsiteX4" fmla="*/ 4157 w 177926"/>
                <a:gd name="connsiteY4" fmla="*/ -480 h 9620"/>
                <a:gd name="connsiteX5" fmla="*/ 172464 w 177926"/>
                <a:gd name="connsiteY5" fmla="*/ -480 h 9620"/>
                <a:gd name="connsiteX6" fmla="*/ 177321 w 177926"/>
                <a:gd name="connsiteY6" fmla="*/ 4187 h 9620"/>
                <a:gd name="connsiteX7" fmla="*/ 177321 w 177926"/>
                <a:gd name="connsiteY7" fmla="*/ 4282 h 9620"/>
                <a:gd name="connsiteX8" fmla="*/ 172654 w 177926"/>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926" h="9620">
                  <a:moveTo>
                    <a:pt x="172654" y="9139"/>
                  </a:moveTo>
                  <a:lnTo>
                    <a:pt x="4157" y="9139"/>
                  </a:lnTo>
                  <a:cubicBezTo>
                    <a:pt x="1528" y="9139"/>
                    <a:pt x="-606" y="7006"/>
                    <a:pt x="-606" y="4377"/>
                  </a:cubicBezTo>
                  <a:cubicBezTo>
                    <a:pt x="-606" y="4348"/>
                    <a:pt x="-606" y="4311"/>
                    <a:pt x="-606" y="4282"/>
                  </a:cubicBezTo>
                  <a:cubicBezTo>
                    <a:pt x="-606" y="1653"/>
                    <a:pt x="1528" y="-480"/>
                    <a:pt x="4157" y="-480"/>
                  </a:cubicBezTo>
                  <a:lnTo>
                    <a:pt x="172464" y="-480"/>
                  </a:lnTo>
                  <a:cubicBezTo>
                    <a:pt x="175092" y="-528"/>
                    <a:pt x="177264" y="1558"/>
                    <a:pt x="177321" y="4187"/>
                  </a:cubicBezTo>
                  <a:cubicBezTo>
                    <a:pt x="177321" y="4215"/>
                    <a:pt x="177321" y="4253"/>
                    <a:pt x="177321" y="4282"/>
                  </a:cubicBezTo>
                  <a:cubicBezTo>
                    <a:pt x="177321" y="6892"/>
                    <a:pt x="175264" y="9035"/>
                    <a:pt x="172654" y="9139"/>
                  </a:cubicBezTo>
                  <a:close/>
                </a:path>
              </a:pathLst>
            </a:custGeom>
            <a:solidFill>
              <a:srgbClr val="010100"/>
            </a:solidFill>
            <a:ln w="9525" cap="flat">
              <a:noFill/>
              <a:prstDash val="solid"/>
              <a:miter/>
            </a:ln>
          </p:spPr>
          <p:txBody>
            <a:bodyPr rtlCol="0" anchor="ctr"/>
            <a:lstStyle/>
            <a:p>
              <a:endParaRPr lang="zh-CN" altLang="en-US"/>
            </a:p>
          </p:txBody>
        </p:sp>
        <p:sp>
          <p:nvSpPr>
            <p:cNvPr id="135" name="任意多边形: 形状 134"/>
            <p:cNvSpPr/>
            <p:nvPr/>
          </p:nvSpPr>
          <p:spPr>
            <a:xfrm>
              <a:off x="8582112" y="4065023"/>
              <a:ext cx="286433" cy="14640"/>
            </a:xfrm>
            <a:custGeom>
              <a:avLst/>
              <a:gdLst>
                <a:gd name="connsiteX0" fmla="*/ 182751 w 188214"/>
                <a:gd name="connsiteY0" fmla="*/ 9139 h 9620"/>
                <a:gd name="connsiteX1" fmla="*/ 4157 w 188214"/>
                <a:gd name="connsiteY1" fmla="*/ 9139 h 9620"/>
                <a:gd name="connsiteX2" fmla="*/ -606 w 188214"/>
                <a:gd name="connsiteY2" fmla="*/ 4377 h 9620"/>
                <a:gd name="connsiteX3" fmla="*/ -606 w 188214"/>
                <a:gd name="connsiteY3" fmla="*/ 4282 h 9620"/>
                <a:gd name="connsiteX4" fmla="*/ 4157 w 188214"/>
                <a:gd name="connsiteY4" fmla="*/ -480 h 9620"/>
                <a:gd name="connsiteX5" fmla="*/ 182751 w 188214"/>
                <a:gd name="connsiteY5" fmla="*/ -480 h 9620"/>
                <a:gd name="connsiteX6" fmla="*/ 187609 w 188214"/>
                <a:gd name="connsiteY6" fmla="*/ 4187 h 9620"/>
                <a:gd name="connsiteX7" fmla="*/ 187609 w 188214"/>
                <a:gd name="connsiteY7" fmla="*/ 4282 h 9620"/>
                <a:gd name="connsiteX8" fmla="*/ 182751 w 188214"/>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14" h="9620">
                  <a:moveTo>
                    <a:pt x="182751" y="9139"/>
                  </a:moveTo>
                  <a:lnTo>
                    <a:pt x="4157" y="9139"/>
                  </a:lnTo>
                  <a:cubicBezTo>
                    <a:pt x="1528" y="9139"/>
                    <a:pt x="-606" y="7006"/>
                    <a:pt x="-606" y="4377"/>
                  </a:cubicBezTo>
                  <a:cubicBezTo>
                    <a:pt x="-606" y="4348"/>
                    <a:pt x="-606" y="4311"/>
                    <a:pt x="-606" y="4282"/>
                  </a:cubicBezTo>
                  <a:cubicBezTo>
                    <a:pt x="-606" y="1653"/>
                    <a:pt x="1528" y="-480"/>
                    <a:pt x="4157" y="-480"/>
                  </a:cubicBezTo>
                  <a:lnTo>
                    <a:pt x="182751" y="-480"/>
                  </a:lnTo>
                  <a:cubicBezTo>
                    <a:pt x="185380" y="-528"/>
                    <a:pt x="187551" y="1558"/>
                    <a:pt x="187609" y="4187"/>
                  </a:cubicBezTo>
                  <a:cubicBezTo>
                    <a:pt x="187609" y="4215"/>
                    <a:pt x="187609" y="4253"/>
                    <a:pt x="187609" y="4282"/>
                  </a:cubicBezTo>
                  <a:cubicBezTo>
                    <a:pt x="187609" y="6968"/>
                    <a:pt x="185437" y="9139"/>
                    <a:pt x="182751" y="9139"/>
                  </a:cubicBezTo>
                  <a:close/>
                </a:path>
              </a:pathLst>
            </a:custGeom>
            <a:solidFill>
              <a:srgbClr val="010100"/>
            </a:solidFill>
            <a:ln w="9525" cap="flat">
              <a:noFill/>
              <a:prstDash val="solid"/>
              <a:miter/>
            </a:ln>
          </p:spPr>
          <p:txBody>
            <a:bodyPr rtlCol="0" anchor="ctr"/>
            <a:lstStyle/>
            <a:p>
              <a:endParaRPr lang="zh-CN" altLang="en-US"/>
            </a:p>
          </p:txBody>
        </p:sp>
        <p:sp>
          <p:nvSpPr>
            <p:cNvPr id="136" name="任意多边形: 形状 135"/>
            <p:cNvSpPr/>
            <p:nvPr/>
          </p:nvSpPr>
          <p:spPr>
            <a:xfrm>
              <a:off x="8431504" y="4065024"/>
              <a:ext cx="104079" cy="14639"/>
            </a:xfrm>
            <a:custGeom>
              <a:avLst/>
              <a:gdLst>
                <a:gd name="connsiteX0" fmla="*/ 63212 w 68390"/>
                <a:gd name="connsiteY0" fmla="*/ 9139 h 9619"/>
                <a:gd name="connsiteX1" fmla="*/ 4157 w 68390"/>
                <a:gd name="connsiteY1" fmla="*/ 9139 h 9619"/>
                <a:gd name="connsiteX2" fmla="*/ -606 w 68390"/>
                <a:gd name="connsiteY2" fmla="*/ 4376 h 9619"/>
                <a:gd name="connsiteX3" fmla="*/ -606 w 68390"/>
                <a:gd name="connsiteY3" fmla="*/ 4281 h 9619"/>
                <a:gd name="connsiteX4" fmla="*/ 4157 w 68390"/>
                <a:gd name="connsiteY4" fmla="*/ -481 h 9619"/>
                <a:gd name="connsiteX5" fmla="*/ 63021 w 68390"/>
                <a:gd name="connsiteY5" fmla="*/ -481 h 9619"/>
                <a:gd name="connsiteX6" fmla="*/ 67784 w 68390"/>
                <a:gd name="connsiteY6" fmla="*/ 4281 h 9619"/>
                <a:gd name="connsiteX7" fmla="*/ 63212 w 68390"/>
                <a:gd name="connsiteY7" fmla="*/ 9139 h 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90" h="9619">
                  <a:moveTo>
                    <a:pt x="63212" y="9139"/>
                  </a:moveTo>
                  <a:lnTo>
                    <a:pt x="4157" y="9139"/>
                  </a:lnTo>
                  <a:cubicBezTo>
                    <a:pt x="1528" y="9139"/>
                    <a:pt x="-606" y="7005"/>
                    <a:pt x="-606" y="4376"/>
                  </a:cubicBezTo>
                  <a:cubicBezTo>
                    <a:pt x="-606" y="4348"/>
                    <a:pt x="-606" y="4310"/>
                    <a:pt x="-606" y="4281"/>
                  </a:cubicBezTo>
                  <a:cubicBezTo>
                    <a:pt x="-606" y="1652"/>
                    <a:pt x="1528" y="-481"/>
                    <a:pt x="4157" y="-481"/>
                  </a:cubicBezTo>
                  <a:lnTo>
                    <a:pt x="63021" y="-481"/>
                  </a:lnTo>
                  <a:cubicBezTo>
                    <a:pt x="65650" y="-481"/>
                    <a:pt x="67784" y="1652"/>
                    <a:pt x="67784" y="4281"/>
                  </a:cubicBezTo>
                  <a:cubicBezTo>
                    <a:pt x="67841" y="6872"/>
                    <a:pt x="65803" y="9034"/>
                    <a:pt x="63212" y="9139"/>
                  </a:cubicBezTo>
                  <a:close/>
                </a:path>
              </a:pathLst>
            </a:custGeom>
            <a:solidFill>
              <a:srgbClr val="010100"/>
            </a:solidFill>
            <a:ln w="9525" cap="flat">
              <a:noFill/>
              <a:prstDash val="solid"/>
              <a:miter/>
            </a:ln>
          </p:spPr>
          <p:txBody>
            <a:bodyPr rtlCol="0" anchor="ctr"/>
            <a:lstStyle/>
            <a:p>
              <a:endParaRPr lang="zh-CN" altLang="en-US"/>
            </a:p>
          </p:txBody>
        </p:sp>
        <p:sp>
          <p:nvSpPr>
            <p:cNvPr id="137" name="任意多边形: 形状 136"/>
            <p:cNvSpPr/>
            <p:nvPr/>
          </p:nvSpPr>
          <p:spPr>
            <a:xfrm>
              <a:off x="8749547" y="4268397"/>
              <a:ext cx="117537" cy="14495"/>
            </a:xfrm>
            <a:custGeom>
              <a:avLst/>
              <a:gdLst>
                <a:gd name="connsiteX0" fmla="*/ 72730 w 77233"/>
                <a:gd name="connsiteY0" fmla="*/ 9044 h 9525"/>
                <a:gd name="connsiteX1" fmla="*/ 3292 w 77233"/>
                <a:gd name="connsiteY1" fmla="*/ 9044 h 9525"/>
                <a:gd name="connsiteX2" fmla="*/ -508 w 77233"/>
                <a:gd name="connsiteY2" fmla="*/ 3319 h 9525"/>
                <a:gd name="connsiteX3" fmla="*/ 3292 w 77233"/>
                <a:gd name="connsiteY3" fmla="*/ -481 h 9525"/>
                <a:gd name="connsiteX4" fmla="*/ 72730 w 77233"/>
                <a:gd name="connsiteY4" fmla="*/ -481 h 9525"/>
                <a:gd name="connsiteX5" fmla="*/ 76530 w 77233"/>
                <a:gd name="connsiteY5" fmla="*/ 5244 h 9525"/>
                <a:gd name="connsiteX6" fmla="*/ 72730 w 77233"/>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233" h="9525">
                  <a:moveTo>
                    <a:pt x="72730" y="9044"/>
                  </a:moveTo>
                  <a:lnTo>
                    <a:pt x="3292" y="9044"/>
                  </a:lnTo>
                  <a:cubicBezTo>
                    <a:pt x="663" y="8520"/>
                    <a:pt x="-1041" y="5958"/>
                    <a:pt x="-508" y="3319"/>
                  </a:cubicBezTo>
                  <a:cubicBezTo>
                    <a:pt x="-127" y="1405"/>
                    <a:pt x="1369" y="-100"/>
                    <a:pt x="3292" y="-481"/>
                  </a:cubicBezTo>
                  <a:lnTo>
                    <a:pt x="72730" y="-481"/>
                  </a:lnTo>
                  <a:cubicBezTo>
                    <a:pt x="75359" y="43"/>
                    <a:pt x="77063" y="2605"/>
                    <a:pt x="76530" y="5244"/>
                  </a:cubicBezTo>
                  <a:cubicBezTo>
                    <a:pt x="76150" y="7158"/>
                    <a:pt x="74644" y="8663"/>
                    <a:pt x="72730" y="9044"/>
                  </a:cubicBezTo>
                  <a:close/>
                </a:path>
              </a:pathLst>
            </a:custGeom>
            <a:solidFill>
              <a:srgbClr val="010100"/>
            </a:solidFill>
            <a:ln w="9525" cap="flat">
              <a:noFill/>
              <a:prstDash val="solid"/>
              <a:miter/>
            </a:ln>
          </p:spPr>
          <p:txBody>
            <a:bodyPr rtlCol="0" anchor="ctr"/>
            <a:lstStyle/>
            <a:p>
              <a:endParaRPr lang="zh-CN" altLang="en-US"/>
            </a:p>
          </p:txBody>
        </p:sp>
        <p:sp>
          <p:nvSpPr>
            <p:cNvPr id="138" name="任意多边形: 形状 137"/>
            <p:cNvSpPr/>
            <p:nvPr/>
          </p:nvSpPr>
          <p:spPr>
            <a:xfrm>
              <a:off x="8432819" y="4268397"/>
              <a:ext cx="276119" cy="14495"/>
            </a:xfrm>
            <a:custGeom>
              <a:avLst/>
              <a:gdLst>
                <a:gd name="connsiteX0" fmla="*/ 177124 w 181437"/>
                <a:gd name="connsiteY0" fmla="*/ 9044 h 9525"/>
                <a:gd name="connsiteX1" fmla="*/ 3293 w 181437"/>
                <a:gd name="connsiteY1" fmla="*/ 9044 h 9525"/>
                <a:gd name="connsiteX2" fmla="*/ -508 w 181437"/>
                <a:gd name="connsiteY2" fmla="*/ 3319 h 9525"/>
                <a:gd name="connsiteX3" fmla="*/ 3293 w 181437"/>
                <a:gd name="connsiteY3" fmla="*/ -481 h 9525"/>
                <a:gd name="connsiteX4" fmla="*/ 176933 w 181437"/>
                <a:gd name="connsiteY4" fmla="*/ -481 h 9525"/>
                <a:gd name="connsiteX5" fmla="*/ 180734 w 181437"/>
                <a:gd name="connsiteY5" fmla="*/ 5244 h 9525"/>
                <a:gd name="connsiteX6" fmla="*/ 176933 w 181437"/>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437" h="9525">
                  <a:moveTo>
                    <a:pt x="177124" y="9044"/>
                  </a:moveTo>
                  <a:lnTo>
                    <a:pt x="3293" y="9044"/>
                  </a:lnTo>
                  <a:cubicBezTo>
                    <a:pt x="664" y="8520"/>
                    <a:pt x="-1042" y="5958"/>
                    <a:pt x="-508" y="3319"/>
                  </a:cubicBezTo>
                  <a:cubicBezTo>
                    <a:pt x="-127" y="1405"/>
                    <a:pt x="1378" y="-100"/>
                    <a:pt x="3293" y="-481"/>
                  </a:cubicBezTo>
                  <a:lnTo>
                    <a:pt x="176933" y="-481"/>
                  </a:lnTo>
                  <a:cubicBezTo>
                    <a:pt x="179562" y="43"/>
                    <a:pt x="181267" y="2605"/>
                    <a:pt x="180734" y="5244"/>
                  </a:cubicBezTo>
                  <a:cubicBezTo>
                    <a:pt x="180353" y="7158"/>
                    <a:pt x="178848" y="8663"/>
                    <a:pt x="176933" y="9044"/>
                  </a:cubicBezTo>
                  <a:close/>
                </a:path>
              </a:pathLst>
            </a:custGeom>
            <a:solidFill>
              <a:srgbClr val="010100"/>
            </a:solidFill>
            <a:ln w="9525" cap="flat">
              <a:noFill/>
              <a:prstDash val="solid"/>
              <a:miter/>
            </a:ln>
          </p:spPr>
          <p:txBody>
            <a:bodyPr rtlCol="0" anchor="ctr"/>
            <a:lstStyle/>
            <a:p>
              <a:endParaRPr lang="zh-CN" altLang="en-US"/>
            </a:p>
          </p:txBody>
        </p:sp>
        <p:sp>
          <p:nvSpPr>
            <p:cNvPr id="139" name="任意多边形: 形状 138"/>
            <p:cNvSpPr/>
            <p:nvPr/>
          </p:nvSpPr>
          <p:spPr>
            <a:xfrm>
              <a:off x="8578344" y="4355079"/>
              <a:ext cx="290203" cy="14642"/>
            </a:xfrm>
            <a:custGeom>
              <a:avLst/>
              <a:gdLst>
                <a:gd name="connsiteX0" fmla="*/ 185227 w 190690"/>
                <a:gd name="connsiteY0" fmla="*/ 9139 h 9621"/>
                <a:gd name="connsiteX1" fmla="*/ 4252 w 190690"/>
                <a:gd name="connsiteY1" fmla="*/ 9139 h 9621"/>
                <a:gd name="connsiteX2" fmla="*/ -606 w 190690"/>
                <a:gd name="connsiteY2" fmla="*/ 4472 h 9621"/>
                <a:gd name="connsiteX3" fmla="*/ -606 w 190690"/>
                <a:gd name="connsiteY3" fmla="*/ 4377 h 9621"/>
                <a:gd name="connsiteX4" fmla="*/ 4252 w 190690"/>
                <a:gd name="connsiteY4" fmla="*/ -481 h 9621"/>
                <a:gd name="connsiteX5" fmla="*/ 185227 w 190690"/>
                <a:gd name="connsiteY5" fmla="*/ -481 h 9621"/>
                <a:gd name="connsiteX6" fmla="*/ 190085 w 190690"/>
                <a:gd name="connsiteY6" fmla="*/ 4377 h 9621"/>
                <a:gd name="connsiteX7" fmla="*/ 185323 w 190690"/>
                <a:gd name="connsiteY7" fmla="*/ 9139 h 9621"/>
                <a:gd name="connsiteX8" fmla="*/ 185227 w 190690"/>
                <a:gd name="connsiteY8" fmla="*/ 9139 h 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690" h="9621">
                  <a:moveTo>
                    <a:pt x="185227" y="9139"/>
                  </a:moveTo>
                  <a:lnTo>
                    <a:pt x="4252" y="9139"/>
                  </a:lnTo>
                  <a:cubicBezTo>
                    <a:pt x="1623" y="9187"/>
                    <a:pt x="-549" y="7101"/>
                    <a:pt x="-606" y="4472"/>
                  </a:cubicBezTo>
                  <a:cubicBezTo>
                    <a:pt x="-606" y="4444"/>
                    <a:pt x="-606" y="4405"/>
                    <a:pt x="-606" y="4377"/>
                  </a:cubicBezTo>
                  <a:cubicBezTo>
                    <a:pt x="-606" y="1691"/>
                    <a:pt x="1566" y="-481"/>
                    <a:pt x="4252" y="-481"/>
                  </a:cubicBezTo>
                  <a:lnTo>
                    <a:pt x="185227" y="-481"/>
                  </a:lnTo>
                  <a:cubicBezTo>
                    <a:pt x="187913" y="-481"/>
                    <a:pt x="190085" y="1691"/>
                    <a:pt x="190085" y="4377"/>
                  </a:cubicBezTo>
                  <a:cubicBezTo>
                    <a:pt x="190085" y="7006"/>
                    <a:pt x="187952" y="9139"/>
                    <a:pt x="185323" y="9139"/>
                  </a:cubicBezTo>
                  <a:cubicBezTo>
                    <a:pt x="185294" y="9139"/>
                    <a:pt x="185256" y="9139"/>
                    <a:pt x="185227" y="9139"/>
                  </a:cubicBezTo>
                  <a:close/>
                </a:path>
              </a:pathLst>
            </a:custGeom>
            <a:solidFill>
              <a:srgbClr val="010100"/>
            </a:solidFill>
            <a:ln w="9525" cap="flat">
              <a:noFill/>
              <a:prstDash val="solid"/>
              <a:miter/>
            </a:ln>
          </p:spPr>
          <p:txBody>
            <a:bodyPr rtlCol="0" anchor="ctr"/>
            <a:lstStyle/>
            <a:p>
              <a:endParaRPr lang="zh-CN" altLang="en-US"/>
            </a:p>
          </p:txBody>
        </p:sp>
        <p:sp>
          <p:nvSpPr>
            <p:cNvPr id="140" name="任意多边形: 形状 139"/>
            <p:cNvSpPr/>
            <p:nvPr/>
          </p:nvSpPr>
          <p:spPr>
            <a:xfrm>
              <a:off x="8431503" y="4355079"/>
              <a:ext cx="113790" cy="14640"/>
            </a:xfrm>
            <a:custGeom>
              <a:avLst/>
              <a:gdLst>
                <a:gd name="connsiteX0" fmla="*/ 69499 w 74771"/>
                <a:gd name="connsiteY0" fmla="*/ 9139 h 9620"/>
                <a:gd name="connsiteX1" fmla="*/ 4158 w 74771"/>
                <a:gd name="connsiteY1" fmla="*/ 9139 h 9620"/>
                <a:gd name="connsiteX2" fmla="*/ -605 w 74771"/>
                <a:gd name="connsiteY2" fmla="*/ 4377 h 9620"/>
                <a:gd name="connsiteX3" fmla="*/ 4062 w 74771"/>
                <a:gd name="connsiteY3" fmla="*/ -481 h 9620"/>
                <a:gd name="connsiteX4" fmla="*/ 4158 w 74771"/>
                <a:gd name="connsiteY4" fmla="*/ -481 h 9620"/>
                <a:gd name="connsiteX5" fmla="*/ 69309 w 74771"/>
                <a:gd name="connsiteY5" fmla="*/ -481 h 9620"/>
                <a:gd name="connsiteX6" fmla="*/ 74166 w 74771"/>
                <a:gd name="connsiteY6" fmla="*/ 4377 h 9620"/>
                <a:gd name="connsiteX7" fmla="*/ 69499 w 74771"/>
                <a:gd name="connsiteY7"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71" h="9620">
                  <a:moveTo>
                    <a:pt x="69499" y="9139"/>
                  </a:moveTo>
                  <a:lnTo>
                    <a:pt x="4158" y="9139"/>
                  </a:lnTo>
                  <a:cubicBezTo>
                    <a:pt x="1529" y="9139"/>
                    <a:pt x="-605" y="7006"/>
                    <a:pt x="-605" y="4377"/>
                  </a:cubicBezTo>
                  <a:cubicBezTo>
                    <a:pt x="-652" y="1748"/>
                    <a:pt x="1433" y="-424"/>
                    <a:pt x="4062" y="-481"/>
                  </a:cubicBezTo>
                  <a:cubicBezTo>
                    <a:pt x="4091" y="-481"/>
                    <a:pt x="4129" y="-481"/>
                    <a:pt x="4158" y="-481"/>
                  </a:cubicBezTo>
                  <a:lnTo>
                    <a:pt x="69309" y="-481"/>
                  </a:lnTo>
                  <a:cubicBezTo>
                    <a:pt x="71995" y="-481"/>
                    <a:pt x="74166" y="1691"/>
                    <a:pt x="74166" y="4377"/>
                  </a:cubicBezTo>
                  <a:cubicBezTo>
                    <a:pt x="74166" y="6968"/>
                    <a:pt x="72090" y="9092"/>
                    <a:pt x="69499" y="9139"/>
                  </a:cubicBezTo>
                  <a:close/>
                </a:path>
              </a:pathLst>
            </a:custGeom>
            <a:solidFill>
              <a:srgbClr val="010100"/>
            </a:solidFill>
            <a:ln w="9525" cap="flat">
              <a:noFill/>
              <a:prstDash val="solid"/>
              <a:miter/>
            </a:ln>
          </p:spPr>
          <p:txBody>
            <a:bodyPr rtlCol="0" anchor="ctr"/>
            <a:lstStyle/>
            <a:p>
              <a:endParaRPr lang="zh-CN" altLang="en-US"/>
            </a:p>
          </p:txBody>
        </p:sp>
        <p:sp>
          <p:nvSpPr>
            <p:cNvPr id="141" name="任意多边形: 形状 140"/>
            <p:cNvSpPr/>
            <p:nvPr/>
          </p:nvSpPr>
          <p:spPr>
            <a:xfrm>
              <a:off x="8703004" y="4442053"/>
              <a:ext cx="165542" cy="14640"/>
            </a:xfrm>
            <a:custGeom>
              <a:avLst/>
              <a:gdLst>
                <a:gd name="connsiteX0" fmla="*/ 103314 w 108777"/>
                <a:gd name="connsiteY0" fmla="*/ 9139 h 9620"/>
                <a:gd name="connsiteX1" fmla="*/ 4158 w 108777"/>
                <a:gd name="connsiteY1" fmla="*/ 9139 h 9620"/>
                <a:gd name="connsiteX2" fmla="*/ -604 w 108777"/>
                <a:gd name="connsiteY2" fmla="*/ 4377 h 9620"/>
                <a:gd name="connsiteX3" fmla="*/ 4063 w 108777"/>
                <a:gd name="connsiteY3" fmla="*/ -481 h 9620"/>
                <a:gd name="connsiteX4" fmla="*/ 4158 w 108777"/>
                <a:gd name="connsiteY4" fmla="*/ -481 h 9620"/>
                <a:gd name="connsiteX5" fmla="*/ 103314 w 108777"/>
                <a:gd name="connsiteY5" fmla="*/ -481 h 9620"/>
                <a:gd name="connsiteX6" fmla="*/ 108171 w 108777"/>
                <a:gd name="connsiteY6" fmla="*/ 4377 h 9620"/>
                <a:gd name="connsiteX7" fmla="*/ 103409 w 108777"/>
                <a:gd name="connsiteY7" fmla="*/ 9139 h 9620"/>
                <a:gd name="connsiteX8" fmla="*/ 103314 w 108777"/>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777" h="9620">
                  <a:moveTo>
                    <a:pt x="103314" y="9139"/>
                  </a:moveTo>
                  <a:lnTo>
                    <a:pt x="4158" y="9139"/>
                  </a:lnTo>
                  <a:cubicBezTo>
                    <a:pt x="1529" y="9139"/>
                    <a:pt x="-604" y="7006"/>
                    <a:pt x="-604" y="4377"/>
                  </a:cubicBezTo>
                  <a:cubicBezTo>
                    <a:pt x="-661" y="1748"/>
                    <a:pt x="1434" y="-424"/>
                    <a:pt x="4063" y="-481"/>
                  </a:cubicBezTo>
                  <a:cubicBezTo>
                    <a:pt x="4092" y="-481"/>
                    <a:pt x="4130" y="-481"/>
                    <a:pt x="4158" y="-481"/>
                  </a:cubicBezTo>
                  <a:lnTo>
                    <a:pt x="103314" y="-481"/>
                  </a:lnTo>
                  <a:cubicBezTo>
                    <a:pt x="106000" y="-481"/>
                    <a:pt x="108171" y="1691"/>
                    <a:pt x="108171" y="4377"/>
                  </a:cubicBezTo>
                  <a:cubicBezTo>
                    <a:pt x="108171" y="7006"/>
                    <a:pt x="106038" y="9139"/>
                    <a:pt x="103409" y="9139"/>
                  </a:cubicBezTo>
                  <a:cubicBezTo>
                    <a:pt x="103380" y="9139"/>
                    <a:pt x="103342" y="9139"/>
                    <a:pt x="103314" y="9139"/>
                  </a:cubicBezTo>
                  <a:close/>
                </a:path>
              </a:pathLst>
            </a:custGeom>
            <a:solidFill>
              <a:srgbClr val="010100"/>
            </a:solidFill>
            <a:ln w="9525" cap="flat">
              <a:noFill/>
              <a:prstDash val="solid"/>
              <a:miter/>
            </a:ln>
          </p:spPr>
          <p:txBody>
            <a:bodyPr rtlCol="0" anchor="ctr"/>
            <a:lstStyle/>
            <a:p>
              <a:endParaRPr lang="zh-CN" altLang="en-US"/>
            </a:p>
          </p:txBody>
        </p:sp>
        <p:sp>
          <p:nvSpPr>
            <p:cNvPr id="142" name="任意多边形: 形状 141"/>
            <p:cNvSpPr/>
            <p:nvPr/>
          </p:nvSpPr>
          <p:spPr>
            <a:xfrm>
              <a:off x="8431503" y="4442053"/>
              <a:ext cx="240194" cy="14640"/>
            </a:xfrm>
            <a:custGeom>
              <a:avLst/>
              <a:gdLst>
                <a:gd name="connsiteX0" fmla="*/ 152557 w 157830"/>
                <a:gd name="connsiteY0" fmla="*/ 9139 h 9620"/>
                <a:gd name="connsiteX1" fmla="*/ 4158 w 157830"/>
                <a:gd name="connsiteY1" fmla="*/ 9139 h 9620"/>
                <a:gd name="connsiteX2" fmla="*/ -605 w 157830"/>
                <a:gd name="connsiteY2" fmla="*/ 4377 h 9620"/>
                <a:gd name="connsiteX3" fmla="*/ 4062 w 157830"/>
                <a:gd name="connsiteY3" fmla="*/ -481 h 9620"/>
                <a:gd name="connsiteX4" fmla="*/ 4158 w 157830"/>
                <a:gd name="connsiteY4" fmla="*/ -481 h 9620"/>
                <a:gd name="connsiteX5" fmla="*/ 152367 w 157830"/>
                <a:gd name="connsiteY5" fmla="*/ -481 h 9620"/>
                <a:gd name="connsiteX6" fmla="*/ 157225 w 157830"/>
                <a:gd name="connsiteY6" fmla="*/ 4377 h 9620"/>
                <a:gd name="connsiteX7" fmla="*/ 152557 w 157830"/>
                <a:gd name="connsiteY7"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30" h="9620">
                  <a:moveTo>
                    <a:pt x="152557" y="9139"/>
                  </a:moveTo>
                  <a:lnTo>
                    <a:pt x="4158" y="9139"/>
                  </a:lnTo>
                  <a:cubicBezTo>
                    <a:pt x="1529" y="9139"/>
                    <a:pt x="-605" y="7006"/>
                    <a:pt x="-605" y="4377"/>
                  </a:cubicBezTo>
                  <a:cubicBezTo>
                    <a:pt x="-652" y="1748"/>
                    <a:pt x="1433" y="-424"/>
                    <a:pt x="4062" y="-481"/>
                  </a:cubicBezTo>
                  <a:cubicBezTo>
                    <a:pt x="4091" y="-481"/>
                    <a:pt x="4129" y="-481"/>
                    <a:pt x="4158" y="-481"/>
                  </a:cubicBezTo>
                  <a:lnTo>
                    <a:pt x="152367" y="-481"/>
                  </a:lnTo>
                  <a:cubicBezTo>
                    <a:pt x="155053" y="-481"/>
                    <a:pt x="157225" y="1691"/>
                    <a:pt x="157225" y="4377"/>
                  </a:cubicBezTo>
                  <a:cubicBezTo>
                    <a:pt x="157225" y="6968"/>
                    <a:pt x="155148" y="9092"/>
                    <a:pt x="152557" y="9139"/>
                  </a:cubicBezTo>
                  <a:close/>
                </a:path>
              </a:pathLst>
            </a:custGeom>
            <a:solidFill>
              <a:srgbClr val="010100"/>
            </a:solidFill>
            <a:ln w="9525" cap="flat">
              <a:noFill/>
              <a:prstDash val="solid"/>
              <a:miter/>
            </a:ln>
          </p:spPr>
          <p:txBody>
            <a:bodyPr rtlCol="0" anchor="ctr"/>
            <a:lstStyle/>
            <a:p>
              <a:endParaRPr lang="zh-CN" altLang="en-US"/>
            </a:p>
          </p:txBody>
        </p:sp>
        <p:sp>
          <p:nvSpPr>
            <p:cNvPr id="143" name="任意多边形: 形状 142"/>
            <p:cNvSpPr/>
            <p:nvPr/>
          </p:nvSpPr>
          <p:spPr>
            <a:xfrm>
              <a:off x="7420724" y="4919104"/>
              <a:ext cx="294550" cy="369058"/>
            </a:xfrm>
            <a:custGeom>
              <a:avLst/>
              <a:gdLst>
                <a:gd name="connsiteX0" fmla="*/ 0 w 193547"/>
                <a:gd name="connsiteY0" fmla="*/ 0 h 242506"/>
                <a:gd name="connsiteX1" fmla="*/ 0 w 193547"/>
                <a:gd name="connsiteY1" fmla="*/ 242506 h 242506"/>
                <a:gd name="connsiteX2" fmla="*/ 193548 w 193547"/>
                <a:gd name="connsiteY2" fmla="*/ 9525 h 242506"/>
                <a:gd name="connsiteX3" fmla="*/ 0 w 193547"/>
                <a:gd name="connsiteY3" fmla="*/ 0 h 242506"/>
              </a:gdLst>
              <a:ahLst/>
              <a:cxnLst>
                <a:cxn ang="0">
                  <a:pos x="connsiteX0" y="connsiteY0"/>
                </a:cxn>
                <a:cxn ang="0">
                  <a:pos x="connsiteX1" y="connsiteY1"/>
                </a:cxn>
                <a:cxn ang="0">
                  <a:pos x="connsiteX2" y="connsiteY2"/>
                </a:cxn>
                <a:cxn ang="0">
                  <a:pos x="connsiteX3" y="connsiteY3"/>
                </a:cxn>
              </a:cxnLst>
              <a:rect l="l" t="t" r="r" b="b"/>
              <a:pathLst>
                <a:path w="193547" h="242506">
                  <a:moveTo>
                    <a:pt x="0" y="0"/>
                  </a:moveTo>
                  <a:lnTo>
                    <a:pt x="0" y="242506"/>
                  </a:lnTo>
                  <a:lnTo>
                    <a:pt x="193548" y="9525"/>
                  </a:lnTo>
                  <a:lnTo>
                    <a:pt x="0" y="0"/>
                  </a:lnTo>
                  <a:close/>
                </a:path>
              </a:pathLst>
            </a:custGeom>
            <a:solidFill>
              <a:schemeClr val="accent1"/>
            </a:solidFill>
            <a:ln w="9525" cap="flat">
              <a:noFill/>
              <a:prstDash val="solid"/>
              <a:miter/>
            </a:ln>
          </p:spPr>
          <p:txBody>
            <a:bodyPr rtlCol="0" anchor="ctr"/>
            <a:lstStyle/>
            <a:p>
              <a:endParaRPr lang="zh-CN" altLang="en-US"/>
            </a:p>
          </p:txBody>
        </p:sp>
        <p:sp>
          <p:nvSpPr>
            <p:cNvPr id="144" name="任意多边形: 形状 143"/>
            <p:cNvSpPr/>
            <p:nvPr/>
          </p:nvSpPr>
          <p:spPr>
            <a:xfrm>
              <a:off x="7413237" y="4964476"/>
              <a:ext cx="1402242" cy="330942"/>
            </a:xfrm>
            <a:custGeom>
              <a:avLst/>
              <a:gdLst>
                <a:gd name="connsiteX0" fmla="*/ 4218 w 921407"/>
                <a:gd name="connsiteY0" fmla="*/ 216974 h 217460"/>
                <a:gd name="connsiteX1" fmla="*/ 1170 w 921407"/>
                <a:gd name="connsiteY1" fmla="*/ 215831 h 217460"/>
                <a:gd name="connsiteX2" fmla="*/ 446 w 921407"/>
                <a:gd name="connsiteY2" fmla="*/ 209135 h 217460"/>
                <a:gd name="connsiteX3" fmla="*/ 503 w 921407"/>
                <a:gd name="connsiteY3" fmla="*/ 209069 h 217460"/>
                <a:gd name="connsiteX4" fmla="*/ 174811 w 921407"/>
                <a:gd name="connsiteY4" fmla="*/ -481 h 217460"/>
                <a:gd name="connsiteX5" fmla="*/ 916904 w 921407"/>
                <a:gd name="connsiteY5" fmla="*/ 5329 h 217460"/>
                <a:gd name="connsiteX6" fmla="*/ 920704 w 921407"/>
                <a:gd name="connsiteY6" fmla="*/ 11054 h 217460"/>
                <a:gd name="connsiteX7" fmla="*/ 916904 w 921407"/>
                <a:gd name="connsiteY7" fmla="*/ 14854 h 217460"/>
                <a:gd name="connsiteX8" fmla="*/ 916904 w 921407"/>
                <a:gd name="connsiteY8" fmla="*/ 14854 h 217460"/>
                <a:gd name="connsiteX9" fmla="*/ 179478 w 921407"/>
                <a:gd name="connsiteY9" fmla="*/ 9139 h 217460"/>
                <a:gd name="connsiteX10" fmla="*/ 8028 w 921407"/>
                <a:gd name="connsiteY10" fmla="*/ 215355 h 217460"/>
                <a:gd name="connsiteX11" fmla="*/ 4218 w 921407"/>
                <a:gd name="connsiteY11" fmla="*/ 216974 h 21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1407" h="217460">
                  <a:moveTo>
                    <a:pt x="4218" y="216974"/>
                  </a:moveTo>
                  <a:cubicBezTo>
                    <a:pt x="3094" y="216974"/>
                    <a:pt x="2018" y="216565"/>
                    <a:pt x="1170" y="215831"/>
                  </a:cubicBezTo>
                  <a:cubicBezTo>
                    <a:pt x="-878" y="214184"/>
                    <a:pt x="-1202" y="211183"/>
                    <a:pt x="446" y="209135"/>
                  </a:cubicBezTo>
                  <a:cubicBezTo>
                    <a:pt x="466" y="209117"/>
                    <a:pt x="484" y="209088"/>
                    <a:pt x="503" y="209069"/>
                  </a:cubicBezTo>
                  <a:lnTo>
                    <a:pt x="174811" y="-481"/>
                  </a:lnTo>
                  <a:lnTo>
                    <a:pt x="916904" y="5329"/>
                  </a:lnTo>
                  <a:cubicBezTo>
                    <a:pt x="919533" y="5853"/>
                    <a:pt x="921237" y="8415"/>
                    <a:pt x="920704" y="11054"/>
                  </a:cubicBezTo>
                  <a:cubicBezTo>
                    <a:pt x="920323" y="12968"/>
                    <a:pt x="918818" y="14473"/>
                    <a:pt x="916904" y="14854"/>
                  </a:cubicBezTo>
                  <a:lnTo>
                    <a:pt x="916904" y="14854"/>
                  </a:lnTo>
                  <a:lnTo>
                    <a:pt x="179478" y="9139"/>
                  </a:lnTo>
                  <a:lnTo>
                    <a:pt x="8028" y="215355"/>
                  </a:lnTo>
                  <a:cubicBezTo>
                    <a:pt x="7076" y="216450"/>
                    <a:pt x="5666" y="217041"/>
                    <a:pt x="4218" y="216974"/>
                  </a:cubicBezTo>
                  <a:close/>
                </a:path>
              </a:pathLst>
            </a:custGeom>
            <a:solidFill>
              <a:srgbClr val="010100"/>
            </a:solidFill>
            <a:ln w="9525" cap="flat">
              <a:noFill/>
              <a:prstDash val="solid"/>
              <a:miter/>
            </a:ln>
          </p:spPr>
          <p:txBody>
            <a:bodyPr rtlCol="0" anchor="ctr"/>
            <a:lstStyle/>
            <a:p>
              <a:endParaRPr lang="zh-CN" altLang="en-US"/>
            </a:p>
          </p:txBody>
        </p:sp>
        <p:sp>
          <p:nvSpPr>
            <p:cNvPr id="145" name="任意多边形: 形状 144"/>
            <p:cNvSpPr/>
            <p:nvPr/>
          </p:nvSpPr>
          <p:spPr>
            <a:xfrm>
              <a:off x="9848167" y="5329554"/>
              <a:ext cx="217538" cy="179764"/>
            </a:xfrm>
            <a:custGeom>
              <a:avLst/>
              <a:gdLst>
                <a:gd name="connsiteX0" fmla="*/ 2056 w 142944"/>
                <a:gd name="connsiteY0" fmla="*/ 11182 h 118122"/>
                <a:gd name="connsiteX1" fmla="*/ 131882 w 142944"/>
                <a:gd name="connsiteY1" fmla="*/ 115957 h 118122"/>
                <a:gd name="connsiteX2" fmla="*/ 140454 w 142944"/>
                <a:gd name="connsiteY2" fmla="*/ 107479 h 118122"/>
                <a:gd name="connsiteX3" fmla="*/ 8153 w 142944"/>
                <a:gd name="connsiteY3" fmla="*/ 609 h 118122"/>
                <a:gd name="connsiteX4" fmla="*/ 2056 w 142944"/>
                <a:gd name="connsiteY4" fmla="*/ 10992 h 118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944" h="118122">
                  <a:moveTo>
                    <a:pt x="2056" y="11182"/>
                  </a:moveTo>
                  <a:cubicBezTo>
                    <a:pt x="47633" y="43148"/>
                    <a:pt x="91010" y="78152"/>
                    <a:pt x="131882" y="115957"/>
                  </a:cubicBezTo>
                  <a:cubicBezTo>
                    <a:pt x="137597" y="121291"/>
                    <a:pt x="146170" y="112718"/>
                    <a:pt x="140454" y="107479"/>
                  </a:cubicBezTo>
                  <a:cubicBezTo>
                    <a:pt x="98830" y="68894"/>
                    <a:pt x="54625" y="33184"/>
                    <a:pt x="8153" y="609"/>
                  </a:cubicBezTo>
                  <a:cubicBezTo>
                    <a:pt x="1770" y="-3868"/>
                    <a:pt x="-4230" y="6610"/>
                    <a:pt x="2056" y="10992"/>
                  </a:cubicBezTo>
                  <a:close/>
                </a:path>
              </a:pathLst>
            </a:custGeom>
            <a:solidFill>
              <a:srgbClr val="6B0027"/>
            </a:solidFill>
            <a:ln w="9525" cap="flat">
              <a:noFill/>
              <a:prstDash val="solid"/>
              <a:miter/>
            </a:ln>
          </p:spPr>
          <p:txBody>
            <a:bodyPr rtlCol="0" anchor="ctr"/>
            <a:lstStyle/>
            <a:p>
              <a:endParaRPr lang="zh-CN" altLang="en-US"/>
            </a:p>
          </p:txBody>
        </p:sp>
        <p:sp>
          <p:nvSpPr>
            <p:cNvPr id="146" name="任意多边形: 形状 145"/>
            <p:cNvSpPr/>
            <p:nvPr/>
          </p:nvSpPr>
          <p:spPr>
            <a:xfrm>
              <a:off x="9939031" y="5330230"/>
              <a:ext cx="86774" cy="51147"/>
            </a:xfrm>
            <a:custGeom>
              <a:avLst/>
              <a:gdLst>
                <a:gd name="connsiteX0" fmla="*/ 4167 w 57019"/>
                <a:gd name="connsiteY0" fmla="*/ 11309 h 33609"/>
                <a:gd name="connsiteX1" fmla="*/ 46077 w 57019"/>
                <a:gd name="connsiteY1" fmla="*/ 31406 h 33609"/>
                <a:gd name="connsiteX2" fmla="*/ 54649 w 57019"/>
                <a:gd name="connsiteY2" fmla="*/ 31406 h 33609"/>
                <a:gd name="connsiteX3" fmla="*/ 54649 w 57019"/>
                <a:gd name="connsiteY3" fmla="*/ 22834 h 33609"/>
                <a:gd name="connsiteX4" fmla="*/ 7024 w 57019"/>
                <a:gd name="connsiteY4" fmla="*/ -312 h 33609"/>
                <a:gd name="connsiteX5" fmla="*/ -405 w 57019"/>
                <a:gd name="connsiteY5" fmla="*/ 3879 h 33609"/>
                <a:gd name="connsiteX6" fmla="*/ 3881 w 57019"/>
                <a:gd name="connsiteY6" fmla="*/ 11309 h 3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19" h="33609">
                  <a:moveTo>
                    <a:pt x="4167" y="11309"/>
                  </a:moveTo>
                  <a:cubicBezTo>
                    <a:pt x="19578" y="14443"/>
                    <a:pt x="33980" y="21348"/>
                    <a:pt x="46077" y="31406"/>
                  </a:cubicBezTo>
                  <a:cubicBezTo>
                    <a:pt x="48468" y="33702"/>
                    <a:pt x="52259" y="33702"/>
                    <a:pt x="54649" y="31406"/>
                  </a:cubicBezTo>
                  <a:cubicBezTo>
                    <a:pt x="57002" y="29035"/>
                    <a:pt x="57002" y="25205"/>
                    <a:pt x="54649" y="22834"/>
                  </a:cubicBezTo>
                  <a:cubicBezTo>
                    <a:pt x="40952" y="11271"/>
                    <a:pt x="24579" y="3317"/>
                    <a:pt x="7024" y="-312"/>
                  </a:cubicBezTo>
                  <a:cubicBezTo>
                    <a:pt x="3834" y="-1065"/>
                    <a:pt x="604" y="755"/>
                    <a:pt x="-405" y="3879"/>
                  </a:cubicBezTo>
                  <a:cubicBezTo>
                    <a:pt x="-1252" y="7108"/>
                    <a:pt x="662" y="10423"/>
                    <a:pt x="3881" y="11309"/>
                  </a:cubicBezTo>
                  <a:close/>
                </a:path>
              </a:pathLst>
            </a:custGeom>
            <a:solidFill>
              <a:srgbClr val="6B0027"/>
            </a:solidFill>
            <a:ln w="9525" cap="flat">
              <a:noFill/>
              <a:prstDash val="solid"/>
              <a:miter/>
            </a:ln>
          </p:spPr>
          <p:txBody>
            <a:bodyPr rtlCol="0" anchor="ctr"/>
            <a:lstStyle/>
            <a:p>
              <a:endParaRPr lang="zh-CN" altLang="en-US"/>
            </a:p>
          </p:txBody>
        </p:sp>
        <p:sp>
          <p:nvSpPr>
            <p:cNvPr id="147" name="任意多边形: 形状 146"/>
            <p:cNvSpPr/>
            <p:nvPr/>
          </p:nvSpPr>
          <p:spPr>
            <a:xfrm>
              <a:off x="7608358" y="5642927"/>
              <a:ext cx="214232" cy="82328"/>
            </a:xfrm>
            <a:custGeom>
              <a:avLst/>
              <a:gdLst>
                <a:gd name="connsiteX0" fmla="*/ 2116 w 140771"/>
                <a:gd name="connsiteY0" fmla="*/ 10816 h 54097"/>
                <a:gd name="connsiteX1" fmla="*/ 62505 w 140771"/>
                <a:gd name="connsiteY1" fmla="*/ 33486 h 54097"/>
                <a:gd name="connsiteX2" fmla="*/ 132513 w 140771"/>
                <a:gd name="connsiteY2" fmla="*/ 53393 h 54097"/>
                <a:gd name="connsiteX3" fmla="*/ 139943 w 140771"/>
                <a:gd name="connsiteY3" fmla="*/ 49202 h 54097"/>
                <a:gd name="connsiteX4" fmla="*/ 135752 w 140771"/>
                <a:gd name="connsiteY4" fmla="*/ 41772 h 54097"/>
                <a:gd name="connsiteX5" fmla="*/ 68124 w 140771"/>
                <a:gd name="connsiteY5" fmla="*/ 22722 h 54097"/>
                <a:gd name="connsiteX6" fmla="*/ 8212 w 140771"/>
                <a:gd name="connsiteY6" fmla="*/ 529 h 54097"/>
                <a:gd name="connsiteX7" fmla="*/ 2116 w 140771"/>
                <a:gd name="connsiteY7" fmla="*/ 11007 h 54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771" h="54097">
                  <a:moveTo>
                    <a:pt x="2116" y="10816"/>
                  </a:moveTo>
                  <a:cubicBezTo>
                    <a:pt x="20957" y="21446"/>
                    <a:pt x="41331" y="29095"/>
                    <a:pt x="62505" y="33486"/>
                  </a:cubicBezTo>
                  <a:lnTo>
                    <a:pt x="132513" y="53393"/>
                  </a:lnTo>
                  <a:cubicBezTo>
                    <a:pt x="135723" y="54288"/>
                    <a:pt x="139047" y="52412"/>
                    <a:pt x="139943" y="49202"/>
                  </a:cubicBezTo>
                  <a:cubicBezTo>
                    <a:pt x="140838" y="45992"/>
                    <a:pt x="138962" y="42668"/>
                    <a:pt x="135752" y="41772"/>
                  </a:cubicBezTo>
                  <a:lnTo>
                    <a:pt x="68124" y="22722"/>
                  </a:lnTo>
                  <a:cubicBezTo>
                    <a:pt x="47741" y="17008"/>
                    <a:pt x="26119" y="12530"/>
                    <a:pt x="8212" y="529"/>
                  </a:cubicBezTo>
                  <a:cubicBezTo>
                    <a:pt x="1735" y="-3757"/>
                    <a:pt x="-4265" y="6720"/>
                    <a:pt x="2116" y="11007"/>
                  </a:cubicBezTo>
                  <a:close/>
                </a:path>
              </a:pathLst>
            </a:custGeom>
            <a:solidFill>
              <a:srgbClr val="6B0027"/>
            </a:solidFill>
            <a:ln w="9525" cap="flat">
              <a:noFill/>
              <a:prstDash val="solid"/>
              <a:miter/>
            </a:ln>
          </p:spPr>
          <p:txBody>
            <a:bodyPr rtlCol="0" anchor="ctr"/>
            <a:lstStyle/>
            <a:p>
              <a:endParaRPr lang="zh-CN" altLang="en-US"/>
            </a:p>
          </p:txBody>
        </p:sp>
        <p:sp>
          <p:nvSpPr>
            <p:cNvPr id="148" name="任意多边形: 形状 147"/>
            <p:cNvSpPr/>
            <p:nvPr/>
          </p:nvSpPr>
          <p:spPr>
            <a:xfrm>
              <a:off x="7789491" y="5255095"/>
              <a:ext cx="128020" cy="62019"/>
            </a:xfrm>
            <a:custGeom>
              <a:avLst/>
              <a:gdLst>
                <a:gd name="connsiteX0" fmla="*/ 1968 w 84121"/>
                <a:gd name="connsiteY0" fmla="*/ 23627 h 40752"/>
                <a:gd name="connsiteX1" fmla="*/ 50641 w 84121"/>
                <a:gd name="connsiteY1" fmla="*/ 39724 h 40752"/>
                <a:gd name="connsiteX2" fmla="*/ 71214 w 84121"/>
                <a:gd name="connsiteY2" fmla="*/ 29247 h 40752"/>
                <a:gd name="connsiteX3" fmla="*/ 83121 w 84121"/>
                <a:gd name="connsiteY3" fmla="*/ 6768 h 40752"/>
                <a:gd name="connsiteX4" fmla="*/ 71500 w 84121"/>
                <a:gd name="connsiteY4" fmla="*/ 3625 h 40752"/>
                <a:gd name="connsiteX5" fmla="*/ 62928 w 84121"/>
                <a:gd name="connsiteY5" fmla="*/ 20674 h 40752"/>
                <a:gd name="connsiteX6" fmla="*/ 47116 w 84121"/>
                <a:gd name="connsiteY6" fmla="*/ 28104 h 40752"/>
                <a:gd name="connsiteX7" fmla="*/ 8254 w 84121"/>
                <a:gd name="connsiteY7" fmla="*/ 13245 h 40752"/>
                <a:gd name="connsiteX8" fmla="*/ 2158 w 84121"/>
                <a:gd name="connsiteY8" fmla="*/ 23627 h 4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21" h="40752">
                  <a:moveTo>
                    <a:pt x="1968" y="23627"/>
                  </a:moveTo>
                  <a:cubicBezTo>
                    <a:pt x="16636" y="33152"/>
                    <a:pt x="32638" y="42677"/>
                    <a:pt x="50641" y="39724"/>
                  </a:cubicBezTo>
                  <a:cubicBezTo>
                    <a:pt x="58518" y="38753"/>
                    <a:pt x="65795" y="35048"/>
                    <a:pt x="71214" y="29247"/>
                  </a:cubicBezTo>
                  <a:cubicBezTo>
                    <a:pt x="76644" y="22618"/>
                    <a:pt x="80692" y="14979"/>
                    <a:pt x="83121" y="6768"/>
                  </a:cubicBezTo>
                  <a:cubicBezTo>
                    <a:pt x="85788" y="-471"/>
                    <a:pt x="74167" y="-3614"/>
                    <a:pt x="71500" y="3625"/>
                  </a:cubicBezTo>
                  <a:cubicBezTo>
                    <a:pt x="69776" y="9806"/>
                    <a:pt x="66862" y="15598"/>
                    <a:pt x="62928" y="20674"/>
                  </a:cubicBezTo>
                  <a:cubicBezTo>
                    <a:pt x="58841" y="25142"/>
                    <a:pt x="53155" y="27809"/>
                    <a:pt x="47116" y="28104"/>
                  </a:cubicBezTo>
                  <a:cubicBezTo>
                    <a:pt x="32638" y="28962"/>
                    <a:pt x="19970" y="20674"/>
                    <a:pt x="8254" y="13245"/>
                  </a:cubicBezTo>
                  <a:cubicBezTo>
                    <a:pt x="1777" y="9054"/>
                    <a:pt x="-4319" y="19437"/>
                    <a:pt x="2158" y="23627"/>
                  </a:cubicBezTo>
                  <a:close/>
                </a:path>
              </a:pathLst>
            </a:custGeom>
            <a:solidFill>
              <a:srgbClr val="6B0027"/>
            </a:solidFill>
            <a:ln w="9525" cap="flat">
              <a:noFill/>
              <a:prstDash val="solid"/>
              <a:miter/>
            </a:ln>
          </p:spPr>
          <p:txBody>
            <a:bodyPr rtlCol="0" anchor="ctr"/>
            <a:lstStyle/>
            <a:p>
              <a:endParaRPr lang="zh-CN" altLang="en-US"/>
            </a:p>
          </p:txBody>
        </p:sp>
        <p:sp>
          <p:nvSpPr>
            <p:cNvPr id="149" name="任意多边形: 形状 148"/>
            <p:cNvSpPr/>
            <p:nvPr/>
          </p:nvSpPr>
          <p:spPr>
            <a:xfrm>
              <a:off x="7436222" y="5421550"/>
              <a:ext cx="44373" cy="120651"/>
            </a:xfrm>
            <a:custGeom>
              <a:avLst/>
              <a:gdLst>
                <a:gd name="connsiteX0" fmla="*/ 4070 w 29157"/>
                <a:gd name="connsiteY0" fmla="*/ 10454 h 79279"/>
                <a:gd name="connsiteX1" fmla="*/ 6908 w 29157"/>
                <a:gd name="connsiteY1" fmla="*/ 63317 h 79279"/>
                <a:gd name="connsiteX2" fmla="*/ 2356 w 29157"/>
                <a:gd name="connsiteY2" fmla="*/ 67604 h 79279"/>
                <a:gd name="connsiteX3" fmla="*/ 164 w 29157"/>
                <a:gd name="connsiteY3" fmla="*/ 75795 h 79279"/>
                <a:gd name="connsiteX4" fmla="*/ 8451 w 29157"/>
                <a:gd name="connsiteY4" fmla="*/ 77986 h 79279"/>
                <a:gd name="connsiteX5" fmla="*/ 18853 w 29157"/>
                <a:gd name="connsiteY5" fmla="*/ 8720 h 79279"/>
                <a:gd name="connsiteX6" fmla="*/ 12642 w 29157"/>
                <a:gd name="connsiteY6" fmla="*/ 1786 h 79279"/>
                <a:gd name="connsiteX7" fmla="*/ 4070 w 29157"/>
                <a:gd name="connsiteY7" fmla="*/ 872 h 79279"/>
                <a:gd name="connsiteX8" fmla="*/ 3155 w 29157"/>
                <a:gd name="connsiteY8" fmla="*/ 9444 h 79279"/>
                <a:gd name="connsiteX9" fmla="*/ 4070 w 29157"/>
                <a:gd name="connsiteY9" fmla="*/ 10358 h 7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157" h="79279">
                  <a:moveTo>
                    <a:pt x="4070" y="10454"/>
                  </a:moveTo>
                  <a:cubicBezTo>
                    <a:pt x="19453" y="24265"/>
                    <a:pt x="20720" y="47935"/>
                    <a:pt x="6908" y="63317"/>
                  </a:cubicBezTo>
                  <a:cubicBezTo>
                    <a:pt x="5518" y="64870"/>
                    <a:pt x="3994" y="66308"/>
                    <a:pt x="2356" y="67604"/>
                  </a:cubicBezTo>
                  <a:cubicBezTo>
                    <a:pt x="-464" y="69299"/>
                    <a:pt x="-1436" y="72919"/>
                    <a:pt x="164" y="75795"/>
                  </a:cubicBezTo>
                  <a:cubicBezTo>
                    <a:pt x="1860" y="78672"/>
                    <a:pt x="5556" y="79653"/>
                    <a:pt x="8451" y="77986"/>
                  </a:cubicBezTo>
                  <a:cubicBezTo>
                    <a:pt x="30454" y="61727"/>
                    <a:pt x="35112" y="30714"/>
                    <a:pt x="18853" y="8720"/>
                  </a:cubicBezTo>
                  <a:cubicBezTo>
                    <a:pt x="17005" y="6215"/>
                    <a:pt x="14928" y="3901"/>
                    <a:pt x="12642" y="1786"/>
                  </a:cubicBezTo>
                  <a:cubicBezTo>
                    <a:pt x="10528" y="-833"/>
                    <a:pt x="6689" y="-1243"/>
                    <a:pt x="4070" y="872"/>
                  </a:cubicBezTo>
                  <a:cubicBezTo>
                    <a:pt x="1450" y="2986"/>
                    <a:pt x="1041" y="6825"/>
                    <a:pt x="3155" y="9444"/>
                  </a:cubicBezTo>
                  <a:cubicBezTo>
                    <a:pt x="3432" y="9778"/>
                    <a:pt x="3736" y="10092"/>
                    <a:pt x="4070" y="10358"/>
                  </a:cubicBezTo>
                  <a:close/>
                </a:path>
              </a:pathLst>
            </a:custGeom>
            <a:solidFill>
              <a:srgbClr val="6B0027"/>
            </a:solidFill>
            <a:ln w="9525" cap="flat">
              <a:noFill/>
              <a:prstDash val="solid"/>
              <a:miter/>
            </a:ln>
          </p:spPr>
          <p:txBody>
            <a:bodyPr rtlCol="0" anchor="ctr"/>
            <a:lstStyle/>
            <a:p>
              <a:endParaRPr lang="zh-CN" altLang="en-US"/>
            </a:p>
          </p:txBody>
        </p:sp>
        <p:sp>
          <p:nvSpPr>
            <p:cNvPr id="150" name="任意多边形: 形状 149"/>
            <p:cNvSpPr/>
            <p:nvPr/>
          </p:nvSpPr>
          <p:spPr>
            <a:xfrm>
              <a:off x="7845880" y="5606774"/>
              <a:ext cx="84074" cy="84073"/>
            </a:xfrm>
            <a:custGeom>
              <a:avLst/>
              <a:gdLst>
                <a:gd name="connsiteX0" fmla="*/ 27017 w 55245"/>
                <a:gd name="connsiteY0" fmla="*/ 54764 h 55244"/>
                <a:gd name="connsiteX1" fmla="*/ -606 w 55245"/>
                <a:gd name="connsiteY1" fmla="*/ 27141 h 55244"/>
                <a:gd name="connsiteX2" fmla="*/ 27017 w 55245"/>
                <a:gd name="connsiteY2" fmla="*/ -481 h 55244"/>
                <a:gd name="connsiteX3" fmla="*/ 54640 w 55245"/>
                <a:gd name="connsiteY3" fmla="*/ 27141 h 55244"/>
                <a:gd name="connsiteX4" fmla="*/ 27017 w 55245"/>
                <a:gd name="connsiteY4" fmla="*/ 54764 h 55244"/>
                <a:gd name="connsiteX5" fmla="*/ 27017 w 55245"/>
                <a:gd name="connsiteY5" fmla="*/ 9234 h 55244"/>
                <a:gd name="connsiteX6" fmla="*/ 8919 w 55245"/>
                <a:gd name="connsiteY6" fmla="*/ 27141 h 55244"/>
                <a:gd name="connsiteX7" fmla="*/ 26826 w 55245"/>
                <a:gd name="connsiteY7" fmla="*/ 45239 h 55244"/>
                <a:gd name="connsiteX8" fmla="*/ 44924 w 55245"/>
                <a:gd name="connsiteY8" fmla="*/ 27332 h 55244"/>
                <a:gd name="connsiteX9" fmla="*/ 44924 w 55245"/>
                <a:gd name="connsiteY9" fmla="*/ 27141 h 55244"/>
                <a:gd name="connsiteX10" fmla="*/ 27017 w 55245"/>
                <a:gd name="connsiteY10" fmla="*/ 9615 h 5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45" h="55244">
                  <a:moveTo>
                    <a:pt x="27017" y="54764"/>
                  </a:moveTo>
                  <a:cubicBezTo>
                    <a:pt x="11758" y="54764"/>
                    <a:pt x="-606" y="42401"/>
                    <a:pt x="-606" y="27141"/>
                  </a:cubicBezTo>
                  <a:cubicBezTo>
                    <a:pt x="-606" y="11882"/>
                    <a:pt x="11758" y="-481"/>
                    <a:pt x="27017" y="-481"/>
                  </a:cubicBezTo>
                  <a:cubicBezTo>
                    <a:pt x="42276" y="-481"/>
                    <a:pt x="54640" y="11882"/>
                    <a:pt x="54640" y="27141"/>
                  </a:cubicBezTo>
                  <a:cubicBezTo>
                    <a:pt x="54640" y="42401"/>
                    <a:pt x="42276" y="54764"/>
                    <a:pt x="27017" y="54764"/>
                  </a:cubicBezTo>
                  <a:close/>
                  <a:moveTo>
                    <a:pt x="27017" y="9234"/>
                  </a:moveTo>
                  <a:cubicBezTo>
                    <a:pt x="17073" y="9177"/>
                    <a:pt x="8977" y="17197"/>
                    <a:pt x="8919" y="27141"/>
                  </a:cubicBezTo>
                  <a:cubicBezTo>
                    <a:pt x="8872" y="37085"/>
                    <a:pt x="16882" y="45182"/>
                    <a:pt x="26826" y="45239"/>
                  </a:cubicBezTo>
                  <a:cubicBezTo>
                    <a:pt x="36771" y="45286"/>
                    <a:pt x="44867" y="37276"/>
                    <a:pt x="44924" y="27332"/>
                  </a:cubicBezTo>
                  <a:cubicBezTo>
                    <a:pt x="44924" y="27265"/>
                    <a:pt x="44924" y="27208"/>
                    <a:pt x="44924" y="27141"/>
                  </a:cubicBezTo>
                  <a:cubicBezTo>
                    <a:pt x="44714" y="17397"/>
                    <a:pt x="36761" y="9615"/>
                    <a:pt x="27017" y="9615"/>
                  </a:cubicBezTo>
                  <a:close/>
                </a:path>
              </a:pathLst>
            </a:custGeom>
            <a:solidFill>
              <a:srgbClr val="6B0027"/>
            </a:solidFill>
            <a:ln w="9525" cap="flat">
              <a:noFill/>
              <a:prstDash val="solid"/>
              <a:miter/>
            </a:ln>
          </p:spPr>
          <p:txBody>
            <a:bodyPr rtlCol="0" anchor="ctr"/>
            <a:lstStyle/>
            <a:p>
              <a:endParaRPr lang="zh-CN" altLang="en-US"/>
            </a:p>
          </p:txBody>
        </p:sp>
        <p:sp>
          <p:nvSpPr>
            <p:cNvPr id="151" name="任意多边形: 形状 150"/>
            <p:cNvSpPr/>
            <p:nvPr/>
          </p:nvSpPr>
          <p:spPr>
            <a:xfrm>
              <a:off x="7856607" y="5746077"/>
              <a:ext cx="57983" cy="57983"/>
            </a:xfrm>
            <a:custGeom>
              <a:avLst/>
              <a:gdLst>
                <a:gd name="connsiteX0" fmla="*/ 18444 w 38100"/>
                <a:gd name="connsiteY0" fmla="*/ 37619 h 38100"/>
                <a:gd name="connsiteX1" fmla="*/ -606 w 38100"/>
                <a:gd name="connsiteY1" fmla="*/ 18569 h 38100"/>
                <a:gd name="connsiteX2" fmla="*/ 18444 w 38100"/>
                <a:gd name="connsiteY2" fmla="*/ -481 h 38100"/>
                <a:gd name="connsiteX3" fmla="*/ 37494 w 38100"/>
                <a:gd name="connsiteY3" fmla="*/ 18569 h 38100"/>
                <a:gd name="connsiteX4" fmla="*/ 18444 w 38100"/>
                <a:gd name="connsiteY4" fmla="*/ 37619 h 38100"/>
                <a:gd name="connsiteX5" fmla="*/ 18444 w 38100"/>
                <a:gd name="connsiteY5" fmla="*/ 8377 h 38100"/>
                <a:gd name="connsiteX6" fmla="*/ 8919 w 38100"/>
                <a:gd name="connsiteY6" fmla="*/ 17902 h 38100"/>
                <a:gd name="connsiteX7" fmla="*/ 18444 w 38100"/>
                <a:gd name="connsiteY7" fmla="*/ 27427 h 38100"/>
                <a:gd name="connsiteX8" fmla="*/ 27969 w 38100"/>
                <a:gd name="connsiteY8" fmla="*/ 17902 h 38100"/>
                <a:gd name="connsiteX9" fmla="*/ 18444 w 38100"/>
                <a:gd name="connsiteY9" fmla="*/ 837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18444" y="37619"/>
                  </a:moveTo>
                  <a:cubicBezTo>
                    <a:pt x="7919" y="37619"/>
                    <a:pt x="-606" y="29094"/>
                    <a:pt x="-606" y="18569"/>
                  </a:cubicBezTo>
                  <a:cubicBezTo>
                    <a:pt x="-606" y="8044"/>
                    <a:pt x="7919" y="-481"/>
                    <a:pt x="18444" y="-481"/>
                  </a:cubicBezTo>
                  <a:cubicBezTo>
                    <a:pt x="28969" y="-481"/>
                    <a:pt x="37494" y="8044"/>
                    <a:pt x="37494" y="18569"/>
                  </a:cubicBezTo>
                  <a:cubicBezTo>
                    <a:pt x="37494" y="29094"/>
                    <a:pt x="28969" y="37619"/>
                    <a:pt x="18444" y="37619"/>
                  </a:cubicBezTo>
                  <a:close/>
                  <a:moveTo>
                    <a:pt x="18444" y="8377"/>
                  </a:moveTo>
                  <a:cubicBezTo>
                    <a:pt x="13187" y="8377"/>
                    <a:pt x="8919" y="12644"/>
                    <a:pt x="8919" y="17902"/>
                  </a:cubicBezTo>
                  <a:cubicBezTo>
                    <a:pt x="8919" y="23160"/>
                    <a:pt x="13187" y="27427"/>
                    <a:pt x="18444" y="27427"/>
                  </a:cubicBezTo>
                  <a:cubicBezTo>
                    <a:pt x="23702" y="27427"/>
                    <a:pt x="27969" y="23160"/>
                    <a:pt x="27969" y="17902"/>
                  </a:cubicBezTo>
                  <a:cubicBezTo>
                    <a:pt x="27969" y="12644"/>
                    <a:pt x="23702" y="8377"/>
                    <a:pt x="18444" y="8377"/>
                  </a:cubicBezTo>
                  <a:close/>
                </a:path>
              </a:pathLst>
            </a:custGeom>
            <a:solidFill>
              <a:srgbClr val="6B0027"/>
            </a:solidFill>
            <a:ln w="9525" cap="flat">
              <a:noFill/>
              <a:prstDash val="solid"/>
              <a:miter/>
            </a:ln>
          </p:spPr>
          <p:txBody>
            <a:bodyPr rtlCol="0" anchor="ctr"/>
            <a:lstStyle/>
            <a:p>
              <a:endParaRPr lang="zh-CN" altLang="en-US"/>
            </a:p>
          </p:txBody>
        </p:sp>
        <p:sp>
          <p:nvSpPr>
            <p:cNvPr id="152" name="任意多边形: 形状 151"/>
            <p:cNvSpPr/>
            <p:nvPr/>
          </p:nvSpPr>
          <p:spPr>
            <a:xfrm>
              <a:off x="10465743" y="3342218"/>
              <a:ext cx="491805" cy="810759"/>
            </a:xfrm>
            <a:custGeom>
              <a:avLst/>
              <a:gdLst>
                <a:gd name="connsiteX0" fmla="*/ 312054 w 323163"/>
                <a:gd name="connsiteY0" fmla="*/ 1364 h 532746"/>
                <a:gd name="connsiteX1" fmla="*/ 48593 w 323163"/>
                <a:gd name="connsiteY1" fmla="*/ 399224 h 532746"/>
                <a:gd name="connsiteX2" fmla="*/ -271 w 323163"/>
                <a:gd name="connsiteY2" fmla="*/ 524859 h 532746"/>
                <a:gd name="connsiteX3" fmla="*/ 11350 w 323163"/>
                <a:gd name="connsiteY3" fmla="*/ 528097 h 532746"/>
                <a:gd name="connsiteX4" fmla="*/ 233568 w 323163"/>
                <a:gd name="connsiteY4" fmla="*/ 112331 h 532746"/>
                <a:gd name="connsiteX5" fmla="*/ 320913 w 323163"/>
                <a:gd name="connsiteY5" fmla="*/ 9937 h 532746"/>
                <a:gd name="connsiteX6" fmla="*/ 312340 w 323163"/>
                <a:gd name="connsiteY6" fmla="*/ 1364 h 53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163" h="532746">
                  <a:moveTo>
                    <a:pt x="312054" y="1364"/>
                  </a:moveTo>
                  <a:cubicBezTo>
                    <a:pt x="202574" y="118293"/>
                    <a:pt x="113515" y="252786"/>
                    <a:pt x="48593" y="399224"/>
                  </a:cubicBezTo>
                  <a:cubicBezTo>
                    <a:pt x="30305" y="440277"/>
                    <a:pt x="14112" y="482282"/>
                    <a:pt x="-271" y="524859"/>
                  </a:cubicBezTo>
                  <a:cubicBezTo>
                    <a:pt x="-2747" y="532288"/>
                    <a:pt x="9254" y="535431"/>
                    <a:pt x="11350" y="528097"/>
                  </a:cubicBezTo>
                  <a:cubicBezTo>
                    <a:pt x="61756" y="378097"/>
                    <a:pt x="136861" y="237575"/>
                    <a:pt x="233568" y="112331"/>
                  </a:cubicBezTo>
                  <a:cubicBezTo>
                    <a:pt x="261000" y="76803"/>
                    <a:pt x="290718" y="42703"/>
                    <a:pt x="320913" y="9937"/>
                  </a:cubicBezTo>
                  <a:cubicBezTo>
                    <a:pt x="326151" y="4222"/>
                    <a:pt x="317674" y="-4255"/>
                    <a:pt x="312340" y="1364"/>
                  </a:cubicBezTo>
                  <a:close/>
                </a:path>
              </a:pathLst>
            </a:custGeom>
            <a:solidFill>
              <a:srgbClr val="010100"/>
            </a:solidFill>
            <a:ln w="9525" cap="flat">
              <a:noFill/>
              <a:prstDash val="solid"/>
              <a:miter/>
            </a:ln>
          </p:spPr>
          <p:txBody>
            <a:bodyPr rtlCol="0" anchor="ctr"/>
            <a:lstStyle/>
            <a:p>
              <a:endParaRPr lang="zh-CN" altLang="en-US"/>
            </a:p>
          </p:txBody>
        </p:sp>
        <p:sp>
          <p:nvSpPr>
            <p:cNvPr id="153" name="任意多边形: 形状 152"/>
            <p:cNvSpPr/>
            <p:nvPr/>
          </p:nvSpPr>
          <p:spPr>
            <a:xfrm>
              <a:off x="10859801" y="4326093"/>
              <a:ext cx="607612" cy="303310"/>
            </a:xfrm>
            <a:custGeom>
              <a:avLst/>
              <a:gdLst>
                <a:gd name="connsiteX0" fmla="*/ 3304 w 399259"/>
                <a:gd name="connsiteY0" fmla="*/ 11519 h 199304"/>
                <a:gd name="connsiteX1" fmla="*/ 389733 w 399259"/>
                <a:gd name="connsiteY1" fmla="*/ 197923 h 199304"/>
                <a:gd name="connsiteX2" fmla="*/ 395829 w 399259"/>
                <a:gd name="connsiteY2" fmla="*/ 187446 h 199304"/>
                <a:gd name="connsiteX3" fmla="*/ 6733 w 399259"/>
                <a:gd name="connsiteY3" fmla="*/ -102 h 199304"/>
                <a:gd name="connsiteX4" fmla="*/ 3495 w 399259"/>
                <a:gd name="connsiteY4" fmla="*/ 11519 h 199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259" h="199304">
                  <a:moveTo>
                    <a:pt x="3304" y="11519"/>
                  </a:moveTo>
                  <a:cubicBezTo>
                    <a:pt x="138168" y="60239"/>
                    <a:pt x="267623" y="122704"/>
                    <a:pt x="389733" y="197923"/>
                  </a:cubicBezTo>
                  <a:cubicBezTo>
                    <a:pt x="396305" y="201923"/>
                    <a:pt x="402402" y="191541"/>
                    <a:pt x="395829" y="187446"/>
                  </a:cubicBezTo>
                  <a:cubicBezTo>
                    <a:pt x="272861" y="111817"/>
                    <a:pt x="142493" y="48971"/>
                    <a:pt x="6733" y="-102"/>
                  </a:cubicBezTo>
                  <a:cubicBezTo>
                    <a:pt x="-601" y="-2769"/>
                    <a:pt x="-3745" y="9423"/>
                    <a:pt x="3495" y="11519"/>
                  </a:cubicBezTo>
                  <a:close/>
                </a:path>
              </a:pathLst>
            </a:custGeom>
            <a:solidFill>
              <a:srgbClr val="010100"/>
            </a:solidFill>
            <a:ln w="9525" cap="flat">
              <a:noFill/>
              <a:prstDash val="solid"/>
              <a:miter/>
            </a:ln>
          </p:spPr>
          <p:txBody>
            <a:bodyPr rtlCol="0" anchor="ctr"/>
            <a:lstStyle/>
            <a:p>
              <a:endParaRPr lang="zh-CN" altLang="en-US"/>
            </a:p>
          </p:txBody>
        </p:sp>
        <p:sp>
          <p:nvSpPr>
            <p:cNvPr id="154" name="任意多边形: 形状 153"/>
            <p:cNvSpPr/>
            <p:nvPr/>
          </p:nvSpPr>
          <p:spPr>
            <a:xfrm>
              <a:off x="9454086" y="4667472"/>
              <a:ext cx="564488" cy="197270"/>
            </a:xfrm>
            <a:custGeom>
              <a:avLst/>
              <a:gdLst>
                <a:gd name="connsiteX0" fmla="*/ 2591 w 370922"/>
                <a:gd name="connsiteY0" fmla="*/ 10656 h 129625"/>
                <a:gd name="connsiteX1" fmla="*/ 362732 w 370922"/>
                <a:gd name="connsiteY1" fmla="*/ 129052 h 129625"/>
                <a:gd name="connsiteX2" fmla="*/ 365970 w 370922"/>
                <a:gd name="connsiteY2" fmla="*/ 117431 h 129625"/>
                <a:gd name="connsiteX3" fmla="*/ 8497 w 370922"/>
                <a:gd name="connsiteY3" fmla="*/ 273 h 129625"/>
                <a:gd name="connsiteX4" fmla="*/ 2401 w 370922"/>
                <a:gd name="connsiteY4" fmla="*/ 10656 h 129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922" h="129625">
                  <a:moveTo>
                    <a:pt x="2591" y="10656"/>
                  </a:moveTo>
                  <a:cubicBezTo>
                    <a:pt x="115377" y="69501"/>
                    <a:pt x="237030" y="109497"/>
                    <a:pt x="362732" y="129052"/>
                  </a:cubicBezTo>
                  <a:cubicBezTo>
                    <a:pt x="370352" y="130290"/>
                    <a:pt x="373590" y="118669"/>
                    <a:pt x="365970" y="117431"/>
                  </a:cubicBezTo>
                  <a:cubicBezTo>
                    <a:pt x="241221" y="98124"/>
                    <a:pt x="120473" y="58557"/>
                    <a:pt x="8497" y="273"/>
                  </a:cubicBezTo>
                  <a:cubicBezTo>
                    <a:pt x="1639" y="-3346"/>
                    <a:pt x="-4457" y="7036"/>
                    <a:pt x="2401" y="10656"/>
                  </a:cubicBezTo>
                  <a:close/>
                </a:path>
              </a:pathLst>
            </a:custGeom>
            <a:solidFill>
              <a:srgbClr val="010100"/>
            </a:solidFill>
            <a:ln w="9525" cap="flat">
              <a:noFill/>
              <a:prstDash val="solid"/>
              <a:miter/>
            </a:ln>
          </p:spPr>
          <p:txBody>
            <a:bodyPr rtlCol="0" anchor="ctr"/>
            <a:lstStyle/>
            <a:p>
              <a:endParaRPr lang="zh-CN" altLang="en-US"/>
            </a:p>
          </p:txBody>
        </p:sp>
        <p:sp>
          <p:nvSpPr>
            <p:cNvPr id="155" name="任意多边形: 形状 154"/>
            <p:cNvSpPr/>
            <p:nvPr/>
          </p:nvSpPr>
          <p:spPr>
            <a:xfrm>
              <a:off x="9594441" y="4826353"/>
              <a:ext cx="155052" cy="58299"/>
            </a:xfrm>
            <a:custGeom>
              <a:avLst/>
              <a:gdLst>
                <a:gd name="connsiteX0" fmla="*/ 3329 w 101884"/>
                <a:gd name="connsiteY0" fmla="*/ 11315 h 38308"/>
                <a:gd name="connsiteX1" fmla="*/ 93626 w 101884"/>
                <a:gd name="connsiteY1" fmla="*/ 37604 h 38308"/>
                <a:gd name="connsiteX2" fmla="*/ 101056 w 101884"/>
                <a:gd name="connsiteY2" fmla="*/ 33413 h 38308"/>
                <a:gd name="connsiteX3" fmla="*/ 96865 w 101884"/>
                <a:gd name="connsiteY3" fmla="*/ 25984 h 38308"/>
                <a:gd name="connsiteX4" fmla="*/ 6472 w 101884"/>
                <a:gd name="connsiteY4" fmla="*/ -401 h 38308"/>
                <a:gd name="connsiteX5" fmla="*/ -528 w 101884"/>
                <a:gd name="connsiteY5" fmla="*/ 4638 h 38308"/>
                <a:gd name="connsiteX6" fmla="*/ 3329 w 101884"/>
                <a:gd name="connsiteY6" fmla="*/ 11315 h 3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884" h="38308">
                  <a:moveTo>
                    <a:pt x="3329" y="11315"/>
                  </a:moveTo>
                  <a:lnTo>
                    <a:pt x="93626" y="37604"/>
                  </a:lnTo>
                  <a:cubicBezTo>
                    <a:pt x="96836" y="38499"/>
                    <a:pt x="100161" y="36623"/>
                    <a:pt x="101056" y="33413"/>
                  </a:cubicBezTo>
                  <a:cubicBezTo>
                    <a:pt x="101951" y="30203"/>
                    <a:pt x="100075" y="26879"/>
                    <a:pt x="96865" y="25984"/>
                  </a:cubicBezTo>
                  <a:lnTo>
                    <a:pt x="6472" y="-401"/>
                  </a:lnTo>
                  <a:cubicBezTo>
                    <a:pt x="3148" y="-944"/>
                    <a:pt x="15" y="1314"/>
                    <a:pt x="-528" y="4638"/>
                  </a:cubicBezTo>
                  <a:cubicBezTo>
                    <a:pt x="-985" y="7496"/>
                    <a:pt x="624" y="10287"/>
                    <a:pt x="3329" y="11315"/>
                  </a:cubicBezTo>
                  <a:close/>
                </a:path>
              </a:pathLst>
            </a:custGeom>
            <a:solidFill>
              <a:srgbClr val="010100"/>
            </a:solidFill>
            <a:ln w="9525" cap="flat">
              <a:noFill/>
              <a:prstDash val="solid"/>
              <a:miter/>
            </a:ln>
          </p:spPr>
          <p:txBody>
            <a:bodyPr rtlCol="0" anchor="ctr"/>
            <a:lstStyle/>
            <a:p>
              <a:endParaRPr lang="zh-CN" altLang="en-US"/>
            </a:p>
          </p:txBody>
        </p:sp>
        <p:sp>
          <p:nvSpPr>
            <p:cNvPr id="156" name="任意多边形: 形状 155"/>
            <p:cNvSpPr/>
            <p:nvPr/>
          </p:nvSpPr>
          <p:spPr>
            <a:xfrm>
              <a:off x="7282242" y="2169409"/>
              <a:ext cx="314345" cy="335701"/>
            </a:xfrm>
            <a:custGeom>
              <a:avLst/>
              <a:gdLst>
                <a:gd name="connsiteX0" fmla="*/ 1331 w 206555"/>
                <a:gd name="connsiteY0" fmla="*/ 10012 h 220588"/>
                <a:gd name="connsiteX1" fmla="*/ 104963 w 206555"/>
                <a:gd name="connsiteY1" fmla="*/ 118597 h 220588"/>
                <a:gd name="connsiteX2" fmla="*/ 196880 w 206555"/>
                <a:gd name="connsiteY2" fmla="*/ 219276 h 220588"/>
                <a:gd name="connsiteX3" fmla="*/ 205119 w 206555"/>
                <a:gd name="connsiteY3" fmla="*/ 217133 h 220588"/>
                <a:gd name="connsiteX4" fmla="*/ 202976 w 206555"/>
                <a:gd name="connsiteY4" fmla="*/ 208894 h 220588"/>
                <a:gd name="connsiteX5" fmla="*/ 153446 w 206555"/>
                <a:gd name="connsiteY5" fmla="*/ 161269 h 220588"/>
                <a:gd name="connsiteX6" fmla="*/ 111155 w 206555"/>
                <a:gd name="connsiteY6" fmla="*/ 106881 h 220588"/>
                <a:gd name="connsiteX7" fmla="*/ 9809 w 206555"/>
                <a:gd name="connsiteY7" fmla="*/ 1154 h 220588"/>
                <a:gd name="connsiteX8" fmla="*/ 1331 w 206555"/>
                <a:gd name="connsiteY8" fmla="*/ 9726 h 22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55" h="220588">
                  <a:moveTo>
                    <a:pt x="1331" y="10012"/>
                  </a:moveTo>
                  <a:cubicBezTo>
                    <a:pt x="38460" y="43645"/>
                    <a:pt x="73093" y="79935"/>
                    <a:pt x="104963" y="118597"/>
                  </a:cubicBezTo>
                  <a:cubicBezTo>
                    <a:pt x="133538" y="152887"/>
                    <a:pt x="157066" y="196988"/>
                    <a:pt x="196880" y="219276"/>
                  </a:cubicBezTo>
                  <a:cubicBezTo>
                    <a:pt x="199747" y="220962"/>
                    <a:pt x="203433" y="220000"/>
                    <a:pt x="205119" y="217133"/>
                  </a:cubicBezTo>
                  <a:cubicBezTo>
                    <a:pt x="206805" y="214266"/>
                    <a:pt x="205843" y="210580"/>
                    <a:pt x="202976" y="208894"/>
                  </a:cubicBezTo>
                  <a:cubicBezTo>
                    <a:pt x="183355" y="196607"/>
                    <a:pt x="166495" y="180395"/>
                    <a:pt x="153446" y="161269"/>
                  </a:cubicBezTo>
                  <a:cubicBezTo>
                    <a:pt x="139539" y="142981"/>
                    <a:pt x="125823" y="124598"/>
                    <a:pt x="111155" y="106881"/>
                  </a:cubicBezTo>
                  <a:cubicBezTo>
                    <a:pt x="79894" y="69305"/>
                    <a:pt x="46032" y="33977"/>
                    <a:pt x="9809" y="1154"/>
                  </a:cubicBezTo>
                  <a:cubicBezTo>
                    <a:pt x="4094" y="-4085"/>
                    <a:pt x="-4479" y="4488"/>
                    <a:pt x="1331" y="9726"/>
                  </a:cubicBezTo>
                  <a:close/>
                </a:path>
              </a:pathLst>
            </a:custGeom>
            <a:solidFill>
              <a:srgbClr val="6B0027"/>
            </a:solidFill>
            <a:ln w="9525" cap="flat">
              <a:noFill/>
              <a:prstDash val="solid"/>
              <a:miter/>
            </a:ln>
          </p:spPr>
          <p:txBody>
            <a:bodyPr rtlCol="0" anchor="ctr"/>
            <a:lstStyle/>
            <a:p>
              <a:endParaRPr lang="zh-CN" altLang="en-US"/>
            </a:p>
          </p:txBody>
        </p:sp>
        <p:sp>
          <p:nvSpPr>
            <p:cNvPr id="157" name="任意多边形: 形状 156"/>
            <p:cNvSpPr/>
            <p:nvPr/>
          </p:nvSpPr>
          <p:spPr>
            <a:xfrm>
              <a:off x="7238126" y="2310300"/>
              <a:ext cx="312745" cy="278077"/>
            </a:xfrm>
            <a:custGeom>
              <a:avLst/>
              <a:gdLst>
                <a:gd name="connsiteX0" fmla="*/ 411 w 205504"/>
                <a:gd name="connsiteY0" fmla="*/ 8396 h 182723"/>
                <a:gd name="connsiteX1" fmla="*/ 91565 w 205504"/>
                <a:gd name="connsiteY1" fmla="*/ 107171 h 182723"/>
                <a:gd name="connsiteX2" fmla="*/ 195674 w 205504"/>
                <a:gd name="connsiteY2" fmla="*/ 181656 h 182723"/>
                <a:gd name="connsiteX3" fmla="*/ 201769 w 205504"/>
                <a:gd name="connsiteY3" fmla="*/ 171274 h 182723"/>
                <a:gd name="connsiteX4" fmla="*/ 100138 w 205504"/>
                <a:gd name="connsiteY4" fmla="*/ 98599 h 182723"/>
                <a:gd name="connsiteX5" fmla="*/ 10793 w 205504"/>
                <a:gd name="connsiteY5" fmla="*/ 2301 h 182723"/>
                <a:gd name="connsiteX6" fmla="*/ 411 w 205504"/>
                <a:gd name="connsiteY6" fmla="*/ 8396 h 1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4" h="182723">
                  <a:moveTo>
                    <a:pt x="411" y="8396"/>
                  </a:moveTo>
                  <a:cubicBezTo>
                    <a:pt x="25367" y="46496"/>
                    <a:pt x="58323" y="76787"/>
                    <a:pt x="91565" y="107171"/>
                  </a:cubicBezTo>
                  <a:cubicBezTo>
                    <a:pt x="123188" y="135746"/>
                    <a:pt x="156145" y="164321"/>
                    <a:pt x="195674" y="181656"/>
                  </a:cubicBezTo>
                  <a:cubicBezTo>
                    <a:pt x="202722" y="184800"/>
                    <a:pt x="208818" y="174418"/>
                    <a:pt x="201769" y="171274"/>
                  </a:cubicBezTo>
                  <a:cubicBezTo>
                    <a:pt x="163098" y="154225"/>
                    <a:pt x="130999" y="126888"/>
                    <a:pt x="100138" y="98599"/>
                  </a:cubicBezTo>
                  <a:cubicBezTo>
                    <a:pt x="67658" y="68976"/>
                    <a:pt x="35177" y="39258"/>
                    <a:pt x="10793" y="2301"/>
                  </a:cubicBezTo>
                  <a:cubicBezTo>
                    <a:pt x="6507" y="-4176"/>
                    <a:pt x="-3875" y="1825"/>
                    <a:pt x="411" y="8396"/>
                  </a:cubicBezTo>
                  <a:close/>
                </a:path>
              </a:pathLst>
            </a:custGeom>
            <a:solidFill>
              <a:srgbClr val="6B0027"/>
            </a:solidFill>
            <a:ln w="9525" cap="flat">
              <a:noFill/>
              <a:prstDash val="solid"/>
              <a:miter/>
            </a:ln>
          </p:spPr>
          <p:txBody>
            <a:bodyPr rtlCol="0" anchor="ctr"/>
            <a:lstStyle/>
            <a:p>
              <a:endParaRPr lang="zh-CN" altLang="en-US"/>
            </a:p>
          </p:txBody>
        </p:sp>
        <p:sp>
          <p:nvSpPr>
            <p:cNvPr id="158" name="任意多边形: 形状 157"/>
            <p:cNvSpPr/>
            <p:nvPr/>
          </p:nvSpPr>
          <p:spPr>
            <a:xfrm>
              <a:off x="7198370" y="2454581"/>
              <a:ext cx="305690" cy="193731"/>
            </a:xfrm>
            <a:custGeom>
              <a:avLst/>
              <a:gdLst>
                <a:gd name="connsiteX0" fmla="*/ 2247 w 200868"/>
                <a:gd name="connsiteY0" fmla="*/ 11508 h 127300"/>
                <a:gd name="connsiteX1" fmla="*/ 192747 w 200868"/>
                <a:gd name="connsiteY1" fmla="*/ 126666 h 127300"/>
                <a:gd name="connsiteX2" fmla="*/ 195985 w 200868"/>
                <a:gd name="connsiteY2" fmla="*/ 114949 h 127300"/>
                <a:gd name="connsiteX3" fmla="*/ 8152 w 200868"/>
                <a:gd name="connsiteY3" fmla="*/ 649 h 127300"/>
                <a:gd name="connsiteX4" fmla="*/ 2056 w 200868"/>
                <a:gd name="connsiteY4" fmla="*/ 11032 h 127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68" h="127300">
                  <a:moveTo>
                    <a:pt x="2247" y="11508"/>
                  </a:moveTo>
                  <a:cubicBezTo>
                    <a:pt x="62445" y="54561"/>
                    <a:pt x="118261" y="110187"/>
                    <a:pt x="192747" y="126666"/>
                  </a:cubicBezTo>
                  <a:cubicBezTo>
                    <a:pt x="200272" y="128285"/>
                    <a:pt x="203510" y="116664"/>
                    <a:pt x="195985" y="114949"/>
                  </a:cubicBezTo>
                  <a:cubicBezTo>
                    <a:pt x="122452" y="98852"/>
                    <a:pt x="67398" y="43417"/>
                    <a:pt x="8152" y="649"/>
                  </a:cubicBezTo>
                  <a:cubicBezTo>
                    <a:pt x="1770" y="-3922"/>
                    <a:pt x="-4230" y="6555"/>
                    <a:pt x="2056" y="11032"/>
                  </a:cubicBezTo>
                  <a:close/>
                </a:path>
              </a:pathLst>
            </a:custGeom>
            <a:solidFill>
              <a:srgbClr val="6B0027"/>
            </a:solidFill>
            <a:ln w="9525" cap="flat">
              <a:noFill/>
              <a:prstDash val="solid"/>
              <a:miter/>
            </a:ln>
          </p:spPr>
          <p:txBody>
            <a:bodyPr rtlCol="0" anchor="ctr"/>
            <a:lstStyle/>
            <a:p>
              <a:endParaRPr lang="zh-CN" altLang="en-US"/>
            </a:p>
          </p:txBody>
        </p:sp>
        <p:sp>
          <p:nvSpPr>
            <p:cNvPr id="159" name="任意多边形: 形状 158"/>
            <p:cNvSpPr/>
            <p:nvPr/>
          </p:nvSpPr>
          <p:spPr>
            <a:xfrm>
              <a:off x="7626701" y="2557256"/>
              <a:ext cx="426291" cy="159484"/>
            </a:xfrm>
            <a:custGeom>
              <a:avLst/>
              <a:gdLst>
                <a:gd name="connsiteX0" fmla="*/ 268194 w 280114"/>
                <a:gd name="connsiteY0" fmla="*/ 73389 h 104797"/>
                <a:gd name="connsiteX1" fmla="*/ 170087 w 280114"/>
                <a:gd name="connsiteY1" fmla="*/ 80247 h 104797"/>
                <a:gd name="connsiteX2" fmla="*/ 123510 w 280114"/>
                <a:gd name="connsiteY2" fmla="*/ 61197 h 104797"/>
                <a:gd name="connsiteX3" fmla="*/ 92553 w 280114"/>
                <a:gd name="connsiteY3" fmla="*/ 21954 h 104797"/>
                <a:gd name="connsiteX4" fmla="*/ 35403 w 280114"/>
                <a:gd name="connsiteY4" fmla="*/ 9667 h 104797"/>
                <a:gd name="connsiteX5" fmla="*/ 16353 w 280114"/>
                <a:gd name="connsiteY5" fmla="*/ 44814 h 104797"/>
                <a:gd name="connsiteX6" fmla="*/ -411 w 280114"/>
                <a:gd name="connsiteY6" fmla="*/ 96821 h 104797"/>
                <a:gd name="connsiteX7" fmla="*/ 11210 w 280114"/>
                <a:gd name="connsiteY7" fmla="*/ 99964 h 104797"/>
                <a:gd name="connsiteX8" fmla="*/ 27498 w 280114"/>
                <a:gd name="connsiteY8" fmla="*/ 49482 h 104797"/>
                <a:gd name="connsiteX9" fmla="*/ 55025 w 280114"/>
                <a:gd name="connsiteY9" fmla="*/ 11382 h 104797"/>
                <a:gd name="connsiteX10" fmla="*/ 91887 w 280114"/>
                <a:gd name="connsiteY10" fmla="*/ 42814 h 104797"/>
                <a:gd name="connsiteX11" fmla="*/ 118271 w 280114"/>
                <a:gd name="connsiteY11" fmla="*/ 71389 h 104797"/>
                <a:gd name="connsiteX12" fmla="*/ 155228 w 280114"/>
                <a:gd name="connsiteY12" fmla="*/ 87296 h 104797"/>
                <a:gd name="connsiteX13" fmla="*/ 206187 w 280114"/>
                <a:gd name="connsiteY13" fmla="*/ 100822 h 104797"/>
                <a:gd name="connsiteX14" fmla="*/ 277624 w 280114"/>
                <a:gd name="connsiteY14" fmla="*/ 81772 h 104797"/>
                <a:gd name="connsiteX15" fmla="*/ 269051 w 280114"/>
                <a:gd name="connsiteY15" fmla="*/ 73294 h 10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114" h="104797">
                  <a:moveTo>
                    <a:pt x="268194" y="73389"/>
                  </a:moveTo>
                  <a:cubicBezTo>
                    <a:pt x="240858" y="98345"/>
                    <a:pt x="201519" y="90534"/>
                    <a:pt x="170087" y="80247"/>
                  </a:cubicBezTo>
                  <a:cubicBezTo>
                    <a:pt x="153837" y="75847"/>
                    <a:pt x="138188" y="69446"/>
                    <a:pt x="123510" y="61197"/>
                  </a:cubicBezTo>
                  <a:cubicBezTo>
                    <a:pt x="108269" y="51672"/>
                    <a:pt x="102269" y="36337"/>
                    <a:pt x="92553" y="21954"/>
                  </a:cubicBezTo>
                  <a:cubicBezTo>
                    <a:pt x="79218" y="2142"/>
                    <a:pt x="54453" y="-10336"/>
                    <a:pt x="35403" y="9667"/>
                  </a:cubicBezTo>
                  <a:cubicBezTo>
                    <a:pt x="27002" y="20154"/>
                    <a:pt x="20554" y="32051"/>
                    <a:pt x="16353" y="44814"/>
                  </a:cubicBezTo>
                  <a:cubicBezTo>
                    <a:pt x="9381" y="61673"/>
                    <a:pt x="3780" y="79066"/>
                    <a:pt x="-411" y="96821"/>
                  </a:cubicBezTo>
                  <a:cubicBezTo>
                    <a:pt x="-2220" y="104346"/>
                    <a:pt x="9114" y="107584"/>
                    <a:pt x="11210" y="99964"/>
                  </a:cubicBezTo>
                  <a:cubicBezTo>
                    <a:pt x="15258" y="82724"/>
                    <a:pt x="20697" y="65836"/>
                    <a:pt x="27498" y="49482"/>
                  </a:cubicBezTo>
                  <a:cubicBezTo>
                    <a:pt x="32641" y="37099"/>
                    <a:pt x="39880" y="14811"/>
                    <a:pt x="55025" y="11382"/>
                  </a:cubicBezTo>
                  <a:cubicBezTo>
                    <a:pt x="73408" y="7381"/>
                    <a:pt x="84457" y="30432"/>
                    <a:pt x="91887" y="42814"/>
                  </a:cubicBezTo>
                  <a:cubicBezTo>
                    <a:pt x="98173" y="54377"/>
                    <a:pt x="107241" y="64198"/>
                    <a:pt x="118271" y="71389"/>
                  </a:cubicBezTo>
                  <a:cubicBezTo>
                    <a:pt x="129910" y="78142"/>
                    <a:pt x="142321" y="83486"/>
                    <a:pt x="155228" y="87296"/>
                  </a:cubicBezTo>
                  <a:cubicBezTo>
                    <a:pt x="171744" y="93411"/>
                    <a:pt x="188813" y="97945"/>
                    <a:pt x="206187" y="100822"/>
                  </a:cubicBezTo>
                  <a:cubicBezTo>
                    <a:pt x="231647" y="105441"/>
                    <a:pt x="257840" y="98459"/>
                    <a:pt x="277624" y="81772"/>
                  </a:cubicBezTo>
                  <a:cubicBezTo>
                    <a:pt x="283339" y="76532"/>
                    <a:pt x="274767" y="68056"/>
                    <a:pt x="269051" y="73294"/>
                  </a:cubicBezTo>
                  <a:close/>
                </a:path>
              </a:pathLst>
            </a:custGeom>
            <a:solidFill>
              <a:srgbClr val="6B0027"/>
            </a:solidFill>
            <a:ln w="9525" cap="flat">
              <a:noFill/>
              <a:prstDash val="solid"/>
              <a:miter/>
            </a:ln>
          </p:spPr>
          <p:txBody>
            <a:bodyPr rtlCol="0" anchor="ctr"/>
            <a:lstStyle/>
            <a:p>
              <a:endParaRPr lang="zh-CN" altLang="en-US"/>
            </a:p>
          </p:txBody>
        </p:sp>
        <p:sp>
          <p:nvSpPr>
            <p:cNvPr id="160" name="任意多边形: 形状 159"/>
            <p:cNvSpPr/>
            <p:nvPr/>
          </p:nvSpPr>
          <p:spPr>
            <a:xfrm>
              <a:off x="7836567" y="2125239"/>
              <a:ext cx="120130" cy="55233"/>
            </a:xfrm>
            <a:custGeom>
              <a:avLst/>
              <a:gdLst>
                <a:gd name="connsiteX0" fmla="*/ 942 w 78937"/>
                <a:gd name="connsiteY0" fmla="*/ 9985 h 36294"/>
                <a:gd name="connsiteX1" fmla="*/ 41424 w 78937"/>
                <a:gd name="connsiteY1" fmla="*/ 35798 h 36294"/>
                <a:gd name="connsiteX2" fmla="*/ 77618 w 78937"/>
                <a:gd name="connsiteY2" fmla="*/ 13985 h 36294"/>
                <a:gd name="connsiteX3" fmla="*/ 75428 w 78937"/>
                <a:gd name="connsiteY3" fmla="*/ 5699 h 36294"/>
                <a:gd name="connsiteX4" fmla="*/ 67141 w 78937"/>
                <a:gd name="connsiteY4" fmla="*/ 7889 h 36294"/>
                <a:gd name="connsiteX5" fmla="*/ 40471 w 78937"/>
                <a:gd name="connsiteY5" fmla="*/ 23701 h 36294"/>
                <a:gd name="connsiteX6" fmla="*/ 9515 w 78937"/>
                <a:gd name="connsiteY6" fmla="*/ 1508 h 36294"/>
                <a:gd name="connsiteX7" fmla="*/ 942 w 78937"/>
                <a:gd name="connsiteY7" fmla="*/ 9985 h 3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37" h="36294">
                  <a:moveTo>
                    <a:pt x="942" y="9985"/>
                  </a:moveTo>
                  <a:cubicBezTo>
                    <a:pt x="11610" y="22272"/>
                    <a:pt x="24088" y="35036"/>
                    <a:pt x="41424" y="35798"/>
                  </a:cubicBezTo>
                  <a:cubicBezTo>
                    <a:pt x="56711" y="36226"/>
                    <a:pt x="70846" y="27701"/>
                    <a:pt x="77618" y="13985"/>
                  </a:cubicBezTo>
                  <a:cubicBezTo>
                    <a:pt x="79124" y="11071"/>
                    <a:pt x="78181" y="7489"/>
                    <a:pt x="75428" y="5699"/>
                  </a:cubicBezTo>
                  <a:cubicBezTo>
                    <a:pt x="72523" y="4089"/>
                    <a:pt x="68865" y="5060"/>
                    <a:pt x="67141" y="7889"/>
                  </a:cubicBezTo>
                  <a:cubicBezTo>
                    <a:pt x="62436" y="18214"/>
                    <a:pt x="51796" y="24529"/>
                    <a:pt x="40471" y="23701"/>
                  </a:cubicBezTo>
                  <a:cubicBezTo>
                    <a:pt x="27327" y="22558"/>
                    <a:pt x="17516" y="10652"/>
                    <a:pt x="9515" y="1508"/>
                  </a:cubicBezTo>
                  <a:cubicBezTo>
                    <a:pt x="4371" y="-4398"/>
                    <a:pt x="-4106" y="4175"/>
                    <a:pt x="942" y="9985"/>
                  </a:cubicBezTo>
                  <a:close/>
                </a:path>
              </a:pathLst>
            </a:custGeom>
            <a:solidFill>
              <a:srgbClr val="6B0027"/>
            </a:solidFill>
            <a:ln w="9525" cap="flat">
              <a:noFill/>
              <a:prstDash val="solid"/>
              <a:miter/>
            </a:ln>
          </p:spPr>
          <p:txBody>
            <a:bodyPr rtlCol="0" anchor="ctr"/>
            <a:lstStyle/>
            <a:p>
              <a:endParaRPr lang="zh-CN" altLang="en-US"/>
            </a:p>
          </p:txBody>
        </p:sp>
        <p:sp>
          <p:nvSpPr>
            <p:cNvPr id="161" name="任意多边形: 形状 160"/>
            <p:cNvSpPr/>
            <p:nvPr/>
          </p:nvSpPr>
          <p:spPr>
            <a:xfrm>
              <a:off x="7333219" y="2611396"/>
              <a:ext cx="26551" cy="30104"/>
            </a:xfrm>
            <a:custGeom>
              <a:avLst/>
              <a:gdLst>
                <a:gd name="connsiteX0" fmla="*/ 10507 w 17446"/>
                <a:gd name="connsiteY0" fmla="*/ 16288 h 19781"/>
                <a:gd name="connsiteX1" fmla="*/ 15936 w 17446"/>
                <a:gd name="connsiteY1" fmla="*/ 8573 h 19781"/>
                <a:gd name="connsiteX2" fmla="*/ 16698 w 17446"/>
                <a:gd name="connsiteY2" fmla="*/ 6382 h 19781"/>
                <a:gd name="connsiteX3" fmla="*/ 16698 w 17446"/>
                <a:gd name="connsiteY3" fmla="*/ 3906 h 19781"/>
                <a:gd name="connsiteX4" fmla="*/ 15555 w 17446"/>
                <a:gd name="connsiteY4" fmla="*/ 1905 h 19781"/>
                <a:gd name="connsiteX5" fmla="*/ 13841 w 17446"/>
                <a:gd name="connsiteY5" fmla="*/ 382 h 19781"/>
                <a:gd name="connsiteX6" fmla="*/ 9269 w 17446"/>
                <a:gd name="connsiteY6" fmla="*/ -285 h 19781"/>
                <a:gd name="connsiteX7" fmla="*/ 7840 w 17446"/>
                <a:gd name="connsiteY7" fmla="*/ 382 h 19781"/>
                <a:gd name="connsiteX8" fmla="*/ 5650 w 17446"/>
                <a:gd name="connsiteY8" fmla="*/ 2477 h 19781"/>
                <a:gd name="connsiteX9" fmla="*/ 220 w 17446"/>
                <a:gd name="connsiteY9" fmla="*/ 10192 h 19781"/>
                <a:gd name="connsiteX10" fmla="*/ -447 w 17446"/>
                <a:gd name="connsiteY10" fmla="*/ 14859 h 19781"/>
                <a:gd name="connsiteX11" fmla="*/ 696 w 17446"/>
                <a:gd name="connsiteY11" fmla="*/ 16955 h 19781"/>
                <a:gd name="connsiteX12" fmla="*/ 2315 w 17446"/>
                <a:gd name="connsiteY12" fmla="*/ 18479 h 19781"/>
                <a:gd name="connsiteX13" fmla="*/ 6983 w 17446"/>
                <a:gd name="connsiteY13" fmla="*/ 19050 h 19781"/>
                <a:gd name="connsiteX14" fmla="*/ 8412 w 17446"/>
                <a:gd name="connsiteY14" fmla="*/ 18479 h 19781"/>
                <a:gd name="connsiteX15" fmla="*/ 10602 w 17446"/>
                <a:gd name="connsiteY15" fmla="*/ 16288 h 1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46" h="19781">
                  <a:moveTo>
                    <a:pt x="10507" y="16288"/>
                  </a:moveTo>
                  <a:lnTo>
                    <a:pt x="15936" y="8573"/>
                  </a:lnTo>
                  <a:cubicBezTo>
                    <a:pt x="16375" y="7915"/>
                    <a:pt x="16632" y="7163"/>
                    <a:pt x="16698" y="6382"/>
                  </a:cubicBezTo>
                  <a:cubicBezTo>
                    <a:pt x="16889" y="5573"/>
                    <a:pt x="16889" y="4725"/>
                    <a:pt x="16698" y="3906"/>
                  </a:cubicBezTo>
                  <a:cubicBezTo>
                    <a:pt x="16508" y="3144"/>
                    <a:pt x="16108" y="2458"/>
                    <a:pt x="15555" y="1905"/>
                  </a:cubicBezTo>
                  <a:cubicBezTo>
                    <a:pt x="15155" y="1229"/>
                    <a:pt x="14555" y="705"/>
                    <a:pt x="13841" y="382"/>
                  </a:cubicBezTo>
                  <a:cubicBezTo>
                    <a:pt x="12470" y="-457"/>
                    <a:pt x="10821" y="-695"/>
                    <a:pt x="9269" y="-285"/>
                  </a:cubicBezTo>
                  <a:lnTo>
                    <a:pt x="7840" y="382"/>
                  </a:lnTo>
                  <a:cubicBezTo>
                    <a:pt x="6916" y="848"/>
                    <a:pt x="6154" y="1572"/>
                    <a:pt x="5650" y="2477"/>
                  </a:cubicBezTo>
                  <a:lnTo>
                    <a:pt x="220" y="10192"/>
                  </a:lnTo>
                  <a:cubicBezTo>
                    <a:pt x="-561" y="11611"/>
                    <a:pt x="-799" y="13278"/>
                    <a:pt x="-447" y="14859"/>
                  </a:cubicBezTo>
                  <a:cubicBezTo>
                    <a:pt x="-256" y="15650"/>
                    <a:pt x="134" y="16374"/>
                    <a:pt x="696" y="16955"/>
                  </a:cubicBezTo>
                  <a:cubicBezTo>
                    <a:pt x="1087" y="17603"/>
                    <a:pt x="1649" y="18126"/>
                    <a:pt x="2315" y="18479"/>
                  </a:cubicBezTo>
                  <a:cubicBezTo>
                    <a:pt x="3725" y="19317"/>
                    <a:pt x="5411" y="19526"/>
                    <a:pt x="6983" y="19050"/>
                  </a:cubicBezTo>
                  <a:lnTo>
                    <a:pt x="8412" y="18479"/>
                  </a:lnTo>
                  <a:cubicBezTo>
                    <a:pt x="9317" y="17955"/>
                    <a:pt x="10078" y="17193"/>
                    <a:pt x="10602" y="16288"/>
                  </a:cubicBezTo>
                  <a:close/>
                </a:path>
              </a:pathLst>
            </a:custGeom>
            <a:solidFill>
              <a:srgbClr val="6B0027"/>
            </a:solidFill>
            <a:ln w="9525" cap="flat">
              <a:noFill/>
              <a:prstDash val="solid"/>
              <a:miter/>
            </a:ln>
          </p:spPr>
          <p:txBody>
            <a:bodyPr rtlCol="0" anchor="ctr"/>
            <a:lstStyle/>
            <a:p>
              <a:endParaRPr lang="zh-CN" altLang="en-US"/>
            </a:p>
          </p:txBody>
        </p:sp>
        <p:sp>
          <p:nvSpPr>
            <p:cNvPr id="162" name="任意多边形: 形状 161"/>
            <p:cNvSpPr/>
            <p:nvPr/>
          </p:nvSpPr>
          <p:spPr>
            <a:xfrm>
              <a:off x="7361600" y="2634416"/>
              <a:ext cx="21271" cy="24135"/>
            </a:xfrm>
            <a:custGeom>
              <a:avLst/>
              <a:gdLst>
                <a:gd name="connsiteX0" fmla="*/ 10622 w 13977"/>
                <a:gd name="connsiteY0" fmla="*/ 12401 h 15859"/>
                <a:gd name="connsiteX1" fmla="*/ 12527 w 13977"/>
                <a:gd name="connsiteY1" fmla="*/ 8591 h 15859"/>
                <a:gd name="connsiteX2" fmla="*/ 13194 w 13977"/>
                <a:gd name="connsiteY2" fmla="*/ 6305 h 15859"/>
                <a:gd name="connsiteX3" fmla="*/ 13194 w 13977"/>
                <a:gd name="connsiteY3" fmla="*/ 3924 h 15859"/>
                <a:gd name="connsiteX4" fmla="*/ 12146 w 13977"/>
                <a:gd name="connsiteY4" fmla="*/ 1924 h 15859"/>
                <a:gd name="connsiteX5" fmla="*/ 10431 w 13977"/>
                <a:gd name="connsiteY5" fmla="*/ 304 h 15859"/>
                <a:gd name="connsiteX6" fmla="*/ 9003 w 13977"/>
                <a:gd name="connsiteY6" fmla="*/ -267 h 15859"/>
                <a:gd name="connsiteX7" fmla="*/ 5764 w 13977"/>
                <a:gd name="connsiteY7" fmla="*/ -267 h 15859"/>
                <a:gd name="connsiteX8" fmla="*/ 4336 w 13977"/>
                <a:gd name="connsiteY8" fmla="*/ 304 h 15859"/>
                <a:gd name="connsiteX9" fmla="*/ 2145 w 13977"/>
                <a:gd name="connsiteY9" fmla="*/ 2496 h 15859"/>
                <a:gd name="connsiteX10" fmla="*/ 240 w 13977"/>
                <a:gd name="connsiteY10" fmla="*/ 6305 h 15859"/>
                <a:gd name="connsiteX11" fmla="*/ -427 w 13977"/>
                <a:gd name="connsiteY11" fmla="*/ 8496 h 15859"/>
                <a:gd name="connsiteX12" fmla="*/ -427 w 13977"/>
                <a:gd name="connsiteY12" fmla="*/ 10878 h 15859"/>
                <a:gd name="connsiteX13" fmla="*/ 621 w 13977"/>
                <a:gd name="connsiteY13" fmla="*/ 12973 h 15859"/>
                <a:gd name="connsiteX14" fmla="*/ 2335 w 13977"/>
                <a:gd name="connsiteY14" fmla="*/ 14497 h 15859"/>
                <a:gd name="connsiteX15" fmla="*/ 3764 w 13977"/>
                <a:gd name="connsiteY15" fmla="*/ 15163 h 15859"/>
                <a:gd name="connsiteX16" fmla="*/ 7002 w 13977"/>
                <a:gd name="connsiteY16" fmla="*/ 15163 h 15859"/>
                <a:gd name="connsiteX17" fmla="*/ 8431 w 13977"/>
                <a:gd name="connsiteY17" fmla="*/ 14497 h 15859"/>
                <a:gd name="connsiteX18" fmla="*/ 10622 w 13977"/>
                <a:gd name="connsiteY18" fmla="*/ 12401 h 1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77" h="15859">
                  <a:moveTo>
                    <a:pt x="10622" y="12401"/>
                  </a:moveTo>
                  <a:cubicBezTo>
                    <a:pt x="11193" y="11068"/>
                    <a:pt x="11860" y="9829"/>
                    <a:pt x="12527" y="8591"/>
                  </a:cubicBezTo>
                  <a:cubicBezTo>
                    <a:pt x="12946" y="7906"/>
                    <a:pt x="13175" y="7115"/>
                    <a:pt x="13194" y="6305"/>
                  </a:cubicBezTo>
                  <a:cubicBezTo>
                    <a:pt x="13432" y="5534"/>
                    <a:pt x="13432" y="4695"/>
                    <a:pt x="13194" y="3924"/>
                  </a:cubicBezTo>
                  <a:cubicBezTo>
                    <a:pt x="13003" y="3191"/>
                    <a:pt x="12641" y="2505"/>
                    <a:pt x="12146" y="1924"/>
                  </a:cubicBezTo>
                  <a:cubicBezTo>
                    <a:pt x="11698" y="1267"/>
                    <a:pt x="11117" y="714"/>
                    <a:pt x="10431" y="304"/>
                  </a:cubicBezTo>
                  <a:lnTo>
                    <a:pt x="9003" y="-267"/>
                  </a:lnTo>
                  <a:cubicBezTo>
                    <a:pt x="7945" y="-552"/>
                    <a:pt x="6822" y="-552"/>
                    <a:pt x="5764" y="-267"/>
                  </a:cubicBezTo>
                  <a:lnTo>
                    <a:pt x="4336" y="304"/>
                  </a:lnTo>
                  <a:cubicBezTo>
                    <a:pt x="3450" y="857"/>
                    <a:pt x="2697" y="1610"/>
                    <a:pt x="2145" y="2496"/>
                  </a:cubicBezTo>
                  <a:lnTo>
                    <a:pt x="240" y="6305"/>
                  </a:lnTo>
                  <a:cubicBezTo>
                    <a:pt x="-161" y="6963"/>
                    <a:pt x="-389" y="7724"/>
                    <a:pt x="-427" y="8496"/>
                  </a:cubicBezTo>
                  <a:cubicBezTo>
                    <a:pt x="-665" y="9268"/>
                    <a:pt x="-665" y="10106"/>
                    <a:pt x="-427" y="10878"/>
                  </a:cubicBezTo>
                  <a:cubicBezTo>
                    <a:pt x="-255" y="11649"/>
                    <a:pt x="106" y="12373"/>
                    <a:pt x="621" y="12973"/>
                  </a:cubicBezTo>
                  <a:cubicBezTo>
                    <a:pt x="1068" y="13601"/>
                    <a:pt x="1659" y="14126"/>
                    <a:pt x="2335" y="14497"/>
                  </a:cubicBezTo>
                  <a:lnTo>
                    <a:pt x="3764" y="15163"/>
                  </a:lnTo>
                  <a:cubicBezTo>
                    <a:pt x="4821" y="15449"/>
                    <a:pt x="5945" y="15449"/>
                    <a:pt x="7002" y="15163"/>
                  </a:cubicBezTo>
                  <a:lnTo>
                    <a:pt x="8431" y="14497"/>
                  </a:lnTo>
                  <a:cubicBezTo>
                    <a:pt x="9317" y="13983"/>
                    <a:pt x="10070" y="13259"/>
                    <a:pt x="10622" y="12401"/>
                  </a:cubicBezTo>
                  <a:close/>
                </a:path>
              </a:pathLst>
            </a:custGeom>
            <a:solidFill>
              <a:srgbClr val="6B0027"/>
            </a:solidFill>
            <a:ln w="9525" cap="flat">
              <a:noFill/>
              <a:prstDash val="solid"/>
              <a:miter/>
            </a:ln>
          </p:spPr>
          <p:txBody>
            <a:bodyPr rtlCol="0" anchor="ctr"/>
            <a:lstStyle/>
            <a:p>
              <a:endParaRPr lang="zh-CN" altLang="en-US"/>
            </a:p>
          </p:txBody>
        </p:sp>
        <p:sp>
          <p:nvSpPr>
            <p:cNvPr id="163" name="任意多边形: 形状 162"/>
            <p:cNvSpPr/>
            <p:nvPr/>
          </p:nvSpPr>
          <p:spPr>
            <a:xfrm>
              <a:off x="7387091" y="2521966"/>
              <a:ext cx="20569" cy="21018"/>
            </a:xfrm>
            <a:custGeom>
              <a:avLst/>
              <a:gdLst>
                <a:gd name="connsiteX0" fmla="*/ 9684 w 13516"/>
                <a:gd name="connsiteY0" fmla="*/ 11806 h 13811"/>
                <a:gd name="connsiteX1" fmla="*/ 11493 w 13516"/>
                <a:gd name="connsiteY1" fmla="*/ 9805 h 13811"/>
                <a:gd name="connsiteX2" fmla="*/ 12732 w 13516"/>
                <a:gd name="connsiteY2" fmla="*/ 7901 h 13811"/>
                <a:gd name="connsiteX3" fmla="*/ 12732 w 13516"/>
                <a:gd name="connsiteY3" fmla="*/ 5520 h 13811"/>
                <a:gd name="connsiteX4" fmla="*/ 12732 w 13516"/>
                <a:gd name="connsiteY4" fmla="*/ 3234 h 13811"/>
                <a:gd name="connsiteX5" fmla="*/ 11493 w 13516"/>
                <a:gd name="connsiteY5" fmla="*/ 1329 h 13811"/>
                <a:gd name="connsiteX6" fmla="*/ 10256 w 13516"/>
                <a:gd name="connsiteY6" fmla="*/ 376 h 13811"/>
                <a:gd name="connsiteX7" fmla="*/ 7208 w 13516"/>
                <a:gd name="connsiteY7" fmla="*/ -481 h 13811"/>
                <a:gd name="connsiteX8" fmla="*/ 5588 w 13516"/>
                <a:gd name="connsiteY8" fmla="*/ -481 h 13811"/>
                <a:gd name="connsiteX9" fmla="*/ 2921 w 13516"/>
                <a:gd name="connsiteY9" fmla="*/ 1138 h 13811"/>
                <a:gd name="connsiteX10" fmla="*/ 1111 w 13516"/>
                <a:gd name="connsiteY10" fmla="*/ 3043 h 13811"/>
                <a:gd name="connsiteX11" fmla="*/ -127 w 13516"/>
                <a:gd name="connsiteY11" fmla="*/ 5043 h 13811"/>
                <a:gd name="connsiteX12" fmla="*/ -127 w 13516"/>
                <a:gd name="connsiteY12" fmla="*/ 9615 h 13811"/>
                <a:gd name="connsiteX13" fmla="*/ 1111 w 13516"/>
                <a:gd name="connsiteY13" fmla="*/ 11615 h 13811"/>
                <a:gd name="connsiteX14" fmla="*/ 2350 w 13516"/>
                <a:gd name="connsiteY14" fmla="*/ 12568 h 13811"/>
                <a:gd name="connsiteX15" fmla="*/ 5398 w 13516"/>
                <a:gd name="connsiteY15" fmla="*/ 13330 h 13811"/>
                <a:gd name="connsiteX16" fmla="*/ 7017 w 13516"/>
                <a:gd name="connsiteY16" fmla="*/ 13330 h 13811"/>
                <a:gd name="connsiteX17" fmla="*/ 9684 w 13516"/>
                <a:gd name="connsiteY17" fmla="*/ 11806 h 1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516" h="13811">
                  <a:moveTo>
                    <a:pt x="9684" y="11806"/>
                  </a:moveTo>
                  <a:lnTo>
                    <a:pt x="11493" y="9805"/>
                  </a:lnTo>
                  <a:cubicBezTo>
                    <a:pt x="12046" y="9272"/>
                    <a:pt x="12465" y="8625"/>
                    <a:pt x="12732" y="7901"/>
                  </a:cubicBezTo>
                  <a:cubicBezTo>
                    <a:pt x="12970" y="7120"/>
                    <a:pt x="12970" y="6291"/>
                    <a:pt x="12732" y="5520"/>
                  </a:cubicBezTo>
                  <a:cubicBezTo>
                    <a:pt x="12970" y="4777"/>
                    <a:pt x="12970" y="3976"/>
                    <a:pt x="12732" y="3234"/>
                  </a:cubicBezTo>
                  <a:cubicBezTo>
                    <a:pt x="12494" y="2500"/>
                    <a:pt x="12065" y="1843"/>
                    <a:pt x="11493" y="1329"/>
                  </a:cubicBezTo>
                  <a:lnTo>
                    <a:pt x="10256" y="376"/>
                  </a:lnTo>
                  <a:cubicBezTo>
                    <a:pt x="9341" y="-186"/>
                    <a:pt x="8284" y="-481"/>
                    <a:pt x="7208" y="-481"/>
                  </a:cubicBezTo>
                  <a:lnTo>
                    <a:pt x="5588" y="-481"/>
                  </a:lnTo>
                  <a:cubicBezTo>
                    <a:pt x="4569" y="-186"/>
                    <a:pt x="3645" y="366"/>
                    <a:pt x="2921" y="1138"/>
                  </a:cubicBezTo>
                  <a:lnTo>
                    <a:pt x="1111" y="3043"/>
                  </a:lnTo>
                  <a:cubicBezTo>
                    <a:pt x="559" y="3615"/>
                    <a:pt x="130" y="4291"/>
                    <a:pt x="-127" y="5043"/>
                  </a:cubicBezTo>
                  <a:cubicBezTo>
                    <a:pt x="-765" y="6500"/>
                    <a:pt x="-765" y="8158"/>
                    <a:pt x="-127" y="9615"/>
                  </a:cubicBezTo>
                  <a:cubicBezTo>
                    <a:pt x="130" y="10368"/>
                    <a:pt x="559" y="11044"/>
                    <a:pt x="1111" y="11615"/>
                  </a:cubicBezTo>
                  <a:lnTo>
                    <a:pt x="2350" y="12568"/>
                  </a:lnTo>
                  <a:cubicBezTo>
                    <a:pt x="3293" y="13063"/>
                    <a:pt x="4331" y="13330"/>
                    <a:pt x="5398" y="13330"/>
                  </a:cubicBezTo>
                  <a:lnTo>
                    <a:pt x="7017" y="13330"/>
                  </a:lnTo>
                  <a:cubicBezTo>
                    <a:pt x="8017" y="13054"/>
                    <a:pt x="8931" y="12530"/>
                    <a:pt x="9684" y="11806"/>
                  </a:cubicBezTo>
                  <a:close/>
                </a:path>
              </a:pathLst>
            </a:custGeom>
            <a:solidFill>
              <a:srgbClr val="6B0027"/>
            </a:solidFill>
            <a:ln w="9525" cap="flat">
              <a:noFill/>
              <a:prstDash val="solid"/>
              <a:miter/>
            </a:ln>
          </p:spPr>
          <p:txBody>
            <a:bodyPr rtlCol="0" anchor="ctr"/>
            <a:lstStyle/>
            <a:p>
              <a:endParaRPr lang="zh-CN" altLang="en-US"/>
            </a:p>
          </p:txBody>
        </p:sp>
        <p:sp>
          <p:nvSpPr>
            <p:cNvPr id="164" name="任意多边形: 形状 163"/>
            <p:cNvSpPr/>
            <p:nvPr/>
          </p:nvSpPr>
          <p:spPr>
            <a:xfrm>
              <a:off x="7407037" y="2536027"/>
              <a:ext cx="18615" cy="20874"/>
            </a:xfrm>
            <a:custGeom>
              <a:avLst/>
              <a:gdLst>
                <a:gd name="connsiteX0" fmla="*/ 11627 w 12232"/>
                <a:gd name="connsiteY0" fmla="*/ 7806 h 13716"/>
                <a:gd name="connsiteX1" fmla="*/ 11627 w 12232"/>
                <a:gd name="connsiteY1" fmla="*/ 5615 h 13716"/>
                <a:gd name="connsiteX2" fmla="*/ 11055 w 12232"/>
                <a:gd name="connsiteY2" fmla="*/ 3234 h 13716"/>
                <a:gd name="connsiteX3" fmla="*/ 9817 w 12232"/>
                <a:gd name="connsiteY3" fmla="*/ 1329 h 13716"/>
                <a:gd name="connsiteX4" fmla="*/ 7912 w 12232"/>
                <a:gd name="connsiteY4" fmla="*/ 90 h 13716"/>
                <a:gd name="connsiteX5" fmla="*/ 5531 w 12232"/>
                <a:gd name="connsiteY5" fmla="*/ -481 h 13716"/>
                <a:gd name="connsiteX6" fmla="*/ 3912 w 12232"/>
                <a:gd name="connsiteY6" fmla="*/ -481 h 13716"/>
                <a:gd name="connsiteX7" fmla="*/ 1340 w 12232"/>
                <a:gd name="connsiteY7" fmla="*/ 1043 h 13716"/>
                <a:gd name="connsiteX8" fmla="*/ 387 w 12232"/>
                <a:gd name="connsiteY8" fmla="*/ 2281 h 13716"/>
                <a:gd name="connsiteX9" fmla="*/ -470 w 12232"/>
                <a:gd name="connsiteY9" fmla="*/ 5329 h 13716"/>
                <a:gd name="connsiteX10" fmla="*/ -470 w 12232"/>
                <a:gd name="connsiteY10" fmla="*/ 7234 h 13716"/>
                <a:gd name="connsiteX11" fmla="*/ -470 w 12232"/>
                <a:gd name="connsiteY11" fmla="*/ 9520 h 13716"/>
                <a:gd name="connsiteX12" fmla="*/ 2769 w 12232"/>
                <a:gd name="connsiteY12" fmla="*/ 12759 h 13716"/>
                <a:gd name="connsiteX13" fmla="*/ 5055 w 12232"/>
                <a:gd name="connsiteY13" fmla="*/ 13235 h 13716"/>
                <a:gd name="connsiteX14" fmla="*/ 6674 w 12232"/>
                <a:gd name="connsiteY14" fmla="*/ 13235 h 13716"/>
                <a:gd name="connsiteX15" fmla="*/ 9341 w 12232"/>
                <a:gd name="connsiteY15" fmla="*/ 11616 h 13716"/>
                <a:gd name="connsiteX16" fmla="*/ 10293 w 12232"/>
                <a:gd name="connsiteY16" fmla="*/ 10473 h 13716"/>
                <a:gd name="connsiteX17" fmla="*/ 11151 w 12232"/>
                <a:gd name="connsiteY17" fmla="*/ 7425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32" h="13716">
                  <a:moveTo>
                    <a:pt x="11627" y="7806"/>
                  </a:moveTo>
                  <a:lnTo>
                    <a:pt x="11627" y="5615"/>
                  </a:lnTo>
                  <a:cubicBezTo>
                    <a:pt x="11627" y="4787"/>
                    <a:pt x="11437" y="3967"/>
                    <a:pt x="11055" y="3234"/>
                  </a:cubicBezTo>
                  <a:cubicBezTo>
                    <a:pt x="10808" y="2510"/>
                    <a:pt x="10379" y="1852"/>
                    <a:pt x="9817" y="1329"/>
                  </a:cubicBezTo>
                  <a:cubicBezTo>
                    <a:pt x="9312" y="748"/>
                    <a:pt x="8646" y="319"/>
                    <a:pt x="7912" y="90"/>
                  </a:cubicBezTo>
                  <a:cubicBezTo>
                    <a:pt x="7179" y="-290"/>
                    <a:pt x="6360" y="-481"/>
                    <a:pt x="5531" y="-481"/>
                  </a:cubicBezTo>
                  <a:lnTo>
                    <a:pt x="3912" y="-481"/>
                  </a:lnTo>
                  <a:cubicBezTo>
                    <a:pt x="2931" y="-224"/>
                    <a:pt x="2036" y="300"/>
                    <a:pt x="1340" y="1043"/>
                  </a:cubicBezTo>
                  <a:lnTo>
                    <a:pt x="387" y="2281"/>
                  </a:lnTo>
                  <a:cubicBezTo>
                    <a:pt x="-184" y="3195"/>
                    <a:pt x="-479" y="4253"/>
                    <a:pt x="-470" y="5329"/>
                  </a:cubicBezTo>
                  <a:lnTo>
                    <a:pt x="-470" y="7234"/>
                  </a:lnTo>
                  <a:cubicBezTo>
                    <a:pt x="-651" y="7987"/>
                    <a:pt x="-651" y="8768"/>
                    <a:pt x="-470" y="9520"/>
                  </a:cubicBezTo>
                  <a:cubicBezTo>
                    <a:pt x="197" y="10949"/>
                    <a:pt x="1340" y="12092"/>
                    <a:pt x="2769" y="12759"/>
                  </a:cubicBezTo>
                  <a:cubicBezTo>
                    <a:pt x="3492" y="13063"/>
                    <a:pt x="4274" y="13226"/>
                    <a:pt x="5055" y="13235"/>
                  </a:cubicBezTo>
                  <a:lnTo>
                    <a:pt x="6674" y="13235"/>
                  </a:lnTo>
                  <a:cubicBezTo>
                    <a:pt x="7693" y="12940"/>
                    <a:pt x="8617" y="12387"/>
                    <a:pt x="9341" y="11616"/>
                  </a:cubicBezTo>
                  <a:lnTo>
                    <a:pt x="10293" y="10473"/>
                  </a:lnTo>
                  <a:cubicBezTo>
                    <a:pt x="10855" y="9558"/>
                    <a:pt x="11151" y="8501"/>
                    <a:pt x="11151" y="7425"/>
                  </a:cubicBezTo>
                  <a:close/>
                </a:path>
              </a:pathLst>
            </a:custGeom>
            <a:solidFill>
              <a:srgbClr val="6B0027"/>
            </a:solidFill>
            <a:ln w="9525" cap="flat">
              <a:noFill/>
              <a:prstDash val="solid"/>
              <a:miter/>
            </a:ln>
          </p:spPr>
          <p:txBody>
            <a:bodyPr rtlCol="0" anchor="ctr"/>
            <a:lstStyle/>
            <a:p>
              <a:endParaRPr lang="zh-CN" altLang="en-US"/>
            </a:p>
          </p:txBody>
        </p:sp>
        <p:sp>
          <p:nvSpPr>
            <p:cNvPr id="165" name="任意多边形: 形状 164"/>
            <p:cNvSpPr/>
            <p:nvPr/>
          </p:nvSpPr>
          <p:spPr>
            <a:xfrm>
              <a:off x="7430713" y="2401815"/>
              <a:ext cx="29963" cy="35505"/>
            </a:xfrm>
            <a:custGeom>
              <a:avLst/>
              <a:gdLst>
                <a:gd name="connsiteX0" fmla="*/ 10547 w 19689"/>
                <a:gd name="connsiteY0" fmla="*/ 19891 h 23330"/>
                <a:gd name="connsiteX1" fmla="*/ 18262 w 19689"/>
                <a:gd name="connsiteY1" fmla="*/ 8652 h 23330"/>
                <a:gd name="connsiteX2" fmla="*/ 18834 w 19689"/>
                <a:gd name="connsiteY2" fmla="*/ 3985 h 23330"/>
                <a:gd name="connsiteX3" fmla="*/ 11499 w 19689"/>
                <a:gd name="connsiteY3" fmla="*/ -302 h 23330"/>
                <a:gd name="connsiteX4" fmla="*/ 7880 w 19689"/>
                <a:gd name="connsiteY4" fmla="*/ 2556 h 23330"/>
                <a:gd name="connsiteX5" fmla="*/ 164 w 19689"/>
                <a:gd name="connsiteY5" fmla="*/ 13795 h 23330"/>
                <a:gd name="connsiteX6" fmla="*/ 2356 w 19689"/>
                <a:gd name="connsiteY6" fmla="*/ 21987 h 23330"/>
                <a:gd name="connsiteX7" fmla="*/ 7023 w 19689"/>
                <a:gd name="connsiteY7" fmla="*/ 22654 h 23330"/>
                <a:gd name="connsiteX8" fmla="*/ 10547 w 19689"/>
                <a:gd name="connsiteY8" fmla="*/ 19891 h 2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89" h="23330">
                  <a:moveTo>
                    <a:pt x="10547" y="19891"/>
                  </a:moveTo>
                  <a:lnTo>
                    <a:pt x="18262" y="8652"/>
                  </a:lnTo>
                  <a:cubicBezTo>
                    <a:pt x="19100" y="7242"/>
                    <a:pt x="19310" y="5547"/>
                    <a:pt x="18834" y="3985"/>
                  </a:cubicBezTo>
                  <a:cubicBezTo>
                    <a:pt x="17948" y="803"/>
                    <a:pt x="14700" y="-1093"/>
                    <a:pt x="11499" y="-302"/>
                  </a:cubicBezTo>
                  <a:cubicBezTo>
                    <a:pt x="9975" y="165"/>
                    <a:pt x="8689" y="1184"/>
                    <a:pt x="7880" y="2556"/>
                  </a:cubicBezTo>
                  <a:lnTo>
                    <a:pt x="164" y="13795"/>
                  </a:lnTo>
                  <a:cubicBezTo>
                    <a:pt x="-1436" y="16672"/>
                    <a:pt x="-464" y="20291"/>
                    <a:pt x="2356" y="21987"/>
                  </a:cubicBezTo>
                  <a:cubicBezTo>
                    <a:pt x="3755" y="22825"/>
                    <a:pt x="5441" y="23063"/>
                    <a:pt x="7023" y="22654"/>
                  </a:cubicBezTo>
                  <a:cubicBezTo>
                    <a:pt x="8480" y="22158"/>
                    <a:pt x="9718" y="21186"/>
                    <a:pt x="10547" y="19891"/>
                  </a:cubicBezTo>
                  <a:close/>
                </a:path>
              </a:pathLst>
            </a:custGeom>
            <a:solidFill>
              <a:srgbClr val="6B0027"/>
            </a:solidFill>
            <a:ln w="9525" cap="flat">
              <a:noFill/>
              <a:prstDash val="solid"/>
              <a:miter/>
            </a:ln>
          </p:spPr>
          <p:txBody>
            <a:bodyPr rtlCol="0" anchor="ctr"/>
            <a:lstStyle/>
            <a:p>
              <a:endParaRPr lang="zh-CN" altLang="en-US"/>
            </a:p>
          </p:txBody>
        </p:sp>
        <p:sp>
          <p:nvSpPr>
            <p:cNvPr id="166" name="任意多边形: 形状 165"/>
            <p:cNvSpPr/>
            <p:nvPr/>
          </p:nvSpPr>
          <p:spPr>
            <a:xfrm>
              <a:off x="7454353" y="2441661"/>
              <a:ext cx="16237" cy="18408"/>
            </a:xfrm>
            <a:custGeom>
              <a:avLst/>
              <a:gdLst>
                <a:gd name="connsiteX0" fmla="*/ 4729 w 10669"/>
                <a:gd name="connsiteY0" fmla="*/ 11616 h 12096"/>
                <a:gd name="connsiteX1" fmla="*/ 10016 w 10669"/>
                <a:gd name="connsiteY1" fmla="*/ 4806 h 12096"/>
                <a:gd name="connsiteX2" fmla="*/ 4729 w 10669"/>
                <a:gd name="connsiteY2" fmla="*/ -481 h 12096"/>
                <a:gd name="connsiteX3" fmla="*/ -558 w 10669"/>
                <a:gd name="connsiteY3" fmla="*/ 6330 h 12096"/>
                <a:gd name="connsiteX4" fmla="*/ 4729 w 10669"/>
                <a:gd name="connsiteY4" fmla="*/ 11616 h 12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9" h="12096">
                  <a:moveTo>
                    <a:pt x="4729" y="11616"/>
                  </a:moveTo>
                  <a:cubicBezTo>
                    <a:pt x="8072" y="11197"/>
                    <a:pt x="10435" y="8149"/>
                    <a:pt x="10016" y="4806"/>
                  </a:cubicBezTo>
                  <a:cubicBezTo>
                    <a:pt x="9673" y="2043"/>
                    <a:pt x="7491" y="-138"/>
                    <a:pt x="4729" y="-481"/>
                  </a:cubicBezTo>
                  <a:cubicBezTo>
                    <a:pt x="1386" y="-62"/>
                    <a:pt x="-976" y="2986"/>
                    <a:pt x="-558" y="6330"/>
                  </a:cubicBezTo>
                  <a:cubicBezTo>
                    <a:pt x="-215" y="9092"/>
                    <a:pt x="1967" y="11264"/>
                    <a:pt x="4729" y="11616"/>
                  </a:cubicBezTo>
                  <a:close/>
                </a:path>
              </a:pathLst>
            </a:custGeom>
            <a:solidFill>
              <a:srgbClr val="6B0027"/>
            </a:solidFill>
            <a:ln w="9525" cap="flat">
              <a:noFill/>
              <a:prstDash val="solid"/>
              <a:miter/>
            </a:ln>
          </p:spPr>
          <p:txBody>
            <a:bodyPr rtlCol="0" anchor="ctr"/>
            <a:lstStyle/>
            <a:p>
              <a:endParaRPr lang="zh-CN" altLang="en-US"/>
            </a:p>
          </p:txBody>
        </p:sp>
        <p:sp>
          <p:nvSpPr>
            <p:cNvPr id="167" name="任意多边形: 形状 166"/>
            <p:cNvSpPr/>
            <p:nvPr/>
          </p:nvSpPr>
          <p:spPr>
            <a:xfrm>
              <a:off x="7516123" y="2346534"/>
              <a:ext cx="24117" cy="27033"/>
            </a:xfrm>
            <a:custGeom>
              <a:avLst/>
              <a:gdLst>
                <a:gd name="connsiteX0" fmla="*/ 10908 w 15847"/>
                <a:gd name="connsiteY0" fmla="*/ 14401 h 17763"/>
                <a:gd name="connsiteX1" fmla="*/ 14623 w 15847"/>
                <a:gd name="connsiteY1" fmla="*/ 8782 h 17763"/>
                <a:gd name="connsiteX2" fmla="*/ 15099 w 15847"/>
                <a:gd name="connsiteY2" fmla="*/ 6305 h 17763"/>
                <a:gd name="connsiteX3" fmla="*/ 15099 w 15847"/>
                <a:gd name="connsiteY3" fmla="*/ 3924 h 17763"/>
                <a:gd name="connsiteX4" fmla="*/ 13956 w 15847"/>
                <a:gd name="connsiteY4" fmla="*/ 1924 h 17763"/>
                <a:gd name="connsiteX5" fmla="*/ 12242 w 15847"/>
                <a:gd name="connsiteY5" fmla="*/ 304 h 17763"/>
                <a:gd name="connsiteX6" fmla="*/ 10813 w 15847"/>
                <a:gd name="connsiteY6" fmla="*/ -267 h 17763"/>
                <a:gd name="connsiteX7" fmla="*/ 7669 w 15847"/>
                <a:gd name="connsiteY7" fmla="*/ -267 h 17763"/>
                <a:gd name="connsiteX8" fmla="*/ 6241 w 15847"/>
                <a:gd name="connsiteY8" fmla="*/ 304 h 17763"/>
                <a:gd name="connsiteX9" fmla="*/ 4050 w 15847"/>
                <a:gd name="connsiteY9" fmla="*/ 2495 h 17763"/>
                <a:gd name="connsiteX10" fmla="*/ 240 w 15847"/>
                <a:gd name="connsiteY10" fmla="*/ 8210 h 17763"/>
                <a:gd name="connsiteX11" fmla="*/ -427 w 15847"/>
                <a:gd name="connsiteY11" fmla="*/ 10401 h 17763"/>
                <a:gd name="connsiteX12" fmla="*/ -427 w 15847"/>
                <a:gd name="connsiteY12" fmla="*/ 12782 h 17763"/>
                <a:gd name="connsiteX13" fmla="*/ 621 w 15847"/>
                <a:gd name="connsiteY13" fmla="*/ 14878 h 17763"/>
                <a:gd name="connsiteX14" fmla="*/ 2335 w 15847"/>
                <a:gd name="connsiteY14" fmla="*/ 16402 h 17763"/>
                <a:gd name="connsiteX15" fmla="*/ 3764 w 15847"/>
                <a:gd name="connsiteY15" fmla="*/ 17069 h 17763"/>
                <a:gd name="connsiteX16" fmla="*/ 7003 w 15847"/>
                <a:gd name="connsiteY16" fmla="*/ 17069 h 17763"/>
                <a:gd name="connsiteX17" fmla="*/ 8431 w 15847"/>
                <a:gd name="connsiteY17" fmla="*/ 16402 h 17763"/>
                <a:gd name="connsiteX18" fmla="*/ 10623 w 15847"/>
                <a:gd name="connsiteY18" fmla="*/ 14211 h 1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47" h="17763">
                  <a:moveTo>
                    <a:pt x="10908" y="14401"/>
                  </a:moveTo>
                  <a:lnTo>
                    <a:pt x="14623" y="8782"/>
                  </a:lnTo>
                  <a:cubicBezTo>
                    <a:pt x="15004" y="8020"/>
                    <a:pt x="15175" y="7163"/>
                    <a:pt x="15099" y="6305"/>
                  </a:cubicBezTo>
                  <a:cubicBezTo>
                    <a:pt x="15290" y="5524"/>
                    <a:pt x="15290" y="4705"/>
                    <a:pt x="15099" y="3924"/>
                  </a:cubicBezTo>
                  <a:cubicBezTo>
                    <a:pt x="14908" y="3162"/>
                    <a:pt x="14508" y="2476"/>
                    <a:pt x="13956" y="1924"/>
                  </a:cubicBezTo>
                  <a:cubicBezTo>
                    <a:pt x="13556" y="1219"/>
                    <a:pt x="12965" y="657"/>
                    <a:pt x="12242" y="304"/>
                  </a:cubicBezTo>
                  <a:lnTo>
                    <a:pt x="10813" y="-267"/>
                  </a:lnTo>
                  <a:cubicBezTo>
                    <a:pt x="9784" y="-552"/>
                    <a:pt x="8698" y="-552"/>
                    <a:pt x="7669" y="-267"/>
                  </a:cubicBezTo>
                  <a:lnTo>
                    <a:pt x="6241" y="304"/>
                  </a:lnTo>
                  <a:cubicBezTo>
                    <a:pt x="5317" y="809"/>
                    <a:pt x="4555" y="1571"/>
                    <a:pt x="4050" y="2495"/>
                  </a:cubicBezTo>
                  <a:lnTo>
                    <a:pt x="240" y="8210"/>
                  </a:lnTo>
                  <a:cubicBezTo>
                    <a:pt x="-160" y="8867"/>
                    <a:pt x="-398" y="9629"/>
                    <a:pt x="-427" y="10401"/>
                  </a:cubicBezTo>
                  <a:cubicBezTo>
                    <a:pt x="-665" y="11172"/>
                    <a:pt x="-665" y="12011"/>
                    <a:pt x="-427" y="12782"/>
                  </a:cubicBezTo>
                  <a:cubicBezTo>
                    <a:pt x="-255" y="13554"/>
                    <a:pt x="107" y="14277"/>
                    <a:pt x="621" y="14878"/>
                  </a:cubicBezTo>
                  <a:cubicBezTo>
                    <a:pt x="1068" y="15506"/>
                    <a:pt x="1659" y="16030"/>
                    <a:pt x="2335" y="16402"/>
                  </a:cubicBezTo>
                  <a:lnTo>
                    <a:pt x="3764" y="17069"/>
                  </a:lnTo>
                  <a:cubicBezTo>
                    <a:pt x="4822" y="17354"/>
                    <a:pt x="5945" y="17354"/>
                    <a:pt x="7003" y="17069"/>
                  </a:cubicBezTo>
                  <a:lnTo>
                    <a:pt x="8431" y="16402"/>
                  </a:lnTo>
                  <a:cubicBezTo>
                    <a:pt x="9337" y="15878"/>
                    <a:pt x="10098" y="15116"/>
                    <a:pt x="10623" y="14211"/>
                  </a:cubicBezTo>
                  <a:close/>
                </a:path>
              </a:pathLst>
            </a:custGeom>
            <a:solidFill>
              <a:srgbClr val="6B0027"/>
            </a:solidFill>
            <a:ln w="9525" cap="flat">
              <a:noFill/>
              <a:prstDash val="solid"/>
              <a:miter/>
            </a:ln>
          </p:spPr>
          <p:txBody>
            <a:bodyPr rtlCol="0" anchor="ctr"/>
            <a:lstStyle/>
            <a:p>
              <a:endParaRPr lang="zh-CN" altLang="en-US"/>
            </a:p>
          </p:txBody>
        </p:sp>
        <p:sp>
          <p:nvSpPr>
            <p:cNvPr id="168" name="任意多边形: 形状 167"/>
            <p:cNvSpPr/>
            <p:nvPr/>
          </p:nvSpPr>
          <p:spPr>
            <a:xfrm>
              <a:off x="7531254" y="2367206"/>
              <a:ext cx="24275" cy="29804"/>
            </a:xfrm>
            <a:custGeom>
              <a:avLst/>
              <a:gdLst>
                <a:gd name="connsiteX0" fmla="*/ 10682 w 15951"/>
                <a:gd name="connsiteY0" fmla="*/ 16153 h 19584"/>
                <a:gd name="connsiteX1" fmla="*/ 14491 w 15951"/>
                <a:gd name="connsiteY1" fmla="*/ 8628 h 19584"/>
                <a:gd name="connsiteX2" fmla="*/ 15253 w 15951"/>
                <a:gd name="connsiteY2" fmla="*/ 6342 h 19584"/>
                <a:gd name="connsiteX3" fmla="*/ 14015 w 15951"/>
                <a:gd name="connsiteY3" fmla="*/ 1865 h 19584"/>
                <a:gd name="connsiteX4" fmla="*/ 12396 w 15951"/>
                <a:gd name="connsiteY4" fmla="*/ 341 h 19584"/>
                <a:gd name="connsiteX5" fmla="*/ 7729 w 15951"/>
                <a:gd name="connsiteY5" fmla="*/ -231 h 19584"/>
                <a:gd name="connsiteX6" fmla="*/ 4109 w 15951"/>
                <a:gd name="connsiteY6" fmla="*/ 2532 h 19584"/>
                <a:gd name="connsiteX7" fmla="*/ 299 w 15951"/>
                <a:gd name="connsiteY7" fmla="*/ 10057 h 19584"/>
                <a:gd name="connsiteX8" fmla="*/ -463 w 15951"/>
                <a:gd name="connsiteY8" fmla="*/ 12247 h 19584"/>
                <a:gd name="connsiteX9" fmla="*/ -463 w 15951"/>
                <a:gd name="connsiteY9" fmla="*/ 14724 h 19584"/>
                <a:gd name="connsiteX10" fmla="*/ 681 w 15951"/>
                <a:gd name="connsiteY10" fmla="*/ 16724 h 19584"/>
                <a:gd name="connsiteX11" fmla="*/ 2300 w 15951"/>
                <a:gd name="connsiteY11" fmla="*/ 18343 h 19584"/>
                <a:gd name="connsiteX12" fmla="*/ 6967 w 15951"/>
                <a:gd name="connsiteY12" fmla="*/ 18915 h 19584"/>
                <a:gd name="connsiteX13" fmla="*/ 10586 w 15951"/>
                <a:gd name="connsiteY13" fmla="*/ 16153 h 1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51" h="19584">
                  <a:moveTo>
                    <a:pt x="10682" y="16153"/>
                  </a:moveTo>
                  <a:lnTo>
                    <a:pt x="14491" y="8628"/>
                  </a:lnTo>
                  <a:cubicBezTo>
                    <a:pt x="14977" y="7961"/>
                    <a:pt x="15244" y="7161"/>
                    <a:pt x="15253" y="6342"/>
                  </a:cubicBezTo>
                  <a:cubicBezTo>
                    <a:pt x="15558" y="4742"/>
                    <a:pt x="15101" y="3084"/>
                    <a:pt x="14015" y="1865"/>
                  </a:cubicBezTo>
                  <a:cubicBezTo>
                    <a:pt x="13596" y="1236"/>
                    <a:pt x="13044" y="722"/>
                    <a:pt x="12396" y="341"/>
                  </a:cubicBezTo>
                  <a:cubicBezTo>
                    <a:pt x="10986" y="-497"/>
                    <a:pt x="9300" y="-707"/>
                    <a:pt x="7729" y="-231"/>
                  </a:cubicBezTo>
                  <a:cubicBezTo>
                    <a:pt x="6214" y="198"/>
                    <a:pt x="4919" y="1188"/>
                    <a:pt x="4109" y="2532"/>
                  </a:cubicBezTo>
                  <a:lnTo>
                    <a:pt x="299" y="10057"/>
                  </a:lnTo>
                  <a:cubicBezTo>
                    <a:pt x="-139" y="10713"/>
                    <a:pt x="-396" y="11466"/>
                    <a:pt x="-463" y="12247"/>
                  </a:cubicBezTo>
                  <a:cubicBezTo>
                    <a:pt x="-653" y="13057"/>
                    <a:pt x="-653" y="13905"/>
                    <a:pt x="-463" y="14724"/>
                  </a:cubicBezTo>
                  <a:cubicBezTo>
                    <a:pt x="-272" y="15486"/>
                    <a:pt x="128" y="16171"/>
                    <a:pt x="681" y="16724"/>
                  </a:cubicBezTo>
                  <a:cubicBezTo>
                    <a:pt x="1071" y="17400"/>
                    <a:pt x="1623" y="17953"/>
                    <a:pt x="2300" y="18343"/>
                  </a:cubicBezTo>
                  <a:cubicBezTo>
                    <a:pt x="3738" y="19095"/>
                    <a:pt x="5395" y="19295"/>
                    <a:pt x="6967" y="18915"/>
                  </a:cubicBezTo>
                  <a:cubicBezTo>
                    <a:pt x="8491" y="18515"/>
                    <a:pt x="9796" y="17524"/>
                    <a:pt x="10586" y="16153"/>
                  </a:cubicBezTo>
                  <a:close/>
                </a:path>
              </a:pathLst>
            </a:custGeom>
            <a:solidFill>
              <a:srgbClr val="6B0027"/>
            </a:solidFill>
            <a:ln w="9525" cap="flat">
              <a:noFill/>
              <a:prstDash val="solid"/>
              <a:miter/>
            </a:ln>
          </p:spPr>
          <p:txBody>
            <a:bodyPr rtlCol="0" anchor="ctr"/>
            <a:lstStyle/>
            <a:p>
              <a:endParaRPr lang="zh-CN" altLang="en-US"/>
            </a:p>
          </p:txBody>
        </p:sp>
        <p:sp>
          <p:nvSpPr>
            <p:cNvPr id="210" name="任意多边形: 形状 209"/>
            <p:cNvSpPr/>
            <p:nvPr/>
          </p:nvSpPr>
          <p:spPr>
            <a:xfrm>
              <a:off x="10145592" y="6475852"/>
              <a:ext cx="313363" cy="382149"/>
            </a:xfrm>
            <a:custGeom>
              <a:avLst/>
              <a:gdLst>
                <a:gd name="connsiteX0" fmla="*/ 11273 w 313363"/>
                <a:gd name="connsiteY0" fmla="*/ 509 h 382149"/>
                <a:gd name="connsiteX1" fmla="*/ 141733 w 313363"/>
                <a:gd name="connsiteY1" fmla="*/ 76177 h 382149"/>
                <a:gd name="connsiteX2" fmla="*/ 302452 w 313363"/>
                <a:gd name="connsiteY2" fmla="*/ 334904 h 382149"/>
                <a:gd name="connsiteX3" fmla="*/ 313363 w 313363"/>
                <a:gd name="connsiteY3" fmla="*/ 382149 h 382149"/>
                <a:gd name="connsiteX4" fmla="*/ 296757 w 313363"/>
                <a:gd name="connsiteY4" fmla="*/ 382149 h 382149"/>
                <a:gd name="connsiteX5" fmla="*/ 286211 w 313363"/>
                <a:gd name="connsiteY5" fmla="*/ 340784 h 382149"/>
                <a:gd name="connsiteX6" fmla="*/ 248566 w 313363"/>
                <a:gd name="connsiteY6" fmla="*/ 246934 h 382149"/>
                <a:gd name="connsiteX7" fmla="*/ 6343 w 313363"/>
                <a:gd name="connsiteY7" fmla="*/ 18194 h 382149"/>
                <a:gd name="connsiteX8" fmla="*/ 11273 w 313363"/>
                <a:gd name="connsiteY8" fmla="*/ 509 h 38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363" h="382149">
                  <a:moveTo>
                    <a:pt x="11273" y="509"/>
                  </a:moveTo>
                  <a:cubicBezTo>
                    <a:pt x="59223" y="17091"/>
                    <a:pt x="103521" y="42778"/>
                    <a:pt x="141733" y="76177"/>
                  </a:cubicBezTo>
                  <a:cubicBezTo>
                    <a:pt x="222618" y="146190"/>
                    <a:pt x="271432" y="236715"/>
                    <a:pt x="302452" y="334904"/>
                  </a:cubicBezTo>
                  <a:lnTo>
                    <a:pt x="313363" y="382149"/>
                  </a:lnTo>
                  <a:lnTo>
                    <a:pt x="296757" y="382149"/>
                  </a:lnTo>
                  <a:lnTo>
                    <a:pt x="286211" y="340784"/>
                  </a:lnTo>
                  <a:cubicBezTo>
                    <a:pt x="275981" y="308694"/>
                    <a:pt x="263641" y="277302"/>
                    <a:pt x="248566" y="246934"/>
                  </a:cubicBezTo>
                  <a:cubicBezTo>
                    <a:pt x="197975" y="145319"/>
                    <a:pt x="115786" y="55448"/>
                    <a:pt x="6343" y="18194"/>
                  </a:cubicBezTo>
                  <a:cubicBezTo>
                    <a:pt x="-4818" y="15005"/>
                    <a:pt x="-35" y="-3261"/>
                    <a:pt x="11273" y="509"/>
                  </a:cubicBezTo>
                  <a:close/>
                </a:path>
              </a:pathLst>
            </a:custGeom>
            <a:solidFill>
              <a:srgbClr val="966969"/>
            </a:solidFill>
            <a:ln w="9525" cap="flat">
              <a:noFill/>
              <a:prstDash val="solid"/>
              <a:miter/>
            </a:ln>
          </p:spPr>
          <p:txBody>
            <a:bodyPr wrap="square" rtlCol="0" anchor="ctr">
              <a:noAutofit/>
            </a:bodyPr>
            <a:lstStyle/>
            <a:p>
              <a:endParaRPr lang="zh-CN" altLang="en-US"/>
            </a:p>
          </p:txBody>
        </p:sp>
        <p:sp>
          <p:nvSpPr>
            <p:cNvPr id="170" name="任意多边形: 形状 169"/>
            <p:cNvSpPr/>
            <p:nvPr/>
          </p:nvSpPr>
          <p:spPr>
            <a:xfrm>
              <a:off x="10183943" y="6605334"/>
              <a:ext cx="140275" cy="96633"/>
            </a:xfrm>
            <a:custGeom>
              <a:avLst/>
              <a:gdLst>
                <a:gd name="connsiteX0" fmla="*/ 89934 w 92174"/>
                <a:gd name="connsiteY0" fmla="*/ 52600 h 63496"/>
                <a:gd name="connsiteX1" fmla="*/ 6780 w 92174"/>
                <a:gd name="connsiteY1" fmla="*/ -168 h 63496"/>
                <a:gd name="connsiteX2" fmla="*/ 3637 w 92174"/>
                <a:gd name="connsiteY2" fmla="*/ 11453 h 63496"/>
                <a:gd name="connsiteX3" fmla="*/ 81361 w 92174"/>
                <a:gd name="connsiteY3" fmla="*/ 61078 h 63496"/>
                <a:gd name="connsiteX4" fmla="*/ 89934 w 92174"/>
                <a:gd name="connsiteY4" fmla="*/ 52600 h 63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74" h="63496">
                  <a:moveTo>
                    <a:pt x="89934" y="52600"/>
                  </a:moveTo>
                  <a:cubicBezTo>
                    <a:pt x="67321" y="28026"/>
                    <a:pt x="38642" y="9824"/>
                    <a:pt x="6780" y="-168"/>
                  </a:cubicBezTo>
                  <a:cubicBezTo>
                    <a:pt x="-649" y="-2549"/>
                    <a:pt x="-3792" y="9357"/>
                    <a:pt x="3637" y="11453"/>
                  </a:cubicBezTo>
                  <a:cubicBezTo>
                    <a:pt x="33422" y="20940"/>
                    <a:pt x="60216" y="38047"/>
                    <a:pt x="81361" y="61078"/>
                  </a:cubicBezTo>
                  <a:cubicBezTo>
                    <a:pt x="86600" y="66888"/>
                    <a:pt x="95173" y="58316"/>
                    <a:pt x="89934" y="52600"/>
                  </a:cubicBezTo>
                  <a:close/>
                </a:path>
              </a:pathLst>
            </a:custGeom>
            <a:solidFill>
              <a:srgbClr val="966969"/>
            </a:solidFill>
            <a:ln w="9525" cap="flat">
              <a:noFill/>
              <a:prstDash val="solid"/>
              <a:miter/>
            </a:ln>
          </p:spPr>
          <p:txBody>
            <a:bodyPr rtlCol="0" anchor="ctr"/>
            <a:lstStyle/>
            <a:p>
              <a:endParaRPr lang="zh-CN" altLang="en-US"/>
            </a:p>
          </p:txBody>
        </p:sp>
        <p:sp>
          <p:nvSpPr>
            <p:cNvPr id="171" name="任意多边形: 形状 170"/>
            <p:cNvSpPr/>
            <p:nvPr/>
          </p:nvSpPr>
          <p:spPr>
            <a:xfrm>
              <a:off x="10942817" y="5965780"/>
              <a:ext cx="649655" cy="307017"/>
            </a:xfrm>
            <a:custGeom>
              <a:avLst/>
              <a:gdLst>
                <a:gd name="connsiteX0" fmla="*/ -1 w 426886"/>
                <a:gd name="connsiteY0" fmla="*/ 7172 h 201740"/>
                <a:gd name="connsiteX1" fmla="*/ 116966 w 426886"/>
                <a:gd name="connsiteY1" fmla="*/ 162239 h 201740"/>
                <a:gd name="connsiteX2" fmla="*/ 316991 w 426886"/>
                <a:gd name="connsiteY2" fmla="*/ 193957 h 201740"/>
                <a:gd name="connsiteX3" fmla="*/ 424242 w 426886"/>
                <a:gd name="connsiteY3" fmla="*/ 141189 h 201740"/>
                <a:gd name="connsiteX4" fmla="*/ 415669 w 426886"/>
                <a:gd name="connsiteY4" fmla="*/ 132711 h 201740"/>
                <a:gd name="connsiteX5" fmla="*/ 225170 w 426886"/>
                <a:gd name="connsiteY5" fmla="*/ 187766 h 201740"/>
                <a:gd name="connsiteX6" fmla="*/ 61530 w 426886"/>
                <a:gd name="connsiteY6" fmla="*/ 98516 h 201740"/>
                <a:gd name="connsiteX7" fmla="*/ 11238 w 426886"/>
                <a:gd name="connsiteY7" fmla="*/ 3933 h 201740"/>
                <a:gd name="connsiteX8" fmla="*/ 3809 w 426886"/>
                <a:gd name="connsiteY8" fmla="*/ -258 h 201740"/>
                <a:gd name="connsiteX9" fmla="*/ -382 w 426886"/>
                <a:gd name="connsiteY9" fmla="*/ 7172 h 20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886" h="201740">
                  <a:moveTo>
                    <a:pt x="-1" y="7172"/>
                  </a:moveTo>
                  <a:cubicBezTo>
                    <a:pt x="18601" y="71484"/>
                    <a:pt x="60244" y="126682"/>
                    <a:pt x="116966" y="162239"/>
                  </a:cubicBezTo>
                  <a:cubicBezTo>
                    <a:pt x="176783" y="198920"/>
                    <a:pt x="248792" y="210331"/>
                    <a:pt x="316991" y="193957"/>
                  </a:cubicBezTo>
                  <a:cubicBezTo>
                    <a:pt x="356234" y="184594"/>
                    <a:pt x="392905" y="166563"/>
                    <a:pt x="424242" y="141189"/>
                  </a:cubicBezTo>
                  <a:cubicBezTo>
                    <a:pt x="430243" y="136331"/>
                    <a:pt x="421670" y="127854"/>
                    <a:pt x="415669" y="132711"/>
                  </a:cubicBezTo>
                  <a:cubicBezTo>
                    <a:pt x="361949" y="175507"/>
                    <a:pt x="293464" y="195300"/>
                    <a:pt x="225170" y="187766"/>
                  </a:cubicBezTo>
                  <a:cubicBezTo>
                    <a:pt x="161257" y="179946"/>
                    <a:pt x="102716" y="148027"/>
                    <a:pt x="61530" y="98516"/>
                  </a:cubicBezTo>
                  <a:cubicBezTo>
                    <a:pt x="38270" y="70894"/>
                    <a:pt x="21135" y="38661"/>
                    <a:pt x="11238" y="3933"/>
                  </a:cubicBezTo>
                  <a:cubicBezTo>
                    <a:pt x="10343" y="724"/>
                    <a:pt x="7019" y="-1153"/>
                    <a:pt x="3809" y="-258"/>
                  </a:cubicBezTo>
                  <a:cubicBezTo>
                    <a:pt x="599" y="638"/>
                    <a:pt x="-1277" y="3962"/>
                    <a:pt x="-382" y="7172"/>
                  </a:cubicBezTo>
                  <a:close/>
                </a:path>
              </a:pathLst>
            </a:custGeom>
            <a:solidFill>
              <a:srgbClr val="966969"/>
            </a:solidFill>
            <a:ln w="9525" cap="flat">
              <a:noFill/>
              <a:prstDash val="solid"/>
              <a:miter/>
            </a:ln>
          </p:spPr>
          <p:txBody>
            <a:bodyPr rtlCol="0" anchor="ctr"/>
            <a:lstStyle/>
            <a:p>
              <a:endParaRPr lang="zh-CN" altLang="en-US"/>
            </a:p>
          </p:txBody>
        </p:sp>
        <p:sp>
          <p:nvSpPr>
            <p:cNvPr id="212" name="任意多边形: 形状 211"/>
            <p:cNvSpPr/>
            <p:nvPr/>
          </p:nvSpPr>
          <p:spPr>
            <a:xfrm>
              <a:off x="11428707" y="6250149"/>
              <a:ext cx="88834" cy="607851"/>
            </a:xfrm>
            <a:custGeom>
              <a:avLst/>
              <a:gdLst>
                <a:gd name="connsiteX0" fmla="*/ 6850 w 88834"/>
                <a:gd name="connsiteY0" fmla="*/ 368 h 607851"/>
                <a:gd name="connsiteX1" fmla="*/ 18409 w 88834"/>
                <a:gd name="connsiteY1" fmla="*/ 6456 h 607851"/>
                <a:gd name="connsiteX2" fmla="*/ 79707 w 88834"/>
                <a:gd name="connsiteY2" fmla="*/ 334527 h 607851"/>
                <a:gd name="connsiteX3" fmla="*/ 88834 w 88834"/>
                <a:gd name="connsiteY3" fmla="*/ 607851 h 607851"/>
                <a:gd name="connsiteX4" fmla="*/ 70379 w 88834"/>
                <a:gd name="connsiteY4" fmla="*/ 607851 h 607851"/>
                <a:gd name="connsiteX5" fmla="*/ 61135 w 88834"/>
                <a:gd name="connsiteY5" fmla="*/ 337082 h 607851"/>
                <a:gd name="connsiteX6" fmla="*/ 0 w 88834"/>
                <a:gd name="connsiteY6" fmla="*/ 11240 h 607851"/>
                <a:gd name="connsiteX7" fmla="*/ 726 w 88834"/>
                <a:gd name="connsiteY7" fmla="*/ 11240 h 607851"/>
                <a:gd name="connsiteX8" fmla="*/ 6850 w 88834"/>
                <a:gd name="connsiteY8" fmla="*/ 368 h 60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834" h="607851">
                  <a:moveTo>
                    <a:pt x="6850" y="368"/>
                  </a:moveTo>
                  <a:cubicBezTo>
                    <a:pt x="11270" y="-828"/>
                    <a:pt x="16597" y="803"/>
                    <a:pt x="18409" y="6456"/>
                  </a:cubicBezTo>
                  <a:cubicBezTo>
                    <a:pt x="52619" y="113216"/>
                    <a:pt x="70340" y="223310"/>
                    <a:pt x="79707" y="334527"/>
                  </a:cubicBezTo>
                  <a:lnTo>
                    <a:pt x="88834" y="607851"/>
                  </a:lnTo>
                  <a:lnTo>
                    <a:pt x="70379" y="607851"/>
                  </a:lnTo>
                  <a:lnTo>
                    <a:pt x="61135" y="337082"/>
                  </a:lnTo>
                  <a:cubicBezTo>
                    <a:pt x="51786" y="226716"/>
                    <a:pt x="34137" y="117419"/>
                    <a:pt x="0" y="11240"/>
                  </a:cubicBezTo>
                  <a:lnTo>
                    <a:pt x="726" y="11240"/>
                  </a:lnTo>
                  <a:cubicBezTo>
                    <a:pt x="-1086" y="5587"/>
                    <a:pt x="2429" y="1564"/>
                    <a:pt x="6850" y="368"/>
                  </a:cubicBezTo>
                  <a:close/>
                </a:path>
              </a:pathLst>
            </a:custGeom>
            <a:solidFill>
              <a:srgbClr val="966969"/>
            </a:solidFill>
            <a:ln w="9525" cap="flat">
              <a:noFill/>
              <a:prstDash val="solid"/>
              <a:miter/>
            </a:ln>
          </p:spPr>
          <p:txBody>
            <a:bodyPr wrap="square" rtlCol="0" anchor="ctr">
              <a:noAutofit/>
            </a:bodyPr>
            <a:lstStyle/>
            <a:p>
              <a:endParaRPr lang="zh-CN" altLang="en-US"/>
            </a:p>
          </p:txBody>
        </p:sp>
        <p:sp>
          <p:nvSpPr>
            <p:cNvPr id="173" name="任意多边形: 形状 172"/>
            <p:cNvSpPr/>
            <p:nvPr/>
          </p:nvSpPr>
          <p:spPr>
            <a:xfrm>
              <a:off x="9751479" y="6064835"/>
              <a:ext cx="176008" cy="349308"/>
            </a:xfrm>
            <a:custGeom>
              <a:avLst/>
              <a:gdLst>
                <a:gd name="connsiteX0" fmla="*/ 10249 w 115654"/>
                <a:gd name="connsiteY0" fmla="*/ 227643 h 229529"/>
                <a:gd name="connsiteX1" fmla="*/ 115024 w 115654"/>
                <a:gd name="connsiteY1" fmla="*/ 4853 h 229529"/>
                <a:gd name="connsiteX2" fmla="*/ 108213 w 115654"/>
                <a:gd name="connsiteY2" fmla="*/ -433 h 229529"/>
                <a:gd name="connsiteX3" fmla="*/ 102927 w 115654"/>
                <a:gd name="connsiteY3" fmla="*/ 4853 h 229529"/>
                <a:gd name="connsiteX4" fmla="*/ 1486 w 115654"/>
                <a:gd name="connsiteY4" fmla="*/ 219071 h 229529"/>
                <a:gd name="connsiteX5" fmla="*/ 10058 w 115654"/>
                <a:gd name="connsiteY5" fmla="*/ 227643 h 22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54" h="229529">
                  <a:moveTo>
                    <a:pt x="10249" y="227643"/>
                  </a:moveTo>
                  <a:cubicBezTo>
                    <a:pt x="77533" y="173408"/>
                    <a:pt x="116167" y="91264"/>
                    <a:pt x="115024" y="4853"/>
                  </a:cubicBezTo>
                  <a:cubicBezTo>
                    <a:pt x="114605" y="1510"/>
                    <a:pt x="111557" y="-852"/>
                    <a:pt x="108213" y="-433"/>
                  </a:cubicBezTo>
                  <a:cubicBezTo>
                    <a:pt x="105451" y="-90"/>
                    <a:pt x="103270" y="2091"/>
                    <a:pt x="102927" y="4853"/>
                  </a:cubicBezTo>
                  <a:cubicBezTo>
                    <a:pt x="104004" y="88092"/>
                    <a:pt x="66561" y="167160"/>
                    <a:pt x="1486" y="219071"/>
                  </a:cubicBezTo>
                  <a:cubicBezTo>
                    <a:pt x="-4610" y="223928"/>
                    <a:pt x="3962" y="232406"/>
                    <a:pt x="10058" y="227643"/>
                  </a:cubicBezTo>
                  <a:close/>
                </a:path>
              </a:pathLst>
            </a:custGeom>
            <a:solidFill>
              <a:srgbClr val="966969"/>
            </a:solidFill>
            <a:ln w="9525" cap="flat">
              <a:noFill/>
              <a:prstDash val="solid"/>
              <a:miter/>
            </a:ln>
          </p:spPr>
          <p:txBody>
            <a:bodyPr rtlCol="0" anchor="ctr"/>
            <a:lstStyle/>
            <a:p>
              <a:endParaRPr lang="zh-CN" altLang="en-US"/>
            </a:p>
          </p:txBody>
        </p:sp>
        <p:sp>
          <p:nvSpPr>
            <p:cNvPr id="174" name="任意多边形: 形状 173"/>
            <p:cNvSpPr/>
            <p:nvPr/>
          </p:nvSpPr>
          <p:spPr>
            <a:xfrm>
              <a:off x="8983931" y="2591690"/>
              <a:ext cx="551163" cy="653678"/>
            </a:xfrm>
            <a:custGeom>
              <a:avLst/>
              <a:gdLst>
                <a:gd name="connsiteX0" fmla="*/ 343152 w 362167"/>
                <a:gd name="connsiteY0" fmla="*/ 420905 h 429529"/>
                <a:gd name="connsiteX1" fmla="*/ 343152 w 362167"/>
                <a:gd name="connsiteY1" fmla="*/ 420905 h 429529"/>
                <a:gd name="connsiteX2" fmla="*/ 282287 w 362167"/>
                <a:gd name="connsiteY2" fmla="*/ 410904 h 429529"/>
                <a:gd name="connsiteX3" fmla="*/ -606 w 362167"/>
                <a:gd name="connsiteY3" fmla="*/ 50382 h 429529"/>
                <a:gd name="connsiteX4" fmla="*/ 70260 w 362167"/>
                <a:gd name="connsiteY4" fmla="*/ -481 h 429529"/>
                <a:gd name="connsiteX5" fmla="*/ 353153 w 362167"/>
                <a:gd name="connsiteY5" fmla="*/ 359564 h 429529"/>
                <a:gd name="connsiteX6" fmla="*/ 343676 w 362167"/>
                <a:gd name="connsiteY6" fmla="*/ 420524 h 429529"/>
                <a:gd name="connsiteX7" fmla="*/ 343152 w 362167"/>
                <a:gd name="connsiteY7" fmla="*/ 420905 h 42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67" h="429529">
                  <a:moveTo>
                    <a:pt x="343152" y="420905"/>
                  </a:moveTo>
                  <a:lnTo>
                    <a:pt x="343152" y="420905"/>
                  </a:lnTo>
                  <a:cubicBezTo>
                    <a:pt x="323568" y="434888"/>
                    <a:pt x="296365" y="430420"/>
                    <a:pt x="282287" y="410904"/>
                  </a:cubicBezTo>
                  <a:lnTo>
                    <a:pt x="-606" y="50382"/>
                  </a:lnTo>
                  <a:lnTo>
                    <a:pt x="70260" y="-481"/>
                  </a:lnTo>
                  <a:lnTo>
                    <a:pt x="353153" y="359564"/>
                  </a:lnTo>
                  <a:cubicBezTo>
                    <a:pt x="367374" y="379014"/>
                    <a:pt x="363126" y="406313"/>
                    <a:pt x="343676" y="420524"/>
                  </a:cubicBezTo>
                  <a:cubicBezTo>
                    <a:pt x="343504" y="420657"/>
                    <a:pt x="343333" y="420781"/>
                    <a:pt x="343152" y="420905"/>
                  </a:cubicBezTo>
                  <a:close/>
                </a:path>
              </a:pathLst>
            </a:custGeom>
            <a:solidFill>
              <a:srgbClr val="422038"/>
            </a:solidFill>
            <a:ln w="9525" cap="flat">
              <a:noFill/>
              <a:prstDash val="solid"/>
              <a:miter/>
            </a:ln>
          </p:spPr>
          <p:txBody>
            <a:bodyPr rtlCol="0" anchor="ctr"/>
            <a:lstStyle/>
            <a:p>
              <a:endParaRPr lang="zh-CN" altLang="en-US"/>
            </a:p>
          </p:txBody>
        </p:sp>
        <p:sp>
          <p:nvSpPr>
            <p:cNvPr id="175" name="任意多边形: 形状 174"/>
            <p:cNvSpPr/>
            <p:nvPr/>
          </p:nvSpPr>
          <p:spPr>
            <a:xfrm rot="18900000">
              <a:off x="8440253" y="1971595"/>
              <a:ext cx="882781" cy="882781"/>
            </a:xfrm>
            <a:custGeom>
              <a:avLst/>
              <a:gdLst>
                <a:gd name="connsiteX0" fmla="*/ 579467 w 580072"/>
                <a:gd name="connsiteY0" fmla="*/ 289555 h 580072"/>
                <a:gd name="connsiteX1" fmla="*/ 289431 w 580072"/>
                <a:gd name="connsiteY1" fmla="*/ 579592 h 580072"/>
                <a:gd name="connsiteX2" fmla="*/ -606 w 580072"/>
                <a:gd name="connsiteY2" fmla="*/ 289555 h 580072"/>
                <a:gd name="connsiteX3" fmla="*/ 289431 w 580072"/>
                <a:gd name="connsiteY3" fmla="*/ -481 h 580072"/>
                <a:gd name="connsiteX4" fmla="*/ 579467 w 580072"/>
                <a:gd name="connsiteY4" fmla="*/ 289555 h 580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072" h="580072">
                  <a:moveTo>
                    <a:pt x="579467" y="289555"/>
                  </a:moveTo>
                  <a:cubicBezTo>
                    <a:pt x="579467" y="449738"/>
                    <a:pt x="449613" y="579592"/>
                    <a:pt x="289431" y="579592"/>
                  </a:cubicBezTo>
                  <a:cubicBezTo>
                    <a:pt x="129248" y="579592"/>
                    <a:pt x="-606" y="449738"/>
                    <a:pt x="-606" y="289555"/>
                  </a:cubicBezTo>
                  <a:cubicBezTo>
                    <a:pt x="-606" y="129372"/>
                    <a:pt x="129248" y="-481"/>
                    <a:pt x="289431" y="-481"/>
                  </a:cubicBezTo>
                  <a:cubicBezTo>
                    <a:pt x="449613" y="-481"/>
                    <a:pt x="579467" y="129372"/>
                    <a:pt x="579467" y="289555"/>
                  </a:cubicBezTo>
                  <a:close/>
                </a:path>
              </a:pathLst>
            </a:custGeom>
            <a:solidFill>
              <a:schemeClr val="accent3"/>
            </a:solidFill>
            <a:ln w="9525" cap="flat">
              <a:noFill/>
              <a:prstDash val="solid"/>
              <a:miter/>
            </a:ln>
          </p:spPr>
          <p:txBody>
            <a:bodyPr rtlCol="0" anchor="ctr"/>
            <a:lstStyle/>
            <a:p>
              <a:endParaRPr lang="zh-CN" altLang="en-US"/>
            </a:p>
          </p:txBody>
        </p:sp>
        <p:sp>
          <p:nvSpPr>
            <p:cNvPr id="176" name="任意多边形: 形状 175"/>
            <p:cNvSpPr/>
            <p:nvPr/>
          </p:nvSpPr>
          <p:spPr>
            <a:xfrm>
              <a:off x="8403599" y="1934929"/>
              <a:ext cx="955685" cy="956241"/>
            </a:xfrm>
            <a:custGeom>
              <a:avLst/>
              <a:gdLst>
                <a:gd name="connsiteX0" fmla="*/ 314148 w 627976"/>
                <a:gd name="connsiteY0" fmla="*/ 627861 h 628342"/>
                <a:gd name="connsiteX1" fmla="*/ -605 w 627976"/>
                <a:gd name="connsiteY1" fmla="*/ 313965 h 628342"/>
                <a:gd name="connsiteX2" fmla="*/ 130316 w 627976"/>
                <a:gd name="connsiteY2" fmla="*/ 58266 h 628342"/>
                <a:gd name="connsiteX3" fmla="*/ 568466 w 627976"/>
                <a:gd name="connsiteY3" fmla="*/ 130370 h 628342"/>
                <a:gd name="connsiteX4" fmla="*/ 568466 w 627976"/>
                <a:gd name="connsiteY4" fmla="*/ 130370 h 628342"/>
                <a:gd name="connsiteX5" fmla="*/ 496190 w 627976"/>
                <a:gd name="connsiteY5" fmla="*/ 568977 h 628342"/>
                <a:gd name="connsiteX6" fmla="*/ 313863 w 627976"/>
                <a:gd name="connsiteY6" fmla="*/ 627861 h 628342"/>
                <a:gd name="connsiteX7" fmla="*/ 312910 w 627976"/>
                <a:gd name="connsiteY7" fmla="*/ 47503 h 628342"/>
                <a:gd name="connsiteX8" fmla="*/ 47163 w 627976"/>
                <a:gd name="connsiteY8" fmla="*/ 314012 h 628342"/>
                <a:gd name="connsiteX9" fmla="*/ 313672 w 627976"/>
                <a:gd name="connsiteY9" fmla="*/ 579760 h 628342"/>
                <a:gd name="connsiteX10" fmla="*/ 579419 w 627976"/>
                <a:gd name="connsiteY10" fmla="*/ 313250 h 628342"/>
                <a:gd name="connsiteX11" fmla="*/ 529508 w 627976"/>
                <a:gd name="connsiteY11" fmla="*/ 158469 h 628342"/>
                <a:gd name="connsiteX12" fmla="*/ 529508 w 627976"/>
                <a:gd name="connsiteY12" fmla="*/ 158469 h 628342"/>
                <a:gd name="connsiteX13" fmla="*/ 356630 w 627976"/>
                <a:gd name="connsiteY13" fmla="*/ 51122 h 628342"/>
                <a:gd name="connsiteX14" fmla="*/ 312910 w 627976"/>
                <a:gd name="connsiteY14" fmla="*/ 47503 h 62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7976" h="628342">
                  <a:moveTo>
                    <a:pt x="314148" y="627861"/>
                  </a:moveTo>
                  <a:cubicBezTo>
                    <a:pt x="140555" y="628099"/>
                    <a:pt x="-368" y="487558"/>
                    <a:pt x="-605" y="313965"/>
                  </a:cubicBezTo>
                  <a:cubicBezTo>
                    <a:pt x="-739" y="212609"/>
                    <a:pt x="48000" y="117407"/>
                    <a:pt x="130316" y="58266"/>
                  </a:cubicBezTo>
                  <a:cubicBezTo>
                    <a:pt x="271266" y="-42613"/>
                    <a:pt x="467282" y="-10362"/>
                    <a:pt x="568466" y="130370"/>
                  </a:cubicBezTo>
                  <a:lnTo>
                    <a:pt x="568466" y="130370"/>
                  </a:lnTo>
                  <a:cubicBezTo>
                    <a:pt x="669621" y="271445"/>
                    <a:pt x="637265" y="467822"/>
                    <a:pt x="496190" y="568977"/>
                  </a:cubicBezTo>
                  <a:cubicBezTo>
                    <a:pt x="443022" y="607106"/>
                    <a:pt x="379290" y="627689"/>
                    <a:pt x="313863" y="627861"/>
                  </a:cubicBezTo>
                  <a:close/>
                  <a:moveTo>
                    <a:pt x="312910" y="47503"/>
                  </a:moveTo>
                  <a:cubicBezTo>
                    <a:pt x="165930" y="47712"/>
                    <a:pt x="46953" y="167032"/>
                    <a:pt x="47163" y="314012"/>
                  </a:cubicBezTo>
                  <a:cubicBezTo>
                    <a:pt x="47372" y="460993"/>
                    <a:pt x="166701" y="579969"/>
                    <a:pt x="313672" y="579760"/>
                  </a:cubicBezTo>
                  <a:cubicBezTo>
                    <a:pt x="460652" y="579550"/>
                    <a:pt x="579629" y="460230"/>
                    <a:pt x="579419" y="313250"/>
                  </a:cubicBezTo>
                  <a:cubicBezTo>
                    <a:pt x="579343" y="257710"/>
                    <a:pt x="561884" y="203589"/>
                    <a:pt x="529508" y="158469"/>
                  </a:cubicBezTo>
                  <a:lnTo>
                    <a:pt x="529508" y="158469"/>
                  </a:lnTo>
                  <a:cubicBezTo>
                    <a:pt x="488551" y="101014"/>
                    <a:pt x="426295" y="62352"/>
                    <a:pt x="356630" y="51122"/>
                  </a:cubicBezTo>
                  <a:cubicBezTo>
                    <a:pt x="342180" y="48731"/>
                    <a:pt x="327560" y="47522"/>
                    <a:pt x="312910" y="47503"/>
                  </a:cubicBezTo>
                  <a:close/>
                </a:path>
              </a:pathLst>
            </a:custGeom>
            <a:solidFill>
              <a:srgbClr val="422038"/>
            </a:solidFill>
            <a:ln w="9525" cap="flat">
              <a:noFill/>
              <a:prstDash val="solid"/>
              <a:miter/>
            </a:ln>
          </p:spPr>
          <p:txBody>
            <a:bodyPr rtlCol="0" anchor="ctr"/>
            <a:lstStyle/>
            <a:p>
              <a:endParaRPr lang="zh-CN" altLang="en-US"/>
            </a:p>
          </p:txBody>
        </p:sp>
        <p:sp>
          <p:nvSpPr>
            <p:cNvPr id="177" name="任意多边形: 形状 176"/>
            <p:cNvSpPr/>
            <p:nvPr/>
          </p:nvSpPr>
          <p:spPr>
            <a:xfrm>
              <a:off x="8604870" y="2184398"/>
              <a:ext cx="447641" cy="504411"/>
            </a:xfrm>
            <a:custGeom>
              <a:avLst/>
              <a:gdLst>
                <a:gd name="connsiteX0" fmla="*/ 181608 w 294143"/>
                <a:gd name="connsiteY0" fmla="*/ 330966 h 331447"/>
                <a:gd name="connsiteX1" fmla="*/ 151889 w 294143"/>
                <a:gd name="connsiteY1" fmla="*/ 328585 h 331447"/>
                <a:gd name="connsiteX2" fmla="*/ 1681 w 294143"/>
                <a:gd name="connsiteY2" fmla="*/ 121368 h 331447"/>
                <a:gd name="connsiteX3" fmla="*/ 75689 w 294143"/>
                <a:gd name="connsiteY3" fmla="*/ 2258 h 331447"/>
                <a:gd name="connsiteX4" fmla="*/ 95930 w 294143"/>
                <a:gd name="connsiteY4" fmla="*/ 5544 h 331447"/>
                <a:gd name="connsiteX5" fmla="*/ 92644 w 294143"/>
                <a:gd name="connsiteY5" fmla="*/ 25785 h 331447"/>
                <a:gd name="connsiteX6" fmla="*/ 54840 w 294143"/>
                <a:gd name="connsiteY6" fmla="*/ 237973 h 331447"/>
                <a:gd name="connsiteX7" fmla="*/ 267028 w 294143"/>
                <a:gd name="connsiteY7" fmla="*/ 275778 h 331447"/>
                <a:gd name="connsiteX8" fmla="*/ 270286 w 294143"/>
                <a:gd name="connsiteY8" fmla="*/ 273435 h 331447"/>
                <a:gd name="connsiteX9" fmla="*/ 290574 w 294143"/>
                <a:gd name="connsiteY9" fmla="*/ 276178 h 331447"/>
                <a:gd name="connsiteX10" fmla="*/ 287831 w 294143"/>
                <a:gd name="connsiteY10" fmla="*/ 296476 h 331447"/>
                <a:gd name="connsiteX11" fmla="*/ 287145 w 294143"/>
                <a:gd name="connsiteY11" fmla="*/ 296962 h 331447"/>
                <a:gd name="connsiteX12" fmla="*/ 181608 w 294143"/>
                <a:gd name="connsiteY12" fmla="*/ 330966 h 33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143" h="331447">
                  <a:moveTo>
                    <a:pt x="181608" y="330966"/>
                  </a:moveTo>
                  <a:cubicBezTo>
                    <a:pt x="171654" y="330975"/>
                    <a:pt x="161720" y="330185"/>
                    <a:pt x="151889" y="328585"/>
                  </a:cubicBezTo>
                  <a:cubicBezTo>
                    <a:pt x="53191" y="312840"/>
                    <a:pt x="-14064" y="220066"/>
                    <a:pt x="1681" y="121368"/>
                  </a:cubicBezTo>
                  <a:cubicBezTo>
                    <a:pt x="9339" y="73333"/>
                    <a:pt x="36018" y="30404"/>
                    <a:pt x="75689" y="2258"/>
                  </a:cubicBezTo>
                  <a:cubicBezTo>
                    <a:pt x="82186" y="-2428"/>
                    <a:pt x="91254" y="-952"/>
                    <a:pt x="95930" y="5544"/>
                  </a:cubicBezTo>
                  <a:cubicBezTo>
                    <a:pt x="100616" y="12040"/>
                    <a:pt x="99140" y="21098"/>
                    <a:pt x="92644" y="25785"/>
                  </a:cubicBezTo>
                  <a:cubicBezTo>
                    <a:pt x="23616" y="73943"/>
                    <a:pt x="6691" y="168936"/>
                    <a:pt x="54840" y="237973"/>
                  </a:cubicBezTo>
                  <a:cubicBezTo>
                    <a:pt x="102998" y="307001"/>
                    <a:pt x="197991" y="323927"/>
                    <a:pt x="267028" y="275778"/>
                  </a:cubicBezTo>
                  <a:cubicBezTo>
                    <a:pt x="268123" y="275007"/>
                    <a:pt x="269209" y="274225"/>
                    <a:pt x="270286" y="273435"/>
                  </a:cubicBezTo>
                  <a:cubicBezTo>
                    <a:pt x="276648" y="268587"/>
                    <a:pt x="285735" y="269825"/>
                    <a:pt x="290574" y="276178"/>
                  </a:cubicBezTo>
                  <a:cubicBezTo>
                    <a:pt x="295422" y="282540"/>
                    <a:pt x="294193" y="291628"/>
                    <a:pt x="287831" y="296476"/>
                  </a:cubicBezTo>
                  <a:cubicBezTo>
                    <a:pt x="287602" y="296638"/>
                    <a:pt x="287383" y="296809"/>
                    <a:pt x="287145" y="296962"/>
                  </a:cubicBezTo>
                  <a:cubicBezTo>
                    <a:pt x="256407" y="319098"/>
                    <a:pt x="219489" y="330994"/>
                    <a:pt x="181608" y="330966"/>
                  </a:cubicBezTo>
                  <a:close/>
                </a:path>
              </a:pathLst>
            </a:custGeom>
            <a:solidFill>
              <a:srgbClr val="FFFFFF"/>
            </a:solidFill>
            <a:ln w="9525" cap="flat">
              <a:noFill/>
              <a:prstDash val="solid"/>
              <a:miter/>
            </a:ln>
          </p:spPr>
          <p:txBody>
            <a:bodyPr rtlCol="0" anchor="ctr"/>
            <a:lstStyle/>
            <a:p>
              <a:endParaRPr lang="zh-CN" altLang="en-US"/>
            </a:p>
          </p:txBody>
        </p:sp>
        <p:sp>
          <p:nvSpPr>
            <p:cNvPr id="178" name="任意多边形: 形状 177"/>
            <p:cNvSpPr/>
            <p:nvPr/>
          </p:nvSpPr>
          <p:spPr>
            <a:xfrm>
              <a:off x="8733157" y="6514199"/>
              <a:ext cx="263871" cy="332856"/>
            </a:xfrm>
            <a:custGeom>
              <a:avLst/>
              <a:gdLst>
                <a:gd name="connsiteX0" fmla="*/ 167320 w 173389"/>
                <a:gd name="connsiteY0" fmla="*/ 145156 h 218718"/>
                <a:gd name="connsiteX1" fmla="*/ 167320 w 173389"/>
                <a:gd name="connsiteY1" fmla="*/ 145156 h 218718"/>
                <a:gd name="connsiteX2" fmla="*/ 33113 w 173389"/>
                <a:gd name="connsiteY2" fmla="*/ 212879 h 218718"/>
                <a:gd name="connsiteX3" fmla="*/ -606 w 173389"/>
                <a:gd name="connsiteY3" fmla="*/ 201449 h 218718"/>
                <a:gd name="connsiteX4" fmla="*/ 66069 w 173389"/>
                <a:gd name="connsiteY4" fmla="*/ -481 h 218718"/>
                <a:gd name="connsiteX5" fmla="*/ 99788 w 173389"/>
                <a:gd name="connsiteY5" fmla="*/ 10663 h 218718"/>
                <a:gd name="connsiteX6" fmla="*/ 167396 w 173389"/>
                <a:gd name="connsiteY6" fmla="*/ 144937 h 218718"/>
                <a:gd name="connsiteX7" fmla="*/ 167320 w 173389"/>
                <a:gd name="connsiteY7" fmla="*/ 145156 h 21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389" h="218718">
                  <a:moveTo>
                    <a:pt x="167320" y="145156"/>
                  </a:moveTo>
                  <a:lnTo>
                    <a:pt x="167320" y="145156"/>
                  </a:lnTo>
                  <a:cubicBezTo>
                    <a:pt x="148956" y="200915"/>
                    <a:pt x="88872" y="231234"/>
                    <a:pt x="33113" y="212879"/>
                  </a:cubicBezTo>
                  <a:lnTo>
                    <a:pt x="-606" y="201449"/>
                  </a:lnTo>
                  <a:lnTo>
                    <a:pt x="66069" y="-481"/>
                  </a:lnTo>
                  <a:lnTo>
                    <a:pt x="99788" y="10663"/>
                  </a:lnTo>
                  <a:cubicBezTo>
                    <a:pt x="155538" y="29075"/>
                    <a:pt x="185799" y="89187"/>
                    <a:pt x="167396" y="144937"/>
                  </a:cubicBezTo>
                  <a:cubicBezTo>
                    <a:pt x="167368" y="145004"/>
                    <a:pt x="167349" y="145080"/>
                    <a:pt x="167320" y="145156"/>
                  </a:cubicBezTo>
                  <a:close/>
                </a:path>
              </a:pathLst>
            </a:custGeom>
            <a:solidFill>
              <a:schemeClr val="accent1"/>
            </a:solidFill>
            <a:ln w="9525" cap="flat">
              <a:noFill/>
              <a:prstDash val="solid"/>
              <a:miter/>
            </a:ln>
          </p:spPr>
          <p:txBody>
            <a:bodyPr rtlCol="0" anchor="ctr"/>
            <a:lstStyle/>
            <a:p>
              <a:endParaRPr lang="zh-CN" altLang="en-US"/>
            </a:p>
          </p:txBody>
        </p:sp>
        <p:sp>
          <p:nvSpPr>
            <p:cNvPr id="179" name="任意多边形: 形状 178"/>
            <p:cNvSpPr/>
            <p:nvPr/>
          </p:nvSpPr>
          <p:spPr>
            <a:xfrm rot="17295001">
              <a:off x="8543808" y="6561425"/>
              <a:ext cx="377464" cy="180759"/>
            </a:xfrm>
            <a:custGeom>
              <a:avLst/>
              <a:gdLst>
                <a:gd name="connsiteX0" fmla="*/ 237805 w 248030"/>
                <a:gd name="connsiteY0" fmla="*/ -481 h 118776"/>
                <a:gd name="connsiteX1" fmla="*/ 247425 w 248030"/>
                <a:gd name="connsiteY1" fmla="*/ -481 h 118776"/>
                <a:gd name="connsiteX2" fmla="*/ 247425 w 248030"/>
                <a:gd name="connsiteY2" fmla="*/ 118295 h 118776"/>
                <a:gd name="connsiteX3" fmla="*/ 237805 w 248030"/>
                <a:gd name="connsiteY3" fmla="*/ 118295 h 118776"/>
                <a:gd name="connsiteX4" fmla="*/ 9014 w 248030"/>
                <a:gd name="connsiteY4" fmla="*/ 118295 h 118776"/>
                <a:gd name="connsiteX5" fmla="*/ -606 w 248030"/>
                <a:gd name="connsiteY5" fmla="*/ 118295 h 118776"/>
                <a:gd name="connsiteX6" fmla="*/ -606 w 248030"/>
                <a:gd name="connsiteY6" fmla="*/ -481 h 118776"/>
                <a:gd name="connsiteX7" fmla="*/ 9014 w 248030"/>
                <a:gd name="connsiteY7" fmla="*/ -481 h 11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030" h="118776">
                  <a:moveTo>
                    <a:pt x="237805" y="-481"/>
                  </a:moveTo>
                  <a:cubicBezTo>
                    <a:pt x="243118" y="-481"/>
                    <a:pt x="247425" y="-481"/>
                    <a:pt x="247425" y="-481"/>
                  </a:cubicBezTo>
                  <a:lnTo>
                    <a:pt x="247425" y="118295"/>
                  </a:lnTo>
                  <a:cubicBezTo>
                    <a:pt x="247425" y="118295"/>
                    <a:pt x="243118" y="118295"/>
                    <a:pt x="237805" y="118295"/>
                  </a:cubicBezTo>
                  <a:lnTo>
                    <a:pt x="9014" y="118295"/>
                  </a:lnTo>
                  <a:cubicBezTo>
                    <a:pt x="3701" y="118295"/>
                    <a:pt x="-606" y="118295"/>
                    <a:pt x="-606" y="118295"/>
                  </a:cubicBezTo>
                  <a:lnTo>
                    <a:pt x="-606" y="-481"/>
                  </a:lnTo>
                  <a:cubicBezTo>
                    <a:pt x="-606" y="-481"/>
                    <a:pt x="3701" y="-481"/>
                    <a:pt x="9014" y="-481"/>
                  </a:cubicBezTo>
                  <a:close/>
                </a:path>
              </a:pathLst>
            </a:custGeom>
            <a:solidFill>
              <a:schemeClr val="accent4"/>
            </a:solidFill>
            <a:ln w="9525" cap="flat">
              <a:noFill/>
              <a:prstDash val="solid"/>
              <a:miter/>
            </a:ln>
          </p:spPr>
          <p:txBody>
            <a:bodyPr rtlCol="0" anchor="ctr"/>
            <a:lstStyle/>
            <a:p>
              <a:endParaRPr lang="zh-CN" altLang="en-US"/>
            </a:p>
          </p:txBody>
        </p:sp>
        <p:sp>
          <p:nvSpPr>
            <p:cNvPr id="180" name="任意多边形: 形状 179"/>
            <p:cNvSpPr/>
            <p:nvPr/>
          </p:nvSpPr>
          <p:spPr>
            <a:xfrm>
              <a:off x="7434787" y="6160217"/>
              <a:ext cx="440812" cy="307307"/>
            </a:xfrm>
            <a:custGeom>
              <a:avLst/>
              <a:gdLst>
                <a:gd name="connsiteX0" fmla="*/ 146875 w 289655"/>
                <a:gd name="connsiteY0" fmla="*/ 201930 h 201930"/>
                <a:gd name="connsiteX1" fmla="*/ 0 w 289655"/>
                <a:gd name="connsiteY1" fmla="*/ 39148 h 201930"/>
                <a:gd name="connsiteX2" fmla="*/ 213455 w 289655"/>
                <a:gd name="connsiteY2" fmla="*/ 0 h 201930"/>
                <a:gd name="connsiteX3" fmla="*/ 289655 w 289655"/>
                <a:gd name="connsiteY3" fmla="*/ 71533 h 201930"/>
                <a:gd name="connsiteX4" fmla="*/ 214789 w 289655"/>
                <a:gd name="connsiteY4" fmla="*/ 193262 h 201930"/>
                <a:gd name="connsiteX5" fmla="*/ 146875 w 289655"/>
                <a:gd name="connsiteY5" fmla="*/ 201930 h 20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655" h="201930">
                  <a:moveTo>
                    <a:pt x="146875" y="201930"/>
                  </a:moveTo>
                  <a:lnTo>
                    <a:pt x="0" y="39148"/>
                  </a:lnTo>
                  <a:lnTo>
                    <a:pt x="213455" y="0"/>
                  </a:lnTo>
                  <a:lnTo>
                    <a:pt x="289655" y="71533"/>
                  </a:lnTo>
                  <a:lnTo>
                    <a:pt x="214789" y="193262"/>
                  </a:lnTo>
                  <a:lnTo>
                    <a:pt x="146875" y="201930"/>
                  </a:lnTo>
                  <a:close/>
                </a:path>
              </a:pathLst>
            </a:custGeom>
            <a:solidFill>
              <a:srgbClr val="FFE9D2"/>
            </a:solidFill>
            <a:ln w="9525" cap="flat">
              <a:noFill/>
              <a:prstDash val="solid"/>
              <a:miter/>
            </a:ln>
          </p:spPr>
          <p:txBody>
            <a:bodyPr rtlCol="0" anchor="ctr"/>
            <a:lstStyle/>
            <a:p>
              <a:endParaRPr lang="zh-CN" altLang="en-US"/>
            </a:p>
          </p:txBody>
        </p:sp>
        <p:sp>
          <p:nvSpPr>
            <p:cNvPr id="181" name="任意多边形: 形状 180"/>
            <p:cNvSpPr/>
            <p:nvPr/>
          </p:nvSpPr>
          <p:spPr>
            <a:xfrm>
              <a:off x="7658162" y="6160216"/>
              <a:ext cx="1038755" cy="616352"/>
            </a:xfrm>
            <a:custGeom>
              <a:avLst/>
              <a:gdLst>
                <a:gd name="connsiteX0" fmla="*/ 72070 w 682561"/>
                <a:gd name="connsiteY0" fmla="*/ 57145 h 405003"/>
                <a:gd name="connsiteX1" fmla="*/ 31874 w 682561"/>
                <a:gd name="connsiteY1" fmla="*/ 100198 h 405003"/>
                <a:gd name="connsiteX2" fmla="*/ 8243 w 682561"/>
                <a:gd name="connsiteY2" fmla="*/ 196896 h 405003"/>
                <a:gd name="connsiteX3" fmla="*/ -606 w 682561"/>
                <a:gd name="connsiteY3" fmla="*/ 201449 h 405003"/>
                <a:gd name="connsiteX4" fmla="*/ 615281 w 682561"/>
                <a:gd name="connsiteY4" fmla="*/ 404522 h 405003"/>
                <a:gd name="connsiteX5" fmla="*/ 681956 w 682561"/>
                <a:gd name="connsiteY5" fmla="*/ 202592 h 405003"/>
                <a:gd name="connsiteX6" fmla="*/ 66069 w 682561"/>
                <a:gd name="connsiteY6" fmla="*/ -481 h 405003"/>
                <a:gd name="connsiteX7" fmla="*/ 72070 w 682561"/>
                <a:gd name="connsiteY7" fmla="*/ 57145 h 40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2561" h="405003">
                  <a:moveTo>
                    <a:pt x="72070" y="57145"/>
                  </a:moveTo>
                  <a:cubicBezTo>
                    <a:pt x="65545" y="76643"/>
                    <a:pt x="50877" y="92349"/>
                    <a:pt x="31874" y="100198"/>
                  </a:cubicBezTo>
                  <a:cubicBezTo>
                    <a:pt x="52048" y="133431"/>
                    <a:pt x="41476" y="176722"/>
                    <a:pt x="8243" y="196896"/>
                  </a:cubicBezTo>
                  <a:cubicBezTo>
                    <a:pt x="5405" y="198620"/>
                    <a:pt x="2452" y="200144"/>
                    <a:pt x="-606" y="201449"/>
                  </a:cubicBezTo>
                  <a:lnTo>
                    <a:pt x="615281" y="404522"/>
                  </a:lnTo>
                  <a:lnTo>
                    <a:pt x="681956" y="202592"/>
                  </a:lnTo>
                  <a:lnTo>
                    <a:pt x="66069" y="-481"/>
                  </a:lnTo>
                  <a:cubicBezTo>
                    <a:pt x="76185" y="16997"/>
                    <a:pt x="78376" y="37962"/>
                    <a:pt x="72070" y="57145"/>
                  </a:cubicBezTo>
                  <a:close/>
                </a:path>
              </a:pathLst>
            </a:custGeom>
            <a:solidFill>
              <a:schemeClr val="accent3"/>
            </a:solidFill>
            <a:ln w="9525" cap="flat">
              <a:noFill/>
              <a:prstDash val="solid"/>
              <a:miter/>
            </a:ln>
          </p:spPr>
          <p:txBody>
            <a:bodyPr rtlCol="0" anchor="ctr"/>
            <a:lstStyle/>
            <a:p>
              <a:endParaRPr lang="zh-CN" altLang="en-US"/>
            </a:p>
          </p:txBody>
        </p:sp>
        <p:sp>
          <p:nvSpPr>
            <p:cNvPr id="182" name="任意多边形: 形状 181"/>
            <p:cNvSpPr/>
            <p:nvPr/>
          </p:nvSpPr>
          <p:spPr>
            <a:xfrm>
              <a:off x="7434787" y="6203124"/>
              <a:ext cx="130750" cy="110168"/>
            </a:xfrm>
            <a:custGeom>
              <a:avLst/>
              <a:gdLst>
                <a:gd name="connsiteX0" fmla="*/ 0 w 85915"/>
                <a:gd name="connsiteY0" fmla="*/ 10954 h 72390"/>
                <a:gd name="connsiteX1" fmla="*/ 62103 w 85915"/>
                <a:gd name="connsiteY1" fmla="*/ 72390 h 72390"/>
                <a:gd name="connsiteX2" fmla="*/ 85915 w 85915"/>
                <a:gd name="connsiteY2" fmla="*/ 0 h 72390"/>
                <a:gd name="connsiteX3" fmla="*/ 0 w 85915"/>
                <a:gd name="connsiteY3" fmla="*/ 10954 h 72390"/>
              </a:gdLst>
              <a:ahLst/>
              <a:cxnLst>
                <a:cxn ang="0">
                  <a:pos x="connsiteX0" y="connsiteY0"/>
                </a:cxn>
                <a:cxn ang="0">
                  <a:pos x="connsiteX1" y="connsiteY1"/>
                </a:cxn>
                <a:cxn ang="0">
                  <a:pos x="connsiteX2" y="connsiteY2"/>
                </a:cxn>
                <a:cxn ang="0">
                  <a:pos x="connsiteX3" y="connsiteY3"/>
                </a:cxn>
              </a:cxnLst>
              <a:rect l="l" t="t" r="r" b="b"/>
              <a:pathLst>
                <a:path w="85915" h="72390">
                  <a:moveTo>
                    <a:pt x="0" y="10954"/>
                  </a:moveTo>
                  <a:lnTo>
                    <a:pt x="62103" y="72390"/>
                  </a:lnTo>
                  <a:lnTo>
                    <a:pt x="85915" y="0"/>
                  </a:lnTo>
                  <a:lnTo>
                    <a:pt x="0" y="10954"/>
                  </a:lnTo>
                  <a:close/>
                </a:path>
              </a:pathLst>
            </a:custGeom>
            <a:solidFill>
              <a:srgbClr val="422038"/>
            </a:solidFill>
            <a:ln w="9525" cap="flat">
              <a:noFill/>
              <a:prstDash val="solid"/>
              <a:miter/>
            </a:ln>
          </p:spPr>
          <p:txBody>
            <a:bodyPr rtlCol="0" anchor="ctr"/>
            <a:lstStyle/>
            <a:p>
              <a:endParaRPr lang="zh-CN" altLang="en-US"/>
            </a:p>
          </p:txBody>
        </p:sp>
        <p:sp>
          <p:nvSpPr>
            <p:cNvPr id="183" name="任意多边形: 形状 182"/>
            <p:cNvSpPr/>
            <p:nvPr/>
          </p:nvSpPr>
          <p:spPr>
            <a:xfrm>
              <a:off x="7427136" y="6212185"/>
              <a:ext cx="238106" cy="262728"/>
            </a:xfrm>
            <a:custGeom>
              <a:avLst/>
              <a:gdLst>
                <a:gd name="connsiteX0" fmla="*/ 151202 w 156459"/>
                <a:gd name="connsiteY0" fmla="*/ 172157 h 172638"/>
                <a:gd name="connsiteX1" fmla="*/ 147677 w 156459"/>
                <a:gd name="connsiteY1" fmla="*/ 170538 h 172638"/>
                <a:gd name="connsiteX2" fmla="*/ 802 w 156459"/>
                <a:gd name="connsiteY2" fmla="*/ 7661 h 172638"/>
                <a:gd name="connsiteX3" fmla="*/ 773 w 156459"/>
                <a:gd name="connsiteY3" fmla="*/ 926 h 172638"/>
                <a:gd name="connsiteX4" fmla="*/ 802 w 156459"/>
                <a:gd name="connsiteY4" fmla="*/ 898 h 172638"/>
                <a:gd name="connsiteX5" fmla="*/ 7660 w 156459"/>
                <a:gd name="connsiteY5" fmla="*/ 898 h 172638"/>
                <a:gd name="connsiteX6" fmla="*/ 154440 w 156459"/>
                <a:gd name="connsiteY6" fmla="*/ 163775 h 172638"/>
                <a:gd name="connsiteX7" fmla="*/ 154440 w 156459"/>
                <a:gd name="connsiteY7" fmla="*/ 170633 h 172638"/>
                <a:gd name="connsiteX8" fmla="*/ 151202 w 156459"/>
                <a:gd name="connsiteY8" fmla="*/ 172157 h 17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459" h="172638">
                  <a:moveTo>
                    <a:pt x="151202" y="172157"/>
                  </a:moveTo>
                  <a:cubicBezTo>
                    <a:pt x="149849" y="172138"/>
                    <a:pt x="148573" y="171557"/>
                    <a:pt x="147677" y="170538"/>
                  </a:cubicBezTo>
                  <a:lnTo>
                    <a:pt x="802" y="7661"/>
                  </a:lnTo>
                  <a:cubicBezTo>
                    <a:pt x="-1065" y="5812"/>
                    <a:pt x="-1074" y="2793"/>
                    <a:pt x="773" y="926"/>
                  </a:cubicBezTo>
                  <a:cubicBezTo>
                    <a:pt x="782" y="917"/>
                    <a:pt x="792" y="907"/>
                    <a:pt x="802" y="898"/>
                  </a:cubicBezTo>
                  <a:cubicBezTo>
                    <a:pt x="2716" y="-941"/>
                    <a:pt x="5745" y="-941"/>
                    <a:pt x="7660" y="898"/>
                  </a:cubicBezTo>
                  <a:lnTo>
                    <a:pt x="154440" y="163775"/>
                  </a:lnTo>
                  <a:cubicBezTo>
                    <a:pt x="156326" y="165671"/>
                    <a:pt x="156326" y="168738"/>
                    <a:pt x="154440" y="170633"/>
                  </a:cubicBezTo>
                  <a:cubicBezTo>
                    <a:pt x="153583" y="171519"/>
                    <a:pt x="152430" y="172062"/>
                    <a:pt x="151202" y="172157"/>
                  </a:cubicBezTo>
                  <a:close/>
                </a:path>
              </a:pathLst>
            </a:custGeom>
            <a:solidFill>
              <a:srgbClr val="422038"/>
            </a:solidFill>
            <a:ln w="9525" cap="flat">
              <a:noFill/>
              <a:prstDash val="solid"/>
              <a:miter/>
            </a:ln>
          </p:spPr>
          <p:txBody>
            <a:bodyPr rtlCol="0" anchor="ctr"/>
            <a:lstStyle/>
            <a:p>
              <a:endParaRPr lang="zh-CN" altLang="en-US"/>
            </a:p>
          </p:txBody>
        </p:sp>
        <p:sp>
          <p:nvSpPr>
            <p:cNvPr id="184" name="任意多边形: 形状 183"/>
            <p:cNvSpPr/>
            <p:nvPr/>
          </p:nvSpPr>
          <p:spPr>
            <a:xfrm>
              <a:off x="7699984" y="6305827"/>
              <a:ext cx="452137" cy="158762"/>
            </a:xfrm>
            <a:custGeom>
              <a:avLst/>
              <a:gdLst>
                <a:gd name="connsiteX0" fmla="*/ 290907 w 297097"/>
                <a:gd name="connsiteY0" fmla="*/ 103770 h 104322"/>
                <a:gd name="connsiteX1" fmla="*/ 289383 w 297097"/>
                <a:gd name="connsiteY1" fmla="*/ 103770 h 104322"/>
                <a:gd name="connsiteX2" fmla="*/ 2871 w 297097"/>
                <a:gd name="connsiteY2" fmla="*/ 9282 h 104322"/>
                <a:gd name="connsiteX3" fmla="*/ -368 w 297097"/>
                <a:gd name="connsiteY3" fmla="*/ 2995 h 104322"/>
                <a:gd name="connsiteX4" fmla="*/ 5918 w 297097"/>
                <a:gd name="connsiteY4" fmla="*/ -243 h 104322"/>
                <a:gd name="connsiteX5" fmla="*/ 292431 w 297097"/>
                <a:gd name="connsiteY5" fmla="*/ 94245 h 104322"/>
                <a:gd name="connsiteX6" fmla="*/ 296431 w 297097"/>
                <a:gd name="connsiteY6" fmla="*/ 99769 h 104322"/>
                <a:gd name="connsiteX7" fmla="*/ 290907 w 297097"/>
                <a:gd name="connsiteY7" fmla="*/ 103770 h 10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097" h="104322">
                  <a:moveTo>
                    <a:pt x="290907" y="103770"/>
                  </a:moveTo>
                  <a:cubicBezTo>
                    <a:pt x="290402" y="103865"/>
                    <a:pt x="289888" y="103865"/>
                    <a:pt x="289383" y="103770"/>
                  </a:cubicBezTo>
                  <a:lnTo>
                    <a:pt x="2871" y="9282"/>
                  </a:lnTo>
                  <a:cubicBezTo>
                    <a:pt x="242" y="8443"/>
                    <a:pt x="-1206" y="5624"/>
                    <a:pt x="-368" y="2995"/>
                  </a:cubicBezTo>
                  <a:cubicBezTo>
                    <a:pt x="471" y="366"/>
                    <a:pt x="3290" y="-1082"/>
                    <a:pt x="5918" y="-243"/>
                  </a:cubicBezTo>
                  <a:lnTo>
                    <a:pt x="292431" y="94245"/>
                  </a:lnTo>
                  <a:cubicBezTo>
                    <a:pt x="295060" y="94664"/>
                    <a:pt x="296850" y="97140"/>
                    <a:pt x="296431" y="99769"/>
                  </a:cubicBezTo>
                  <a:cubicBezTo>
                    <a:pt x="296012" y="102398"/>
                    <a:pt x="293536" y="104189"/>
                    <a:pt x="290907" y="103770"/>
                  </a:cubicBezTo>
                  <a:close/>
                </a:path>
              </a:pathLst>
            </a:custGeom>
            <a:solidFill>
              <a:srgbClr val="422038"/>
            </a:solidFill>
            <a:ln w="9525" cap="flat">
              <a:noFill/>
              <a:prstDash val="solid"/>
              <a:miter/>
            </a:ln>
          </p:spPr>
          <p:txBody>
            <a:bodyPr rtlCol="0" anchor="ctr"/>
            <a:lstStyle/>
            <a:p>
              <a:endParaRPr lang="zh-CN" altLang="en-US"/>
            </a:p>
          </p:txBody>
        </p:sp>
        <p:sp>
          <p:nvSpPr>
            <p:cNvPr id="185" name="任意多边形: 形状 184"/>
            <p:cNvSpPr/>
            <p:nvPr/>
          </p:nvSpPr>
          <p:spPr>
            <a:xfrm>
              <a:off x="8242263" y="6484845"/>
              <a:ext cx="411456" cy="145322"/>
            </a:xfrm>
            <a:custGeom>
              <a:avLst/>
              <a:gdLst>
                <a:gd name="connsiteX0" fmla="*/ 264713 w 270366"/>
                <a:gd name="connsiteY0" fmla="*/ 95007 h 95491"/>
                <a:gd name="connsiteX1" fmla="*/ 263189 w 270366"/>
                <a:gd name="connsiteY1" fmla="*/ 95007 h 95491"/>
                <a:gd name="connsiteX2" fmla="*/ 2871 w 270366"/>
                <a:gd name="connsiteY2" fmla="*/ 9282 h 95491"/>
                <a:gd name="connsiteX3" fmla="*/ -368 w 270366"/>
                <a:gd name="connsiteY3" fmla="*/ 2995 h 95491"/>
                <a:gd name="connsiteX4" fmla="*/ 5919 w 270366"/>
                <a:gd name="connsiteY4" fmla="*/ -243 h 95491"/>
                <a:gd name="connsiteX5" fmla="*/ 266237 w 270366"/>
                <a:gd name="connsiteY5" fmla="*/ 85482 h 95491"/>
                <a:gd name="connsiteX6" fmla="*/ 269571 w 270366"/>
                <a:gd name="connsiteY6" fmla="*/ 91483 h 95491"/>
                <a:gd name="connsiteX7" fmla="*/ 264713 w 270366"/>
                <a:gd name="connsiteY7" fmla="*/ 95007 h 9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366" h="95491">
                  <a:moveTo>
                    <a:pt x="264713" y="95007"/>
                  </a:moveTo>
                  <a:lnTo>
                    <a:pt x="263189" y="95007"/>
                  </a:lnTo>
                  <a:lnTo>
                    <a:pt x="2871" y="9282"/>
                  </a:lnTo>
                  <a:cubicBezTo>
                    <a:pt x="242" y="8443"/>
                    <a:pt x="-1206" y="5624"/>
                    <a:pt x="-368" y="2995"/>
                  </a:cubicBezTo>
                  <a:cubicBezTo>
                    <a:pt x="470" y="367"/>
                    <a:pt x="3290" y="-1082"/>
                    <a:pt x="5919" y="-243"/>
                  </a:cubicBezTo>
                  <a:lnTo>
                    <a:pt x="266237" y="85482"/>
                  </a:lnTo>
                  <a:cubicBezTo>
                    <a:pt x="268819" y="86215"/>
                    <a:pt x="270314" y="88911"/>
                    <a:pt x="269571" y="91483"/>
                  </a:cubicBezTo>
                  <a:cubicBezTo>
                    <a:pt x="268961" y="93635"/>
                    <a:pt x="266951" y="95093"/>
                    <a:pt x="264713" y="95007"/>
                  </a:cubicBezTo>
                  <a:close/>
                </a:path>
              </a:pathLst>
            </a:custGeom>
            <a:solidFill>
              <a:srgbClr val="422038"/>
            </a:solidFill>
            <a:ln w="9525" cap="flat">
              <a:noFill/>
              <a:prstDash val="solid"/>
              <a:miter/>
            </a:ln>
          </p:spPr>
          <p:txBody>
            <a:bodyPr rtlCol="0" anchor="ctr"/>
            <a:lstStyle/>
            <a:p>
              <a:endParaRPr lang="zh-CN" altLang="en-US"/>
            </a:p>
          </p:txBody>
        </p:sp>
        <p:grpSp>
          <p:nvGrpSpPr>
            <p:cNvPr id="7" name="组合 6"/>
            <p:cNvGrpSpPr/>
            <p:nvPr/>
          </p:nvGrpSpPr>
          <p:grpSpPr>
            <a:xfrm>
              <a:off x="4966858" y="4482837"/>
              <a:ext cx="1059524" cy="2072547"/>
              <a:chOff x="4966858" y="4482837"/>
              <a:chExt cx="1059524" cy="2072547"/>
            </a:xfrm>
          </p:grpSpPr>
          <p:sp>
            <p:nvSpPr>
              <p:cNvPr id="6" name="任意多边形: 形状 5"/>
              <p:cNvSpPr/>
              <p:nvPr/>
            </p:nvSpPr>
            <p:spPr>
              <a:xfrm rot="16755601">
                <a:off x="5135011" y="4654356"/>
                <a:ext cx="447334" cy="447335"/>
              </a:xfrm>
              <a:custGeom>
                <a:avLst/>
                <a:gdLst>
                  <a:gd name="connsiteX0" fmla="*/ 293336 w 293941"/>
                  <a:gd name="connsiteY0" fmla="*/ 146490 h 293941"/>
                  <a:gd name="connsiteX1" fmla="*/ 146365 w 293941"/>
                  <a:gd name="connsiteY1" fmla="*/ 293460 h 293941"/>
                  <a:gd name="connsiteX2" fmla="*/ -606 w 293941"/>
                  <a:gd name="connsiteY2" fmla="*/ 146490 h 293941"/>
                  <a:gd name="connsiteX3" fmla="*/ 146365 w 293941"/>
                  <a:gd name="connsiteY3" fmla="*/ -481 h 293941"/>
                  <a:gd name="connsiteX4" fmla="*/ 293336 w 293941"/>
                  <a:gd name="connsiteY4" fmla="*/ 146490 h 293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41" h="293941">
                    <a:moveTo>
                      <a:pt x="293336" y="146490"/>
                    </a:moveTo>
                    <a:cubicBezTo>
                      <a:pt x="293336" y="227659"/>
                      <a:pt x="227535" y="293460"/>
                      <a:pt x="146365" y="293460"/>
                    </a:cubicBezTo>
                    <a:cubicBezTo>
                      <a:pt x="65196" y="293460"/>
                      <a:pt x="-606" y="227659"/>
                      <a:pt x="-606" y="146490"/>
                    </a:cubicBezTo>
                    <a:cubicBezTo>
                      <a:pt x="-606" y="65320"/>
                      <a:pt x="65196" y="-481"/>
                      <a:pt x="146365" y="-481"/>
                    </a:cubicBezTo>
                    <a:cubicBezTo>
                      <a:pt x="227535" y="-481"/>
                      <a:pt x="293336" y="65320"/>
                      <a:pt x="293336" y="146490"/>
                    </a:cubicBezTo>
                    <a:close/>
                  </a:path>
                </a:pathLst>
              </a:custGeom>
              <a:solidFill>
                <a:schemeClr val="accent4"/>
              </a:solidFill>
              <a:ln w="9525" cap="flat">
                <a:noFill/>
                <a:prstDash val="solid"/>
                <a:miter/>
              </a:ln>
            </p:spPr>
            <p:txBody>
              <a:bodyPr rtlCol="0" anchor="ctr"/>
              <a:lstStyle/>
              <a:p>
                <a:endParaRPr lang="zh-CN" altLang="en-US"/>
              </a:p>
            </p:txBody>
          </p:sp>
          <p:sp>
            <p:nvSpPr>
              <p:cNvPr id="11" name="任意多边形: 形状 10"/>
              <p:cNvSpPr/>
              <p:nvPr/>
            </p:nvSpPr>
            <p:spPr>
              <a:xfrm>
                <a:off x="5053978" y="4482837"/>
                <a:ext cx="427185" cy="428199"/>
              </a:xfrm>
              <a:custGeom>
                <a:avLst/>
                <a:gdLst>
                  <a:gd name="connsiteX0" fmla="*/ 139888 w 280701"/>
                  <a:gd name="connsiteY0" fmla="*/ 280888 h 281368"/>
                  <a:gd name="connsiteX1" fmla="*/ -606 w 280701"/>
                  <a:gd name="connsiteY1" fmla="*/ 140108 h 281368"/>
                  <a:gd name="connsiteX2" fmla="*/ 139888 w 280701"/>
                  <a:gd name="connsiteY2" fmla="*/ -481 h 281368"/>
                  <a:gd name="connsiteX3" fmla="*/ 280096 w 280701"/>
                  <a:gd name="connsiteY3" fmla="*/ 140108 h 281368"/>
                  <a:gd name="connsiteX4" fmla="*/ 13396 w 280701"/>
                  <a:gd name="connsiteY4" fmla="*/ 140108 h 281368"/>
                  <a:gd name="connsiteX5" fmla="*/ 140269 w 280701"/>
                  <a:gd name="connsiteY5" fmla="*/ 266981 h 281368"/>
                  <a:gd name="connsiteX6" fmla="*/ 266761 w 280701"/>
                  <a:gd name="connsiteY6" fmla="*/ 140108 h 281368"/>
                  <a:gd name="connsiteX7" fmla="*/ 139888 w 280701"/>
                  <a:gd name="connsiteY7" fmla="*/ 13235 h 28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01" h="281368">
                    <a:moveTo>
                      <a:pt x="139888" y="280888"/>
                    </a:moveTo>
                    <a:lnTo>
                      <a:pt x="-606" y="140108"/>
                    </a:lnTo>
                    <a:lnTo>
                      <a:pt x="139888" y="-481"/>
                    </a:lnTo>
                    <a:lnTo>
                      <a:pt x="280096" y="140108"/>
                    </a:lnTo>
                    <a:close/>
                    <a:moveTo>
                      <a:pt x="13396" y="140108"/>
                    </a:moveTo>
                    <a:lnTo>
                      <a:pt x="140269" y="266981"/>
                    </a:lnTo>
                    <a:lnTo>
                      <a:pt x="266761" y="140108"/>
                    </a:lnTo>
                    <a:lnTo>
                      <a:pt x="139888" y="13235"/>
                    </a:lnTo>
                    <a:close/>
                  </a:path>
                </a:pathLst>
              </a:custGeom>
              <a:solidFill>
                <a:srgbClr val="010100"/>
              </a:solidFill>
              <a:ln w="9525" cap="flat">
                <a:noFill/>
                <a:prstDash val="solid"/>
                <a:miter/>
              </a:ln>
            </p:spPr>
            <p:txBody>
              <a:bodyPr rtlCol="0" anchor="ctr"/>
              <a:lstStyle/>
              <a:p>
                <a:endParaRPr lang="zh-CN" altLang="en-US"/>
              </a:p>
            </p:txBody>
          </p:sp>
          <p:sp>
            <p:nvSpPr>
              <p:cNvPr id="13" name="任意多边形: 形状 12"/>
              <p:cNvSpPr/>
              <p:nvPr/>
            </p:nvSpPr>
            <p:spPr>
              <a:xfrm>
                <a:off x="5446809" y="4820586"/>
                <a:ext cx="57983" cy="57983"/>
              </a:xfrm>
              <a:custGeom>
                <a:avLst/>
                <a:gdLst>
                  <a:gd name="connsiteX0" fmla="*/ 37494 w 38100"/>
                  <a:gd name="connsiteY0" fmla="*/ 18569 h 38100"/>
                  <a:gd name="connsiteX1" fmla="*/ 18444 w 38100"/>
                  <a:gd name="connsiteY1" fmla="*/ 37619 h 38100"/>
                  <a:gd name="connsiteX2" fmla="*/ -606 w 38100"/>
                  <a:gd name="connsiteY2" fmla="*/ 18569 h 38100"/>
                  <a:gd name="connsiteX3" fmla="*/ 18444 w 38100"/>
                  <a:gd name="connsiteY3" fmla="*/ -481 h 38100"/>
                  <a:gd name="connsiteX4" fmla="*/ 37494 w 38100"/>
                  <a:gd name="connsiteY4" fmla="*/ 18569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7494" y="18569"/>
                    </a:moveTo>
                    <a:cubicBezTo>
                      <a:pt x="37494" y="29094"/>
                      <a:pt x="28969" y="37619"/>
                      <a:pt x="18444" y="37619"/>
                    </a:cubicBezTo>
                    <a:cubicBezTo>
                      <a:pt x="7919" y="37619"/>
                      <a:pt x="-606" y="29094"/>
                      <a:pt x="-606" y="18569"/>
                    </a:cubicBezTo>
                    <a:cubicBezTo>
                      <a:pt x="-606" y="8044"/>
                      <a:pt x="7919" y="-481"/>
                      <a:pt x="18444" y="-481"/>
                    </a:cubicBezTo>
                    <a:cubicBezTo>
                      <a:pt x="28969" y="-481"/>
                      <a:pt x="37494" y="8044"/>
                      <a:pt x="37494" y="18569"/>
                    </a:cubicBezTo>
                    <a:close/>
                  </a:path>
                </a:pathLst>
              </a:custGeom>
              <a:solidFill>
                <a:srgbClr val="010100"/>
              </a:solidFill>
              <a:ln w="9525" cap="flat">
                <a:noFill/>
                <a:prstDash val="solid"/>
                <a:miter/>
              </a:ln>
            </p:spPr>
            <p:txBody>
              <a:bodyPr rtlCol="0" anchor="ctr"/>
              <a:lstStyle/>
              <a:p>
                <a:endParaRPr lang="zh-CN" altLang="en-US"/>
              </a:p>
            </p:txBody>
          </p:sp>
          <p:sp>
            <p:nvSpPr>
              <p:cNvPr id="15" name="任意多边形: 形状 14"/>
              <p:cNvSpPr/>
              <p:nvPr/>
            </p:nvSpPr>
            <p:spPr>
              <a:xfrm>
                <a:off x="5396220" y="4900311"/>
                <a:ext cx="22902" cy="22902"/>
              </a:xfrm>
              <a:custGeom>
                <a:avLst/>
                <a:gdLst>
                  <a:gd name="connsiteX0" fmla="*/ 14444 w 15049"/>
                  <a:gd name="connsiteY0" fmla="*/ 7044 h 15049"/>
                  <a:gd name="connsiteX1" fmla="*/ 6919 w 15049"/>
                  <a:gd name="connsiteY1" fmla="*/ 14569 h 15049"/>
                  <a:gd name="connsiteX2" fmla="*/ -606 w 15049"/>
                  <a:gd name="connsiteY2" fmla="*/ 7044 h 15049"/>
                  <a:gd name="connsiteX3" fmla="*/ 6919 w 15049"/>
                  <a:gd name="connsiteY3" fmla="*/ -481 h 15049"/>
                  <a:gd name="connsiteX4" fmla="*/ 14444 w 15049"/>
                  <a:gd name="connsiteY4" fmla="*/ 7044 h 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 h="15049">
                    <a:moveTo>
                      <a:pt x="14444" y="7044"/>
                    </a:moveTo>
                    <a:cubicBezTo>
                      <a:pt x="14444" y="11197"/>
                      <a:pt x="11072" y="14569"/>
                      <a:pt x="6919" y="14569"/>
                    </a:cubicBezTo>
                    <a:cubicBezTo>
                      <a:pt x="2766" y="14569"/>
                      <a:pt x="-606" y="11197"/>
                      <a:pt x="-606" y="7044"/>
                    </a:cubicBezTo>
                    <a:cubicBezTo>
                      <a:pt x="-606" y="2891"/>
                      <a:pt x="2766" y="-481"/>
                      <a:pt x="6919" y="-481"/>
                    </a:cubicBezTo>
                    <a:cubicBezTo>
                      <a:pt x="11072" y="-481"/>
                      <a:pt x="14444" y="2891"/>
                      <a:pt x="14444" y="7044"/>
                    </a:cubicBezTo>
                    <a:close/>
                  </a:path>
                </a:pathLst>
              </a:custGeom>
              <a:solidFill>
                <a:srgbClr val="010100"/>
              </a:solidFill>
              <a:ln w="9525" cap="flat">
                <a:noFill/>
                <a:prstDash val="solid"/>
                <a:miter/>
              </a:ln>
            </p:spPr>
            <p:txBody>
              <a:bodyPr rtlCol="0" anchor="ctr"/>
              <a:lstStyle/>
              <a:p>
                <a:endParaRPr lang="zh-CN" altLang="en-US"/>
              </a:p>
            </p:txBody>
          </p:sp>
          <p:sp>
            <p:nvSpPr>
              <p:cNvPr id="18" name="任意多边形: 形状 17"/>
              <p:cNvSpPr/>
              <p:nvPr/>
            </p:nvSpPr>
            <p:spPr>
              <a:xfrm>
                <a:off x="5475943" y="4958004"/>
                <a:ext cx="100020" cy="100019"/>
              </a:xfrm>
              <a:custGeom>
                <a:avLst/>
                <a:gdLst>
                  <a:gd name="connsiteX0" fmla="*/ 65117 w 65722"/>
                  <a:gd name="connsiteY0" fmla="*/ 32380 h 65722"/>
                  <a:gd name="connsiteX1" fmla="*/ 32256 w 65722"/>
                  <a:gd name="connsiteY1" fmla="*/ 65241 h 65722"/>
                  <a:gd name="connsiteX2" fmla="*/ -606 w 65722"/>
                  <a:gd name="connsiteY2" fmla="*/ 32380 h 65722"/>
                  <a:gd name="connsiteX3" fmla="*/ 32256 w 65722"/>
                  <a:gd name="connsiteY3" fmla="*/ -481 h 65722"/>
                  <a:gd name="connsiteX4" fmla="*/ 65117 w 65722"/>
                  <a:gd name="connsiteY4" fmla="*/ 32380 h 65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22" h="65722">
                    <a:moveTo>
                      <a:pt x="65117" y="32380"/>
                    </a:moveTo>
                    <a:cubicBezTo>
                      <a:pt x="65117" y="50525"/>
                      <a:pt x="50401" y="65241"/>
                      <a:pt x="32256" y="65241"/>
                    </a:cubicBezTo>
                    <a:cubicBezTo>
                      <a:pt x="14110" y="65241"/>
                      <a:pt x="-606" y="50525"/>
                      <a:pt x="-606" y="32380"/>
                    </a:cubicBezTo>
                    <a:cubicBezTo>
                      <a:pt x="-606" y="14235"/>
                      <a:pt x="14110" y="-481"/>
                      <a:pt x="32256" y="-481"/>
                    </a:cubicBezTo>
                    <a:cubicBezTo>
                      <a:pt x="50401" y="-481"/>
                      <a:pt x="65117" y="14235"/>
                      <a:pt x="65117" y="32380"/>
                    </a:cubicBezTo>
                    <a:close/>
                  </a:path>
                </a:pathLst>
              </a:custGeom>
              <a:solidFill>
                <a:srgbClr val="010100"/>
              </a:solidFill>
              <a:ln w="9525" cap="flat">
                <a:noFill/>
                <a:prstDash val="solid"/>
                <a:miter/>
              </a:ln>
            </p:spPr>
            <p:txBody>
              <a:bodyPr rtlCol="0" anchor="ctr"/>
              <a:lstStyle/>
              <a:p>
                <a:endParaRPr lang="zh-CN" altLang="en-US"/>
              </a:p>
            </p:txBody>
          </p:sp>
          <p:sp>
            <p:nvSpPr>
              <p:cNvPr id="186" name="任意多边形: 形状 185"/>
              <p:cNvSpPr/>
              <p:nvPr/>
            </p:nvSpPr>
            <p:spPr>
              <a:xfrm>
                <a:off x="4966858" y="5689976"/>
                <a:ext cx="1059524" cy="865408"/>
              </a:xfrm>
              <a:custGeom>
                <a:avLst/>
                <a:gdLst>
                  <a:gd name="connsiteX0" fmla="*/ 438306 w 696208"/>
                  <a:gd name="connsiteY0" fmla="*/ 11937 h 568656"/>
                  <a:gd name="connsiteX1" fmla="*/ 483836 w 696208"/>
                  <a:gd name="connsiteY1" fmla="*/ 2412 h 568656"/>
                  <a:gd name="connsiteX2" fmla="*/ 526889 w 696208"/>
                  <a:gd name="connsiteY2" fmla="*/ 2412 h 568656"/>
                  <a:gd name="connsiteX3" fmla="*/ 564989 w 696208"/>
                  <a:gd name="connsiteY3" fmla="*/ 42894 h 568656"/>
                  <a:gd name="connsiteX4" fmla="*/ 689766 w 696208"/>
                  <a:gd name="connsiteY4" fmla="*/ 335978 h 568656"/>
                  <a:gd name="connsiteX5" fmla="*/ 669449 w 696208"/>
                  <a:gd name="connsiteY5" fmla="*/ 402872 h 568656"/>
                  <a:gd name="connsiteX6" fmla="*/ 663382 w 696208"/>
                  <a:gd name="connsiteY6" fmla="*/ 405606 h 568656"/>
                  <a:gd name="connsiteX7" fmla="*/ 214945 w 696208"/>
                  <a:gd name="connsiteY7" fmla="*/ 566102 h 568656"/>
                  <a:gd name="connsiteX8" fmla="*/ 148936 w 696208"/>
                  <a:gd name="connsiteY8" fmla="*/ 560672 h 568656"/>
                  <a:gd name="connsiteX9" fmla="*/ 108551 w 696208"/>
                  <a:gd name="connsiteY9" fmla="*/ 522001 h 568656"/>
                  <a:gd name="connsiteX10" fmla="*/ 20730 w 696208"/>
                  <a:gd name="connsiteY10" fmla="*/ 360743 h 568656"/>
                  <a:gd name="connsiteX11" fmla="*/ -606 w 696208"/>
                  <a:gd name="connsiteY11" fmla="*/ 258540 h 568656"/>
                  <a:gd name="connsiteX12" fmla="*/ 185989 w 696208"/>
                  <a:gd name="connsiteY12" fmla="*/ 92995 h 568656"/>
                  <a:gd name="connsiteX13" fmla="*/ 438306 w 696208"/>
                  <a:gd name="connsiteY13" fmla="*/ 11937 h 56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6208" h="568656">
                    <a:moveTo>
                      <a:pt x="438306" y="11937"/>
                    </a:moveTo>
                    <a:cubicBezTo>
                      <a:pt x="453451" y="8603"/>
                      <a:pt x="468596" y="5556"/>
                      <a:pt x="483836" y="2412"/>
                    </a:cubicBezTo>
                    <a:cubicBezTo>
                      <a:pt x="497923" y="-1446"/>
                      <a:pt x="512801" y="-1446"/>
                      <a:pt x="526889" y="2412"/>
                    </a:cubicBezTo>
                    <a:cubicBezTo>
                      <a:pt x="544605" y="9080"/>
                      <a:pt x="555464" y="26415"/>
                      <a:pt x="564989" y="42894"/>
                    </a:cubicBezTo>
                    <a:cubicBezTo>
                      <a:pt x="617310" y="135667"/>
                      <a:pt x="659162" y="233965"/>
                      <a:pt x="689766" y="335978"/>
                    </a:cubicBezTo>
                    <a:cubicBezTo>
                      <a:pt x="702625" y="360057"/>
                      <a:pt x="693529" y="390013"/>
                      <a:pt x="669449" y="402872"/>
                    </a:cubicBezTo>
                    <a:cubicBezTo>
                      <a:pt x="667487" y="403920"/>
                      <a:pt x="665468" y="404834"/>
                      <a:pt x="663382" y="405606"/>
                    </a:cubicBezTo>
                    <a:cubicBezTo>
                      <a:pt x="527917" y="492235"/>
                      <a:pt x="374613" y="547109"/>
                      <a:pt x="214945" y="566102"/>
                    </a:cubicBezTo>
                    <a:cubicBezTo>
                      <a:pt x="192656" y="568769"/>
                      <a:pt x="169035" y="570483"/>
                      <a:pt x="148936" y="560672"/>
                    </a:cubicBezTo>
                    <a:cubicBezTo>
                      <a:pt x="132525" y="551262"/>
                      <a:pt x="118657" y="537994"/>
                      <a:pt x="108551" y="522001"/>
                    </a:cubicBezTo>
                    <a:cubicBezTo>
                      <a:pt x="72289" y="472357"/>
                      <a:pt x="42762" y="418131"/>
                      <a:pt x="20730" y="360743"/>
                    </a:cubicBezTo>
                    <a:cubicBezTo>
                      <a:pt x="6652" y="328510"/>
                      <a:pt x="-606" y="293715"/>
                      <a:pt x="-606" y="258540"/>
                    </a:cubicBezTo>
                    <a:cubicBezTo>
                      <a:pt x="3680" y="160146"/>
                      <a:pt x="109408" y="125761"/>
                      <a:pt x="185989" y="92995"/>
                    </a:cubicBezTo>
                    <a:cubicBezTo>
                      <a:pt x="267371" y="58124"/>
                      <a:pt x="351848" y="30987"/>
                      <a:pt x="438306" y="11937"/>
                    </a:cubicBezTo>
                    <a:close/>
                  </a:path>
                </a:pathLst>
              </a:custGeom>
              <a:solidFill>
                <a:schemeClr val="accent4"/>
              </a:solidFill>
              <a:ln w="9525" cap="flat">
                <a:noFill/>
                <a:prstDash val="solid"/>
                <a:miter/>
              </a:ln>
            </p:spPr>
            <p:txBody>
              <a:bodyPr rtlCol="0" anchor="ctr"/>
              <a:lstStyle/>
              <a:p>
                <a:endParaRPr lang="zh-CN" altLang="en-US"/>
              </a:p>
            </p:txBody>
          </p:sp>
          <p:sp>
            <p:nvSpPr>
              <p:cNvPr id="187" name="任意多边形: 形状 186"/>
              <p:cNvSpPr/>
              <p:nvPr/>
            </p:nvSpPr>
            <p:spPr>
              <a:xfrm>
                <a:off x="5020588" y="5727048"/>
                <a:ext cx="736258" cy="458410"/>
              </a:xfrm>
              <a:custGeom>
                <a:avLst/>
                <a:gdLst>
                  <a:gd name="connsiteX0" fmla="*/ 2855 w 483792"/>
                  <a:gd name="connsiteY0" fmla="*/ 199604 h 301219"/>
                  <a:gd name="connsiteX1" fmla="*/ 140110 w 483792"/>
                  <a:gd name="connsiteY1" fmla="*/ 253802 h 301219"/>
                  <a:gd name="connsiteX2" fmla="*/ 274794 w 483792"/>
                  <a:gd name="connsiteY2" fmla="*/ 298759 h 301219"/>
                  <a:gd name="connsiteX3" fmla="*/ 331944 w 483792"/>
                  <a:gd name="connsiteY3" fmla="*/ 293901 h 301219"/>
                  <a:gd name="connsiteX4" fmla="*/ 372139 w 483792"/>
                  <a:gd name="connsiteY4" fmla="*/ 255325 h 301219"/>
                  <a:gd name="connsiteX5" fmla="*/ 437766 w 483792"/>
                  <a:gd name="connsiteY5" fmla="*/ 143407 h 301219"/>
                  <a:gd name="connsiteX6" fmla="*/ 483010 w 483792"/>
                  <a:gd name="connsiteY6" fmla="*/ 7104 h 301219"/>
                  <a:gd name="connsiteX7" fmla="*/ 471390 w 483792"/>
                  <a:gd name="connsiteY7" fmla="*/ 3866 h 301219"/>
                  <a:gd name="connsiteX8" fmla="*/ 378235 w 483792"/>
                  <a:gd name="connsiteY8" fmla="*/ 225131 h 301219"/>
                  <a:gd name="connsiteX9" fmla="*/ 340706 w 483792"/>
                  <a:gd name="connsiteY9" fmla="*/ 273709 h 301219"/>
                  <a:gd name="connsiteX10" fmla="*/ 274031 w 483792"/>
                  <a:gd name="connsiteY10" fmla="*/ 286472 h 301219"/>
                  <a:gd name="connsiteX11" fmla="*/ 150206 w 483792"/>
                  <a:gd name="connsiteY11" fmla="*/ 244753 h 301219"/>
                  <a:gd name="connsiteX12" fmla="*/ 6665 w 483792"/>
                  <a:gd name="connsiteY12" fmla="*/ 187603 h 301219"/>
                  <a:gd name="connsiteX13" fmla="*/ 3426 w 483792"/>
                  <a:gd name="connsiteY13" fmla="*/ 199223 h 301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792" h="301219">
                    <a:moveTo>
                      <a:pt x="2855" y="199604"/>
                    </a:moveTo>
                    <a:lnTo>
                      <a:pt x="140110" y="253802"/>
                    </a:lnTo>
                    <a:cubicBezTo>
                      <a:pt x="183735" y="271042"/>
                      <a:pt x="227930" y="292378"/>
                      <a:pt x="274794" y="298759"/>
                    </a:cubicBezTo>
                    <a:cubicBezTo>
                      <a:pt x="293920" y="302550"/>
                      <a:pt x="313732" y="300874"/>
                      <a:pt x="331944" y="293901"/>
                    </a:cubicBezTo>
                    <a:cubicBezTo>
                      <a:pt x="348412" y="284682"/>
                      <a:pt x="362252" y="271403"/>
                      <a:pt x="372139" y="255325"/>
                    </a:cubicBezTo>
                    <a:cubicBezTo>
                      <a:pt x="397685" y="220293"/>
                      <a:pt x="419668" y="182802"/>
                      <a:pt x="437766" y="143407"/>
                    </a:cubicBezTo>
                    <a:cubicBezTo>
                      <a:pt x="457664" y="99716"/>
                      <a:pt x="472837" y="54024"/>
                      <a:pt x="483010" y="7104"/>
                    </a:cubicBezTo>
                    <a:cubicBezTo>
                      <a:pt x="484724" y="-516"/>
                      <a:pt x="473485" y="-3755"/>
                      <a:pt x="471390" y="3866"/>
                    </a:cubicBezTo>
                    <a:cubicBezTo>
                      <a:pt x="454178" y="82713"/>
                      <a:pt x="422593" y="157713"/>
                      <a:pt x="378235" y="225131"/>
                    </a:cubicBezTo>
                    <a:cubicBezTo>
                      <a:pt x="367862" y="242867"/>
                      <a:pt x="355251" y="259202"/>
                      <a:pt x="340706" y="273709"/>
                    </a:cubicBezTo>
                    <a:cubicBezTo>
                      <a:pt x="321656" y="290092"/>
                      <a:pt x="296892" y="290092"/>
                      <a:pt x="274031" y="286472"/>
                    </a:cubicBezTo>
                    <a:cubicBezTo>
                      <a:pt x="231169" y="279900"/>
                      <a:pt x="190497" y="260659"/>
                      <a:pt x="150206" y="244753"/>
                    </a:cubicBezTo>
                    <a:lnTo>
                      <a:pt x="6665" y="187603"/>
                    </a:lnTo>
                    <a:cubicBezTo>
                      <a:pt x="-575" y="184745"/>
                      <a:pt x="-3717" y="196461"/>
                      <a:pt x="3426" y="199223"/>
                    </a:cubicBezTo>
                    <a:close/>
                  </a:path>
                </a:pathLst>
              </a:custGeom>
              <a:solidFill>
                <a:srgbClr val="FFFFFF"/>
              </a:solidFill>
              <a:ln w="9525" cap="flat">
                <a:noFill/>
                <a:prstDash val="solid"/>
                <a:miter/>
              </a:ln>
            </p:spPr>
            <p:txBody>
              <a:bodyPr rtlCol="0" anchor="ctr"/>
              <a:lstStyle/>
              <a:p>
                <a:endParaRPr lang="zh-CN" altLang="en-US"/>
              </a:p>
            </p:txBody>
          </p:sp>
          <p:sp>
            <p:nvSpPr>
              <p:cNvPr id="188" name="任意多边形: 形状 187"/>
              <p:cNvSpPr/>
              <p:nvPr/>
            </p:nvSpPr>
            <p:spPr>
              <a:xfrm>
                <a:off x="5268517" y="6203342"/>
                <a:ext cx="103854" cy="301785"/>
              </a:xfrm>
              <a:custGeom>
                <a:avLst/>
                <a:gdLst>
                  <a:gd name="connsiteX0" fmla="*/ 11488 w 68242"/>
                  <a:gd name="connsiteY0" fmla="*/ 193434 h 198302"/>
                  <a:gd name="connsiteX1" fmla="*/ 67019 w 68242"/>
                  <a:gd name="connsiteY1" fmla="*/ 8744 h 198302"/>
                  <a:gd name="connsiteX2" fmla="*/ 56637 w 68242"/>
                  <a:gd name="connsiteY2" fmla="*/ 2648 h 198302"/>
                  <a:gd name="connsiteX3" fmla="*/ -513 w 68242"/>
                  <a:gd name="connsiteY3" fmla="*/ 190195 h 198302"/>
                  <a:gd name="connsiteX4" fmla="*/ 11107 w 68242"/>
                  <a:gd name="connsiteY4" fmla="*/ 193434 h 198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42" h="198302">
                    <a:moveTo>
                      <a:pt x="11488" y="193434"/>
                    </a:moveTo>
                    <a:cubicBezTo>
                      <a:pt x="21632" y="129654"/>
                      <a:pt x="40310" y="67542"/>
                      <a:pt x="67019" y="8744"/>
                    </a:cubicBezTo>
                    <a:cubicBezTo>
                      <a:pt x="70257" y="1695"/>
                      <a:pt x="59875" y="-4400"/>
                      <a:pt x="56637" y="2648"/>
                    </a:cubicBezTo>
                    <a:cubicBezTo>
                      <a:pt x="29195" y="62293"/>
                      <a:pt x="9964" y="125387"/>
                      <a:pt x="-513" y="190195"/>
                    </a:cubicBezTo>
                    <a:cubicBezTo>
                      <a:pt x="-1752" y="197815"/>
                      <a:pt x="9869" y="201149"/>
                      <a:pt x="11107" y="193434"/>
                    </a:cubicBezTo>
                    <a:close/>
                  </a:path>
                </a:pathLst>
              </a:custGeom>
              <a:solidFill>
                <a:srgbClr val="FFFFFF"/>
              </a:solidFill>
              <a:ln w="9525" cap="flat">
                <a:noFill/>
                <a:prstDash val="solid"/>
                <a:miter/>
              </a:ln>
            </p:spPr>
            <p:txBody>
              <a:bodyPr rtlCol="0" anchor="ctr"/>
              <a:lstStyle/>
              <a:p>
                <a:endParaRPr lang="zh-CN" altLang="en-US"/>
              </a:p>
            </p:txBody>
          </p:sp>
          <p:sp>
            <p:nvSpPr>
              <p:cNvPr id="189" name="任意多边形: 形状 188"/>
              <p:cNvSpPr/>
              <p:nvPr/>
            </p:nvSpPr>
            <p:spPr>
              <a:xfrm>
                <a:off x="5664711" y="6090099"/>
                <a:ext cx="305432" cy="163211"/>
              </a:xfrm>
              <a:custGeom>
                <a:avLst/>
                <a:gdLst>
                  <a:gd name="connsiteX0" fmla="*/ 197301 w 200699"/>
                  <a:gd name="connsiteY0" fmla="*/ 95061 h 107245"/>
                  <a:gd name="connsiteX1" fmla="*/ 6801 w 200699"/>
                  <a:gd name="connsiteY1" fmla="*/ -189 h 107245"/>
                  <a:gd name="connsiteX2" fmla="*/ 3563 w 200699"/>
                  <a:gd name="connsiteY2" fmla="*/ 11431 h 107245"/>
                  <a:gd name="connsiteX3" fmla="*/ 191396 w 200699"/>
                  <a:gd name="connsiteY3" fmla="*/ 105634 h 107245"/>
                  <a:gd name="connsiteX4" fmla="*/ 197492 w 200699"/>
                  <a:gd name="connsiteY4" fmla="*/ 95156 h 10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99" h="107245">
                    <a:moveTo>
                      <a:pt x="197301" y="95061"/>
                    </a:moveTo>
                    <a:cubicBezTo>
                      <a:pt x="139608" y="52836"/>
                      <a:pt x="75200" y="20633"/>
                      <a:pt x="6801" y="-189"/>
                    </a:cubicBezTo>
                    <a:cubicBezTo>
                      <a:pt x="-628" y="-2475"/>
                      <a:pt x="-3771" y="9336"/>
                      <a:pt x="3563" y="11431"/>
                    </a:cubicBezTo>
                    <a:cubicBezTo>
                      <a:pt x="71048" y="31987"/>
                      <a:pt x="134561" y="63838"/>
                      <a:pt x="191396" y="105634"/>
                    </a:cubicBezTo>
                    <a:cubicBezTo>
                      <a:pt x="197682" y="110206"/>
                      <a:pt x="203683" y="99728"/>
                      <a:pt x="197492" y="95156"/>
                    </a:cubicBezTo>
                    <a:close/>
                  </a:path>
                </a:pathLst>
              </a:custGeom>
              <a:solidFill>
                <a:srgbClr val="FFFFFF"/>
              </a:solidFill>
              <a:ln w="9525" cap="flat">
                <a:noFill/>
                <a:prstDash val="solid"/>
                <a:miter/>
              </a:ln>
            </p:spPr>
            <p:txBody>
              <a:bodyPr rtlCol="0" anchor="ctr"/>
              <a:lstStyle/>
              <a:p>
                <a:endParaRPr lang="zh-CN" altLang="en-US"/>
              </a:p>
            </p:txBody>
          </p:sp>
        </p:grpSp>
        <p:sp>
          <p:nvSpPr>
            <p:cNvPr id="190" name="任意多边形: 形状 189"/>
            <p:cNvSpPr/>
            <p:nvPr/>
          </p:nvSpPr>
          <p:spPr>
            <a:xfrm>
              <a:off x="11670836" y="4861411"/>
              <a:ext cx="428923" cy="397468"/>
            </a:xfrm>
            <a:custGeom>
              <a:avLst/>
              <a:gdLst>
                <a:gd name="connsiteX0" fmla="*/ 0 w 281844"/>
                <a:gd name="connsiteY0" fmla="*/ 261176 h 261175"/>
                <a:gd name="connsiteX1" fmla="*/ 20669 w 281844"/>
                <a:gd name="connsiteY1" fmla="*/ 0 h 261175"/>
                <a:gd name="connsiteX2" fmla="*/ 281845 w 281844"/>
                <a:gd name="connsiteY2" fmla="*/ 20765 h 261175"/>
                <a:gd name="connsiteX3" fmla="*/ 0 w 281844"/>
                <a:gd name="connsiteY3" fmla="*/ 261176 h 261175"/>
              </a:gdLst>
              <a:ahLst/>
              <a:cxnLst>
                <a:cxn ang="0">
                  <a:pos x="connsiteX0" y="connsiteY0"/>
                </a:cxn>
                <a:cxn ang="0">
                  <a:pos x="connsiteX1" y="connsiteY1"/>
                </a:cxn>
                <a:cxn ang="0">
                  <a:pos x="connsiteX2" y="connsiteY2"/>
                </a:cxn>
                <a:cxn ang="0">
                  <a:pos x="connsiteX3" y="connsiteY3"/>
                </a:cxn>
              </a:cxnLst>
              <a:rect l="l" t="t" r="r" b="b"/>
              <a:pathLst>
                <a:path w="281844" h="261175">
                  <a:moveTo>
                    <a:pt x="0" y="261176"/>
                  </a:moveTo>
                  <a:lnTo>
                    <a:pt x="20669" y="0"/>
                  </a:lnTo>
                  <a:lnTo>
                    <a:pt x="281845" y="20765"/>
                  </a:lnTo>
                  <a:lnTo>
                    <a:pt x="0" y="261176"/>
                  </a:lnTo>
                  <a:close/>
                </a:path>
              </a:pathLst>
            </a:custGeom>
            <a:solidFill>
              <a:schemeClr val="accent2"/>
            </a:solidFill>
            <a:ln w="9525" cap="flat">
              <a:noFill/>
              <a:prstDash val="solid"/>
              <a:miter/>
            </a:ln>
          </p:spPr>
          <p:txBody>
            <a:bodyPr rtlCol="0" anchor="ctr"/>
            <a:lstStyle/>
            <a:p>
              <a:endParaRPr lang="zh-CN" altLang="en-US"/>
            </a:p>
          </p:txBody>
        </p:sp>
        <p:sp>
          <p:nvSpPr>
            <p:cNvPr id="191" name="任意多边形: 形状 190"/>
            <p:cNvSpPr/>
            <p:nvPr/>
          </p:nvSpPr>
          <p:spPr>
            <a:xfrm rot="19171800">
              <a:off x="11860373" y="5000304"/>
              <a:ext cx="245555" cy="377898"/>
            </a:xfrm>
            <a:custGeom>
              <a:avLst/>
              <a:gdLst>
                <a:gd name="connsiteX0" fmla="*/ -605 w 161353"/>
                <a:gd name="connsiteY0" fmla="*/ -482 h 248316"/>
                <a:gd name="connsiteX1" fmla="*/ 160748 w 161353"/>
                <a:gd name="connsiteY1" fmla="*/ -482 h 248316"/>
                <a:gd name="connsiteX2" fmla="*/ 160748 w 161353"/>
                <a:gd name="connsiteY2" fmla="*/ 247835 h 248316"/>
                <a:gd name="connsiteX3" fmla="*/ -605 w 161353"/>
                <a:gd name="connsiteY3" fmla="*/ 247835 h 248316"/>
              </a:gdLst>
              <a:ahLst/>
              <a:cxnLst>
                <a:cxn ang="0">
                  <a:pos x="connsiteX0" y="connsiteY0"/>
                </a:cxn>
                <a:cxn ang="0">
                  <a:pos x="connsiteX1" y="connsiteY1"/>
                </a:cxn>
                <a:cxn ang="0">
                  <a:pos x="connsiteX2" y="connsiteY2"/>
                </a:cxn>
                <a:cxn ang="0">
                  <a:pos x="connsiteX3" y="connsiteY3"/>
                </a:cxn>
              </a:cxnLst>
              <a:rect l="l" t="t" r="r" b="b"/>
              <a:pathLst>
                <a:path w="161353" h="248316">
                  <a:moveTo>
                    <a:pt x="-605" y="-482"/>
                  </a:moveTo>
                  <a:lnTo>
                    <a:pt x="160748" y="-482"/>
                  </a:lnTo>
                  <a:lnTo>
                    <a:pt x="160748" y="247835"/>
                  </a:lnTo>
                  <a:lnTo>
                    <a:pt x="-605" y="247835"/>
                  </a:lnTo>
                  <a:close/>
                </a:path>
              </a:pathLst>
            </a:custGeom>
            <a:solidFill>
              <a:schemeClr val="accent2"/>
            </a:solidFill>
            <a:ln w="9525" cap="flat">
              <a:noFill/>
              <a:prstDash val="solid"/>
              <a:miter/>
            </a:ln>
          </p:spPr>
          <p:txBody>
            <a:bodyPr rtlCol="0" anchor="ctr"/>
            <a:lstStyle/>
            <a:p>
              <a:endParaRPr lang="zh-CN" altLang="en-US"/>
            </a:p>
          </p:txBody>
        </p:sp>
        <p:sp>
          <p:nvSpPr>
            <p:cNvPr id="192" name="任意多边形: 形状 191"/>
            <p:cNvSpPr/>
            <p:nvPr/>
          </p:nvSpPr>
          <p:spPr>
            <a:xfrm>
              <a:off x="11663930" y="5067965"/>
              <a:ext cx="229905" cy="198307"/>
            </a:xfrm>
            <a:custGeom>
              <a:avLst/>
              <a:gdLst>
                <a:gd name="connsiteX0" fmla="*/ 4219 w 151070"/>
                <a:gd name="connsiteY0" fmla="*/ 129826 h 130307"/>
                <a:gd name="connsiteX1" fmla="*/ 599 w 151070"/>
                <a:gd name="connsiteY1" fmla="*/ 128111 h 130307"/>
                <a:gd name="connsiteX2" fmla="*/ 1076 w 151070"/>
                <a:gd name="connsiteY2" fmla="*/ 121253 h 130307"/>
                <a:gd name="connsiteX3" fmla="*/ 1076 w 151070"/>
                <a:gd name="connsiteY3" fmla="*/ 121253 h 130307"/>
                <a:gd name="connsiteX4" fmla="*/ 142045 w 151070"/>
                <a:gd name="connsiteY4" fmla="*/ 1048 h 130307"/>
                <a:gd name="connsiteX5" fmla="*/ 148903 w 151070"/>
                <a:gd name="connsiteY5" fmla="*/ 838 h 130307"/>
                <a:gd name="connsiteX6" fmla="*/ 149094 w 151070"/>
                <a:gd name="connsiteY6" fmla="*/ 7705 h 130307"/>
                <a:gd name="connsiteX7" fmla="*/ 148332 w 151070"/>
                <a:gd name="connsiteY7" fmla="*/ 8382 h 130307"/>
                <a:gd name="connsiteX8" fmla="*/ 7362 w 151070"/>
                <a:gd name="connsiteY8" fmla="*/ 128683 h 130307"/>
                <a:gd name="connsiteX9" fmla="*/ 4219 w 151070"/>
                <a:gd name="connsiteY9" fmla="*/ 129826 h 13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70" h="130307">
                  <a:moveTo>
                    <a:pt x="4219" y="129826"/>
                  </a:moveTo>
                  <a:cubicBezTo>
                    <a:pt x="2790" y="129826"/>
                    <a:pt x="1456" y="129197"/>
                    <a:pt x="599" y="128111"/>
                  </a:cubicBezTo>
                  <a:cubicBezTo>
                    <a:pt x="-1210" y="126092"/>
                    <a:pt x="-925" y="123015"/>
                    <a:pt x="1076" y="121253"/>
                  </a:cubicBezTo>
                  <a:cubicBezTo>
                    <a:pt x="1076" y="121253"/>
                    <a:pt x="1076" y="121253"/>
                    <a:pt x="1076" y="121253"/>
                  </a:cubicBezTo>
                  <a:lnTo>
                    <a:pt x="142045" y="1048"/>
                  </a:lnTo>
                  <a:cubicBezTo>
                    <a:pt x="143856" y="-905"/>
                    <a:pt x="146998" y="-1000"/>
                    <a:pt x="148903" y="838"/>
                  </a:cubicBezTo>
                  <a:cubicBezTo>
                    <a:pt x="150904" y="2677"/>
                    <a:pt x="150999" y="5753"/>
                    <a:pt x="149094" y="7705"/>
                  </a:cubicBezTo>
                  <a:cubicBezTo>
                    <a:pt x="148903" y="7963"/>
                    <a:pt x="148618" y="8182"/>
                    <a:pt x="148332" y="8382"/>
                  </a:cubicBezTo>
                  <a:lnTo>
                    <a:pt x="7362" y="128683"/>
                  </a:lnTo>
                  <a:cubicBezTo>
                    <a:pt x="6505" y="129435"/>
                    <a:pt x="5362" y="129835"/>
                    <a:pt x="4219" y="129826"/>
                  </a:cubicBezTo>
                  <a:close/>
                </a:path>
              </a:pathLst>
            </a:custGeom>
            <a:solidFill>
              <a:srgbClr val="422038"/>
            </a:solidFill>
            <a:ln w="9525" cap="flat">
              <a:noFill/>
              <a:prstDash val="solid"/>
              <a:miter/>
            </a:ln>
          </p:spPr>
          <p:txBody>
            <a:bodyPr rtlCol="0" anchor="ctr"/>
            <a:lstStyle/>
            <a:p>
              <a:endParaRPr lang="zh-CN" altLang="en-US"/>
            </a:p>
          </p:txBody>
        </p:sp>
        <p:sp>
          <p:nvSpPr>
            <p:cNvPr id="193" name="任意多边形: 形状 192"/>
            <p:cNvSpPr/>
            <p:nvPr/>
          </p:nvSpPr>
          <p:spPr>
            <a:xfrm>
              <a:off x="11784510" y="5148289"/>
              <a:ext cx="235140" cy="273229"/>
            </a:xfrm>
            <a:custGeom>
              <a:avLst/>
              <a:gdLst>
                <a:gd name="connsiteX0" fmla="*/ 149110 w 154510"/>
                <a:gd name="connsiteY0" fmla="*/ 179057 h 179538"/>
                <a:gd name="connsiteX1" fmla="*/ 145491 w 154510"/>
                <a:gd name="connsiteY1" fmla="*/ 177343 h 179538"/>
                <a:gd name="connsiteX2" fmla="*/ 521 w 154510"/>
                <a:gd name="connsiteY2" fmla="*/ 7417 h 179538"/>
                <a:gd name="connsiteX3" fmla="*/ 1091 w 154510"/>
                <a:gd name="connsiteY3" fmla="*/ 654 h 179538"/>
                <a:gd name="connsiteX4" fmla="*/ 7854 w 154510"/>
                <a:gd name="connsiteY4" fmla="*/ 1226 h 179538"/>
                <a:gd name="connsiteX5" fmla="*/ 152825 w 154510"/>
                <a:gd name="connsiteY5" fmla="*/ 171152 h 179538"/>
                <a:gd name="connsiteX6" fmla="*/ 152062 w 154510"/>
                <a:gd name="connsiteY6" fmla="*/ 177981 h 179538"/>
                <a:gd name="connsiteX7" fmla="*/ 149110 w 154510"/>
                <a:gd name="connsiteY7" fmla="*/ 179057 h 17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10" h="179538">
                  <a:moveTo>
                    <a:pt x="149110" y="179057"/>
                  </a:moveTo>
                  <a:cubicBezTo>
                    <a:pt x="147681" y="179057"/>
                    <a:pt x="146348" y="178429"/>
                    <a:pt x="145491" y="177343"/>
                  </a:cubicBezTo>
                  <a:lnTo>
                    <a:pt x="521" y="7417"/>
                  </a:lnTo>
                  <a:cubicBezTo>
                    <a:pt x="-1194" y="5388"/>
                    <a:pt x="-908" y="2368"/>
                    <a:pt x="1091" y="654"/>
                  </a:cubicBezTo>
                  <a:cubicBezTo>
                    <a:pt x="3091" y="-1060"/>
                    <a:pt x="6140" y="-803"/>
                    <a:pt x="7854" y="1226"/>
                  </a:cubicBezTo>
                  <a:lnTo>
                    <a:pt x="152825" y="171152"/>
                  </a:lnTo>
                  <a:cubicBezTo>
                    <a:pt x="154539" y="173238"/>
                    <a:pt x="154159" y="176295"/>
                    <a:pt x="152062" y="177981"/>
                  </a:cubicBezTo>
                  <a:cubicBezTo>
                    <a:pt x="151206" y="178667"/>
                    <a:pt x="150158" y="179039"/>
                    <a:pt x="149110" y="179057"/>
                  </a:cubicBezTo>
                  <a:close/>
                </a:path>
              </a:pathLst>
            </a:custGeom>
            <a:solidFill>
              <a:srgbClr val="422038"/>
            </a:solidFill>
            <a:ln w="9525" cap="flat">
              <a:noFill/>
              <a:prstDash val="solid"/>
              <a:miter/>
            </a:ln>
          </p:spPr>
          <p:txBody>
            <a:bodyPr rtlCol="0" anchor="ctr"/>
            <a:lstStyle/>
            <a:p>
              <a:endParaRPr lang="zh-CN" altLang="en-US"/>
            </a:p>
          </p:txBody>
        </p:sp>
        <p:sp>
          <p:nvSpPr>
            <p:cNvPr id="194" name="任意多边形: 形状 193"/>
            <p:cNvSpPr/>
            <p:nvPr/>
          </p:nvSpPr>
          <p:spPr>
            <a:xfrm>
              <a:off x="11695462" y="4854016"/>
              <a:ext cx="178337" cy="27689"/>
            </a:xfrm>
            <a:custGeom>
              <a:avLst/>
              <a:gdLst>
                <a:gd name="connsiteX0" fmla="*/ 111897 w 117184"/>
                <a:gd name="connsiteY0" fmla="*/ 17713 h 18194"/>
                <a:gd name="connsiteX1" fmla="*/ 111897 w 117184"/>
                <a:gd name="connsiteY1" fmla="*/ 17713 h 18194"/>
                <a:gd name="connsiteX2" fmla="*/ 3883 w 117184"/>
                <a:gd name="connsiteY2" fmla="*/ 9141 h 18194"/>
                <a:gd name="connsiteX3" fmla="*/ -593 w 117184"/>
                <a:gd name="connsiteY3" fmla="*/ 4121 h 18194"/>
                <a:gd name="connsiteX4" fmla="*/ -593 w 117184"/>
                <a:gd name="connsiteY4" fmla="*/ 3997 h 18194"/>
                <a:gd name="connsiteX5" fmla="*/ 4645 w 117184"/>
                <a:gd name="connsiteY5" fmla="*/ -479 h 18194"/>
                <a:gd name="connsiteX6" fmla="*/ 112659 w 117184"/>
                <a:gd name="connsiteY6" fmla="*/ 8093 h 18194"/>
                <a:gd name="connsiteX7" fmla="*/ 116468 w 117184"/>
                <a:gd name="connsiteY7" fmla="*/ 13817 h 18194"/>
                <a:gd name="connsiteX8" fmla="*/ 112659 w 117184"/>
                <a:gd name="connsiteY8" fmla="*/ 17618 h 18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184" h="18194">
                  <a:moveTo>
                    <a:pt x="111897" y="17713"/>
                  </a:moveTo>
                  <a:lnTo>
                    <a:pt x="111897" y="17713"/>
                  </a:lnTo>
                  <a:lnTo>
                    <a:pt x="3883" y="9141"/>
                  </a:lnTo>
                  <a:cubicBezTo>
                    <a:pt x="1216" y="8988"/>
                    <a:pt x="-784" y="6740"/>
                    <a:pt x="-593" y="4121"/>
                  </a:cubicBezTo>
                  <a:cubicBezTo>
                    <a:pt x="-593" y="4073"/>
                    <a:pt x="-593" y="4035"/>
                    <a:pt x="-593" y="3997"/>
                  </a:cubicBezTo>
                  <a:cubicBezTo>
                    <a:pt x="-213" y="1387"/>
                    <a:pt x="1978" y="-546"/>
                    <a:pt x="4645" y="-479"/>
                  </a:cubicBezTo>
                  <a:lnTo>
                    <a:pt x="112659" y="8093"/>
                  </a:lnTo>
                  <a:cubicBezTo>
                    <a:pt x="115326" y="8617"/>
                    <a:pt x="117041" y="11179"/>
                    <a:pt x="116468" y="13817"/>
                  </a:cubicBezTo>
                  <a:cubicBezTo>
                    <a:pt x="116088" y="15732"/>
                    <a:pt x="114564" y="17237"/>
                    <a:pt x="112659" y="17618"/>
                  </a:cubicBezTo>
                  <a:close/>
                </a:path>
              </a:pathLst>
            </a:custGeom>
            <a:solidFill>
              <a:srgbClr val="422038"/>
            </a:solidFill>
            <a:ln w="9525" cap="flat">
              <a:noFill/>
              <a:prstDash val="solid"/>
              <a:miter/>
            </a:ln>
          </p:spPr>
          <p:txBody>
            <a:bodyPr rtlCol="0" anchor="ctr"/>
            <a:lstStyle/>
            <a:p>
              <a:endParaRPr lang="zh-CN" altLang="en-US"/>
            </a:p>
          </p:txBody>
        </p:sp>
        <p:grpSp>
          <p:nvGrpSpPr>
            <p:cNvPr id="4" name="组合 3"/>
            <p:cNvGrpSpPr/>
            <p:nvPr/>
          </p:nvGrpSpPr>
          <p:grpSpPr>
            <a:xfrm>
              <a:off x="4209677" y="173833"/>
              <a:ext cx="1889489" cy="1824712"/>
              <a:chOff x="4209677" y="173833"/>
              <a:chExt cx="1889489" cy="1824712"/>
            </a:xfrm>
          </p:grpSpPr>
          <p:grpSp>
            <p:nvGrpSpPr>
              <p:cNvPr id="217" name="组合 216"/>
              <p:cNvGrpSpPr/>
              <p:nvPr/>
            </p:nvGrpSpPr>
            <p:grpSpPr>
              <a:xfrm>
                <a:off x="5511946" y="173833"/>
                <a:ext cx="587220" cy="392540"/>
                <a:chOff x="6443766" y="851713"/>
                <a:chExt cx="587220" cy="392540"/>
              </a:xfrm>
            </p:grpSpPr>
            <p:sp>
              <p:nvSpPr>
                <p:cNvPr id="84" name="任意多边形: 形状 83"/>
                <p:cNvSpPr/>
                <p:nvPr/>
              </p:nvSpPr>
              <p:spPr>
                <a:xfrm>
                  <a:off x="6738609" y="951876"/>
                  <a:ext cx="292377" cy="292377"/>
                </a:xfrm>
                <a:custGeom>
                  <a:avLst/>
                  <a:gdLst>
                    <a:gd name="connsiteX0" fmla="*/ 0 w 192119"/>
                    <a:gd name="connsiteY0" fmla="*/ 0 h 192119"/>
                    <a:gd name="connsiteX1" fmla="*/ 192119 w 192119"/>
                    <a:gd name="connsiteY1" fmla="*/ 0 h 192119"/>
                    <a:gd name="connsiteX2" fmla="*/ 192119 w 192119"/>
                    <a:gd name="connsiteY2" fmla="*/ 192119 h 192119"/>
                    <a:gd name="connsiteX3" fmla="*/ 0 w 192119"/>
                    <a:gd name="connsiteY3" fmla="*/ 192119 h 192119"/>
                  </a:gdLst>
                  <a:ahLst/>
                  <a:cxnLst>
                    <a:cxn ang="0">
                      <a:pos x="connsiteX0" y="connsiteY0"/>
                    </a:cxn>
                    <a:cxn ang="0">
                      <a:pos x="connsiteX1" y="connsiteY1"/>
                    </a:cxn>
                    <a:cxn ang="0">
                      <a:pos x="connsiteX2" y="connsiteY2"/>
                    </a:cxn>
                    <a:cxn ang="0">
                      <a:pos x="connsiteX3" y="connsiteY3"/>
                    </a:cxn>
                  </a:cxnLst>
                  <a:rect l="l" t="t" r="r" b="b"/>
                  <a:pathLst>
                    <a:path w="192119" h="192119">
                      <a:moveTo>
                        <a:pt x="0" y="0"/>
                      </a:moveTo>
                      <a:lnTo>
                        <a:pt x="192119" y="0"/>
                      </a:lnTo>
                      <a:lnTo>
                        <a:pt x="192119" y="192119"/>
                      </a:lnTo>
                      <a:lnTo>
                        <a:pt x="0" y="192119"/>
                      </a:lnTo>
                      <a:close/>
                    </a:path>
                  </a:pathLst>
                </a:custGeom>
                <a:solidFill>
                  <a:schemeClr val="accent3"/>
                </a:solidFill>
                <a:ln w="9525" cap="flat">
                  <a:noFill/>
                  <a:prstDash val="solid"/>
                  <a:miter/>
                </a:ln>
              </p:spPr>
              <p:txBody>
                <a:bodyPr rtlCol="0" anchor="ctr"/>
                <a:lstStyle/>
                <a:p>
                  <a:endParaRPr lang="zh-CN" altLang="en-US"/>
                </a:p>
              </p:txBody>
            </p:sp>
            <p:sp>
              <p:nvSpPr>
                <p:cNvPr id="85" name="任意多边形: 形状 84"/>
                <p:cNvSpPr/>
                <p:nvPr/>
              </p:nvSpPr>
              <p:spPr>
                <a:xfrm>
                  <a:off x="6600030" y="851713"/>
                  <a:ext cx="277011" cy="276865"/>
                </a:xfrm>
                <a:custGeom>
                  <a:avLst/>
                  <a:gdLst>
                    <a:gd name="connsiteX0" fmla="*/ 181418 w 182023"/>
                    <a:gd name="connsiteY0" fmla="*/ 181446 h 181927"/>
                    <a:gd name="connsiteX1" fmla="*/ -606 w 182023"/>
                    <a:gd name="connsiteY1" fmla="*/ 181446 h 181927"/>
                    <a:gd name="connsiteX2" fmla="*/ -606 w 182023"/>
                    <a:gd name="connsiteY2" fmla="*/ -481 h 181927"/>
                    <a:gd name="connsiteX3" fmla="*/ 181418 w 182023"/>
                    <a:gd name="connsiteY3" fmla="*/ -481 h 181927"/>
                    <a:gd name="connsiteX4" fmla="*/ 9110 w 182023"/>
                    <a:gd name="connsiteY4" fmla="*/ 171921 h 181927"/>
                    <a:gd name="connsiteX5" fmla="*/ 171797 w 182023"/>
                    <a:gd name="connsiteY5" fmla="*/ 171921 h 181927"/>
                    <a:gd name="connsiteX6" fmla="*/ 171797 w 182023"/>
                    <a:gd name="connsiteY6" fmla="*/ 9139 h 181927"/>
                    <a:gd name="connsiteX7" fmla="*/ 9110 w 182023"/>
                    <a:gd name="connsiteY7" fmla="*/ 9139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23" h="181927">
                      <a:moveTo>
                        <a:pt x="181418" y="181446"/>
                      </a:moveTo>
                      <a:lnTo>
                        <a:pt x="-606" y="181446"/>
                      </a:lnTo>
                      <a:lnTo>
                        <a:pt x="-606" y="-481"/>
                      </a:lnTo>
                      <a:lnTo>
                        <a:pt x="181418" y="-481"/>
                      </a:lnTo>
                      <a:close/>
                      <a:moveTo>
                        <a:pt x="9110" y="171921"/>
                      </a:moveTo>
                      <a:lnTo>
                        <a:pt x="171797" y="171921"/>
                      </a:lnTo>
                      <a:lnTo>
                        <a:pt x="171797" y="9139"/>
                      </a:lnTo>
                      <a:lnTo>
                        <a:pt x="9110" y="9139"/>
                      </a:lnTo>
                      <a:close/>
                    </a:path>
                  </a:pathLst>
                </a:custGeom>
                <a:solidFill>
                  <a:srgbClr val="010100"/>
                </a:solidFill>
                <a:ln w="9525" cap="flat">
                  <a:noFill/>
                  <a:prstDash val="solid"/>
                  <a:miter/>
                </a:ln>
              </p:spPr>
              <p:txBody>
                <a:bodyPr rtlCol="0" anchor="ctr"/>
                <a:lstStyle/>
                <a:p>
                  <a:endParaRPr lang="zh-CN" altLang="en-US"/>
                </a:p>
              </p:txBody>
            </p:sp>
            <p:sp>
              <p:nvSpPr>
                <p:cNvPr id="86" name="任意多边形: 形状 85"/>
                <p:cNvSpPr/>
                <p:nvPr/>
              </p:nvSpPr>
              <p:spPr>
                <a:xfrm>
                  <a:off x="6645545" y="1161483"/>
                  <a:ext cx="51893" cy="51893"/>
                </a:xfrm>
                <a:custGeom>
                  <a:avLst/>
                  <a:gdLst>
                    <a:gd name="connsiteX0" fmla="*/ 33494 w 34099"/>
                    <a:gd name="connsiteY0" fmla="*/ 16569 h 34099"/>
                    <a:gd name="connsiteX1" fmla="*/ 16444 w 34099"/>
                    <a:gd name="connsiteY1" fmla="*/ 33618 h 34099"/>
                    <a:gd name="connsiteX2" fmla="*/ -606 w 34099"/>
                    <a:gd name="connsiteY2" fmla="*/ 16569 h 34099"/>
                    <a:gd name="connsiteX3" fmla="*/ 16444 w 34099"/>
                    <a:gd name="connsiteY3" fmla="*/ -481 h 34099"/>
                    <a:gd name="connsiteX4" fmla="*/ 16539 w 34099"/>
                    <a:gd name="connsiteY4" fmla="*/ -481 h 34099"/>
                    <a:gd name="connsiteX5" fmla="*/ 33494 w 34099"/>
                    <a:gd name="connsiteY5" fmla="*/ 16473 h 34099"/>
                    <a:gd name="connsiteX6" fmla="*/ 33494 w 34099"/>
                    <a:gd name="connsiteY6" fmla="*/ 16569 h 3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34099">
                      <a:moveTo>
                        <a:pt x="33494" y="16569"/>
                      </a:moveTo>
                      <a:cubicBezTo>
                        <a:pt x="33494" y="25989"/>
                        <a:pt x="25864" y="33618"/>
                        <a:pt x="16444" y="33618"/>
                      </a:cubicBezTo>
                      <a:cubicBezTo>
                        <a:pt x="7024" y="33618"/>
                        <a:pt x="-606" y="25989"/>
                        <a:pt x="-606" y="16569"/>
                      </a:cubicBezTo>
                      <a:cubicBezTo>
                        <a:pt x="-606" y="7148"/>
                        <a:pt x="7024" y="-481"/>
                        <a:pt x="16444" y="-481"/>
                      </a:cubicBezTo>
                      <a:cubicBezTo>
                        <a:pt x="16473" y="-481"/>
                        <a:pt x="16511" y="-481"/>
                        <a:pt x="16539" y="-481"/>
                      </a:cubicBezTo>
                      <a:cubicBezTo>
                        <a:pt x="25903" y="-481"/>
                        <a:pt x="33494" y="7110"/>
                        <a:pt x="33494" y="16473"/>
                      </a:cubicBezTo>
                      <a:cubicBezTo>
                        <a:pt x="33494" y="16502"/>
                        <a:pt x="33494" y="16540"/>
                        <a:pt x="33494" y="16569"/>
                      </a:cubicBezTo>
                      <a:close/>
                    </a:path>
                  </a:pathLst>
                </a:custGeom>
                <a:solidFill>
                  <a:srgbClr val="010100"/>
                </a:solidFill>
                <a:ln w="9525" cap="flat">
                  <a:noFill/>
                  <a:prstDash val="solid"/>
                  <a:miter/>
                </a:ln>
              </p:spPr>
              <p:txBody>
                <a:bodyPr rtlCol="0" anchor="ctr"/>
                <a:lstStyle/>
                <a:p>
                  <a:endParaRPr lang="zh-CN" altLang="en-US"/>
                </a:p>
              </p:txBody>
            </p:sp>
            <p:sp>
              <p:nvSpPr>
                <p:cNvPr id="87" name="任意多边形: 形状 86"/>
                <p:cNvSpPr/>
                <p:nvPr/>
              </p:nvSpPr>
              <p:spPr>
                <a:xfrm>
                  <a:off x="6443766" y="1073495"/>
                  <a:ext cx="91901" cy="91901"/>
                </a:xfrm>
                <a:custGeom>
                  <a:avLst/>
                  <a:gdLst>
                    <a:gd name="connsiteX0" fmla="*/ 60388 w 60388"/>
                    <a:gd name="connsiteY0" fmla="*/ 30194 h 60388"/>
                    <a:gd name="connsiteX1" fmla="*/ 30194 w 60388"/>
                    <a:gd name="connsiteY1" fmla="*/ 60388 h 60388"/>
                    <a:gd name="connsiteX2" fmla="*/ 0 w 60388"/>
                    <a:gd name="connsiteY2" fmla="*/ 30194 h 60388"/>
                    <a:gd name="connsiteX3" fmla="*/ 30194 w 60388"/>
                    <a:gd name="connsiteY3" fmla="*/ 0 h 60388"/>
                    <a:gd name="connsiteX4" fmla="*/ 60388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8" y="30194"/>
                      </a:moveTo>
                      <a:cubicBezTo>
                        <a:pt x="60388" y="46870"/>
                        <a:pt x="46870" y="60388"/>
                        <a:pt x="30194" y="60388"/>
                      </a:cubicBezTo>
                      <a:cubicBezTo>
                        <a:pt x="13518" y="60388"/>
                        <a:pt x="0" y="46870"/>
                        <a:pt x="0" y="30194"/>
                      </a:cubicBezTo>
                      <a:cubicBezTo>
                        <a:pt x="0" y="13518"/>
                        <a:pt x="13518" y="0"/>
                        <a:pt x="30194" y="0"/>
                      </a:cubicBezTo>
                      <a:cubicBezTo>
                        <a:pt x="46870" y="0"/>
                        <a:pt x="60388" y="13518"/>
                        <a:pt x="60388" y="30194"/>
                      </a:cubicBezTo>
                      <a:close/>
                    </a:path>
                  </a:pathLst>
                </a:custGeom>
                <a:solidFill>
                  <a:srgbClr val="010100"/>
                </a:solidFill>
                <a:ln w="9525" cap="flat">
                  <a:noFill/>
                  <a:prstDash val="solid"/>
                  <a:miter/>
                </a:ln>
              </p:spPr>
              <p:txBody>
                <a:bodyPr rtlCol="0" anchor="ctr"/>
                <a:lstStyle/>
                <a:p>
                  <a:endParaRPr lang="zh-CN" altLang="en-US"/>
                </a:p>
              </p:txBody>
            </p:sp>
          </p:grpSp>
          <p:grpSp>
            <p:nvGrpSpPr>
              <p:cNvPr id="218" name="组合 217"/>
              <p:cNvGrpSpPr/>
              <p:nvPr/>
            </p:nvGrpSpPr>
            <p:grpSpPr>
              <a:xfrm>
                <a:off x="4209677" y="616249"/>
                <a:ext cx="1611806" cy="1382296"/>
                <a:chOff x="5460555" y="2265262"/>
                <a:chExt cx="1611806" cy="1382296"/>
              </a:xfrm>
            </p:grpSpPr>
            <p:sp>
              <p:nvSpPr>
                <p:cNvPr id="195" name="任意多边形: 形状 194"/>
                <p:cNvSpPr/>
                <p:nvPr/>
              </p:nvSpPr>
              <p:spPr>
                <a:xfrm>
                  <a:off x="5546683" y="2265262"/>
                  <a:ext cx="1525678" cy="1334276"/>
                </a:xfrm>
                <a:custGeom>
                  <a:avLst/>
                  <a:gdLst>
                    <a:gd name="connsiteX0" fmla="*/ 1001742 w 1002517"/>
                    <a:gd name="connsiteY0" fmla="*/ 455854 h 876747"/>
                    <a:gd name="connsiteX1" fmla="*/ 978502 w 1002517"/>
                    <a:gd name="connsiteY1" fmla="*/ 375939 h 876747"/>
                    <a:gd name="connsiteX2" fmla="*/ 964690 w 1002517"/>
                    <a:gd name="connsiteY2" fmla="*/ 351269 h 876747"/>
                    <a:gd name="connsiteX3" fmla="*/ 876108 w 1002517"/>
                    <a:gd name="connsiteY3" fmla="*/ 213728 h 876747"/>
                    <a:gd name="connsiteX4" fmla="*/ 828483 w 1002517"/>
                    <a:gd name="connsiteY4" fmla="*/ 140100 h 876747"/>
                    <a:gd name="connsiteX5" fmla="*/ 775810 w 1002517"/>
                    <a:gd name="connsiteY5" fmla="*/ 64471 h 876747"/>
                    <a:gd name="connsiteX6" fmla="*/ 709135 w 1002517"/>
                    <a:gd name="connsiteY6" fmla="*/ 11036 h 876747"/>
                    <a:gd name="connsiteX7" fmla="*/ 613885 w 1002517"/>
                    <a:gd name="connsiteY7" fmla="*/ 4464 h 876747"/>
                    <a:gd name="connsiteX8" fmla="*/ 513872 w 1002517"/>
                    <a:gd name="connsiteY8" fmla="*/ 44659 h 876747"/>
                    <a:gd name="connsiteX9" fmla="*/ 406049 w 1002517"/>
                    <a:gd name="connsiteY9" fmla="*/ 97809 h 876747"/>
                    <a:gd name="connsiteX10" fmla="*/ 164114 w 1002517"/>
                    <a:gd name="connsiteY10" fmla="*/ 216204 h 876747"/>
                    <a:gd name="connsiteX11" fmla="*/ 162305 w 1002517"/>
                    <a:gd name="connsiteY11" fmla="*/ 217633 h 876747"/>
                    <a:gd name="connsiteX12" fmla="*/ 26287 w 1002517"/>
                    <a:gd name="connsiteY12" fmla="*/ 336981 h 876747"/>
                    <a:gd name="connsiteX13" fmla="*/ -478 w 1002517"/>
                    <a:gd name="connsiteY13" fmla="*/ 420992 h 876747"/>
                    <a:gd name="connsiteX14" fmla="*/ 16095 w 1002517"/>
                    <a:gd name="connsiteY14" fmla="*/ 525767 h 876747"/>
                    <a:gd name="connsiteX15" fmla="*/ 104488 w 1002517"/>
                    <a:gd name="connsiteY15" fmla="*/ 714552 h 876747"/>
                    <a:gd name="connsiteX16" fmla="*/ 230027 w 1002517"/>
                    <a:gd name="connsiteY16" fmla="*/ 850093 h 876747"/>
                    <a:gd name="connsiteX17" fmla="*/ 424432 w 1002517"/>
                    <a:gd name="connsiteY17" fmla="*/ 863619 h 876747"/>
                    <a:gd name="connsiteX18" fmla="*/ 526731 w 1002517"/>
                    <a:gd name="connsiteY18" fmla="*/ 830948 h 876747"/>
                    <a:gd name="connsiteX19" fmla="*/ 611789 w 1002517"/>
                    <a:gd name="connsiteY19" fmla="*/ 803325 h 876747"/>
                    <a:gd name="connsiteX20" fmla="*/ 756188 w 1002517"/>
                    <a:gd name="connsiteY20" fmla="*/ 749700 h 876747"/>
                    <a:gd name="connsiteX21" fmla="*/ 892586 w 1002517"/>
                    <a:gd name="connsiteY21" fmla="*/ 662832 h 876747"/>
                    <a:gd name="connsiteX22" fmla="*/ 944878 w 1002517"/>
                    <a:gd name="connsiteY22" fmla="*/ 613016 h 876747"/>
                    <a:gd name="connsiteX23" fmla="*/ 982978 w 1002517"/>
                    <a:gd name="connsiteY23" fmla="*/ 548436 h 876747"/>
                    <a:gd name="connsiteX24" fmla="*/ 1001742 w 1002517"/>
                    <a:gd name="connsiteY24" fmla="*/ 455854 h 87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2517" h="876747">
                      <a:moveTo>
                        <a:pt x="1001742" y="455854"/>
                      </a:moveTo>
                      <a:cubicBezTo>
                        <a:pt x="999047" y="428002"/>
                        <a:pt x="991160" y="400894"/>
                        <a:pt x="978502" y="375939"/>
                      </a:cubicBezTo>
                      <a:cubicBezTo>
                        <a:pt x="974329" y="367481"/>
                        <a:pt x="969719" y="359251"/>
                        <a:pt x="964690" y="351269"/>
                      </a:cubicBezTo>
                      <a:lnTo>
                        <a:pt x="876108" y="213728"/>
                      </a:lnTo>
                      <a:lnTo>
                        <a:pt x="828483" y="140100"/>
                      </a:lnTo>
                      <a:cubicBezTo>
                        <a:pt x="812481" y="113839"/>
                        <a:pt x="794888" y="88588"/>
                        <a:pt x="775810" y="64471"/>
                      </a:cubicBezTo>
                      <a:cubicBezTo>
                        <a:pt x="757922" y="41840"/>
                        <a:pt x="735119" y="23571"/>
                        <a:pt x="709135" y="11036"/>
                      </a:cubicBezTo>
                      <a:cubicBezTo>
                        <a:pt x="678978" y="-1604"/>
                        <a:pt x="645488" y="-3909"/>
                        <a:pt x="613885" y="4464"/>
                      </a:cubicBezTo>
                      <a:cubicBezTo>
                        <a:pt x="579128" y="14026"/>
                        <a:pt x="545581" y="27514"/>
                        <a:pt x="513872" y="44659"/>
                      </a:cubicBezTo>
                      <a:lnTo>
                        <a:pt x="406049" y="97809"/>
                      </a:lnTo>
                      <a:lnTo>
                        <a:pt x="164114" y="216204"/>
                      </a:lnTo>
                      <a:cubicBezTo>
                        <a:pt x="163381" y="216490"/>
                        <a:pt x="162752" y="216986"/>
                        <a:pt x="162305" y="217633"/>
                      </a:cubicBezTo>
                      <a:cubicBezTo>
                        <a:pt x="108202" y="246208"/>
                        <a:pt x="57530" y="283260"/>
                        <a:pt x="26287" y="336981"/>
                      </a:cubicBezTo>
                      <a:cubicBezTo>
                        <a:pt x="11057" y="362566"/>
                        <a:pt x="1903" y="391312"/>
                        <a:pt x="-478" y="420992"/>
                      </a:cubicBezTo>
                      <a:cubicBezTo>
                        <a:pt x="-1545" y="456644"/>
                        <a:pt x="4085" y="492182"/>
                        <a:pt x="16095" y="525767"/>
                      </a:cubicBezTo>
                      <a:cubicBezTo>
                        <a:pt x="37394" y="592204"/>
                        <a:pt x="67102" y="655650"/>
                        <a:pt x="104488" y="714552"/>
                      </a:cubicBezTo>
                      <a:cubicBezTo>
                        <a:pt x="137158" y="766368"/>
                        <a:pt x="175925" y="819327"/>
                        <a:pt x="230027" y="850093"/>
                      </a:cubicBezTo>
                      <a:cubicBezTo>
                        <a:pt x="290035" y="884669"/>
                        <a:pt x="359567" y="880382"/>
                        <a:pt x="424432" y="863619"/>
                      </a:cubicBezTo>
                      <a:cubicBezTo>
                        <a:pt x="459103" y="854570"/>
                        <a:pt x="492822" y="842282"/>
                        <a:pt x="526731" y="830948"/>
                      </a:cubicBezTo>
                      <a:cubicBezTo>
                        <a:pt x="555306" y="821423"/>
                        <a:pt x="583404" y="812470"/>
                        <a:pt x="611789" y="803325"/>
                      </a:cubicBezTo>
                      <a:cubicBezTo>
                        <a:pt x="660995" y="788476"/>
                        <a:pt x="709220" y="770569"/>
                        <a:pt x="756188" y="749700"/>
                      </a:cubicBezTo>
                      <a:cubicBezTo>
                        <a:pt x="805194" y="726716"/>
                        <a:pt x="851038" y="697521"/>
                        <a:pt x="892586" y="662832"/>
                      </a:cubicBezTo>
                      <a:cubicBezTo>
                        <a:pt x="911598" y="647973"/>
                        <a:pt x="929114" y="631285"/>
                        <a:pt x="944878" y="613016"/>
                      </a:cubicBezTo>
                      <a:cubicBezTo>
                        <a:pt x="960566" y="593404"/>
                        <a:pt x="973396" y="571658"/>
                        <a:pt x="982978" y="548436"/>
                      </a:cubicBezTo>
                      <a:cubicBezTo>
                        <a:pt x="996627" y="519547"/>
                        <a:pt x="1003067" y="487781"/>
                        <a:pt x="1001742" y="455854"/>
                      </a:cubicBezTo>
                      <a:close/>
                    </a:path>
                  </a:pathLst>
                </a:custGeom>
                <a:solidFill>
                  <a:schemeClr val="accent1"/>
                </a:solidFill>
                <a:ln w="9525" cap="flat">
                  <a:noFill/>
                  <a:prstDash val="solid"/>
                  <a:miter/>
                </a:ln>
              </p:spPr>
              <p:txBody>
                <a:bodyPr rtlCol="0" anchor="ctr"/>
                <a:lstStyle/>
                <a:p>
                  <a:endParaRPr lang="zh-CN" altLang="en-US"/>
                </a:p>
              </p:txBody>
            </p:sp>
            <p:sp>
              <p:nvSpPr>
                <p:cNvPr id="196" name="任意多边形: 形状 195"/>
                <p:cNvSpPr/>
                <p:nvPr/>
              </p:nvSpPr>
              <p:spPr>
                <a:xfrm>
                  <a:off x="5952803" y="2731125"/>
                  <a:ext cx="670808" cy="677643"/>
                </a:xfrm>
                <a:custGeom>
                  <a:avLst/>
                  <a:gdLst>
                    <a:gd name="connsiteX0" fmla="*/ 418365 w 440785"/>
                    <a:gd name="connsiteY0" fmla="*/ 81442 h 445276"/>
                    <a:gd name="connsiteX1" fmla="*/ 365787 w 440785"/>
                    <a:gd name="connsiteY1" fmla="*/ 52867 h 445276"/>
                    <a:gd name="connsiteX2" fmla="*/ 288254 w 440785"/>
                    <a:gd name="connsiteY2" fmla="*/ 31245 h 445276"/>
                    <a:gd name="connsiteX3" fmla="*/ 125091 w 440785"/>
                    <a:gd name="connsiteY3" fmla="*/ 2670 h 445276"/>
                    <a:gd name="connsiteX4" fmla="*/ 14124 w 440785"/>
                    <a:gd name="connsiteY4" fmla="*/ 23911 h 445276"/>
                    <a:gd name="connsiteX5" fmla="*/ 1647 w 440785"/>
                    <a:gd name="connsiteY5" fmla="*/ 88967 h 445276"/>
                    <a:gd name="connsiteX6" fmla="*/ 28222 w 440785"/>
                    <a:gd name="connsiteY6" fmla="*/ 170977 h 445276"/>
                    <a:gd name="connsiteX7" fmla="*/ 98516 w 440785"/>
                    <a:gd name="connsiteY7" fmla="*/ 347952 h 445276"/>
                    <a:gd name="connsiteX8" fmla="*/ 99945 w 440785"/>
                    <a:gd name="connsiteY8" fmla="*/ 349761 h 445276"/>
                    <a:gd name="connsiteX9" fmla="*/ 147570 w 440785"/>
                    <a:gd name="connsiteY9" fmla="*/ 417674 h 445276"/>
                    <a:gd name="connsiteX10" fmla="*/ 260441 w 440785"/>
                    <a:gd name="connsiteY10" fmla="*/ 435486 h 445276"/>
                    <a:gd name="connsiteX11" fmla="*/ 353119 w 440785"/>
                    <a:gd name="connsiteY11" fmla="*/ 343570 h 445276"/>
                    <a:gd name="connsiteX12" fmla="*/ 423985 w 440785"/>
                    <a:gd name="connsiteY12" fmla="*/ 208124 h 445276"/>
                    <a:gd name="connsiteX13" fmla="*/ 418365 w 440785"/>
                    <a:gd name="connsiteY13" fmla="*/ 81442 h 44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0785" h="445276">
                      <a:moveTo>
                        <a:pt x="418365" y="81442"/>
                      </a:moveTo>
                      <a:cubicBezTo>
                        <a:pt x="403145" y="68173"/>
                        <a:pt x="385199" y="58420"/>
                        <a:pt x="365787" y="52867"/>
                      </a:cubicBezTo>
                      <a:cubicBezTo>
                        <a:pt x="340356" y="44390"/>
                        <a:pt x="314257" y="37627"/>
                        <a:pt x="288254" y="31245"/>
                      </a:cubicBezTo>
                      <a:cubicBezTo>
                        <a:pt x="234524" y="18301"/>
                        <a:pt x="180021" y="8757"/>
                        <a:pt x="125091" y="2670"/>
                      </a:cubicBezTo>
                      <a:cubicBezTo>
                        <a:pt x="89086" y="-1331"/>
                        <a:pt x="40890" y="-6855"/>
                        <a:pt x="14124" y="23911"/>
                      </a:cubicBezTo>
                      <a:cubicBezTo>
                        <a:pt x="-1782" y="42009"/>
                        <a:pt x="-2734" y="66393"/>
                        <a:pt x="1647" y="88967"/>
                      </a:cubicBezTo>
                      <a:cubicBezTo>
                        <a:pt x="8457" y="116923"/>
                        <a:pt x="17344" y="144335"/>
                        <a:pt x="28222" y="170977"/>
                      </a:cubicBezTo>
                      <a:cubicBezTo>
                        <a:pt x="49748" y="230670"/>
                        <a:pt x="73179" y="289659"/>
                        <a:pt x="98516" y="347952"/>
                      </a:cubicBezTo>
                      <a:cubicBezTo>
                        <a:pt x="98802" y="348685"/>
                        <a:pt x="99297" y="349314"/>
                        <a:pt x="99945" y="349761"/>
                      </a:cubicBezTo>
                      <a:cubicBezTo>
                        <a:pt x="110365" y="375774"/>
                        <a:pt x="126662" y="399015"/>
                        <a:pt x="147570" y="417674"/>
                      </a:cubicBezTo>
                      <a:cubicBezTo>
                        <a:pt x="178241" y="445668"/>
                        <a:pt x="222646" y="452679"/>
                        <a:pt x="260441" y="435486"/>
                      </a:cubicBezTo>
                      <a:cubicBezTo>
                        <a:pt x="300637" y="417008"/>
                        <a:pt x="328926" y="379193"/>
                        <a:pt x="353119" y="343570"/>
                      </a:cubicBezTo>
                      <a:cubicBezTo>
                        <a:pt x="382256" y="301526"/>
                        <a:pt x="406059" y="256035"/>
                        <a:pt x="423985" y="208124"/>
                      </a:cubicBezTo>
                      <a:cubicBezTo>
                        <a:pt x="438463" y="167833"/>
                        <a:pt x="454084" y="115541"/>
                        <a:pt x="418365" y="81442"/>
                      </a:cubicBezTo>
                      <a:close/>
                    </a:path>
                  </a:pathLst>
                </a:custGeom>
                <a:solidFill>
                  <a:schemeClr val="accent2"/>
                </a:solidFill>
                <a:ln w="9525" cap="flat">
                  <a:noFill/>
                  <a:prstDash val="solid"/>
                  <a:miter/>
                </a:ln>
              </p:spPr>
              <p:txBody>
                <a:bodyPr rtlCol="0" anchor="ctr"/>
                <a:lstStyle/>
                <a:p>
                  <a:endParaRPr lang="zh-CN" altLang="en-US"/>
                </a:p>
              </p:txBody>
            </p:sp>
            <p:sp>
              <p:nvSpPr>
                <p:cNvPr id="197" name="任意多边形: 形状 196"/>
                <p:cNvSpPr/>
                <p:nvPr/>
              </p:nvSpPr>
              <p:spPr>
                <a:xfrm>
                  <a:off x="5460555" y="2308578"/>
                  <a:ext cx="1529080" cy="1338980"/>
                </a:xfrm>
                <a:custGeom>
                  <a:avLst/>
                  <a:gdLst>
                    <a:gd name="connsiteX0" fmla="*/ 170607 w 1004752"/>
                    <a:gd name="connsiteY0" fmla="*/ 226032 h 879839"/>
                    <a:gd name="connsiteX1" fmla="*/ 479979 w 1004752"/>
                    <a:gd name="connsiteY1" fmla="*/ 74679 h 879839"/>
                    <a:gd name="connsiteX2" fmla="*/ 631046 w 1004752"/>
                    <a:gd name="connsiteY2" fmla="*/ 12958 h 879839"/>
                    <a:gd name="connsiteX3" fmla="*/ 760681 w 1004752"/>
                    <a:gd name="connsiteY3" fmla="*/ 63345 h 879839"/>
                    <a:gd name="connsiteX4" fmla="*/ 840119 w 1004752"/>
                    <a:gd name="connsiteY4" fmla="*/ 177645 h 879839"/>
                    <a:gd name="connsiteX5" fmla="*/ 897269 w 1004752"/>
                    <a:gd name="connsiteY5" fmla="*/ 265846 h 879839"/>
                    <a:gd name="connsiteX6" fmla="*/ 962135 w 1004752"/>
                    <a:gd name="connsiteY6" fmla="*/ 367192 h 879839"/>
                    <a:gd name="connsiteX7" fmla="*/ 990043 w 1004752"/>
                    <a:gd name="connsiteY7" fmla="*/ 493684 h 879839"/>
                    <a:gd name="connsiteX8" fmla="*/ 937179 w 1004752"/>
                    <a:gd name="connsiteY8" fmla="*/ 607413 h 879839"/>
                    <a:gd name="connsiteX9" fmla="*/ 848692 w 1004752"/>
                    <a:gd name="connsiteY9" fmla="*/ 684566 h 879839"/>
                    <a:gd name="connsiteX10" fmla="*/ 643047 w 1004752"/>
                    <a:gd name="connsiteY10" fmla="*/ 782673 h 879839"/>
                    <a:gd name="connsiteX11" fmla="*/ 519222 w 1004752"/>
                    <a:gd name="connsiteY11" fmla="*/ 822868 h 879839"/>
                    <a:gd name="connsiteX12" fmla="*/ 365679 w 1004752"/>
                    <a:gd name="connsiteY12" fmla="*/ 864492 h 879839"/>
                    <a:gd name="connsiteX13" fmla="*/ 220994 w 1004752"/>
                    <a:gd name="connsiteY13" fmla="*/ 831346 h 879839"/>
                    <a:gd name="connsiteX14" fmla="*/ 124792 w 1004752"/>
                    <a:gd name="connsiteY14" fmla="*/ 724856 h 879839"/>
                    <a:gd name="connsiteX15" fmla="*/ 51354 w 1004752"/>
                    <a:gd name="connsiteY15" fmla="*/ 588172 h 879839"/>
                    <a:gd name="connsiteX16" fmla="*/ 10873 w 1004752"/>
                    <a:gd name="connsiteY16" fmla="*/ 432058 h 879839"/>
                    <a:gd name="connsiteX17" fmla="*/ 188419 w 1004752"/>
                    <a:gd name="connsiteY17" fmla="*/ 217554 h 879839"/>
                    <a:gd name="connsiteX18" fmla="*/ 260237 w 1004752"/>
                    <a:gd name="connsiteY18" fmla="*/ 186122 h 879839"/>
                    <a:gd name="connsiteX19" fmla="*/ 256999 w 1004752"/>
                    <a:gd name="connsiteY19" fmla="*/ 174501 h 879839"/>
                    <a:gd name="connsiteX20" fmla="*/ 17921 w 1004752"/>
                    <a:gd name="connsiteY20" fmla="*/ 352047 h 879839"/>
                    <a:gd name="connsiteX21" fmla="*/ 7634 w 1004752"/>
                    <a:gd name="connsiteY21" fmla="*/ 498351 h 879839"/>
                    <a:gd name="connsiteX22" fmla="*/ 152796 w 1004752"/>
                    <a:gd name="connsiteY22" fmla="*/ 783721 h 879839"/>
                    <a:gd name="connsiteX23" fmla="*/ 263095 w 1004752"/>
                    <a:gd name="connsiteY23" fmla="*/ 867160 h 879839"/>
                    <a:gd name="connsiteX24" fmla="*/ 573039 w 1004752"/>
                    <a:gd name="connsiteY24" fmla="*/ 818296 h 879839"/>
                    <a:gd name="connsiteX25" fmla="*/ 801639 w 1004752"/>
                    <a:gd name="connsiteY25" fmla="*/ 729333 h 879839"/>
                    <a:gd name="connsiteX26" fmla="*/ 907842 w 1004752"/>
                    <a:gd name="connsiteY26" fmla="*/ 653133 h 879839"/>
                    <a:gd name="connsiteX27" fmla="*/ 976327 w 1004752"/>
                    <a:gd name="connsiteY27" fmla="*/ 569122 h 879839"/>
                    <a:gd name="connsiteX28" fmla="*/ 1000235 w 1004752"/>
                    <a:gd name="connsiteY28" fmla="*/ 430153 h 879839"/>
                    <a:gd name="connsiteX29" fmla="*/ 945657 w 1004752"/>
                    <a:gd name="connsiteY29" fmla="*/ 318329 h 879839"/>
                    <a:gd name="connsiteX30" fmla="*/ 808782 w 1004752"/>
                    <a:gd name="connsiteY30" fmla="*/ 106017 h 879839"/>
                    <a:gd name="connsiteX31" fmla="*/ 715723 w 1004752"/>
                    <a:gd name="connsiteY31" fmla="*/ 12672 h 879839"/>
                    <a:gd name="connsiteX32" fmla="*/ 569991 w 1004752"/>
                    <a:gd name="connsiteY32" fmla="*/ 19149 h 879839"/>
                    <a:gd name="connsiteX33" fmla="*/ 411780 w 1004752"/>
                    <a:gd name="connsiteY33" fmla="*/ 95349 h 879839"/>
                    <a:gd name="connsiteX34" fmla="*/ 247188 w 1004752"/>
                    <a:gd name="connsiteY34" fmla="*/ 175835 h 879839"/>
                    <a:gd name="connsiteX35" fmla="*/ 164892 w 1004752"/>
                    <a:gd name="connsiteY35" fmla="*/ 216125 h 879839"/>
                    <a:gd name="connsiteX36" fmla="*/ 170988 w 1004752"/>
                    <a:gd name="connsiteY36" fmla="*/ 226508 h 87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4752" h="879839">
                      <a:moveTo>
                        <a:pt x="170607" y="226032"/>
                      </a:moveTo>
                      <a:lnTo>
                        <a:pt x="479979" y="74679"/>
                      </a:lnTo>
                      <a:cubicBezTo>
                        <a:pt x="528176" y="51058"/>
                        <a:pt x="577420" y="21625"/>
                        <a:pt x="631046" y="12958"/>
                      </a:cubicBezTo>
                      <a:cubicBezTo>
                        <a:pt x="682671" y="4576"/>
                        <a:pt x="726296" y="25816"/>
                        <a:pt x="760681" y="63345"/>
                      </a:cubicBezTo>
                      <a:cubicBezTo>
                        <a:pt x="791923" y="97540"/>
                        <a:pt x="815164" y="138878"/>
                        <a:pt x="840119" y="177645"/>
                      </a:cubicBezTo>
                      <a:lnTo>
                        <a:pt x="897269" y="265846"/>
                      </a:lnTo>
                      <a:cubicBezTo>
                        <a:pt x="918987" y="299469"/>
                        <a:pt x="942322" y="332521"/>
                        <a:pt x="962135" y="367192"/>
                      </a:cubicBezTo>
                      <a:cubicBezTo>
                        <a:pt x="983566" y="404626"/>
                        <a:pt x="998425" y="450441"/>
                        <a:pt x="990043" y="493684"/>
                      </a:cubicBezTo>
                      <a:cubicBezTo>
                        <a:pt x="981956" y="535337"/>
                        <a:pt x="963801" y="574380"/>
                        <a:pt x="937179" y="607413"/>
                      </a:cubicBezTo>
                      <a:cubicBezTo>
                        <a:pt x="911109" y="636807"/>
                        <a:pt x="881363" y="662744"/>
                        <a:pt x="848692" y="684566"/>
                      </a:cubicBezTo>
                      <a:cubicBezTo>
                        <a:pt x="786017" y="729333"/>
                        <a:pt x="715818" y="758479"/>
                        <a:pt x="643047" y="782673"/>
                      </a:cubicBezTo>
                      <a:cubicBezTo>
                        <a:pt x="601804" y="796294"/>
                        <a:pt x="560370" y="809057"/>
                        <a:pt x="519222" y="822868"/>
                      </a:cubicBezTo>
                      <a:cubicBezTo>
                        <a:pt x="469025" y="839728"/>
                        <a:pt x="418638" y="858682"/>
                        <a:pt x="365679" y="864492"/>
                      </a:cubicBezTo>
                      <a:cubicBezTo>
                        <a:pt x="315016" y="871684"/>
                        <a:pt x="263476" y="859873"/>
                        <a:pt x="220994" y="831346"/>
                      </a:cubicBezTo>
                      <a:cubicBezTo>
                        <a:pt x="181371" y="803818"/>
                        <a:pt x="151176" y="764671"/>
                        <a:pt x="124792" y="724856"/>
                      </a:cubicBezTo>
                      <a:cubicBezTo>
                        <a:pt x="96017" y="681737"/>
                        <a:pt x="71433" y="635968"/>
                        <a:pt x="51354" y="588172"/>
                      </a:cubicBezTo>
                      <a:cubicBezTo>
                        <a:pt x="30875" y="539404"/>
                        <a:pt x="10301" y="485683"/>
                        <a:pt x="10873" y="432058"/>
                      </a:cubicBezTo>
                      <a:cubicBezTo>
                        <a:pt x="12016" y="327854"/>
                        <a:pt x="102979" y="258512"/>
                        <a:pt x="188419" y="217554"/>
                      </a:cubicBezTo>
                      <a:cubicBezTo>
                        <a:pt x="212041" y="206315"/>
                        <a:pt x="236044" y="196219"/>
                        <a:pt x="260237" y="186122"/>
                      </a:cubicBezTo>
                      <a:cubicBezTo>
                        <a:pt x="267286" y="183265"/>
                        <a:pt x="264238" y="171549"/>
                        <a:pt x="256999" y="174501"/>
                      </a:cubicBezTo>
                      <a:cubicBezTo>
                        <a:pt x="165178" y="212601"/>
                        <a:pt x="63546" y="256893"/>
                        <a:pt x="17921" y="352047"/>
                      </a:cubicBezTo>
                      <a:cubicBezTo>
                        <a:pt x="-4462" y="398720"/>
                        <a:pt x="-4844" y="448726"/>
                        <a:pt x="7634" y="498351"/>
                      </a:cubicBezTo>
                      <a:cubicBezTo>
                        <a:pt x="36400" y="602241"/>
                        <a:pt x="85768" y="699291"/>
                        <a:pt x="152796" y="783721"/>
                      </a:cubicBezTo>
                      <a:cubicBezTo>
                        <a:pt x="182514" y="819535"/>
                        <a:pt x="218708" y="851253"/>
                        <a:pt x="263095" y="867160"/>
                      </a:cubicBezTo>
                      <a:cubicBezTo>
                        <a:pt x="365393" y="903735"/>
                        <a:pt x="476550" y="849348"/>
                        <a:pt x="573039" y="818296"/>
                      </a:cubicBezTo>
                      <a:cubicBezTo>
                        <a:pt x="650762" y="793246"/>
                        <a:pt x="729820" y="769814"/>
                        <a:pt x="801639" y="729333"/>
                      </a:cubicBezTo>
                      <a:cubicBezTo>
                        <a:pt x="839519" y="707587"/>
                        <a:pt x="875104" y="682051"/>
                        <a:pt x="907842" y="653133"/>
                      </a:cubicBezTo>
                      <a:cubicBezTo>
                        <a:pt x="936008" y="629939"/>
                        <a:pt x="959287" y="601383"/>
                        <a:pt x="976327" y="569122"/>
                      </a:cubicBezTo>
                      <a:cubicBezTo>
                        <a:pt x="998425" y="525688"/>
                        <a:pt x="1010998" y="478540"/>
                        <a:pt x="1000235" y="430153"/>
                      </a:cubicBezTo>
                      <a:cubicBezTo>
                        <a:pt x="990710" y="388242"/>
                        <a:pt x="968516" y="353953"/>
                        <a:pt x="945657" y="318329"/>
                      </a:cubicBezTo>
                      <a:cubicBezTo>
                        <a:pt x="900127" y="247558"/>
                        <a:pt x="855645" y="175454"/>
                        <a:pt x="808782" y="106017"/>
                      </a:cubicBezTo>
                      <a:cubicBezTo>
                        <a:pt x="784398" y="69632"/>
                        <a:pt x="755918" y="32198"/>
                        <a:pt x="715723" y="12672"/>
                      </a:cubicBezTo>
                      <a:cubicBezTo>
                        <a:pt x="668098" y="-10283"/>
                        <a:pt x="616663" y="3"/>
                        <a:pt x="569991" y="19149"/>
                      </a:cubicBezTo>
                      <a:cubicBezTo>
                        <a:pt x="515984" y="41342"/>
                        <a:pt x="464168" y="69536"/>
                        <a:pt x="411780" y="95349"/>
                      </a:cubicBezTo>
                      <a:lnTo>
                        <a:pt x="247188" y="175835"/>
                      </a:lnTo>
                      <a:lnTo>
                        <a:pt x="164892" y="216125"/>
                      </a:lnTo>
                      <a:cubicBezTo>
                        <a:pt x="157939" y="219555"/>
                        <a:pt x="164035" y="229937"/>
                        <a:pt x="170988" y="226508"/>
                      </a:cubicBezTo>
                      <a:close/>
                    </a:path>
                  </a:pathLst>
                </a:custGeom>
                <a:solidFill>
                  <a:srgbClr val="010100"/>
                </a:solidFill>
                <a:ln w="9525" cap="flat">
                  <a:noFill/>
                  <a:prstDash val="solid"/>
                  <a:miter/>
                </a:ln>
              </p:spPr>
              <p:txBody>
                <a:bodyPr rtlCol="0" anchor="ctr"/>
                <a:lstStyle/>
                <a:p>
                  <a:endParaRPr lang="zh-CN" altLang="en-US"/>
                </a:p>
              </p:txBody>
            </p:sp>
            <p:sp>
              <p:nvSpPr>
                <p:cNvPr id="198" name="任意多边形: 形状 197"/>
                <p:cNvSpPr/>
                <p:nvPr/>
              </p:nvSpPr>
              <p:spPr>
                <a:xfrm>
                  <a:off x="5888899" y="2729305"/>
                  <a:ext cx="672914" cy="680239"/>
                </a:xfrm>
                <a:custGeom>
                  <a:avLst/>
                  <a:gdLst>
                    <a:gd name="connsiteX0" fmla="*/ 108409 w 442169"/>
                    <a:gd name="connsiteY0" fmla="*/ 343242 h 446982"/>
                    <a:gd name="connsiteX1" fmla="*/ 51259 w 442169"/>
                    <a:gd name="connsiteY1" fmla="*/ 201605 h 446982"/>
                    <a:gd name="connsiteX2" fmla="*/ 25923 w 442169"/>
                    <a:gd name="connsiteY2" fmla="*/ 131216 h 446982"/>
                    <a:gd name="connsiteX3" fmla="*/ 10683 w 442169"/>
                    <a:gd name="connsiteY3" fmla="*/ 66351 h 446982"/>
                    <a:gd name="connsiteX4" fmla="*/ 95550 w 442169"/>
                    <a:gd name="connsiteY4" fmla="*/ 11772 h 446982"/>
                    <a:gd name="connsiteX5" fmla="*/ 236616 w 442169"/>
                    <a:gd name="connsiteY5" fmla="*/ 31965 h 446982"/>
                    <a:gd name="connsiteX6" fmla="*/ 372347 w 442169"/>
                    <a:gd name="connsiteY6" fmla="*/ 67684 h 446982"/>
                    <a:gd name="connsiteX7" fmla="*/ 420639 w 442169"/>
                    <a:gd name="connsiteY7" fmla="*/ 100831 h 446982"/>
                    <a:gd name="connsiteX8" fmla="*/ 426068 w 442169"/>
                    <a:gd name="connsiteY8" fmla="*/ 167506 h 446982"/>
                    <a:gd name="connsiteX9" fmla="*/ 372823 w 442169"/>
                    <a:gd name="connsiteY9" fmla="*/ 293617 h 446982"/>
                    <a:gd name="connsiteX10" fmla="*/ 294909 w 442169"/>
                    <a:gd name="connsiteY10" fmla="*/ 399440 h 446982"/>
                    <a:gd name="connsiteX11" fmla="*/ 168131 w 442169"/>
                    <a:gd name="connsiteY11" fmla="*/ 419633 h 446982"/>
                    <a:gd name="connsiteX12" fmla="*/ 90788 w 442169"/>
                    <a:gd name="connsiteY12" fmla="*/ 291331 h 446982"/>
                    <a:gd name="connsiteX13" fmla="*/ 79167 w 442169"/>
                    <a:gd name="connsiteY13" fmla="*/ 294474 h 446982"/>
                    <a:gd name="connsiteX14" fmla="*/ 148700 w 442169"/>
                    <a:gd name="connsiteY14" fmla="*/ 420204 h 446982"/>
                    <a:gd name="connsiteX15" fmla="*/ 263000 w 442169"/>
                    <a:gd name="connsiteY15" fmla="*/ 436397 h 446982"/>
                    <a:gd name="connsiteX16" fmla="*/ 356536 w 442169"/>
                    <a:gd name="connsiteY16" fmla="*/ 341718 h 446982"/>
                    <a:gd name="connsiteX17" fmla="*/ 427592 w 442169"/>
                    <a:gd name="connsiteY17" fmla="*/ 202463 h 446982"/>
                    <a:gd name="connsiteX18" fmla="*/ 418067 w 442169"/>
                    <a:gd name="connsiteY18" fmla="*/ 79495 h 446982"/>
                    <a:gd name="connsiteX19" fmla="*/ 365584 w 442169"/>
                    <a:gd name="connsiteY19" fmla="*/ 52158 h 446982"/>
                    <a:gd name="connsiteX20" fmla="*/ 289384 w 442169"/>
                    <a:gd name="connsiteY20" fmla="*/ 31013 h 446982"/>
                    <a:gd name="connsiteX21" fmla="*/ 124697 w 442169"/>
                    <a:gd name="connsiteY21" fmla="*/ 2438 h 446982"/>
                    <a:gd name="connsiteX22" fmla="*/ 14493 w 442169"/>
                    <a:gd name="connsiteY22" fmla="*/ 24060 h 446982"/>
                    <a:gd name="connsiteX23" fmla="*/ 1158 w 442169"/>
                    <a:gd name="connsiteY23" fmla="*/ 87210 h 446982"/>
                    <a:gd name="connsiteX24" fmla="*/ 28209 w 442169"/>
                    <a:gd name="connsiteY24" fmla="*/ 171982 h 446982"/>
                    <a:gd name="connsiteX25" fmla="*/ 98694 w 442169"/>
                    <a:gd name="connsiteY25" fmla="*/ 349433 h 446982"/>
                    <a:gd name="connsiteX26" fmla="*/ 109076 w 442169"/>
                    <a:gd name="connsiteY26" fmla="*/ 343337 h 4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2169" h="446982">
                      <a:moveTo>
                        <a:pt x="108409" y="343242"/>
                      </a:moveTo>
                      <a:cubicBezTo>
                        <a:pt x="88150" y="296570"/>
                        <a:pt x="69100" y="249354"/>
                        <a:pt x="51259" y="201605"/>
                      </a:cubicBezTo>
                      <a:cubicBezTo>
                        <a:pt x="42496" y="178298"/>
                        <a:pt x="34047" y="154838"/>
                        <a:pt x="25923" y="131216"/>
                      </a:cubicBezTo>
                      <a:cubicBezTo>
                        <a:pt x="18779" y="110451"/>
                        <a:pt x="10302" y="88639"/>
                        <a:pt x="10683" y="66351"/>
                      </a:cubicBezTo>
                      <a:cubicBezTo>
                        <a:pt x="11445" y="19487"/>
                        <a:pt x="57450" y="9962"/>
                        <a:pt x="95550" y="11772"/>
                      </a:cubicBezTo>
                      <a:cubicBezTo>
                        <a:pt x="143013" y="14954"/>
                        <a:pt x="190172" y="21697"/>
                        <a:pt x="236616" y="31965"/>
                      </a:cubicBezTo>
                      <a:cubicBezTo>
                        <a:pt x="282717" y="40338"/>
                        <a:pt x="328094" y="52272"/>
                        <a:pt x="372347" y="67684"/>
                      </a:cubicBezTo>
                      <a:cubicBezTo>
                        <a:pt x="391512" y="73427"/>
                        <a:pt x="408390" y="85019"/>
                        <a:pt x="420639" y="100831"/>
                      </a:cubicBezTo>
                      <a:cubicBezTo>
                        <a:pt x="433783" y="120643"/>
                        <a:pt x="431402" y="145693"/>
                        <a:pt x="426068" y="167506"/>
                      </a:cubicBezTo>
                      <a:cubicBezTo>
                        <a:pt x="414390" y="211854"/>
                        <a:pt x="396464" y="254316"/>
                        <a:pt x="372823" y="293617"/>
                      </a:cubicBezTo>
                      <a:cubicBezTo>
                        <a:pt x="351106" y="331145"/>
                        <a:pt x="326722" y="369817"/>
                        <a:pt x="294909" y="399440"/>
                      </a:cubicBezTo>
                      <a:cubicBezTo>
                        <a:pt x="259190" y="432872"/>
                        <a:pt x="211946" y="447731"/>
                        <a:pt x="168131" y="419633"/>
                      </a:cubicBezTo>
                      <a:cubicBezTo>
                        <a:pt x="124316" y="391534"/>
                        <a:pt x="106409" y="338670"/>
                        <a:pt x="90788" y="291331"/>
                      </a:cubicBezTo>
                      <a:cubicBezTo>
                        <a:pt x="88407" y="283901"/>
                        <a:pt x="76786" y="287045"/>
                        <a:pt x="79167" y="294474"/>
                      </a:cubicBezTo>
                      <a:cubicBezTo>
                        <a:pt x="94217" y="340004"/>
                        <a:pt x="110600" y="388581"/>
                        <a:pt x="148700" y="420204"/>
                      </a:cubicBezTo>
                      <a:cubicBezTo>
                        <a:pt x="180123" y="447998"/>
                        <a:pt x="225090" y="454370"/>
                        <a:pt x="263000" y="436397"/>
                      </a:cubicBezTo>
                      <a:cubicBezTo>
                        <a:pt x="303672" y="416870"/>
                        <a:pt x="332152" y="378104"/>
                        <a:pt x="356536" y="341718"/>
                      </a:cubicBezTo>
                      <a:cubicBezTo>
                        <a:pt x="386196" y="298599"/>
                        <a:pt x="410085" y="251783"/>
                        <a:pt x="427592" y="202463"/>
                      </a:cubicBezTo>
                      <a:cubicBezTo>
                        <a:pt x="441499" y="162267"/>
                        <a:pt x="454072" y="111880"/>
                        <a:pt x="418067" y="79495"/>
                      </a:cubicBezTo>
                      <a:cubicBezTo>
                        <a:pt x="402636" y="66874"/>
                        <a:pt x="384768" y="57569"/>
                        <a:pt x="365584" y="52158"/>
                      </a:cubicBezTo>
                      <a:cubicBezTo>
                        <a:pt x="340533" y="43966"/>
                        <a:pt x="314816" y="37204"/>
                        <a:pt x="289384" y="31013"/>
                      </a:cubicBezTo>
                      <a:cubicBezTo>
                        <a:pt x="235168" y="17925"/>
                        <a:pt x="180152" y="8381"/>
                        <a:pt x="124697" y="2438"/>
                      </a:cubicBezTo>
                      <a:cubicBezTo>
                        <a:pt x="88788" y="-1563"/>
                        <a:pt x="41163" y="-6230"/>
                        <a:pt x="14493" y="24060"/>
                      </a:cubicBezTo>
                      <a:cubicBezTo>
                        <a:pt x="-938" y="41585"/>
                        <a:pt x="-2748" y="65017"/>
                        <a:pt x="1158" y="87210"/>
                      </a:cubicBezTo>
                      <a:cubicBezTo>
                        <a:pt x="7701" y="116195"/>
                        <a:pt x="16750" y="144560"/>
                        <a:pt x="28209" y="171982"/>
                      </a:cubicBezTo>
                      <a:cubicBezTo>
                        <a:pt x="49735" y="231924"/>
                        <a:pt x="73233" y="291073"/>
                        <a:pt x="98694" y="349433"/>
                      </a:cubicBezTo>
                      <a:cubicBezTo>
                        <a:pt x="101742" y="356577"/>
                        <a:pt x="112124" y="350386"/>
                        <a:pt x="109076" y="343337"/>
                      </a:cubicBezTo>
                      <a:close/>
                    </a:path>
                  </a:pathLst>
                </a:custGeom>
                <a:solidFill>
                  <a:srgbClr val="010100"/>
                </a:solidFill>
                <a:ln w="9525" cap="flat">
                  <a:noFill/>
                  <a:prstDash val="solid"/>
                  <a:miter/>
                </a:ln>
              </p:spPr>
              <p:txBody>
                <a:bodyPr rtlCol="0" anchor="ctr"/>
                <a:lstStyle/>
                <a:p>
                  <a:endParaRPr lang="zh-CN" altLang="en-US"/>
                </a:p>
              </p:txBody>
            </p:sp>
          </p:grpSp>
        </p:grpSp>
        <p:sp>
          <p:nvSpPr>
            <p:cNvPr id="199" name="任意多边形: 形状 198"/>
            <p:cNvSpPr/>
            <p:nvPr/>
          </p:nvSpPr>
          <p:spPr>
            <a:xfrm>
              <a:off x="8862132" y="3110593"/>
              <a:ext cx="84981" cy="73820"/>
            </a:xfrm>
            <a:custGeom>
              <a:avLst/>
              <a:gdLst>
                <a:gd name="connsiteX0" fmla="*/ 31328 w 55841"/>
                <a:gd name="connsiteY0" fmla="*/ -456 h 48507"/>
                <a:gd name="connsiteX1" fmla="*/ 23803 w 55841"/>
                <a:gd name="connsiteY1" fmla="*/ -456 h 48507"/>
                <a:gd name="connsiteX2" fmla="*/ 14278 w 55841"/>
                <a:gd name="connsiteY2" fmla="*/ 1639 h 48507"/>
                <a:gd name="connsiteX3" fmla="*/ 1514 w 55841"/>
                <a:gd name="connsiteY3" fmla="*/ 14403 h 48507"/>
                <a:gd name="connsiteX4" fmla="*/ -581 w 55841"/>
                <a:gd name="connsiteY4" fmla="*/ 23928 h 48507"/>
                <a:gd name="connsiteX5" fmla="*/ 276 w 55841"/>
                <a:gd name="connsiteY5" fmla="*/ 30309 h 48507"/>
                <a:gd name="connsiteX6" fmla="*/ 6468 w 55841"/>
                <a:gd name="connsiteY6" fmla="*/ 40977 h 48507"/>
                <a:gd name="connsiteX7" fmla="*/ 11420 w 55841"/>
                <a:gd name="connsiteY7" fmla="*/ 44692 h 48507"/>
                <a:gd name="connsiteX8" fmla="*/ 23612 w 55841"/>
                <a:gd name="connsiteY8" fmla="*/ 48026 h 48507"/>
                <a:gd name="connsiteX9" fmla="*/ 31137 w 55841"/>
                <a:gd name="connsiteY9" fmla="*/ 48026 h 48507"/>
                <a:gd name="connsiteX10" fmla="*/ 48187 w 55841"/>
                <a:gd name="connsiteY10" fmla="*/ 40977 h 48507"/>
                <a:gd name="connsiteX11" fmla="*/ 55235 w 55841"/>
                <a:gd name="connsiteY11" fmla="*/ 23928 h 48507"/>
                <a:gd name="connsiteX12" fmla="*/ 54378 w 55841"/>
                <a:gd name="connsiteY12" fmla="*/ 17451 h 48507"/>
                <a:gd name="connsiteX13" fmla="*/ 48187 w 55841"/>
                <a:gd name="connsiteY13" fmla="*/ 6783 h 48507"/>
                <a:gd name="connsiteX14" fmla="*/ 43329 w 55841"/>
                <a:gd name="connsiteY14" fmla="*/ 3068 h 48507"/>
                <a:gd name="connsiteX15" fmla="*/ 31137 w 55841"/>
                <a:gd name="connsiteY15" fmla="*/ -266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841" h="48507">
                  <a:moveTo>
                    <a:pt x="31328" y="-456"/>
                  </a:moveTo>
                  <a:lnTo>
                    <a:pt x="23803" y="-456"/>
                  </a:lnTo>
                  <a:cubicBezTo>
                    <a:pt x="20497" y="-628"/>
                    <a:pt x="17202" y="96"/>
                    <a:pt x="14278" y="1639"/>
                  </a:cubicBezTo>
                  <a:cubicBezTo>
                    <a:pt x="8334" y="3772"/>
                    <a:pt x="3648" y="8459"/>
                    <a:pt x="1514" y="14403"/>
                  </a:cubicBezTo>
                  <a:cubicBezTo>
                    <a:pt x="-29" y="17327"/>
                    <a:pt x="-752" y="20623"/>
                    <a:pt x="-581" y="23928"/>
                  </a:cubicBezTo>
                  <a:lnTo>
                    <a:pt x="276" y="30309"/>
                  </a:lnTo>
                  <a:cubicBezTo>
                    <a:pt x="1400" y="34329"/>
                    <a:pt x="3534" y="38006"/>
                    <a:pt x="6468" y="40977"/>
                  </a:cubicBezTo>
                  <a:lnTo>
                    <a:pt x="11420" y="44692"/>
                  </a:lnTo>
                  <a:cubicBezTo>
                    <a:pt x="15107" y="46883"/>
                    <a:pt x="19317" y="48035"/>
                    <a:pt x="23612" y="48026"/>
                  </a:cubicBezTo>
                  <a:lnTo>
                    <a:pt x="31137" y="48026"/>
                  </a:lnTo>
                  <a:cubicBezTo>
                    <a:pt x="37471" y="47759"/>
                    <a:pt x="43510" y="45263"/>
                    <a:pt x="48187" y="40977"/>
                  </a:cubicBezTo>
                  <a:cubicBezTo>
                    <a:pt x="52426" y="36272"/>
                    <a:pt x="54921" y="30252"/>
                    <a:pt x="55235" y="23928"/>
                  </a:cubicBezTo>
                  <a:lnTo>
                    <a:pt x="54378" y="17451"/>
                  </a:lnTo>
                  <a:cubicBezTo>
                    <a:pt x="53293" y="13412"/>
                    <a:pt x="51159" y="9726"/>
                    <a:pt x="48187" y="6783"/>
                  </a:cubicBezTo>
                  <a:lnTo>
                    <a:pt x="43329" y="3068"/>
                  </a:lnTo>
                  <a:cubicBezTo>
                    <a:pt x="39634" y="887"/>
                    <a:pt x="35423" y="-266"/>
                    <a:pt x="31137" y="-266"/>
                  </a:cubicBezTo>
                  <a:close/>
                </a:path>
              </a:pathLst>
            </a:custGeom>
            <a:solidFill>
              <a:schemeClr val="accent2">
                <a:lumMod val="60000"/>
                <a:lumOff val="40000"/>
              </a:schemeClr>
            </a:solidFill>
            <a:ln w="9525" cap="flat">
              <a:noFill/>
              <a:prstDash val="solid"/>
              <a:miter/>
            </a:ln>
          </p:spPr>
          <p:txBody>
            <a:bodyPr rtlCol="0" anchor="ctr"/>
            <a:lstStyle/>
            <a:p>
              <a:endParaRPr lang="zh-CN" altLang="en-US"/>
            </a:p>
          </p:txBody>
        </p:sp>
        <p:sp>
          <p:nvSpPr>
            <p:cNvPr id="200" name="任意多边形: 形状 199"/>
            <p:cNvSpPr/>
            <p:nvPr/>
          </p:nvSpPr>
          <p:spPr>
            <a:xfrm>
              <a:off x="9057357" y="3063640"/>
              <a:ext cx="85337" cy="73954"/>
            </a:xfrm>
            <a:custGeom>
              <a:avLst/>
              <a:gdLst>
                <a:gd name="connsiteX0" fmla="*/ 23918 w 56075"/>
                <a:gd name="connsiteY0" fmla="*/ 48019 h 48595"/>
                <a:gd name="connsiteX1" fmla="*/ 31062 w 56075"/>
                <a:gd name="connsiteY1" fmla="*/ 48019 h 48595"/>
                <a:gd name="connsiteX2" fmla="*/ 40587 w 56075"/>
                <a:gd name="connsiteY2" fmla="*/ 45923 h 48595"/>
                <a:gd name="connsiteX3" fmla="*/ 48397 w 56075"/>
                <a:gd name="connsiteY3" fmla="*/ 40875 h 48595"/>
                <a:gd name="connsiteX4" fmla="*/ 53350 w 56075"/>
                <a:gd name="connsiteY4" fmla="*/ 33160 h 48595"/>
                <a:gd name="connsiteX5" fmla="*/ 55446 w 56075"/>
                <a:gd name="connsiteY5" fmla="*/ 23635 h 48595"/>
                <a:gd name="connsiteX6" fmla="*/ 54588 w 56075"/>
                <a:gd name="connsiteY6" fmla="*/ 17253 h 48595"/>
                <a:gd name="connsiteX7" fmla="*/ 48397 w 56075"/>
                <a:gd name="connsiteY7" fmla="*/ 6585 h 48595"/>
                <a:gd name="connsiteX8" fmla="*/ 43444 w 56075"/>
                <a:gd name="connsiteY8" fmla="*/ 2870 h 48595"/>
                <a:gd name="connsiteX9" fmla="*/ 31252 w 56075"/>
                <a:gd name="connsiteY9" fmla="*/ -463 h 48595"/>
                <a:gd name="connsiteX10" fmla="*/ 23727 w 56075"/>
                <a:gd name="connsiteY10" fmla="*/ -463 h 48595"/>
                <a:gd name="connsiteX11" fmla="*/ 14202 w 56075"/>
                <a:gd name="connsiteY11" fmla="*/ 1632 h 48595"/>
                <a:gd name="connsiteX12" fmla="*/ 6487 w 56075"/>
                <a:gd name="connsiteY12" fmla="*/ 6585 h 48595"/>
                <a:gd name="connsiteX13" fmla="*/ 1534 w 56075"/>
                <a:gd name="connsiteY13" fmla="*/ 14396 h 48595"/>
                <a:gd name="connsiteX14" fmla="*/ -561 w 56075"/>
                <a:gd name="connsiteY14" fmla="*/ 23921 h 48595"/>
                <a:gd name="connsiteX15" fmla="*/ 296 w 56075"/>
                <a:gd name="connsiteY15" fmla="*/ 30398 h 48595"/>
                <a:gd name="connsiteX16" fmla="*/ 6487 w 56075"/>
                <a:gd name="connsiteY16" fmla="*/ 40970 h 48595"/>
                <a:gd name="connsiteX17" fmla="*/ 11345 w 56075"/>
                <a:gd name="connsiteY17" fmla="*/ 44780 h 48595"/>
                <a:gd name="connsiteX18" fmla="*/ 23537 w 56075"/>
                <a:gd name="connsiteY18" fmla="*/ 48114 h 4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075" h="48595">
                  <a:moveTo>
                    <a:pt x="23918" y="48019"/>
                  </a:moveTo>
                  <a:lnTo>
                    <a:pt x="31062" y="48019"/>
                  </a:lnTo>
                  <a:cubicBezTo>
                    <a:pt x="34367" y="48190"/>
                    <a:pt x="37662" y="47466"/>
                    <a:pt x="40587" y="45923"/>
                  </a:cubicBezTo>
                  <a:cubicBezTo>
                    <a:pt x="43587" y="44942"/>
                    <a:pt x="46273" y="43208"/>
                    <a:pt x="48397" y="40875"/>
                  </a:cubicBezTo>
                  <a:cubicBezTo>
                    <a:pt x="50683" y="38770"/>
                    <a:pt x="52398" y="36112"/>
                    <a:pt x="53350" y="33160"/>
                  </a:cubicBezTo>
                  <a:cubicBezTo>
                    <a:pt x="54893" y="30235"/>
                    <a:pt x="55617" y="26940"/>
                    <a:pt x="55446" y="23635"/>
                  </a:cubicBezTo>
                  <a:lnTo>
                    <a:pt x="54588" y="17253"/>
                  </a:lnTo>
                  <a:cubicBezTo>
                    <a:pt x="53464" y="13233"/>
                    <a:pt x="51331" y="9557"/>
                    <a:pt x="48397" y="6585"/>
                  </a:cubicBezTo>
                  <a:lnTo>
                    <a:pt x="43444" y="2870"/>
                  </a:lnTo>
                  <a:cubicBezTo>
                    <a:pt x="39758" y="680"/>
                    <a:pt x="35538" y="-473"/>
                    <a:pt x="31252" y="-463"/>
                  </a:cubicBezTo>
                  <a:lnTo>
                    <a:pt x="23727" y="-463"/>
                  </a:lnTo>
                  <a:cubicBezTo>
                    <a:pt x="20422" y="-606"/>
                    <a:pt x="17146" y="117"/>
                    <a:pt x="14202" y="1632"/>
                  </a:cubicBezTo>
                  <a:cubicBezTo>
                    <a:pt x="11240" y="2575"/>
                    <a:pt x="8573" y="4280"/>
                    <a:pt x="6487" y="6585"/>
                  </a:cubicBezTo>
                  <a:cubicBezTo>
                    <a:pt x="4163" y="8690"/>
                    <a:pt x="2448" y="11395"/>
                    <a:pt x="1534" y="14396"/>
                  </a:cubicBezTo>
                  <a:cubicBezTo>
                    <a:pt x="-75" y="17301"/>
                    <a:pt x="-799" y="20606"/>
                    <a:pt x="-561" y="23921"/>
                  </a:cubicBezTo>
                  <a:lnTo>
                    <a:pt x="296" y="30398"/>
                  </a:lnTo>
                  <a:cubicBezTo>
                    <a:pt x="1401" y="34398"/>
                    <a:pt x="3534" y="38046"/>
                    <a:pt x="6487" y="40970"/>
                  </a:cubicBezTo>
                  <a:lnTo>
                    <a:pt x="11345" y="44780"/>
                  </a:lnTo>
                  <a:cubicBezTo>
                    <a:pt x="15041" y="46962"/>
                    <a:pt x="19251" y="48114"/>
                    <a:pt x="23537" y="48114"/>
                  </a:cubicBezTo>
                  <a:close/>
                </a:path>
              </a:pathLst>
            </a:custGeom>
            <a:solidFill>
              <a:schemeClr val="accent2">
                <a:lumMod val="60000"/>
                <a:lumOff val="40000"/>
              </a:schemeClr>
            </a:solidFill>
            <a:ln w="9525" cap="flat">
              <a:noFill/>
              <a:prstDash val="solid"/>
              <a:miter/>
            </a:ln>
          </p:spPr>
          <p:txBody>
            <a:bodyPr rtlCol="0" anchor="ctr"/>
            <a:lstStyle/>
            <a:p>
              <a:endParaRPr lang="zh-CN" altLang="en-US"/>
            </a:p>
          </p:txBody>
        </p:sp>
        <p:sp>
          <p:nvSpPr>
            <p:cNvPr id="201" name="任意多边形: 形状 200"/>
            <p:cNvSpPr/>
            <p:nvPr/>
          </p:nvSpPr>
          <p:spPr>
            <a:xfrm>
              <a:off x="9127982" y="3351403"/>
              <a:ext cx="71047" cy="73491"/>
            </a:xfrm>
            <a:custGeom>
              <a:avLst/>
              <a:gdLst>
                <a:gd name="connsiteX0" fmla="*/ 22755 w 46684"/>
                <a:gd name="connsiteY0" fmla="*/ 47811 h 48291"/>
                <a:gd name="connsiteX1" fmla="*/ 22755 w 46684"/>
                <a:gd name="connsiteY1" fmla="*/ -481 h 48291"/>
                <a:gd name="connsiteX2" fmla="*/ 22755 w 46684"/>
                <a:gd name="connsiteY2" fmla="*/ 47811 h 48291"/>
              </a:gdLst>
              <a:ahLst/>
              <a:cxnLst>
                <a:cxn ang="0">
                  <a:pos x="connsiteX0" y="connsiteY0"/>
                </a:cxn>
                <a:cxn ang="0">
                  <a:pos x="connsiteX1" y="connsiteY1"/>
                </a:cxn>
                <a:cxn ang="0">
                  <a:pos x="connsiteX2" y="connsiteY2"/>
                </a:cxn>
              </a:cxnLst>
              <a:rect l="l" t="t" r="r" b="b"/>
              <a:pathLst>
                <a:path w="46684" h="48291">
                  <a:moveTo>
                    <a:pt x="22755" y="47811"/>
                  </a:moveTo>
                  <a:cubicBezTo>
                    <a:pt x="53806" y="47811"/>
                    <a:pt x="53902" y="-481"/>
                    <a:pt x="22755" y="-481"/>
                  </a:cubicBezTo>
                  <a:cubicBezTo>
                    <a:pt x="-8392" y="-481"/>
                    <a:pt x="-8392" y="47811"/>
                    <a:pt x="22755" y="47811"/>
                  </a:cubicBezTo>
                  <a:close/>
                </a:path>
              </a:pathLst>
            </a:custGeom>
            <a:solidFill>
              <a:schemeClr val="accent2">
                <a:lumMod val="60000"/>
                <a:lumOff val="40000"/>
              </a:schemeClr>
            </a:solidFill>
            <a:ln w="9525" cap="flat">
              <a:noFill/>
              <a:prstDash val="solid"/>
              <a:miter/>
            </a:ln>
          </p:spPr>
          <p:txBody>
            <a:bodyPr rtlCol="0" anchor="ctr"/>
            <a:lstStyle/>
            <a:p>
              <a:endParaRPr lang="zh-CN" altLang="en-US"/>
            </a:p>
          </p:txBody>
        </p:sp>
        <p:sp>
          <p:nvSpPr>
            <p:cNvPr id="202" name="任意多边形: 形状 201"/>
            <p:cNvSpPr/>
            <p:nvPr/>
          </p:nvSpPr>
          <p:spPr>
            <a:xfrm>
              <a:off x="11761308" y="5593581"/>
              <a:ext cx="70938" cy="73491"/>
            </a:xfrm>
            <a:custGeom>
              <a:avLst/>
              <a:gdLst>
                <a:gd name="connsiteX0" fmla="*/ 22719 w 46613"/>
                <a:gd name="connsiteY0" fmla="*/ 47811 h 48291"/>
                <a:gd name="connsiteX1" fmla="*/ 22719 w 46613"/>
                <a:gd name="connsiteY1" fmla="*/ -481 h 48291"/>
                <a:gd name="connsiteX2" fmla="*/ 22719 w 46613"/>
                <a:gd name="connsiteY2" fmla="*/ 47811 h 48291"/>
              </a:gdLst>
              <a:ahLst/>
              <a:cxnLst>
                <a:cxn ang="0">
                  <a:pos x="connsiteX0" y="connsiteY0"/>
                </a:cxn>
                <a:cxn ang="0">
                  <a:pos x="connsiteX1" y="connsiteY1"/>
                </a:cxn>
                <a:cxn ang="0">
                  <a:pos x="connsiteX2" y="connsiteY2"/>
                </a:cxn>
              </a:cxnLst>
              <a:rect l="l" t="t" r="r" b="b"/>
              <a:pathLst>
                <a:path w="46613" h="48291">
                  <a:moveTo>
                    <a:pt x="22719" y="47811"/>
                  </a:moveTo>
                  <a:cubicBezTo>
                    <a:pt x="53770" y="47811"/>
                    <a:pt x="53770" y="-481"/>
                    <a:pt x="22719" y="-481"/>
                  </a:cubicBezTo>
                  <a:cubicBezTo>
                    <a:pt x="-8333" y="-481"/>
                    <a:pt x="-8428" y="47811"/>
                    <a:pt x="22719" y="47811"/>
                  </a:cubicBezTo>
                  <a:close/>
                </a:path>
              </a:pathLst>
            </a:custGeom>
            <a:solidFill>
              <a:srgbClr val="8BD8D6"/>
            </a:solidFill>
            <a:ln w="9525" cap="flat">
              <a:noFill/>
              <a:prstDash val="solid"/>
              <a:miter/>
            </a:ln>
          </p:spPr>
          <p:txBody>
            <a:bodyPr rtlCol="0" anchor="ctr"/>
            <a:lstStyle/>
            <a:p>
              <a:endParaRPr lang="zh-CN" altLang="en-US"/>
            </a:p>
          </p:txBody>
        </p:sp>
        <p:sp>
          <p:nvSpPr>
            <p:cNvPr id="203" name="任意多边形: 形状 202"/>
            <p:cNvSpPr/>
            <p:nvPr/>
          </p:nvSpPr>
          <p:spPr>
            <a:xfrm>
              <a:off x="12012989" y="4674707"/>
              <a:ext cx="73727" cy="96445"/>
            </a:xfrm>
            <a:custGeom>
              <a:avLst/>
              <a:gdLst>
                <a:gd name="connsiteX0" fmla="*/ -547 w 48446"/>
                <a:gd name="connsiteY0" fmla="*/ 22950 h 63374"/>
                <a:gd name="connsiteX1" fmla="*/ -547 w 48446"/>
                <a:gd name="connsiteY1" fmla="*/ 38571 h 63374"/>
                <a:gd name="connsiteX2" fmla="*/ 1454 w 48446"/>
                <a:gd name="connsiteY2" fmla="*/ 48096 h 63374"/>
                <a:gd name="connsiteX3" fmla="*/ 14218 w 48446"/>
                <a:gd name="connsiteY3" fmla="*/ 60860 h 63374"/>
                <a:gd name="connsiteX4" fmla="*/ 23743 w 48446"/>
                <a:gd name="connsiteY4" fmla="*/ 62860 h 63374"/>
                <a:gd name="connsiteX5" fmla="*/ 30125 w 48446"/>
                <a:gd name="connsiteY5" fmla="*/ 62003 h 63374"/>
                <a:gd name="connsiteX6" fmla="*/ 40793 w 48446"/>
                <a:gd name="connsiteY6" fmla="*/ 55811 h 63374"/>
                <a:gd name="connsiteX7" fmla="*/ 44602 w 48446"/>
                <a:gd name="connsiteY7" fmla="*/ 50954 h 63374"/>
                <a:gd name="connsiteX8" fmla="*/ 47841 w 48446"/>
                <a:gd name="connsiteY8" fmla="*/ 38762 h 63374"/>
                <a:gd name="connsiteX9" fmla="*/ 47841 w 48446"/>
                <a:gd name="connsiteY9" fmla="*/ 23617 h 63374"/>
                <a:gd name="connsiteX10" fmla="*/ 40793 w 48446"/>
                <a:gd name="connsiteY10" fmla="*/ 6567 h 63374"/>
                <a:gd name="connsiteX11" fmla="*/ 23743 w 48446"/>
                <a:gd name="connsiteY11" fmla="*/ -481 h 63374"/>
                <a:gd name="connsiteX12" fmla="*/ 17360 w 48446"/>
                <a:gd name="connsiteY12" fmla="*/ 376 h 63374"/>
                <a:gd name="connsiteX13" fmla="*/ 6692 w 48446"/>
                <a:gd name="connsiteY13" fmla="*/ 6567 h 63374"/>
                <a:gd name="connsiteX14" fmla="*/ 2882 w 48446"/>
                <a:gd name="connsiteY14" fmla="*/ 11520 h 63374"/>
                <a:gd name="connsiteX15" fmla="*/ -356 w 48446"/>
                <a:gd name="connsiteY15" fmla="*/ 23617 h 6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46" h="63374">
                  <a:moveTo>
                    <a:pt x="-547" y="22950"/>
                  </a:moveTo>
                  <a:lnTo>
                    <a:pt x="-547" y="38571"/>
                  </a:lnTo>
                  <a:cubicBezTo>
                    <a:pt x="-832" y="41867"/>
                    <a:pt x="-70" y="45172"/>
                    <a:pt x="1454" y="48096"/>
                  </a:cubicBezTo>
                  <a:cubicBezTo>
                    <a:pt x="3740" y="53945"/>
                    <a:pt x="8407" y="58564"/>
                    <a:pt x="14218" y="60860"/>
                  </a:cubicBezTo>
                  <a:cubicBezTo>
                    <a:pt x="17170" y="62374"/>
                    <a:pt x="20409" y="63060"/>
                    <a:pt x="23743" y="62860"/>
                  </a:cubicBezTo>
                  <a:lnTo>
                    <a:pt x="30125" y="62003"/>
                  </a:lnTo>
                  <a:cubicBezTo>
                    <a:pt x="34124" y="60917"/>
                    <a:pt x="37839" y="58783"/>
                    <a:pt x="40793" y="55811"/>
                  </a:cubicBezTo>
                  <a:lnTo>
                    <a:pt x="44602" y="50954"/>
                  </a:lnTo>
                  <a:cubicBezTo>
                    <a:pt x="46793" y="47258"/>
                    <a:pt x="47841" y="43038"/>
                    <a:pt x="47841" y="38762"/>
                  </a:cubicBezTo>
                  <a:lnTo>
                    <a:pt x="47841" y="23617"/>
                  </a:lnTo>
                  <a:cubicBezTo>
                    <a:pt x="47555" y="17292"/>
                    <a:pt x="45078" y="11272"/>
                    <a:pt x="40793" y="6567"/>
                  </a:cubicBezTo>
                  <a:cubicBezTo>
                    <a:pt x="36125" y="2281"/>
                    <a:pt x="30125" y="-215"/>
                    <a:pt x="23743" y="-481"/>
                  </a:cubicBezTo>
                  <a:lnTo>
                    <a:pt x="17360" y="376"/>
                  </a:lnTo>
                  <a:cubicBezTo>
                    <a:pt x="13361" y="1481"/>
                    <a:pt x="9646" y="3615"/>
                    <a:pt x="6692" y="6567"/>
                  </a:cubicBezTo>
                  <a:lnTo>
                    <a:pt x="2882" y="11520"/>
                  </a:lnTo>
                  <a:cubicBezTo>
                    <a:pt x="692" y="15187"/>
                    <a:pt x="-356" y="19369"/>
                    <a:pt x="-356" y="23617"/>
                  </a:cubicBezTo>
                  <a:close/>
                </a:path>
              </a:pathLst>
            </a:custGeom>
            <a:solidFill>
              <a:srgbClr val="8BD8D6"/>
            </a:solidFill>
            <a:ln w="9525" cap="flat">
              <a:noFill/>
              <a:prstDash val="solid"/>
              <a:miter/>
            </a:ln>
          </p:spPr>
          <p:txBody>
            <a:bodyPr rtlCol="0" anchor="ctr"/>
            <a:lstStyle/>
            <a:p>
              <a:endParaRPr lang="zh-CN" altLang="en-US"/>
            </a:p>
          </p:txBody>
        </p:sp>
        <p:sp>
          <p:nvSpPr>
            <p:cNvPr id="204" name="任意多边形: 形状 203"/>
            <p:cNvSpPr/>
            <p:nvPr/>
          </p:nvSpPr>
          <p:spPr>
            <a:xfrm>
              <a:off x="7233876" y="5757962"/>
              <a:ext cx="146984" cy="146985"/>
            </a:xfrm>
            <a:custGeom>
              <a:avLst/>
              <a:gdLst>
                <a:gd name="connsiteX0" fmla="*/ 47591 w 96583"/>
                <a:gd name="connsiteY0" fmla="*/ 96103 h 96583"/>
                <a:gd name="connsiteX1" fmla="*/ 95978 w 96583"/>
                <a:gd name="connsiteY1" fmla="*/ 47906 h 96583"/>
                <a:gd name="connsiteX2" fmla="*/ 47782 w 96583"/>
                <a:gd name="connsiteY2" fmla="*/ -481 h 96583"/>
                <a:gd name="connsiteX3" fmla="*/ -606 w 96583"/>
                <a:gd name="connsiteY3" fmla="*/ 47715 h 96583"/>
                <a:gd name="connsiteX4" fmla="*/ -606 w 96583"/>
                <a:gd name="connsiteY4" fmla="*/ 47811 h 96583"/>
                <a:gd name="connsiteX5" fmla="*/ 47591 w 96583"/>
                <a:gd name="connsiteY5" fmla="*/ 96103 h 9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583" h="96583">
                  <a:moveTo>
                    <a:pt x="47591" y="96103"/>
                  </a:moveTo>
                  <a:cubicBezTo>
                    <a:pt x="74261" y="96160"/>
                    <a:pt x="95921" y="74576"/>
                    <a:pt x="95978" y="47906"/>
                  </a:cubicBezTo>
                  <a:cubicBezTo>
                    <a:pt x="96035" y="21236"/>
                    <a:pt x="74451" y="-424"/>
                    <a:pt x="47782" y="-481"/>
                  </a:cubicBezTo>
                  <a:cubicBezTo>
                    <a:pt x="21111" y="-529"/>
                    <a:pt x="-549" y="21046"/>
                    <a:pt x="-606" y="47715"/>
                  </a:cubicBezTo>
                  <a:cubicBezTo>
                    <a:pt x="-606" y="47744"/>
                    <a:pt x="-606" y="47782"/>
                    <a:pt x="-606" y="47811"/>
                  </a:cubicBezTo>
                  <a:cubicBezTo>
                    <a:pt x="-301" y="74318"/>
                    <a:pt x="21083" y="95740"/>
                    <a:pt x="47591" y="96103"/>
                  </a:cubicBezTo>
                  <a:close/>
                </a:path>
              </a:pathLst>
            </a:custGeom>
            <a:solidFill>
              <a:srgbClr val="010100"/>
            </a:solidFill>
            <a:ln w="9525" cap="flat">
              <a:noFill/>
              <a:prstDash val="solid"/>
              <a:miter/>
            </a:ln>
          </p:spPr>
          <p:txBody>
            <a:bodyPr rtlCol="0" anchor="ctr"/>
            <a:lstStyle/>
            <a:p>
              <a:endParaRPr lang="zh-CN" altLang="en-US"/>
            </a:p>
          </p:txBody>
        </p:sp>
        <p:sp>
          <p:nvSpPr>
            <p:cNvPr id="205" name="任意多边形: 形状 204"/>
            <p:cNvSpPr/>
            <p:nvPr/>
          </p:nvSpPr>
          <p:spPr>
            <a:xfrm>
              <a:off x="8929278" y="3211233"/>
              <a:ext cx="158073" cy="146901"/>
            </a:xfrm>
            <a:custGeom>
              <a:avLst/>
              <a:gdLst>
                <a:gd name="connsiteX0" fmla="*/ 55211 w 103869"/>
                <a:gd name="connsiteY0" fmla="*/ -481 h 96528"/>
                <a:gd name="connsiteX1" fmla="*/ 47686 w 103869"/>
                <a:gd name="connsiteY1" fmla="*/ -481 h 96528"/>
                <a:gd name="connsiteX2" fmla="*/ -606 w 103869"/>
                <a:gd name="connsiteY2" fmla="*/ 47715 h 96528"/>
                <a:gd name="connsiteX3" fmla="*/ 1109 w 103869"/>
                <a:gd name="connsiteY3" fmla="*/ 60574 h 96528"/>
                <a:gd name="connsiteX4" fmla="*/ 13491 w 103869"/>
                <a:gd name="connsiteY4" fmla="*/ 81910 h 96528"/>
                <a:gd name="connsiteX5" fmla="*/ 23016 w 103869"/>
                <a:gd name="connsiteY5" fmla="*/ 89435 h 96528"/>
                <a:gd name="connsiteX6" fmla="*/ 47400 w 103869"/>
                <a:gd name="connsiteY6" fmla="*/ 96007 h 96528"/>
                <a:gd name="connsiteX7" fmla="*/ 54925 w 103869"/>
                <a:gd name="connsiteY7" fmla="*/ 96007 h 96528"/>
                <a:gd name="connsiteX8" fmla="*/ 73499 w 103869"/>
                <a:gd name="connsiteY8" fmla="*/ 91911 h 96528"/>
                <a:gd name="connsiteX9" fmla="*/ 89024 w 103869"/>
                <a:gd name="connsiteY9" fmla="*/ 82386 h 96528"/>
                <a:gd name="connsiteX10" fmla="*/ 99026 w 103869"/>
                <a:gd name="connsiteY10" fmla="*/ 66861 h 96528"/>
                <a:gd name="connsiteX11" fmla="*/ 103217 w 103869"/>
                <a:gd name="connsiteY11" fmla="*/ 47811 h 96528"/>
                <a:gd name="connsiteX12" fmla="*/ 101502 w 103869"/>
                <a:gd name="connsiteY12" fmla="*/ 35047 h 96528"/>
                <a:gd name="connsiteX13" fmla="*/ 89024 w 103869"/>
                <a:gd name="connsiteY13" fmla="*/ 13711 h 96528"/>
                <a:gd name="connsiteX14" fmla="*/ 79499 w 103869"/>
                <a:gd name="connsiteY14" fmla="*/ 6186 h 96528"/>
                <a:gd name="connsiteX15" fmla="*/ 55115 w 103869"/>
                <a:gd name="connsiteY15" fmla="*/ -386 h 9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869" h="96528">
                  <a:moveTo>
                    <a:pt x="55211" y="-481"/>
                  </a:moveTo>
                  <a:lnTo>
                    <a:pt x="47686" y="-481"/>
                  </a:lnTo>
                  <a:cubicBezTo>
                    <a:pt x="21283" y="71"/>
                    <a:pt x="4" y="21312"/>
                    <a:pt x="-606" y="47715"/>
                  </a:cubicBezTo>
                  <a:lnTo>
                    <a:pt x="1109" y="60574"/>
                  </a:lnTo>
                  <a:cubicBezTo>
                    <a:pt x="3290" y="68651"/>
                    <a:pt x="7557" y="76004"/>
                    <a:pt x="13491" y="81910"/>
                  </a:cubicBezTo>
                  <a:lnTo>
                    <a:pt x="23016" y="89435"/>
                  </a:lnTo>
                  <a:cubicBezTo>
                    <a:pt x="30408" y="93778"/>
                    <a:pt x="38827" y="96055"/>
                    <a:pt x="47400" y="96007"/>
                  </a:cubicBezTo>
                  <a:lnTo>
                    <a:pt x="54925" y="96007"/>
                  </a:lnTo>
                  <a:cubicBezTo>
                    <a:pt x="61373" y="96312"/>
                    <a:pt x="67774" y="94893"/>
                    <a:pt x="73499" y="91911"/>
                  </a:cubicBezTo>
                  <a:cubicBezTo>
                    <a:pt x="79385" y="90083"/>
                    <a:pt x="84719" y="86806"/>
                    <a:pt x="89024" y="82386"/>
                  </a:cubicBezTo>
                  <a:cubicBezTo>
                    <a:pt x="93682" y="78195"/>
                    <a:pt x="97130" y="72833"/>
                    <a:pt x="99026" y="66861"/>
                  </a:cubicBezTo>
                  <a:cubicBezTo>
                    <a:pt x="102102" y="61003"/>
                    <a:pt x="103550" y="54421"/>
                    <a:pt x="103217" y="47811"/>
                  </a:cubicBezTo>
                  <a:lnTo>
                    <a:pt x="101502" y="35047"/>
                  </a:lnTo>
                  <a:cubicBezTo>
                    <a:pt x="99235" y="26989"/>
                    <a:pt x="94939" y="19636"/>
                    <a:pt x="89024" y="13711"/>
                  </a:cubicBezTo>
                  <a:lnTo>
                    <a:pt x="79499" y="6186"/>
                  </a:lnTo>
                  <a:cubicBezTo>
                    <a:pt x="72108" y="1843"/>
                    <a:pt x="63688" y="-433"/>
                    <a:pt x="55115" y="-386"/>
                  </a:cubicBezTo>
                  <a:close/>
                </a:path>
              </a:pathLst>
            </a:custGeom>
            <a:solidFill>
              <a:srgbClr val="010100"/>
            </a:solidFill>
            <a:ln w="9525" cap="flat">
              <a:noFill/>
              <a:prstDash val="solid"/>
              <a:miter/>
            </a:ln>
          </p:spPr>
          <p:txBody>
            <a:bodyPr rtlCol="0" anchor="ctr"/>
            <a:lstStyle/>
            <a:p>
              <a:endParaRPr lang="zh-CN" altLang="en-US"/>
            </a:p>
          </p:txBody>
        </p:sp>
        <p:sp>
          <p:nvSpPr>
            <p:cNvPr id="206" name="任意多边形: 形状 205"/>
            <p:cNvSpPr/>
            <p:nvPr/>
          </p:nvSpPr>
          <p:spPr>
            <a:xfrm>
              <a:off x="9251215" y="6143104"/>
              <a:ext cx="146984" cy="146985"/>
            </a:xfrm>
            <a:custGeom>
              <a:avLst/>
              <a:gdLst>
                <a:gd name="connsiteX0" fmla="*/ 47686 w 96583"/>
                <a:gd name="connsiteY0" fmla="*/ 96103 h 96583"/>
                <a:gd name="connsiteX1" fmla="*/ 95978 w 96583"/>
                <a:gd name="connsiteY1" fmla="*/ 47811 h 96583"/>
                <a:gd name="connsiteX2" fmla="*/ 47686 w 96583"/>
                <a:gd name="connsiteY2" fmla="*/ -481 h 96583"/>
                <a:gd name="connsiteX3" fmla="*/ -606 w 96583"/>
                <a:gd name="connsiteY3" fmla="*/ 47811 h 96583"/>
                <a:gd name="connsiteX4" fmla="*/ -606 w 96583"/>
                <a:gd name="connsiteY4" fmla="*/ 47906 h 96583"/>
                <a:gd name="connsiteX5" fmla="*/ 47686 w 96583"/>
                <a:gd name="connsiteY5" fmla="*/ 96103 h 9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583" h="96583">
                  <a:moveTo>
                    <a:pt x="47686" y="96103"/>
                  </a:moveTo>
                  <a:cubicBezTo>
                    <a:pt x="74356" y="96103"/>
                    <a:pt x="95978" y="74481"/>
                    <a:pt x="95978" y="47811"/>
                  </a:cubicBezTo>
                  <a:cubicBezTo>
                    <a:pt x="95978" y="21140"/>
                    <a:pt x="74356" y="-481"/>
                    <a:pt x="47686" y="-481"/>
                  </a:cubicBezTo>
                  <a:cubicBezTo>
                    <a:pt x="21016" y="-481"/>
                    <a:pt x="-606" y="21140"/>
                    <a:pt x="-606" y="47811"/>
                  </a:cubicBezTo>
                  <a:cubicBezTo>
                    <a:pt x="-606" y="47839"/>
                    <a:pt x="-606" y="47877"/>
                    <a:pt x="-606" y="47906"/>
                  </a:cubicBezTo>
                  <a:cubicBezTo>
                    <a:pt x="-348" y="74452"/>
                    <a:pt x="21140" y="95893"/>
                    <a:pt x="47686" y="96103"/>
                  </a:cubicBezTo>
                  <a:close/>
                </a:path>
              </a:pathLst>
            </a:custGeom>
            <a:solidFill>
              <a:srgbClr val="010100"/>
            </a:solidFill>
            <a:ln w="9525" cap="flat">
              <a:noFill/>
              <a:prstDash val="solid"/>
              <a:miter/>
            </a:ln>
          </p:spPr>
          <p:txBody>
            <a:bodyPr rtlCol="0" anchor="ctr"/>
            <a:lstStyle/>
            <a:p>
              <a:endParaRPr lang="zh-CN" altLang="en-US"/>
            </a:p>
          </p:txBody>
        </p:sp>
      </p:grpSp>
      <p:sp>
        <p:nvSpPr>
          <p:cNvPr id="5" name="标题 4"/>
          <p:cNvSpPr>
            <a:spLocks noGrp="1"/>
          </p:cNvSpPr>
          <p:nvPr>
            <p:ph type="ctrTitle" hasCustomPrompt="1"/>
          </p:nvPr>
        </p:nvSpPr>
        <p:spPr>
          <a:xfrm>
            <a:off x="660400" y="1130301"/>
            <a:ext cx="5537200" cy="3047985"/>
          </a:xfrm>
          <a:prstGeom prst="rect">
            <a:avLst/>
          </a:prstGeom>
        </p:spPr>
        <p:txBody>
          <a:bodyPr wrap="square" anchor="b">
            <a:normAutofit/>
          </a:bodyPr>
          <a:lstStyle>
            <a:lvl1pPr>
              <a:lnSpc>
                <a:spcPct val="100000"/>
              </a:lnSpc>
              <a:defRPr sz="6600">
                <a:ln w="19050">
                  <a:noFill/>
                </a:ln>
                <a:solidFill>
                  <a:schemeClr val="tx1"/>
                </a:solidFill>
              </a:defRPr>
            </a:lvl1pPr>
          </a:lstStyle>
          <a:p>
            <a:pPr lvl="0"/>
            <a:r>
              <a:rPr lang="en-US"/>
              <a:t>Click to add title</a:t>
            </a:r>
          </a:p>
        </p:txBody>
      </p:sp>
      <p:sp>
        <p:nvSpPr>
          <p:cNvPr id="9" name="副标题 8"/>
          <p:cNvSpPr>
            <a:spLocks noGrp="1"/>
          </p:cNvSpPr>
          <p:nvPr>
            <p:ph type="subTitle" sz="quarter" idx="1" hasCustomPrompt="1"/>
          </p:nvPr>
        </p:nvSpPr>
        <p:spPr>
          <a:xfrm>
            <a:off x="677904" y="4450823"/>
            <a:ext cx="3008725" cy="560145"/>
          </a:xfrm>
          <a:prstGeom prst="roundRect">
            <a:avLst/>
          </a:prstGeom>
          <a:solidFill>
            <a:schemeClr val="accent1">
              <a:lumMod val="75000"/>
            </a:schemeClr>
          </a:solidFill>
        </p:spPr>
        <p:txBody>
          <a:bodyPr vert="horz" lIns="91440" tIns="45720" rIns="91440" bIns="45720" rtlCol="0" anchor="ctr">
            <a:normAutofit/>
          </a:bodyPr>
          <a:lstStyle>
            <a:lvl1pPr marL="0" indent="0" algn="ctr">
              <a:lnSpc>
                <a:spcPct val="120000"/>
              </a:lnSpc>
              <a:buNone/>
              <a:defRPr lang="en-US" sz="1800" b="0" dirty="0">
                <a:solidFill>
                  <a:srgbClr val="FFFFFF"/>
                </a:solidFill>
                <a:latin typeface="+mj-lt"/>
              </a:defRPr>
            </a:lvl1pPr>
          </a:lstStyle>
          <a:p>
            <a:pPr lvl="0"/>
            <a:r>
              <a:rPr lang="en-US"/>
              <a:t>Click to add subtitle</a:t>
            </a:r>
          </a:p>
        </p:txBody>
      </p:sp>
      <p:sp>
        <p:nvSpPr>
          <p:cNvPr id="2" name="文本占位符 1"/>
          <p:cNvSpPr>
            <a:spLocks noGrp="1"/>
          </p:cNvSpPr>
          <p:nvPr>
            <p:ph type="body" sz="quarter" idx="13" hasCustomPrompt="1"/>
          </p:nvPr>
        </p:nvSpPr>
        <p:spPr>
          <a:xfrm>
            <a:off x="8775700" y="5857100"/>
            <a:ext cx="2743200" cy="276999"/>
          </a:xfrm>
          <a:prstGeom prst="rect">
            <a:avLst/>
          </a:prstGeom>
        </p:spPr>
        <p:txBody>
          <a:bodyPr wrap="square" lIns="90000">
            <a:normAutofit/>
          </a:bodyPr>
          <a:lstStyle>
            <a:lvl1pPr marL="0" indent="0" algn="r">
              <a:lnSpc>
                <a:spcPct val="100000"/>
              </a:lnSpc>
              <a:buNone/>
              <a:defRPr sz="1200">
                <a:solidFill>
                  <a:srgbClr val="FFFFFF"/>
                </a:solidFill>
              </a:defRPr>
            </a:lvl1pPr>
          </a:lstStyle>
          <a:p>
            <a:pPr lvl="0"/>
            <a:r>
              <a:rPr lang="en-US"/>
              <a:t>Presenter name</a:t>
            </a:r>
          </a:p>
        </p:txBody>
      </p:sp>
      <p:sp>
        <p:nvSpPr>
          <p:cNvPr id="3" name="文本占位符 2"/>
          <p:cNvSpPr>
            <a:spLocks noGrp="1"/>
          </p:cNvSpPr>
          <p:nvPr>
            <p:ph type="body" sz="quarter" idx="14" hasCustomPrompt="1"/>
          </p:nvPr>
        </p:nvSpPr>
        <p:spPr>
          <a:xfrm>
            <a:off x="660399" y="5857101"/>
            <a:ext cx="2822497" cy="276999"/>
          </a:xfrm>
          <a:prstGeom prst="rect">
            <a:avLst/>
          </a:prstGeom>
        </p:spPr>
        <p:txBody>
          <a:bodyPr wrap="none">
            <a:normAutofit/>
          </a:bodyPr>
          <a:lstStyle>
            <a:lvl1pPr marL="0" indent="0" algn="l">
              <a:lnSpc>
                <a:spcPct val="100000"/>
              </a:lnSpc>
              <a:buNone/>
              <a:defRPr sz="1200"/>
            </a:lvl1pPr>
          </a:lstStyle>
          <a:p>
            <a:pPr lvl="0"/>
            <a:r>
              <a:rPr lang="en-US"/>
              <a:t>www.officeplus.cn</a:t>
            </a:r>
          </a:p>
        </p:txBody>
      </p:sp>
      <p:sp>
        <p:nvSpPr>
          <p:cNvPr id="10" name="矩形: 圆角 9"/>
          <p:cNvSpPr/>
          <p:nvPr/>
        </p:nvSpPr>
        <p:spPr>
          <a:xfrm>
            <a:off x="784225" y="3829416"/>
            <a:ext cx="611188" cy="45719"/>
          </a:xfrm>
          <a:prstGeom prst="roundRect">
            <a:avLst>
              <a:gd name="adj" fmla="val 5000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rtlCol="0" anchor="ctr"/>
          <a:lstStyle/>
          <a:p>
            <a:pPr algn="ctr"/>
            <a:endParaRPr lang="zh-CN" altLang="en-US" i="0">
              <a:solidFill>
                <a:schemeClr val="tx1"/>
              </a:solidFill>
            </a:endParaRPr>
          </a:p>
        </p:txBody>
      </p:sp>
    </p:spTree>
  </p:cSld>
  <p:clrMapOvr>
    <a:overrideClrMapping bg1="lt1" tx1="dk1" bg2="lt2" tx2="dk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90156116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397800" y="431800"/>
            <a:ext cx="93964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361930071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accent2">
            <a:lumMod val="20000"/>
            <a:lumOff val="80000"/>
            <a:alpha val="40000"/>
          </a:schemeClr>
        </a:solidFill>
        <a:effectLst/>
      </p:bgPr>
    </p:bg>
    <p:spTree>
      <p:nvGrpSpPr>
        <p:cNvPr id="1" name=""/>
        <p:cNvGrpSpPr/>
        <p:nvPr/>
      </p:nvGrpSpPr>
      <p:grpSpPr>
        <a:xfrm>
          <a:off x="0" y="0"/>
          <a:ext cx="0" cy="0"/>
          <a:chOff x="0" y="0"/>
          <a:chExt cx="0" cy="0"/>
        </a:xfrm>
      </p:grpSpPr>
      <p:sp>
        <p:nvSpPr>
          <p:cNvPr id="6" name="标题 5"/>
          <p:cNvSpPr>
            <a:spLocks noGrp="1"/>
          </p:cNvSpPr>
          <p:nvPr>
            <p:ph type="title" hasCustomPrompt="1"/>
          </p:nvPr>
        </p:nvSpPr>
        <p:spPr>
          <a:xfrm>
            <a:off x="660400" y="0"/>
            <a:ext cx="10858500" cy="1028700"/>
          </a:xfrm>
          <a:prstGeom prst="rect">
            <a:avLst/>
          </a:prstGeom>
        </p:spPr>
        <p:txBody>
          <a:bodyPr anchor="b" anchorCtr="0">
            <a:normAutofit/>
          </a:bodyPr>
          <a:lstStyle>
            <a:lvl1pPr>
              <a:lnSpc>
                <a:spcPct val="100000"/>
              </a:lnSpc>
              <a:defRPr>
                <a:solidFill>
                  <a:schemeClr val="tx1"/>
                </a:solidFill>
              </a:defRPr>
            </a:lvl1pPr>
          </a:lstStyle>
          <a:p>
            <a:pPr lvl="0"/>
            <a:r>
              <a:rPr lang="en-US"/>
              <a:t>Click to add title</a:t>
            </a:r>
          </a:p>
        </p:txBody>
      </p:sp>
      <p:sp>
        <p:nvSpPr>
          <p:cNvPr id="7" name="内容占位符 6"/>
          <p:cNvSpPr>
            <a:spLocks noGrp="1"/>
          </p:cNvSpPr>
          <p:nvPr>
            <p:ph idx="1"/>
          </p:nvPr>
        </p:nvSpPr>
        <p:spPr>
          <a:xfrm>
            <a:off x="660400" y="1092200"/>
            <a:ext cx="10858500" cy="5041900"/>
          </a:xfrm>
          <a:prstGeom prst="rect">
            <a:avLst/>
          </a:prstGeom>
        </p:spPr>
        <p:txBody>
          <a:bodyPr vert="horz" lIns="91440" tIns="45720" rIns="91440" bIns="45720" rtlCol="0">
            <a:normAutofit/>
          </a:bodyPr>
          <a:lstStyle>
            <a:lvl1pPr marL="285750" indent="-285750">
              <a:buFont typeface="Arial" panose="020B0604020202020204" pitchFamily="34" charset="0"/>
              <a:buChar char="•"/>
              <a:defRPr/>
            </a:lvl1pPr>
            <a:lvl2pPr marL="742950" indent="-285750">
              <a:buFont typeface="Arial" panose="020B0604020202020204" pitchFamily="34" charset="0"/>
              <a:buChar char="•"/>
              <a:defRPr/>
            </a:lvl2pPr>
            <a:lvl3pPr marL="1200150" indent="-285750">
              <a:buFont typeface="Arial" panose="020B0604020202020204" pitchFamily="34" charset="0"/>
              <a:buChar char="•"/>
              <a:defRPr/>
            </a:lvl3pPr>
            <a:lvl4pPr marL="1657350" indent="-285750">
              <a:buFont typeface="Arial" panose="020B0604020202020204" pitchFamily="34" charset="0"/>
              <a:buChar char="•"/>
              <a:defRPr/>
            </a:lvl4pPr>
            <a:lvl5pPr marL="2114550" indent="-285750">
              <a:buFont typeface="Arial" panose="020B0604020202020204" pitchFamily="34" charset="0"/>
              <a:buChar char="•"/>
              <a:defRPr/>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2" name="日期占位符 1"/>
          <p:cNvSpPr>
            <a:spLocks noGrp="1"/>
          </p:cNvSpPr>
          <p:nvPr>
            <p:ph type="dt" sz="half" idx="10"/>
          </p:nvPr>
        </p:nvSpPr>
        <p:spPr/>
        <p:txBody>
          <a:bodyPr/>
          <a:lstStyle/>
          <a:p>
            <a:fld id="{3B15AA74-9494-413D-A206-147258D0B490}" type="datetime1">
              <a:rPr lang="zh-CN" altLang="en-US" smtClean="0"/>
              <a:t>2023/9/6</a:t>
            </a:fld>
            <a:endParaRPr lang="zh-CN" altLang="en-US"/>
          </a:p>
        </p:txBody>
      </p:sp>
      <p:sp>
        <p:nvSpPr>
          <p:cNvPr id="3" name="页脚占位符 2"/>
          <p:cNvSpPr>
            <a:spLocks noGrp="1"/>
          </p:cNvSpPr>
          <p:nvPr>
            <p:ph type="ftr" sz="quarter" idx="11"/>
          </p:nvPr>
        </p:nvSpPr>
        <p:spPr/>
        <p:txBody>
          <a:bodyPr/>
          <a:lstStyle/>
          <a:p>
            <a:r>
              <a:rPr lang="af-ZA" altLang="zh-CN"/>
              <a:t>OfficePLUS</a:t>
            </a:r>
            <a:endParaRPr lang="zh-CN" altLang="en-US"/>
          </a:p>
        </p:txBody>
      </p:sp>
      <p:sp>
        <p:nvSpPr>
          <p:cNvPr id="4" name="灯片编号占位符 3"/>
          <p:cNvSpPr>
            <a:spLocks noGrp="1"/>
          </p:cNvSpPr>
          <p:nvPr>
            <p:ph type="sldNum" sz="quarter" idx="12"/>
          </p:nvPr>
        </p:nvSpPr>
        <p:spPr/>
        <p:txBody>
          <a:bodyPr/>
          <a:lstStyle/>
          <a:p>
            <a:fld id="{7F65B630-C7FF-41C0-9923-C5E5E29EED81}" type="slidenum">
              <a:rPr lang="zh-CN" altLang="en-US" smtClean="0"/>
              <a:t>‹#›</a:t>
            </a:fld>
            <a:endParaRPr lang="zh-CN" altLang="en-US"/>
          </a:p>
        </p:txBody>
      </p:sp>
    </p:spTree>
  </p:cSld>
  <p:clrMapOvr>
    <a:overrideClrMapping bg1="lt1" tx1="dk1" bg2="lt2" tx2="dk2" accent1="accent1" accent2="accent2" accent3="accent3" accent4="accent4" accent5="accent5" accent6="accent6" hlink="hlink" folHlink="folHlink"/>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genda">
    <p:bg>
      <p:bgPr>
        <a:solidFill>
          <a:schemeClr val="accent2">
            <a:lumMod val="75000"/>
          </a:schemeClr>
        </a:solidFill>
        <a:effectLst/>
      </p:bgPr>
    </p:bg>
    <p:spTree>
      <p:nvGrpSpPr>
        <p:cNvPr id="1" name=""/>
        <p:cNvGrpSpPr/>
        <p:nvPr/>
      </p:nvGrpSpPr>
      <p:grpSpPr>
        <a:xfrm>
          <a:off x="0" y="0"/>
          <a:ext cx="0" cy="0"/>
          <a:chOff x="0" y="0"/>
          <a:chExt cx="0" cy="0"/>
        </a:xfrm>
      </p:grpSpPr>
      <p:sp>
        <p:nvSpPr>
          <p:cNvPr id="5" name="标题 4"/>
          <p:cNvSpPr>
            <a:spLocks noGrp="1"/>
          </p:cNvSpPr>
          <p:nvPr>
            <p:ph type="title" hasCustomPrompt="1"/>
          </p:nvPr>
        </p:nvSpPr>
        <p:spPr>
          <a:xfrm>
            <a:off x="660400" y="1500188"/>
            <a:ext cx="2836561" cy="914400"/>
          </a:xfrm>
          <a:prstGeom prst="rect">
            <a:avLst/>
          </a:prstGeom>
        </p:spPr>
        <p:txBody>
          <a:bodyPr wrap="none" anchor="t">
            <a:normAutofit/>
          </a:bodyPr>
          <a:lstStyle>
            <a:lvl1pPr algn="r">
              <a:lnSpc>
                <a:spcPct val="100000"/>
              </a:lnSpc>
              <a:defRPr sz="2800"/>
            </a:lvl1pPr>
          </a:lstStyle>
          <a:p>
            <a:pPr lvl="0"/>
            <a:r>
              <a:rPr lang="en-US"/>
              <a:t>Agenda</a:t>
            </a:r>
          </a:p>
        </p:txBody>
      </p:sp>
      <p:sp>
        <p:nvSpPr>
          <p:cNvPr id="10" name="内容占位符 9"/>
          <p:cNvSpPr>
            <a:spLocks noGrp="1"/>
          </p:cNvSpPr>
          <p:nvPr>
            <p:ph sz="quarter" idx="1" hasCustomPrompt="1"/>
          </p:nvPr>
        </p:nvSpPr>
        <p:spPr>
          <a:xfrm>
            <a:off x="3745077" y="1500188"/>
            <a:ext cx="7773823" cy="4633913"/>
          </a:xfrm>
          <a:prstGeom prst="rect">
            <a:avLst/>
          </a:prstGeom>
        </p:spPr>
        <p:txBody>
          <a:bodyPr wrap="square">
            <a:normAutofit/>
          </a:bodyPr>
          <a:lstStyle>
            <a:lvl1pPr marL="457200" indent="-457200">
              <a:lnSpc>
                <a:spcPct val="130000"/>
              </a:lnSpc>
              <a:buFont typeface="+mj-lt"/>
              <a:buAutoNum type="arabicPeriod"/>
              <a:defRPr sz="2400" b="0">
                <a:solidFill>
                  <a:schemeClr val="tx1"/>
                </a:solidFill>
                <a:latin typeface="+mn-lt"/>
              </a:defRPr>
            </a:lvl1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2" name="日期占位符 1"/>
          <p:cNvSpPr>
            <a:spLocks noGrp="1"/>
          </p:cNvSpPr>
          <p:nvPr>
            <p:ph type="dt" sz="half" idx="10"/>
          </p:nvPr>
        </p:nvSpPr>
        <p:spPr/>
        <p:txBody>
          <a:bodyPr/>
          <a:lstStyle/>
          <a:p>
            <a:fld id="{2A27A813-B2FD-42E1-9222-83B574E99074}" type="datetime1">
              <a:rPr lang="zh-CN" altLang="en-US" smtClean="0"/>
              <a:t>2023/9/6</a:t>
            </a:fld>
            <a:endParaRPr lang="en-US" altLang="zh-CN"/>
          </a:p>
        </p:txBody>
      </p:sp>
      <p:sp>
        <p:nvSpPr>
          <p:cNvPr id="3" name="页脚占位符 2"/>
          <p:cNvSpPr>
            <a:spLocks noGrp="1"/>
          </p:cNvSpPr>
          <p:nvPr>
            <p:ph type="ftr" sz="quarter" idx="11"/>
          </p:nvPr>
        </p:nvSpPr>
        <p:spPr/>
        <p:txBody>
          <a:bodyPr/>
          <a:lstStyle/>
          <a:p>
            <a:r>
              <a:rPr lang="af-ZA" altLang="zh-CN"/>
              <a:t>OfficePLUS</a:t>
            </a:r>
            <a:endParaRPr lang="zh-CN" altLang="en-US"/>
          </a:p>
        </p:txBody>
      </p:sp>
      <p:sp>
        <p:nvSpPr>
          <p:cNvPr id="6" name="灯片编号占位符 5"/>
          <p:cNvSpPr>
            <a:spLocks noGrp="1"/>
          </p:cNvSpPr>
          <p:nvPr>
            <p:ph type="sldNum" sz="quarter" idx="12"/>
          </p:nvPr>
        </p:nvSpPr>
        <p:spPr/>
        <p:txBody>
          <a:bodyPr/>
          <a:lstStyle/>
          <a:p>
            <a:fld id="{7F65B630-C7FF-41C0-9923-C5E5E29EED81}" type="slidenum">
              <a:rPr lang="en-US" altLang="zh-CN" smtClean="0"/>
              <a:pPr/>
              <a:t>‹#›</a:t>
            </a:fld>
            <a:endParaRPr lang="en-US" altLang="zh-CN"/>
          </a:p>
        </p:txBody>
      </p:sp>
      <p:grpSp>
        <p:nvGrpSpPr>
          <p:cNvPr id="11" name="组合 10"/>
          <p:cNvGrpSpPr/>
          <p:nvPr/>
        </p:nvGrpSpPr>
        <p:grpSpPr>
          <a:xfrm>
            <a:off x="2626456" y="1500188"/>
            <a:ext cx="994563" cy="4634686"/>
            <a:chOff x="2626456" y="1500188"/>
            <a:chExt cx="994563" cy="4634686"/>
          </a:xfrm>
        </p:grpSpPr>
      </p:grpSp>
    </p:spTree>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lumMod val="20000"/>
            <a:lumOff val="80000"/>
          </a:schemeClr>
        </a:solidFill>
        <a:effectLst/>
      </p:bgPr>
    </p:bg>
    <p:spTree>
      <p:nvGrpSpPr>
        <p:cNvPr id="1" name=""/>
        <p:cNvGrpSpPr/>
        <p:nvPr/>
      </p:nvGrpSpPr>
      <p:grpSpPr>
        <a:xfrm>
          <a:off x="0" y="0"/>
          <a:ext cx="0" cy="0"/>
          <a:chOff x="0" y="0"/>
          <a:chExt cx="0" cy="0"/>
        </a:xfrm>
      </p:grpSpPr>
      <p:grpSp>
        <p:nvGrpSpPr>
          <p:cNvPr id="12" name="组合 11"/>
          <p:cNvGrpSpPr/>
          <p:nvPr/>
        </p:nvGrpSpPr>
        <p:grpSpPr>
          <a:xfrm flipH="1">
            <a:off x="0" y="173833"/>
            <a:ext cx="7982323" cy="6684168"/>
            <a:chOff x="4209677" y="173833"/>
            <a:chExt cx="7982323" cy="6684168"/>
          </a:xfrm>
        </p:grpSpPr>
        <p:sp>
          <p:nvSpPr>
            <p:cNvPr id="13" name="任意多边形: 形状 12"/>
            <p:cNvSpPr/>
            <p:nvPr/>
          </p:nvSpPr>
          <p:spPr>
            <a:xfrm>
              <a:off x="9847228" y="1795874"/>
              <a:ext cx="2344772" cy="2601702"/>
            </a:xfrm>
            <a:custGeom>
              <a:avLst/>
              <a:gdLst>
                <a:gd name="connsiteX0" fmla="*/ 217589 w 2344772"/>
                <a:gd name="connsiteY0" fmla="*/ 0 h 2601702"/>
                <a:gd name="connsiteX1" fmla="*/ 389797 w 2344772"/>
                <a:gd name="connsiteY1" fmla="*/ 43487 h 2601702"/>
                <a:gd name="connsiteX2" fmla="*/ 866122 w 2344772"/>
                <a:gd name="connsiteY2" fmla="*/ 85090 h 2601702"/>
                <a:gd name="connsiteX3" fmla="*/ 1259098 w 2344772"/>
                <a:gd name="connsiteY3" fmla="*/ 315280 h 2601702"/>
                <a:gd name="connsiteX4" fmla="*/ 1375063 w 2344772"/>
                <a:gd name="connsiteY4" fmla="*/ 624035 h 2601702"/>
                <a:gd name="connsiteX5" fmla="*/ 1680777 w 2344772"/>
                <a:gd name="connsiteY5" fmla="*/ 633312 h 2601702"/>
                <a:gd name="connsiteX6" fmla="*/ 2182903 w 2344772"/>
                <a:gd name="connsiteY6" fmla="*/ 1044148 h 2601702"/>
                <a:gd name="connsiteX7" fmla="*/ 2176380 w 2344772"/>
                <a:gd name="connsiteY7" fmla="*/ 1179507 h 2601702"/>
                <a:gd name="connsiteX8" fmla="*/ 2149854 w 2344772"/>
                <a:gd name="connsiteY8" fmla="*/ 1334899 h 2601702"/>
                <a:gd name="connsiteX9" fmla="*/ 2260039 w 2344772"/>
                <a:gd name="connsiteY9" fmla="*/ 1523813 h 2601702"/>
                <a:gd name="connsiteX10" fmla="*/ 2344772 w 2344772"/>
                <a:gd name="connsiteY10" fmla="*/ 1600672 h 2601702"/>
                <a:gd name="connsiteX11" fmla="*/ 2344772 w 2344772"/>
                <a:gd name="connsiteY11" fmla="*/ 2320004 h 2601702"/>
                <a:gd name="connsiteX12" fmla="*/ 2292367 w 2344772"/>
                <a:gd name="connsiteY12" fmla="*/ 2380845 h 2601702"/>
                <a:gd name="connsiteX13" fmla="*/ 2038236 w 2344772"/>
                <a:gd name="connsiteY13" fmla="*/ 2548471 h 2601702"/>
                <a:gd name="connsiteX14" fmla="*/ 1253734 w 2344772"/>
                <a:gd name="connsiteY14" fmla="*/ 2467440 h 2601702"/>
                <a:gd name="connsiteX15" fmla="*/ 717396 w 2344772"/>
                <a:gd name="connsiteY15" fmla="*/ 1869062 h 2601702"/>
                <a:gd name="connsiteX16" fmla="*/ 475031 w 2344772"/>
                <a:gd name="connsiteY16" fmla="*/ 1093259 h 2601702"/>
                <a:gd name="connsiteX17" fmla="*/ 393710 w 2344772"/>
                <a:gd name="connsiteY17" fmla="*/ 784937 h 2601702"/>
                <a:gd name="connsiteX18" fmla="*/ 199615 w 2344772"/>
                <a:gd name="connsiteY18" fmla="*/ 568808 h 2601702"/>
                <a:gd name="connsiteX19" fmla="*/ 38713 w 2344772"/>
                <a:gd name="connsiteY19" fmla="*/ 406601 h 2601702"/>
                <a:gd name="connsiteX20" fmla="*/ 153 w 2344772"/>
                <a:gd name="connsiteY20" fmla="*/ 235844 h 2601702"/>
                <a:gd name="connsiteX21" fmla="*/ 217589 w 2344772"/>
                <a:gd name="connsiteY21" fmla="*/ 0 h 260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4772" h="2601702">
                  <a:moveTo>
                    <a:pt x="217589" y="0"/>
                  </a:moveTo>
                  <a:cubicBezTo>
                    <a:pt x="277165" y="0"/>
                    <a:pt x="333554" y="26381"/>
                    <a:pt x="389797" y="43487"/>
                  </a:cubicBezTo>
                  <a:cubicBezTo>
                    <a:pt x="542580" y="90597"/>
                    <a:pt x="706961" y="70303"/>
                    <a:pt x="866122" y="85090"/>
                  </a:cubicBezTo>
                  <a:cubicBezTo>
                    <a:pt x="1025284" y="99874"/>
                    <a:pt x="1199521" y="166843"/>
                    <a:pt x="1259098" y="315280"/>
                  </a:cubicBezTo>
                  <a:cubicBezTo>
                    <a:pt x="1300846" y="419358"/>
                    <a:pt x="1284610" y="556922"/>
                    <a:pt x="1375063" y="624035"/>
                  </a:cubicBezTo>
                  <a:cubicBezTo>
                    <a:pt x="1458993" y="686945"/>
                    <a:pt x="1576407" y="643895"/>
                    <a:pt x="1680777" y="633312"/>
                  </a:cubicBezTo>
                  <a:cubicBezTo>
                    <a:pt x="1932853" y="608089"/>
                    <a:pt x="2157680" y="792024"/>
                    <a:pt x="2182903" y="1044148"/>
                  </a:cubicBezTo>
                  <a:cubicBezTo>
                    <a:pt x="2187542" y="1089345"/>
                    <a:pt x="2185222" y="1134962"/>
                    <a:pt x="2176380" y="1179507"/>
                  </a:cubicBezTo>
                  <a:cubicBezTo>
                    <a:pt x="2165944" y="1231256"/>
                    <a:pt x="2147389" y="1282280"/>
                    <a:pt x="2149854" y="1334899"/>
                  </a:cubicBezTo>
                  <a:cubicBezTo>
                    <a:pt x="2154493" y="1412089"/>
                    <a:pt x="2202473" y="1469564"/>
                    <a:pt x="2260039" y="1523813"/>
                  </a:cubicBezTo>
                  <a:lnTo>
                    <a:pt x="2344772" y="1600672"/>
                  </a:lnTo>
                  <a:lnTo>
                    <a:pt x="2344772" y="2320004"/>
                  </a:lnTo>
                  <a:lnTo>
                    <a:pt x="2292367" y="2380845"/>
                  </a:lnTo>
                  <a:cubicBezTo>
                    <a:pt x="2220473" y="2453507"/>
                    <a:pt x="2133309" y="2511671"/>
                    <a:pt x="2038236" y="2548471"/>
                  </a:cubicBezTo>
                  <a:cubicBezTo>
                    <a:pt x="1784708" y="2646606"/>
                    <a:pt x="1489288" y="2602974"/>
                    <a:pt x="1253734" y="2467440"/>
                  </a:cubicBezTo>
                  <a:cubicBezTo>
                    <a:pt x="1018180" y="2331906"/>
                    <a:pt x="839015" y="2111863"/>
                    <a:pt x="717396" y="1869062"/>
                  </a:cubicBezTo>
                  <a:cubicBezTo>
                    <a:pt x="595779" y="1626260"/>
                    <a:pt x="526345" y="1360267"/>
                    <a:pt x="475031" y="1093259"/>
                  </a:cubicBezTo>
                  <a:cubicBezTo>
                    <a:pt x="455171" y="988600"/>
                    <a:pt x="437343" y="882203"/>
                    <a:pt x="393710" y="784937"/>
                  </a:cubicBezTo>
                  <a:cubicBezTo>
                    <a:pt x="354499" y="693543"/>
                    <a:pt x="286284" y="617586"/>
                    <a:pt x="199615" y="568808"/>
                  </a:cubicBezTo>
                  <a:cubicBezTo>
                    <a:pt x="125686" y="528364"/>
                    <a:pt x="77416" y="484733"/>
                    <a:pt x="38713" y="406601"/>
                  </a:cubicBezTo>
                  <a:cubicBezTo>
                    <a:pt x="11663" y="353838"/>
                    <a:pt x="-1600" y="295102"/>
                    <a:pt x="153" y="235844"/>
                  </a:cubicBezTo>
                  <a:cubicBezTo>
                    <a:pt x="5518" y="117994"/>
                    <a:pt x="99739" y="1160"/>
                    <a:pt x="217589" y="0"/>
                  </a:cubicBezTo>
                  <a:close/>
                </a:path>
              </a:pathLst>
            </a:custGeom>
            <a:solidFill>
              <a:srgbClr val="010100"/>
            </a:solidFill>
            <a:ln w="9525" cap="flat">
              <a:noFill/>
              <a:prstDash val="solid"/>
              <a:miter/>
            </a:ln>
          </p:spPr>
          <p:txBody>
            <a:bodyPr wrap="square" rtlCol="0" anchor="ctr">
              <a:noAutofit/>
            </a:bodyPr>
            <a:lstStyle/>
            <a:p>
              <a:endParaRPr lang="zh-CN" altLang="en-US"/>
            </a:p>
          </p:txBody>
        </p:sp>
        <p:sp>
          <p:nvSpPr>
            <p:cNvPr id="14" name="任意多边形: 形状 13"/>
            <p:cNvSpPr/>
            <p:nvPr/>
          </p:nvSpPr>
          <p:spPr>
            <a:xfrm>
              <a:off x="9716762" y="5649274"/>
              <a:ext cx="1985996" cy="1208726"/>
            </a:xfrm>
            <a:custGeom>
              <a:avLst/>
              <a:gdLst>
                <a:gd name="connsiteX0" fmla="*/ 1500454 w 1985996"/>
                <a:gd name="connsiteY0" fmla="*/ 1272 h 1208726"/>
                <a:gd name="connsiteX1" fmla="*/ 1704554 w 1985996"/>
                <a:gd name="connsiteY1" fmla="*/ 61718 h 1208726"/>
                <a:gd name="connsiteX2" fmla="*/ 1970346 w 1985996"/>
                <a:gd name="connsiteY2" fmla="*/ 967495 h 1208726"/>
                <a:gd name="connsiteX3" fmla="*/ 1985996 w 1985996"/>
                <a:gd name="connsiteY3" fmla="*/ 1208726 h 1208726"/>
                <a:gd name="connsiteX4" fmla="*/ 0 w 1985996"/>
                <a:gd name="connsiteY4" fmla="*/ 1208726 h 1208726"/>
                <a:gd name="connsiteX5" fmla="*/ 159 w 1985996"/>
                <a:gd name="connsiteY5" fmla="*/ 882495 h 1208726"/>
                <a:gd name="connsiteX6" fmla="*/ 95396 w 1985996"/>
                <a:gd name="connsiteY6" fmla="*/ 226097 h 1208726"/>
                <a:gd name="connsiteX7" fmla="*/ 1260987 w 1985996"/>
                <a:gd name="connsiteY7" fmla="*/ 16781 h 1208726"/>
                <a:gd name="connsiteX8" fmla="*/ 1500454 w 1985996"/>
                <a:gd name="connsiteY8" fmla="*/ 1272 h 120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996" h="1208726">
                  <a:moveTo>
                    <a:pt x="1500454" y="1272"/>
                  </a:moveTo>
                  <a:cubicBezTo>
                    <a:pt x="1570904" y="5040"/>
                    <a:pt x="1641933" y="31567"/>
                    <a:pt x="1704554" y="61718"/>
                  </a:cubicBezTo>
                  <a:cubicBezTo>
                    <a:pt x="1842951" y="347523"/>
                    <a:pt x="1932507" y="653673"/>
                    <a:pt x="1970346" y="967495"/>
                  </a:cubicBezTo>
                  <a:lnTo>
                    <a:pt x="1985996" y="1208726"/>
                  </a:lnTo>
                  <a:lnTo>
                    <a:pt x="0" y="1208726"/>
                  </a:lnTo>
                  <a:lnTo>
                    <a:pt x="159" y="882495"/>
                  </a:lnTo>
                  <a:cubicBezTo>
                    <a:pt x="10451" y="660386"/>
                    <a:pt x="41472" y="439328"/>
                    <a:pt x="95396" y="226097"/>
                  </a:cubicBezTo>
                  <a:cubicBezTo>
                    <a:pt x="484602" y="153619"/>
                    <a:pt x="867723" y="67516"/>
                    <a:pt x="1260987" y="16781"/>
                  </a:cubicBezTo>
                  <a:cubicBezTo>
                    <a:pt x="1340424" y="6634"/>
                    <a:pt x="1420439" y="-3658"/>
                    <a:pt x="1500454" y="1272"/>
                  </a:cubicBezTo>
                  <a:close/>
                </a:path>
              </a:pathLst>
            </a:custGeom>
            <a:solidFill>
              <a:srgbClr val="422038"/>
            </a:solidFill>
            <a:ln w="9525" cap="flat">
              <a:noFill/>
              <a:prstDash val="solid"/>
              <a:miter/>
            </a:ln>
          </p:spPr>
          <p:txBody>
            <a:bodyPr wrap="square" rtlCol="0" anchor="ctr">
              <a:noAutofit/>
            </a:bodyPr>
            <a:lstStyle/>
            <a:p>
              <a:endParaRPr lang="zh-CN" altLang="en-US"/>
            </a:p>
          </p:txBody>
        </p:sp>
        <p:sp>
          <p:nvSpPr>
            <p:cNvPr id="17" name="任意多边形: 形状 16"/>
            <p:cNvSpPr/>
            <p:nvPr/>
          </p:nvSpPr>
          <p:spPr>
            <a:xfrm>
              <a:off x="7144794" y="2121313"/>
              <a:ext cx="2566909" cy="2814713"/>
            </a:xfrm>
            <a:custGeom>
              <a:avLst/>
              <a:gdLst>
                <a:gd name="connsiteX0" fmla="*/ 1639271 w 1686705"/>
                <a:gd name="connsiteY0" fmla="*/ 914392 h 1849536"/>
                <a:gd name="connsiteX1" fmla="*/ 1174832 w 1686705"/>
                <a:gd name="connsiteY1" fmla="*/ 1323967 h 1849536"/>
                <a:gd name="connsiteX2" fmla="*/ 1091297 w 1686705"/>
                <a:gd name="connsiteY2" fmla="*/ 1277961 h 1849536"/>
                <a:gd name="connsiteX3" fmla="*/ 762399 w 1686705"/>
                <a:gd name="connsiteY3" fmla="*/ 639786 h 1849536"/>
                <a:gd name="connsiteX4" fmla="*/ 662291 w 1686705"/>
                <a:gd name="connsiteY4" fmla="*/ 379277 h 1849536"/>
                <a:gd name="connsiteX5" fmla="*/ 659339 w 1686705"/>
                <a:gd name="connsiteY5" fmla="*/ 262882 h 1849536"/>
                <a:gd name="connsiteX6" fmla="*/ 579138 w 1686705"/>
                <a:gd name="connsiteY6" fmla="*/ 61142 h 1849536"/>
                <a:gd name="connsiteX7" fmla="*/ 468267 w 1686705"/>
                <a:gd name="connsiteY7" fmla="*/ 1135 h 1849536"/>
                <a:gd name="connsiteX8" fmla="*/ 438072 w 1686705"/>
                <a:gd name="connsiteY8" fmla="*/ 14089 h 1849536"/>
                <a:gd name="connsiteX9" fmla="*/ 468648 w 1686705"/>
                <a:gd name="connsiteY9" fmla="*/ 86479 h 1849536"/>
                <a:gd name="connsiteX10" fmla="*/ 509129 w 1686705"/>
                <a:gd name="connsiteY10" fmla="*/ 148105 h 1849536"/>
                <a:gd name="connsiteX11" fmla="*/ 482840 w 1686705"/>
                <a:gd name="connsiteY11" fmla="*/ 240022 h 1849536"/>
                <a:gd name="connsiteX12" fmla="*/ 450455 w 1686705"/>
                <a:gd name="connsiteY12" fmla="*/ 240022 h 1849536"/>
                <a:gd name="connsiteX13" fmla="*/ 393305 w 1686705"/>
                <a:gd name="connsiteY13" fmla="*/ 231640 h 1849536"/>
                <a:gd name="connsiteX14" fmla="*/ 334440 w 1686705"/>
                <a:gd name="connsiteY14" fmla="*/ 210685 h 1849536"/>
                <a:gd name="connsiteX15" fmla="*/ 158990 w 1686705"/>
                <a:gd name="connsiteY15" fmla="*/ 3897 h 1849536"/>
                <a:gd name="connsiteX16" fmla="*/ 104031 w 1686705"/>
                <a:gd name="connsiteY16" fmla="*/ 24947 h 1849536"/>
                <a:gd name="connsiteX17" fmla="*/ 142131 w 1686705"/>
                <a:gd name="connsiteY17" fmla="*/ 82097 h 1849536"/>
                <a:gd name="connsiteX18" fmla="*/ 136130 w 1686705"/>
                <a:gd name="connsiteY18" fmla="*/ 80573 h 1849536"/>
                <a:gd name="connsiteX19" fmla="*/ 110222 w 1686705"/>
                <a:gd name="connsiteY19" fmla="*/ 51998 h 1849536"/>
                <a:gd name="connsiteX20" fmla="*/ 80885 w 1686705"/>
                <a:gd name="connsiteY20" fmla="*/ 27424 h 1849536"/>
                <a:gd name="connsiteX21" fmla="*/ 42223 w 1686705"/>
                <a:gd name="connsiteY21" fmla="*/ 39178 h 1849536"/>
                <a:gd name="connsiteX22" fmla="*/ 38975 w 1686705"/>
                <a:gd name="connsiteY22" fmla="*/ 49998 h 1849536"/>
                <a:gd name="connsiteX23" fmla="*/ 58025 w 1686705"/>
                <a:gd name="connsiteY23" fmla="*/ 108577 h 1849536"/>
                <a:gd name="connsiteX24" fmla="*/ 134225 w 1686705"/>
                <a:gd name="connsiteY24" fmla="*/ 209161 h 1849536"/>
                <a:gd name="connsiteX25" fmla="*/ 64883 w 1686705"/>
                <a:gd name="connsiteY25" fmla="*/ 131627 h 1849536"/>
                <a:gd name="connsiteX26" fmla="*/ 36975 w 1686705"/>
                <a:gd name="connsiteY26" fmla="*/ 119340 h 1849536"/>
                <a:gd name="connsiteX27" fmla="*/ 26974 w 1686705"/>
                <a:gd name="connsiteY27" fmla="*/ 130198 h 1849536"/>
                <a:gd name="connsiteX28" fmla="*/ 24688 w 1686705"/>
                <a:gd name="connsiteY28" fmla="*/ 181729 h 1849536"/>
                <a:gd name="connsiteX29" fmla="*/ 50310 w 1686705"/>
                <a:gd name="connsiteY29" fmla="*/ 227735 h 1849536"/>
                <a:gd name="connsiteX30" fmla="*/ 128415 w 1686705"/>
                <a:gd name="connsiteY30" fmla="*/ 308126 h 1849536"/>
                <a:gd name="connsiteX31" fmla="*/ 28593 w 1686705"/>
                <a:gd name="connsiteY31" fmla="*/ 221543 h 1849536"/>
                <a:gd name="connsiteX32" fmla="*/ 13353 w 1686705"/>
                <a:gd name="connsiteY32" fmla="*/ 214400 h 1849536"/>
                <a:gd name="connsiteX33" fmla="*/ 1828 w 1686705"/>
                <a:gd name="connsiteY33" fmla="*/ 250785 h 1849536"/>
                <a:gd name="connsiteX34" fmla="*/ 171182 w 1686705"/>
                <a:gd name="connsiteY34" fmla="*/ 428807 h 1849536"/>
                <a:gd name="connsiteX35" fmla="*/ 248144 w 1686705"/>
                <a:gd name="connsiteY35" fmla="*/ 453001 h 1849536"/>
                <a:gd name="connsiteX36" fmla="*/ 345014 w 1686705"/>
                <a:gd name="connsiteY36" fmla="*/ 491672 h 1849536"/>
                <a:gd name="connsiteX37" fmla="*/ 460933 w 1686705"/>
                <a:gd name="connsiteY37" fmla="*/ 635309 h 1849536"/>
                <a:gd name="connsiteX38" fmla="*/ 670007 w 1686705"/>
                <a:gd name="connsiteY38" fmla="*/ 1218620 h 1849536"/>
                <a:gd name="connsiteX39" fmla="*/ 879557 w 1686705"/>
                <a:gd name="connsiteY39" fmla="*/ 1703538 h 1849536"/>
                <a:gd name="connsiteX40" fmla="*/ 993857 w 1686705"/>
                <a:gd name="connsiteY40" fmla="*/ 1823458 h 1849536"/>
                <a:gd name="connsiteX41" fmla="*/ 1143018 w 1686705"/>
                <a:gd name="connsiteY41" fmla="*/ 1848509 h 1849536"/>
                <a:gd name="connsiteX42" fmla="*/ 1666893 w 1686705"/>
                <a:gd name="connsiteY42" fmla="*/ 1690203 h 1849536"/>
                <a:gd name="connsiteX43" fmla="*/ 1634413 w 1686705"/>
                <a:gd name="connsiteY43" fmla="*/ 1030883 h 1849536"/>
                <a:gd name="connsiteX44" fmla="*/ 1639271 w 1686705"/>
                <a:gd name="connsiteY44" fmla="*/ 914392 h 18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86705" h="1849536">
                  <a:moveTo>
                    <a:pt x="1639271" y="914392"/>
                  </a:moveTo>
                  <a:cubicBezTo>
                    <a:pt x="1491585" y="1058791"/>
                    <a:pt x="1336566" y="1195494"/>
                    <a:pt x="1174832" y="1323967"/>
                  </a:cubicBezTo>
                  <a:cubicBezTo>
                    <a:pt x="1151495" y="1342541"/>
                    <a:pt x="1108157" y="1302917"/>
                    <a:pt x="1091297" y="1277961"/>
                  </a:cubicBezTo>
                  <a:cubicBezTo>
                    <a:pt x="958690" y="1077889"/>
                    <a:pt x="848390" y="863881"/>
                    <a:pt x="762399" y="639786"/>
                  </a:cubicBezTo>
                  <a:cubicBezTo>
                    <a:pt x="730776" y="557109"/>
                    <a:pt x="674674" y="466907"/>
                    <a:pt x="662291" y="379277"/>
                  </a:cubicBezTo>
                  <a:cubicBezTo>
                    <a:pt x="656862" y="341177"/>
                    <a:pt x="661434" y="301648"/>
                    <a:pt x="659339" y="262882"/>
                  </a:cubicBezTo>
                  <a:cubicBezTo>
                    <a:pt x="655157" y="188720"/>
                    <a:pt x="627020" y="117930"/>
                    <a:pt x="579138" y="61142"/>
                  </a:cubicBezTo>
                  <a:cubicBezTo>
                    <a:pt x="550563" y="27900"/>
                    <a:pt x="511796" y="-1437"/>
                    <a:pt x="468267" y="1135"/>
                  </a:cubicBezTo>
                  <a:cubicBezTo>
                    <a:pt x="456818" y="944"/>
                    <a:pt x="445826" y="5659"/>
                    <a:pt x="438072" y="14089"/>
                  </a:cubicBezTo>
                  <a:cubicBezTo>
                    <a:pt x="420261" y="36949"/>
                    <a:pt x="448074" y="66095"/>
                    <a:pt x="468648" y="86479"/>
                  </a:cubicBezTo>
                  <a:cubicBezTo>
                    <a:pt x="486279" y="103986"/>
                    <a:pt x="500071" y="124970"/>
                    <a:pt x="509129" y="148105"/>
                  </a:cubicBezTo>
                  <a:cubicBezTo>
                    <a:pt x="522178" y="181634"/>
                    <a:pt x="517607" y="230401"/>
                    <a:pt x="482840" y="240022"/>
                  </a:cubicBezTo>
                  <a:cubicBezTo>
                    <a:pt x="472163" y="242260"/>
                    <a:pt x="461133" y="242260"/>
                    <a:pt x="450455" y="240022"/>
                  </a:cubicBezTo>
                  <a:lnTo>
                    <a:pt x="393305" y="231640"/>
                  </a:lnTo>
                  <a:cubicBezTo>
                    <a:pt x="372350" y="228592"/>
                    <a:pt x="350062" y="224972"/>
                    <a:pt x="334440" y="210685"/>
                  </a:cubicBezTo>
                  <a:cubicBezTo>
                    <a:pt x="321963" y="199255"/>
                    <a:pt x="186041" y="13232"/>
                    <a:pt x="158990" y="3897"/>
                  </a:cubicBezTo>
                  <a:cubicBezTo>
                    <a:pt x="131939" y="-5437"/>
                    <a:pt x="117175" y="-484"/>
                    <a:pt x="104031" y="24947"/>
                  </a:cubicBezTo>
                  <a:cubicBezTo>
                    <a:pt x="90887" y="50379"/>
                    <a:pt x="113556" y="88479"/>
                    <a:pt x="142131" y="82097"/>
                  </a:cubicBezTo>
                  <a:cubicBezTo>
                    <a:pt x="142131" y="84288"/>
                    <a:pt x="137845" y="82097"/>
                    <a:pt x="136130" y="80573"/>
                  </a:cubicBezTo>
                  <a:cubicBezTo>
                    <a:pt x="126452" y="72048"/>
                    <a:pt x="117766" y="62456"/>
                    <a:pt x="110222" y="51998"/>
                  </a:cubicBezTo>
                  <a:cubicBezTo>
                    <a:pt x="102698" y="41444"/>
                    <a:pt x="92591" y="32986"/>
                    <a:pt x="80885" y="27424"/>
                  </a:cubicBezTo>
                  <a:cubicBezTo>
                    <a:pt x="66960" y="19994"/>
                    <a:pt x="49652" y="25252"/>
                    <a:pt x="42223" y="39178"/>
                  </a:cubicBezTo>
                  <a:cubicBezTo>
                    <a:pt x="40433" y="42530"/>
                    <a:pt x="39328" y="46207"/>
                    <a:pt x="38975" y="49998"/>
                  </a:cubicBezTo>
                  <a:cubicBezTo>
                    <a:pt x="36023" y="70762"/>
                    <a:pt x="47071" y="90670"/>
                    <a:pt x="58025" y="108577"/>
                  </a:cubicBezTo>
                  <a:cubicBezTo>
                    <a:pt x="79742" y="144772"/>
                    <a:pt x="102507" y="181062"/>
                    <a:pt x="134225" y="209161"/>
                  </a:cubicBezTo>
                  <a:cubicBezTo>
                    <a:pt x="112670" y="181967"/>
                    <a:pt x="89515" y="156078"/>
                    <a:pt x="64883" y="131627"/>
                  </a:cubicBezTo>
                  <a:cubicBezTo>
                    <a:pt x="57549" y="123627"/>
                    <a:pt x="46976" y="115054"/>
                    <a:pt x="36975" y="119340"/>
                  </a:cubicBezTo>
                  <a:cubicBezTo>
                    <a:pt x="32460" y="121664"/>
                    <a:pt x="28917" y="125513"/>
                    <a:pt x="26974" y="130198"/>
                  </a:cubicBezTo>
                  <a:cubicBezTo>
                    <a:pt x="19611" y="146439"/>
                    <a:pt x="18792" y="164898"/>
                    <a:pt x="24688" y="181729"/>
                  </a:cubicBezTo>
                  <a:cubicBezTo>
                    <a:pt x="30546" y="198417"/>
                    <a:pt x="39213" y="213971"/>
                    <a:pt x="50310" y="227735"/>
                  </a:cubicBezTo>
                  <a:cubicBezTo>
                    <a:pt x="72732" y="257824"/>
                    <a:pt x="98992" y="284846"/>
                    <a:pt x="128415" y="308126"/>
                  </a:cubicBezTo>
                  <a:cubicBezTo>
                    <a:pt x="99840" y="273931"/>
                    <a:pt x="63359" y="249451"/>
                    <a:pt x="28593" y="221543"/>
                  </a:cubicBezTo>
                  <a:cubicBezTo>
                    <a:pt x="24469" y="217505"/>
                    <a:pt x="19096" y="214990"/>
                    <a:pt x="13353" y="214400"/>
                  </a:cubicBezTo>
                  <a:cubicBezTo>
                    <a:pt x="-1506" y="214400"/>
                    <a:pt x="-2935" y="236688"/>
                    <a:pt x="1828" y="250785"/>
                  </a:cubicBezTo>
                  <a:cubicBezTo>
                    <a:pt x="29603" y="331995"/>
                    <a:pt x="91458" y="397013"/>
                    <a:pt x="171182" y="428807"/>
                  </a:cubicBezTo>
                  <a:cubicBezTo>
                    <a:pt x="196233" y="438332"/>
                    <a:pt x="222522" y="444809"/>
                    <a:pt x="248144" y="453001"/>
                  </a:cubicBezTo>
                  <a:cubicBezTo>
                    <a:pt x="281063" y="464250"/>
                    <a:pt x="313400" y="477156"/>
                    <a:pt x="345014" y="491672"/>
                  </a:cubicBezTo>
                  <a:cubicBezTo>
                    <a:pt x="392639" y="512342"/>
                    <a:pt x="441597" y="587589"/>
                    <a:pt x="460933" y="635309"/>
                  </a:cubicBezTo>
                  <a:cubicBezTo>
                    <a:pt x="546658" y="848764"/>
                    <a:pt x="596283" y="1005355"/>
                    <a:pt x="670007" y="1218620"/>
                  </a:cubicBezTo>
                  <a:cubicBezTo>
                    <a:pt x="727633" y="1385403"/>
                    <a:pt x="786116" y="1553900"/>
                    <a:pt x="879557" y="1703538"/>
                  </a:cubicBezTo>
                  <a:cubicBezTo>
                    <a:pt x="909179" y="1751163"/>
                    <a:pt x="943946" y="1797550"/>
                    <a:pt x="993857" y="1823458"/>
                  </a:cubicBezTo>
                  <a:cubicBezTo>
                    <a:pt x="1039005" y="1847080"/>
                    <a:pt x="1092059" y="1850699"/>
                    <a:pt x="1143018" y="1848509"/>
                  </a:cubicBezTo>
                  <a:cubicBezTo>
                    <a:pt x="1326469" y="1840793"/>
                    <a:pt x="1499253" y="1764879"/>
                    <a:pt x="1666893" y="1690203"/>
                  </a:cubicBezTo>
                  <a:cubicBezTo>
                    <a:pt x="1711089" y="1471128"/>
                    <a:pt x="1669941" y="1251386"/>
                    <a:pt x="1634413" y="1030883"/>
                  </a:cubicBezTo>
                  <a:cubicBezTo>
                    <a:pt x="1627269" y="994021"/>
                    <a:pt x="1616791" y="944300"/>
                    <a:pt x="1639271" y="914392"/>
                  </a:cubicBezTo>
                  <a:close/>
                </a:path>
              </a:pathLst>
            </a:custGeom>
            <a:solidFill>
              <a:srgbClr val="F9ACAC"/>
            </a:solidFill>
            <a:ln w="9525" cap="flat">
              <a:noFill/>
              <a:prstDash val="solid"/>
              <a:miter/>
            </a:ln>
          </p:spPr>
          <p:txBody>
            <a:bodyPr rtlCol="0" anchor="ctr"/>
            <a:lstStyle/>
            <a:p>
              <a:endParaRPr lang="zh-CN" altLang="en-US"/>
            </a:p>
          </p:txBody>
        </p:sp>
        <p:sp>
          <p:nvSpPr>
            <p:cNvPr id="18" name="任意多边形: 形状 17"/>
            <p:cNvSpPr/>
            <p:nvPr/>
          </p:nvSpPr>
          <p:spPr>
            <a:xfrm>
              <a:off x="9187989" y="3169195"/>
              <a:ext cx="2351383" cy="2899084"/>
            </a:xfrm>
            <a:custGeom>
              <a:avLst/>
              <a:gdLst>
                <a:gd name="connsiteX0" fmla="*/ 342988 w 1545083"/>
                <a:gd name="connsiteY0" fmla="*/ 1898233 h 1904976"/>
                <a:gd name="connsiteX1" fmla="*/ 1528850 w 1545083"/>
                <a:gd name="connsiteY1" fmla="*/ 1726021 h 1904976"/>
                <a:gd name="connsiteX2" fmla="*/ 1449412 w 1545083"/>
                <a:gd name="connsiteY2" fmla="*/ 1163283 h 1904976"/>
                <a:gd name="connsiteX3" fmla="*/ 1540661 w 1545083"/>
                <a:gd name="connsiteY3" fmla="*/ 704464 h 1904976"/>
                <a:gd name="connsiteX4" fmla="*/ 1437696 w 1545083"/>
                <a:gd name="connsiteY4" fmla="*/ 258885 h 1904976"/>
                <a:gd name="connsiteX5" fmla="*/ 1030978 w 1545083"/>
                <a:gd name="connsiteY5" fmla="*/ -481 h 1904976"/>
                <a:gd name="connsiteX6" fmla="*/ 590638 w 1545083"/>
                <a:gd name="connsiteY6" fmla="*/ 12949 h 1904976"/>
                <a:gd name="connsiteX7" fmla="*/ 280409 w 1545083"/>
                <a:gd name="connsiteY7" fmla="*/ 174398 h 1904976"/>
                <a:gd name="connsiteX8" fmla="*/ 207542 w 1545083"/>
                <a:gd name="connsiteY8" fmla="*/ 276221 h 1904976"/>
                <a:gd name="connsiteX9" fmla="*/ 659 w 1545083"/>
                <a:gd name="connsiteY9" fmla="*/ 752471 h 1904976"/>
                <a:gd name="connsiteX10" fmla="*/ 131057 w 1545083"/>
                <a:gd name="connsiteY10" fmla="*/ 1023171 h 1904976"/>
                <a:gd name="connsiteX11" fmla="*/ 342988 w 1545083"/>
                <a:gd name="connsiteY11" fmla="*/ 1898233 h 190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5083" h="1904976">
                  <a:moveTo>
                    <a:pt x="342988" y="1898233"/>
                  </a:moveTo>
                  <a:cubicBezTo>
                    <a:pt x="719321" y="1926808"/>
                    <a:pt x="1174330" y="1855561"/>
                    <a:pt x="1528850" y="1726021"/>
                  </a:cubicBezTo>
                  <a:cubicBezTo>
                    <a:pt x="1487512" y="1548284"/>
                    <a:pt x="1362639" y="1531520"/>
                    <a:pt x="1449412" y="1163283"/>
                  </a:cubicBezTo>
                  <a:cubicBezTo>
                    <a:pt x="1485226" y="1010883"/>
                    <a:pt x="1526660" y="859912"/>
                    <a:pt x="1540661" y="704464"/>
                  </a:cubicBezTo>
                  <a:cubicBezTo>
                    <a:pt x="1554663" y="549016"/>
                    <a:pt x="1532279" y="382995"/>
                    <a:pt x="1437696" y="258885"/>
                  </a:cubicBezTo>
                  <a:cubicBezTo>
                    <a:pt x="1322539" y="108009"/>
                    <a:pt x="1277581" y="49335"/>
                    <a:pt x="1030978" y="-481"/>
                  </a:cubicBezTo>
                  <a:cubicBezTo>
                    <a:pt x="882198" y="1900"/>
                    <a:pt x="739132" y="1805"/>
                    <a:pt x="590638" y="12949"/>
                  </a:cubicBezTo>
                  <a:cubicBezTo>
                    <a:pt x="491102" y="20379"/>
                    <a:pt x="348607" y="101436"/>
                    <a:pt x="280409" y="174398"/>
                  </a:cubicBezTo>
                  <a:cubicBezTo>
                    <a:pt x="252815" y="205850"/>
                    <a:pt x="228402" y="239949"/>
                    <a:pt x="207542" y="276221"/>
                  </a:cubicBezTo>
                  <a:cubicBezTo>
                    <a:pt x="143439" y="379376"/>
                    <a:pt x="-16390" y="734849"/>
                    <a:pt x="659" y="752471"/>
                  </a:cubicBezTo>
                  <a:cubicBezTo>
                    <a:pt x="7041" y="810573"/>
                    <a:pt x="111911" y="990596"/>
                    <a:pt x="131057" y="1023171"/>
                  </a:cubicBezTo>
                  <a:cubicBezTo>
                    <a:pt x="126199" y="1393122"/>
                    <a:pt x="224878" y="1547903"/>
                    <a:pt x="342988" y="1898233"/>
                  </a:cubicBezTo>
                  <a:close/>
                </a:path>
              </a:pathLst>
            </a:custGeom>
            <a:solidFill>
              <a:schemeClr val="accent1"/>
            </a:solidFill>
            <a:ln w="9525" cap="flat">
              <a:noFill/>
              <a:prstDash val="solid"/>
              <a:miter/>
            </a:ln>
          </p:spPr>
          <p:txBody>
            <a:bodyPr rtlCol="0" anchor="ctr"/>
            <a:lstStyle/>
            <a:p>
              <a:endParaRPr lang="zh-CN" altLang="en-US"/>
            </a:p>
          </p:txBody>
        </p:sp>
        <p:sp>
          <p:nvSpPr>
            <p:cNvPr id="19" name="任意多边形: 形状 18"/>
            <p:cNvSpPr/>
            <p:nvPr/>
          </p:nvSpPr>
          <p:spPr>
            <a:xfrm>
              <a:off x="9876581" y="1953461"/>
              <a:ext cx="730065" cy="1309111"/>
            </a:xfrm>
            <a:custGeom>
              <a:avLst/>
              <a:gdLst>
                <a:gd name="connsiteX0" fmla="*/ 70729 w 479723"/>
                <a:gd name="connsiteY0" fmla="*/ 112192 h 860212"/>
                <a:gd name="connsiteX1" fmla="*/ 131785 w 479723"/>
                <a:gd name="connsiteY1" fmla="*/ 31516 h 860212"/>
                <a:gd name="connsiteX2" fmla="*/ 225701 w 479723"/>
                <a:gd name="connsiteY2" fmla="*/ -107 h 860212"/>
                <a:gd name="connsiteX3" fmla="*/ 286375 w 479723"/>
                <a:gd name="connsiteY3" fmla="*/ 25039 h 860212"/>
                <a:gd name="connsiteX4" fmla="*/ 373624 w 479723"/>
                <a:gd name="connsiteY4" fmla="*/ 203251 h 860212"/>
                <a:gd name="connsiteX5" fmla="*/ 378387 w 479723"/>
                <a:gd name="connsiteY5" fmla="*/ 261068 h 860212"/>
                <a:gd name="connsiteX6" fmla="*/ 387340 w 479723"/>
                <a:gd name="connsiteY6" fmla="*/ 275070 h 860212"/>
                <a:gd name="connsiteX7" fmla="*/ 435632 w 479723"/>
                <a:gd name="connsiteY7" fmla="*/ 260973 h 860212"/>
                <a:gd name="connsiteX8" fmla="*/ 478304 w 479723"/>
                <a:gd name="connsiteY8" fmla="*/ 295168 h 860212"/>
                <a:gd name="connsiteX9" fmla="*/ 465541 w 479723"/>
                <a:gd name="connsiteY9" fmla="*/ 354222 h 860212"/>
                <a:gd name="connsiteX10" fmla="*/ 431441 w 479723"/>
                <a:gd name="connsiteY10" fmla="*/ 407467 h 860212"/>
                <a:gd name="connsiteX11" fmla="*/ 372577 w 479723"/>
                <a:gd name="connsiteY11" fmla="*/ 418802 h 860212"/>
                <a:gd name="connsiteX12" fmla="*/ 354098 w 479723"/>
                <a:gd name="connsiteY12" fmla="*/ 409277 h 860212"/>
                <a:gd name="connsiteX13" fmla="*/ 324761 w 479723"/>
                <a:gd name="connsiteY13" fmla="*/ 433947 h 860212"/>
                <a:gd name="connsiteX14" fmla="*/ 451825 w 479723"/>
                <a:gd name="connsiteY14" fmla="*/ 800183 h 860212"/>
                <a:gd name="connsiteX15" fmla="*/ 264563 w 479723"/>
                <a:gd name="connsiteY15" fmla="*/ 859334 h 860212"/>
                <a:gd name="connsiteX16" fmla="*/ 187697 w 479723"/>
                <a:gd name="connsiteY16" fmla="*/ 800469 h 860212"/>
                <a:gd name="connsiteX17" fmla="*/ 150644 w 479723"/>
                <a:gd name="connsiteY17" fmla="*/ 539865 h 860212"/>
                <a:gd name="connsiteX18" fmla="*/ 48346 w 479723"/>
                <a:gd name="connsiteY18" fmla="*/ 499860 h 860212"/>
                <a:gd name="connsiteX19" fmla="*/ 16627 w 479723"/>
                <a:gd name="connsiteY19" fmla="*/ 450330 h 860212"/>
                <a:gd name="connsiteX20" fmla="*/ 70729 w 479723"/>
                <a:gd name="connsiteY20" fmla="*/ 112192 h 86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23" h="860212">
                  <a:moveTo>
                    <a:pt x="70729" y="112192"/>
                  </a:moveTo>
                  <a:cubicBezTo>
                    <a:pt x="85712" y="81627"/>
                    <a:pt x="106439" y="54233"/>
                    <a:pt x="131785" y="31516"/>
                  </a:cubicBezTo>
                  <a:cubicBezTo>
                    <a:pt x="157502" y="8665"/>
                    <a:pt x="191402" y="-2746"/>
                    <a:pt x="225701" y="-107"/>
                  </a:cubicBezTo>
                  <a:cubicBezTo>
                    <a:pt x="247656" y="3255"/>
                    <a:pt x="268478" y="11885"/>
                    <a:pt x="286375" y="25039"/>
                  </a:cubicBezTo>
                  <a:cubicBezTo>
                    <a:pt x="344392" y="65301"/>
                    <a:pt x="377406" y="132738"/>
                    <a:pt x="373624" y="203251"/>
                  </a:cubicBezTo>
                  <a:cubicBezTo>
                    <a:pt x="371720" y="222654"/>
                    <a:pt x="373329" y="242237"/>
                    <a:pt x="378387" y="261068"/>
                  </a:cubicBezTo>
                  <a:cubicBezTo>
                    <a:pt x="379625" y="266650"/>
                    <a:pt x="382797" y="271603"/>
                    <a:pt x="387340" y="275070"/>
                  </a:cubicBezTo>
                  <a:cubicBezTo>
                    <a:pt x="402104" y="284595"/>
                    <a:pt x="418582" y="265545"/>
                    <a:pt x="435632" y="260973"/>
                  </a:cubicBezTo>
                  <a:cubicBezTo>
                    <a:pt x="455539" y="256115"/>
                    <a:pt x="474875" y="274975"/>
                    <a:pt x="478304" y="295168"/>
                  </a:cubicBezTo>
                  <a:cubicBezTo>
                    <a:pt x="481733" y="315361"/>
                    <a:pt x="473732" y="335554"/>
                    <a:pt x="465541" y="354222"/>
                  </a:cubicBezTo>
                  <a:cubicBezTo>
                    <a:pt x="458178" y="374235"/>
                    <a:pt x="446538" y="392409"/>
                    <a:pt x="431441" y="407467"/>
                  </a:cubicBezTo>
                  <a:cubicBezTo>
                    <a:pt x="415534" y="421564"/>
                    <a:pt x="391436" y="428423"/>
                    <a:pt x="372577" y="418802"/>
                  </a:cubicBezTo>
                  <a:cubicBezTo>
                    <a:pt x="366852" y="414840"/>
                    <a:pt x="360642" y="411639"/>
                    <a:pt x="354098" y="409277"/>
                  </a:cubicBezTo>
                  <a:cubicBezTo>
                    <a:pt x="340097" y="406325"/>
                    <a:pt x="326952" y="419755"/>
                    <a:pt x="324761" y="433947"/>
                  </a:cubicBezTo>
                  <a:cubicBezTo>
                    <a:pt x="322570" y="448139"/>
                    <a:pt x="427250" y="762845"/>
                    <a:pt x="451825" y="800183"/>
                  </a:cubicBezTo>
                  <a:cubicBezTo>
                    <a:pt x="409914" y="829616"/>
                    <a:pt x="337525" y="863810"/>
                    <a:pt x="264563" y="859334"/>
                  </a:cubicBezTo>
                  <a:cubicBezTo>
                    <a:pt x="218271" y="856476"/>
                    <a:pt x="191697" y="846665"/>
                    <a:pt x="187697" y="800469"/>
                  </a:cubicBezTo>
                  <a:cubicBezTo>
                    <a:pt x="183410" y="751320"/>
                    <a:pt x="187697" y="623399"/>
                    <a:pt x="150644" y="539865"/>
                  </a:cubicBezTo>
                  <a:cubicBezTo>
                    <a:pt x="103019" y="541389"/>
                    <a:pt x="79492" y="533674"/>
                    <a:pt x="48346" y="499860"/>
                  </a:cubicBezTo>
                  <a:cubicBezTo>
                    <a:pt x="34791" y="485458"/>
                    <a:pt x="24038" y="468665"/>
                    <a:pt x="16627" y="450330"/>
                  </a:cubicBezTo>
                  <a:cubicBezTo>
                    <a:pt x="-25664" y="340792"/>
                    <a:pt x="16627" y="214300"/>
                    <a:pt x="70729" y="112192"/>
                  </a:cubicBezTo>
                  <a:close/>
                </a:path>
              </a:pathLst>
            </a:custGeom>
            <a:solidFill>
              <a:srgbClr val="F9ACAC"/>
            </a:solidFill>
            <a:ln w="9525" cap="flat">
              <a:noFill/>
              <a:prstDash val="solid"/>
              <a:miter/>
            </a:ln>
          </p:spPr>
          <p:txBody>
            <a:bodyPr rtlCol="0" anchor="ctr"/>
            <a:lstStyle/>
            <a:p>
              <a:endParaRPr lang="zh-CN" altLang="en-US"/>
            </a:p>
          </p:txBody>
        </p:sp>
        <p:sp>
          <p:nvSpPr>
            <p:cNvPr id="144" name="任意多边形: 形状 143"/>
            <p:cNvSpPr/>
            <p:nvPr/>
          </p:nvSpPr>
          <p:spPr>
            <a:xfrm>
              <a:off x="10023345" y="2213127"/>
              <a:ext cx="80073" cy="235932"/>
            </a:xfrm>
            <a:custGeom>
              <a:avLst/>
              <a:gdLst>
                <a:gd name="connsiteX0" fmla="*/ 21822 w 52616"/>
                <a:gd name="connsiteY0" fmla="*/ 154545 h 155030"/>
                <a:gd name="connsiteX1" fmla="*/ 19060 w 52616"/>
                <a:gd name="connsiteY1" fmla="*/ 153688 h 155030"/>
                <a:gd name="connsiteX2" fmla="*/ 4105 w 52616"/>
                <a:gd name="connsiteY2" fmla="*/ 140257 h 155030"/>
                <a:gd name="connsiteX3" fmla="*/ 1152 w 52616"/>
                <a:gd name="connsiteY3" fmla="*/ 117778 h 155030"/>
                <a:gd name="connsiteX4" fmla="*/ 8963 w 52616"/>
                <a:gd name="connsiteY4" fmla="*/ 108253 h 155030"/>
                <a:gd name="connsiteX5" fmla="*/ 9820 w 52616"/>
                <a:gd name="connsiteY5" fmla="*/ 107396 h 155030"/>
                <a:gd name="connsiteX6" fmla="*/ 38395 w 52616"/>
                <a:gd name="connsiteY6" fmla="*/ 5860 h 155030"/>
                <a:gd name="connsiteX7" fmla="*/ 41777 w 52616"/>
                <a:gd name="connsiteY7" fmla="*/ -284 h 155030"/>
                <a:gd name="connsiteX8" fmla="*/ 47920 w 52616"/>
                <a:gd name="connsiteY8" fmla="*/ 3098 h 155030"/>
                <a:gd name="connsiteX9" fmla="*/ 16774 w 52616"/>
                <a:gd name="connsiteY9" fmla="*/ 114540 h 155030"/>
                <a:gd name="connsiteX10" fmla="*/ 15821 w 52616"/>
                <a:gd name="connsiteY10" fmla="*/ 115397 h 155030"/>
                <a:gd name="connsiteX11" fmla="*/ 10201 w 52616"/>
                <a:gd name="connsiteY11" fmla="*/ 121779 h 155030"/>
                <a:gd name="connsiteX12" fmla="*/ 12392 w 52616"/>
                <a:gd name="connsiteY12" fmla="*/ 134447 h 155030"/>
                <a:gd name="connsiteX13" fmla="*/ 24965 w 52616"/>
                <a:gd name="connsiteY13" fmla="*/ 145496 h 155030"/>
                <a:gd name="connsiteX14" fmla="*/ 26203 w 52616"/>
                <a:gd name="connsiteY14" fmla="*/ 152250 h 155030"/>
                <a:gd name="connsiteX15" fmla="*/ 26203 w 52616"/>
                <a:gd name="connsiteY15" fmla="*/ 152259 h 155030"/>
                <a:gd name="connsiteX16" fmla="*/ 21822 w 52616"/>
                <a:gd name="connsiteY16" fmla="*/ 154545 h 15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616" h="155030">
                  <a:moveTo>
                    <a:pt x="21822" y="154545"/>
                  </a:moveTo>
                  <a:cubicBezTo>
                    <a:pt x="20841" y="154535"/>
                    <a:pt x="19879" y="154240"/>
                    <a:pt x="19060" y="153688"/>
                  </a:cubicBezTo>
                  <a:cubicBezTo>
                    <a:pt x="13354" y="150087"/>
                    <a:pt x="8296" y="145544"/>
                    <a:pt x="4105" y="140257"/>
                  </a:cubicBezTo>
                  <a:cubicBezTo>
                    <a:pt x="-867" y="133847"/>
                    <a:pt x="-1991" y="125255"/>
                    <a:pt x="1152" y="117778"/>
                  </a:cubicBezTo>
                  <a:cubicBezTo>
                    <a:pt x="3077" y="114102"/>
                    <a:pt x="5734" y="110863"/>
                    <a:pt x="8963" y="108253"/>
                  </a:cubicBezTo>
                  <a:lnTo>
                    <a:pt x="9820" y="107396"/>
                  </a:lnTo>
                  <a:cubicBezTo>
                    <a:pt x="37519" y="81517"/>
                    <a:pt x="48530" y="42388"/>
                    <a:pt x="38395" y="5860"/>
                  </a:cubicBezTo>
                  <a:cubicBezTo>
                    <a:pt x="37633" y="3231"/>
                    <a:pt x="39148" y="478"/>
                    <a:pt x="41777" y="-284"/>
                  </a:cubicBezTo>
                  <a:cubicBezTo>
                    <a:pt x="44406" y="-1046"/>
                    <a:pt x="47158" y="469"/>
                    <a:pt x="47920" y="3098"/>
                  </a:cubicBezTo>
                  <a:cubicBezTo>
                    <a:pt x="59055" y="43150"/>
                    <a:pt x="47063" y="86070"/>
                    <a:pt x="16774" y="114540"/>
                  </a:cubicBezTo>
                  <a:lnTo>
                    <a:pt x="15821" y="115397"/>
                  </a:lnTo>
                  <a:cubicBezTo>
                    <a:pt x="13592" y="117178"/>
                    <a:pt x="11687" y="119340"/>
                    <a:pt x="10201" y="121779"/>
                  </a:cubicBezTo>
                  <a:cubicBezTo>
                    <a:pt x="8658" y="126094"/>
                    <a:pt x="9487" y="130904"/>
                    <a:pt x="12392" y="134447"/>
                  </a:cubicBezTo>
                  <a:cubicBezTo>
                    <a:pt x="15888" y="138847"/>
                    <a:pt x="20145" y="142591"/>
                    <a:pt x="24965" y="145496"/>
                  </a:cubicBezTo>
                  <a:cubicBezTo>
                    <a:pt x="27175" y="147020"/>
                    <a:pt x="27727" y="150040"/>
                    <a:pt x="26203" y="152250"/>
                  </a:cubicBezTo>
                  <a:cubicBezTo>
                    <a:pt x="26203" y="152259"/>
                    <a:pt x="26203" y="152259"/>
                    <a:pt x="26203" y="152259"/>
                  </a:cubicBezTo>
                  <a:cubicBezTo>
                    <a:pt x="25251" y="153745"/>
                    <a:pt x="23584" y="154621"/>
                    <a:pt x="21822" y="154545"/>
                  </a:cubicBezTo>
                  <a:close/>
                </a:path>
              </a:pathLst>
            </a:custGeom>
            <a:solidFill>
              <a:srgbClr val="6B0027"/>
            </a:solidFill>
            <a:ln w="9525" cap="flat">
              <a:noFill/>
              <a:prstDash val="solid"/>
              <a:miter/>
            </a:ln>
          </p:spPr>
          <p:txBody>
            <a:bodyPr rtlCol="0" anchor="ctr"/>
            <a:lstStyle/>
            <a:p>
              <a:endParaRPr lang="zh-CN" altLang="en-US"/>
            </a:p>
          </p:txBody>
        </p:sp>
        <p:sp>
          <p:nvSpPr>
            <p:cNvPr id="145" name="任意多边形: 形状 144"/>
            <p:cNvSpPr/>
            <p:nvPr/>
          </p:nvSpPr>
          <p:spPr>
            <a:xfrm>
              <a:off x="10028912" y="2466377"/>
              <a:ext cx="125954" cy="34569"/>
            </a:xfrm>
            <a:custGeom>
              <a:avLst/>
              <a:gdLst>
                <a:gd name="connsiteX0" fmla="*/ 28164 w 82764"/>
                <a:gd name="connsiteY0" fmla="*/ 22234 h 22715"/>
                <a:gd name="connsiteX1" fmla="*/ 3114 w 82764"/>
                <a:gd name="connsiteY1" fmla="*/ 19186 h 22715"/>
                <a:gd name="connsiteX2" fmla="*/ -458 w 82764"/>
                <a:gd name="connsiteY2" fmla="*/ 13233 h 22715"/>
                <a:gd name="connsiteX3" fmla="*/ 5495 w 82764"/>
                <a:gd name="connsiteY3" fmla="*/ 9661 h 22715"/>
                <a:gd name="connsiteX4" fmla="*/ 75028 w 82764"/>
                <a:gd name="connsiteY4" fmla="*/ 136 h 22715"/>
                <a:gd name="connsiteX5" fmla="*/ 81600 w 82764"/>
                <a:gd name="connsiteY5" fmla="*/ 1946 h 22715"/>
                <a:gd name="connsiteX6" fmla="*/ 79695 w 82764"/>
                <a:gd name="connsiteY6" fmla="*/ 8518 h 22715"/>
                <a:gd name="connsiteX7" fmla="*/ 28164 w 82764"/>
                <a:gd name="connsiteY7" fmla="*/ 22234 h 2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764" h="22715">
                  <a:moveTo>
                    <a:pt x="28164" y="22234"/>
                  </a:moveTo>
                  <a:cubicBezTo>
                    <a:pt x="19725" y="22225"/>
                    <a:pt x="11315" y="21205"/>
                    <a:pt x="3114" y="19186"/>
                  </a:cubicBezTo>
                  <a:cubicBezTo>
                    <a:pt x="485" y="18529"/>
                    <a:pt x="-1115" y="15862"/>
                    <a:pt x="-458" y="13233"/>
                  </a:cubicBezTo>
                  <a:cubicBezTo>
                    <a:pt x="199" y="10604"/>
                    <a:pt x="2866" y="9004"/>
                    <a:pt x="5495" y="9661"/>
                  </a:cubicBezTo>
                  <a:cubicBezTo>
                    <a:pt x="29050" y="15271"/>
                    <a:pt x="53853" y="11871"/>
                    <a:pt x="75028" y="136"/>
                  </a:cubicBezTo>
                  <a:cubicBezTo>
                    <a:pt x="77342" y="-1159"/>
                    <a:pt x="80266" y="-350"/>
                    <a:pt x="81600" y="1946"/>
                  </a:cubicBezTo>
                  <a:cubicBezTo>
                    <a:pt x="82819" y="4289"/>
                    <a:pt x="81981" y="7185"/>
                    <a:pt x="79695" y="8518"/>
                  </a:cubicBezTo>
                  <a:cubicBezTo>
                    <a:pt x="63960" y="17396"/>
                    <a:pt x="46224" y="22120"/>
                    <a:pt x="28164" y="22234"/>
                  </a:cubicBezTo>
                  <a:close/>
                </a:path>
              </a:pathLst>
            </a:custGeom>
            <a:solidFill>
              <a:srgbClr val="6B0027"/>
            </a:solidFill>
            <a:ln w="9525" cap="flat">
              <a:noFill/>
              <a:prstDash val="solid"/>
              <a:miter/>
            </a:ln>
          </p:spPr>
          <p:txBody>
            <a:bodyPr rtlCol="0" anchor="ctr"/>
            <a:lstStyle/>
            <a:p>
              <a:endParaRPr lang="zh-CN" altLang="en-US"/>
            </a:p>
          </p:txBody>
        </p:sp>
        <p:sp>
          <p:nvSpPr>
            <p:cNvPr id="146" name="任意多边形: 形状 145"/>
            <p:cNvSpPr/>
            <p:nvPr/>
          </p:nvSpPr>
          <p:spPr>
            <a:xfrm>
              <a:off x="10074218" y="2527328"/>
              <a:ext cx="41224" cy="17974"/>
            </a:xfrm>
            <a:custGeom>
              <a:avLst/>
              <a:gdLst>
                <a:gd name="connsiteX0" fmla="*/ 13730 w 27087"/>
                <a:gd name="connsiteY0" fmla="*/ 11330 h 11811"/>
                <a:gd name="connsiteX1" fmla="*/ 2776 w 27087"/>
                <a:gd name="connsiteY1" fmla="*/ 9330 h 11811"/>
                <a:gd name="connsiteX2" fmla="*/ -320 w 27087"/>
                <a:gd name="connsiteY2" fmla="*/ 2900 h 11811"/>
                <a:gd name="connsiteX3" fmla="*/ 6110 w 27087"/>
                <a:gd name="connsiteY3" fmla="*/ -195 h 11811"/>
                <a:gd name="connsiteX4" fmla="*/ 20016 w 27087"/>
                <a:gd name="connsiteY4" fmla="*/ -195 h 11811"/>
                <a:gd name="connsiteX5" fmla="*/ 26255 w 27087"/>
                <a:gd name="connsiteY5" fmla="*/ 3091 h 11811"/>
                <a:gd name="connsiteX6" fmla="*/ 22969 w 27087"/>
                <a:gd name="connsiteY6" fmla="*/ 9330 h 11811"/>
                <a:gd name="connsiteX7" fmla="*/ 13730 w 27087"/>
                <a:gd name="connsiteY7" fmla="*/ 11330 h 1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87" h="11811">
                  <a:moveTo>
                    <a:pt x="13730" y="11330"/>
                  </a:moveTo>
                  <a:cubicBezTo>
                    <a:pt x="9987" y="11330"/>
                    <a:pt x="6272" y="10654"/>
                    <a:pt x="2776" y="9330"/>
                  </a:cubicBezTo>
                  <a:cubicBezTo>
                    <a:pt x="147" y="8406"/>
                    <a:pt x="-1244" y="5529"/>
                    <a:pt x="-320" y="2900"/>
                  </a:cubicBezTo>
                  <a:cubicBezTo>
                    <a:pt x="605" y="271"/>
                    <a:pt x="3481" y="-1119"/>
                    <a:pt x="6110" y="-195"/>
                  </a:cubicBezTo>
                  <a:cubicBezTo>
                    <a:pt x="10615" y="1377"/>
                    <a:pt x="15511" y="1377"/>
                    <a:pt x="20016" y="-195"/>
                  </a:cubicBezTo>
                  <a:cubicBezTo>
                    <a:pt x="22645" y="-1015"/>
                    <a:pt x="25436" y="462"/>
                    <a:pt x="26255" y="3091"/>
                  </a:cubicBezTo>
                  <a:cubicBezTo>
                    <a:pt x="27074" y="5720"/>
                    <a:pt x="25598" y="8510"/>
                    <a:pt x="22969" y="9330"/>
                  </a:cubicBezTo>
                  <a:cubicBezTo>
                    <a:pt x="20016" y="10473"/>
                    <a:pt x="16892" y="11149"/>
                    <a:pt x="13730" y="11330"/>
                  </a:cubicBezTo>
                  <a:close/>
                </a:path>
              </a:pathLst>
            </a:custGeom>
            <a:solidFill>
              <a:srgbClr val="6B0027"/>
            </a:solidFill>
            <a:ln w="9525" cap="flat">
              <a:noFill/>
              <a:prstDash val="solid"/>
              <a:miter/>
            </a:ln>
          </p:spPr>
          <p:txBody>
            <a:bodyPr rtlCol="0" anchor="ctr"/>
            <a:lstStyle/>
            <a:p>
              <a:endParaRPr lang="zh-CN" altLang="en-US"/>
            </a:p>
          </p:txBody>
        </p:sp>
        <p:sp>
          <p:nvSpPr>
            <p:cNvPr id="147" name="任意多边形: 形状 146"/>
            <p:cNvSpPr/>
            <p:nvPr/>
          </p:nvSpPr>
          <p:spPr>
            <a:xfrm>
              <a:off x="10085156" y="2687933"/>
              <a:ext cx="175715" cy="97273"/>
            </a:xfrm>
            <a:custGeom>
              <a:avLst/>
              <a:gdLst>
                <a:gd name="connsiteX0" fmla="*/ 4256 w 115461"/>
                <a:gd name="connsiteY0" fmla="*/ 63152 h 63918"/>
                <a:gd name="connsiteX1" fmla="*/ -602 w 115461"/>
                <a:gd name="connsiteY1" fmla="*/ 58485 h 63918"/>
                <a:gd name="connsiteX2" fmla="*/ 3970 w 115461"/>
                <a:gd name="connsiteY2" fmla="*/ 53532 h 63918"/>
                <a:gd name="connsiteX3" fmla="*/ 4065 w 115461"/>
                <a:gd name="connsiteY3" fmla="*/ 53532 h 63918"/>
                <a:gd name="connsiteX4" fmla="*/ 106459 w 115461"/>
                <a:gd name="connsiteY4" fmla="*/ 1049 h 63918"/>
                <a:gd name="connsiteX5" fmla="*/ 113327 w 115461"/>
                <a:gd name="connsiteY5" fmla="*/ 830 h 63918"/>
                <a:gd name="connsiteX6" fmla="*/ 114174 w 115461"/>
                <a:gd name="connsiteY6" fmla="*/ 6859 h 63918"/>
                <a:gd name="connsiteX7" fmla="*/ 4351 w 115461"/>
                <a:gd name="connsiteY7" fmla="*/ 63438 h 6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461" h="63918">
                  <a:moveTo>
                    <a:pt x="4256" y="63152"/>
                  </a:moveTo>
                  <a:cubicBezTo>
                    <a:pt x="1646" y="63152"/>
                    <a:pt x="-497" y="61095"/>
                    <a:pt x="-602" y="58485"/>
                  </a:cubicBezTo>
                  <a:cubicBezTo>
                    <a:pt x="-707" y="55856"/>
                    <a:pt x="1341" y="53637"/>
                    <a:pt x="3970" y="53532"/>
                  </a:cubicBezTo>
                  <a:cubicBezTo>
                    <a:pt x="3999" y="53532"/>
                    <a:pt x="4037" y="53532"/>
                    <a:pt x="4065" y="53532"/>
                  </a:cubicBezTo>
                  <a:cubicBezTo>
                    <a:pt x="44299" y="52122"/>
                    <a:pt x="81828" y="32891"/>
                    <a:pt x="106459" y="1049"/>
                  </a:cubicBezTo>
                  <a:cubicBezTo>
                    <a:pt x="108297" y="-904"/>
                    <a:pt x="111374" y="-999"/>
                    <a:pt x="113327" y="830"/>
                  </a:cubicBezTo>
                  <a:cubicBezTo>
                    <a:pt x="114984" y="2392"/>
                    <a:pt x="115337" y="4897"/>
                    <a:pt x="114174" y="6859"/>
                  </a:cubicBezTo>
                  <a:cubicBezTo>
                    <a:pt x="87838" y="41159"/>
                    <a:pt x="47566" y="61904"/>
                    <a:pt x="4351" y="63438"/>
                  </a:cubicBezTo>
                  <a:close/>
                </a:path>
              </a:pathLst>
            </a:custGeom>
            <a:solidFill>
              <a:srgbClr val="6B0027"/>
            </a:solidFill>
            <a:ln w="9525" cap="flat">
              <a:noFill/>
              <a:prstDash val="solid"/>
              <a:miter/>
            </a:ln>
          </p:spPr>
          <p:txBody>
            <a:bodyPr rtlCol="0" anchor="ctr"/>
            <a:lstStyle/>
            <a:p>
              <a:endParaRPr lang="zh-CN" altLang="en-US"/>
            </a:p>
          </p:txBody>
        </p:sp>
        <p:sp>
          <p:nvSpPr>
            <p:cNvPr id="148" name="任意多边形: 形状 147"/>
            <p:cNvSpPr/>
            <p:nvPr/>
          </p:nvSpPr>
          <p:spPr>
            <a:xfrm>
              <a:off x="10207173" y="2258802"/>
              <a:ext cx="110350" cy="91101"/>
            </a:xfrm>
            <a:custGeom>
              <a:avLst/>
              <a:gdLst>
                <a:gd name="connsiteX0" fmla="*/ 67050 w 72511"/>
                <a:gd name="connsiteY0" fmla="*/ 59381 h 59862"/>
                <a:gd name="connsiteX1" fmla="*/ 63050 w 72511"/>
                <a:gd name="connsiteY1" fmla="*/ 57286 h 59862"/>
                <a:gd name="connsiteX2" fmla="*/ 2375 w 72511"/>
                <a:gd name="connsiteY2" fmla="*/ 8804 h 59862"/>
                <a:gd name="connsiteX3" fmla="*/ -291 w 72511"/>
                <a:gd name="connsiteY3" fmla="*/ 2612 h 59862"/>
                <a:gd name="connsiteX4" fmla="*/ 5995 w 72511"/>
                <a:gd name="connsiteY4" fmla="*/ -150 h 59862"/>
                <a:gd name="connsiteX5" fmla="*/ 71051 w 72511"/>
                <a:gd name="connsiteY5" fmla="*/ 51856 h 59862"/>
                <a:gd name="connsiteX6" fmla="*/ 69870 w 72511"/>
                <a:gd name="connsiteY6" fmla="*/ 58486 h 59862"/>
                <a:gd name="connsiteX7" fmla="*/ 69813 w 72511"/>
                <a:gd name="connsiteY7" fmla="*/ 58524 h 59862"/>
                <a:gd name="connsiteX8" fmla="*/ 67050 w 72511"/>
                <a:gd name="connsiteY8" fmla="*/ 59381 h 5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511" h="59862">
                  <a:moveTo>
                    <a:pt x="67050" y="59381"/>
                  </a:moveTo>
                  <a:cubicBezTo>
                    <a:pt x="65459" y="59362"/>
                    <a:pt x="63964" y="58591"/>
                    <a:pt x="63050" y="57286"/>
                  </a:cubicBezTo>
                  <a:cubicBezTo>
                    <a:pt x="48048" y="35502"/>
                    <a:pt x="26940" y="18633"/>
                    <a:pt x="2375" y="8804"/>
                  </a:cubicBezTo>
                  <a:cubicBezTo>
                    <a:pt x="-34" y="7794"/>
                    <a:pt x="-1216" y="5060"/>
                    <a:pt x="-291" y="2612"/>
                  </a:cubicBezTo>
                  <a:cubicBezTo>
                    <a:pt x="680" y="116"/>
                    <a:pt x="3499" y="-1121"/>
                    <a:pt x="5995" y="-150"/>
                  </a:cubicBezTo>
                  <a:cubicBezTo>
                    <a:pt x="32313" y="10432"/>
                    <a:pt x="54934" y="28511"/>
                    <a:pt x="71051" y="51856"/>
                  </a:cubicBezTo>
                  <a:cubicBezTo>
                    <a:pt x="72555" y="54018"/>
                    <a:pt x="72022" y="56981"/>
                    <a:pt x="69870" y="58486"/>
                  </a:cubicBezTo>
                  <a:cubicBezTo>
                    <a:pt x="69850" y="58495"/>
                    <a:pt x="69832" y="58515"/>
                    <a:pt x="69813" y="58524"/>
                  </a:cubicBezTo>
                  <a:cubicBezTo>
                    <a:pt x="68993" y="59076"/>
                    <a:pt x="68031" y="59381"/>
                    <a:pt x="67050" y="59381"/>
                  </a:cubicBezTo>
                  <a:close/>
                </a:path>
              </a:pathLst>
            </a:custGeom>
            <a:solidFill>
              <a:srgbClr val="010100"/>
            </a:solidFill>
            <a:ln w="9525" cap="flat">
              <a:noFill/>
              <a:prstDash val="solid"/>
              <a:miter/>
            </a:ln>
          </p:spPr>
          <p:txBody>
            <a:bodyPr rtlCol="0" anchor="ctr"/>
            <a:lstStyle/>
            <a:p>
              <a:endParaRPr lang="zh-CN" altLang="en-US"/>
            </a:p>
          </p:txBody>
        </p:sp>
        <p:sp>
          <p:nvSpPr>
            <p:cNvPr id="149" name="任意多边形: 形状 148"/>
            <p:cNvSpPr/>
            <p:nvPr/>
          </p:nvSpPr>
          <p:spPr>
            <a:xfrm>
              <a:off x="9986331" y="2201216"/>
              <a:ext cx="84468" cy="79107"/>
            </a:xfrm>
            <a:custGeom>
              <a:avLst/>
              <a:gdLst>
                <a:gd name="connsiteX0" fmla="*/ 50049 w 55503"/>
                <a:gd name="connsiteY0" fmla="*/ 51501 h 51981"/>
                <a:gd name="connsiteX1" fmla="*/ 45858 w 55503"/>
                <a:gd name="connsiteY1" fmla="*/ 49025 h 51981"/>
                <a:gd name="connsiteX2" fmla="*/ 2233 w 55503"/>
                <a:gd name="connsiteY2" fmla="*/ 8734 h 51981"/>
                <a:gd name="connsiteX3" fmla="*/ -195 w 55503"/>
                <a:gd name="connsiteY3" fmla="*/ 2447 h 51981"/>
                <a:gd name="connsiteX4" fmla="*/ -148 w 55503"/>
                <a:gd name="connsiteY4" fmla="*/ 2352 h 51981"/>
                <a:gd name="connsiteX5" fmla="*/ 5977 w 55503"/>
                <a:gd name="connsiteY5" fmla="*/ -105 h 51981"/>
                <a:gd name="connsiteX6" fmla="*/ 6138 w 55503"/>
                <a:gd name="connsiteY6" fmla="*/ -29 h 51981"/>
                <a:gd name="connsiteX7" fmla="*/ 54335 w 55503"/>
                <a:gd name="connsiteY7" fmla="*/ 44357 h 51981"/>
                <a:gd name="connsiteX8" fmla="*/ 52430 w 55503"/>
                <a:gd name="connsiteY8" fmla="*/ 50929 h 51981"/>
                <a:gd name="connsiteX9" fmla="*/ 50049 w 55503"/>
                <a:gd name="connsiteY9" fmla="*/ 51501 h 5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503" h="51981">
                  <a:moveTo>
                    <a:pt x="50049" y="51501"/>
                  </a:moveTo>
                  <a:cubicBezTo>
                    <a:pt x="48306" y="51501"/>
                    <a:pt x="46696" y="50558"/>
                    <a:pt x="45858" y="49025"/>
                  </a:cubicBezTo>
                  <a:cubicBezTo>
                    <a:pt x="36038" y="31241"/>
                    <a:pt x="20740" y="17106"/>
                    <a:pt x="2233" y="8734"/>
                  </a:cubicBezTo>
                  <a:cubicBezTo>
                    <a:pt x="-176" y="7667"/>
                    <a:pt x="-1262" y="4857"/>
                    <a:pt x="-195" y="2447"/>
                  </a:cubicBezTo>
                  <a:cubicBezTo>
                    <a:pt x="-176" y="2419"/>
                    <a:pt x="-167" y="2380"/>
                    <a:pt x="-148" y="2352"/>
                  </a:cubicBezTo>
                  <a:cubicBezTo>
                    <a:pt x="871" y="-20"/>
                    <a:pt x="3615" y="-1115"/>
                    <a:pt x="5977" y="-105"/>
                  </a:cubicBezTo>
                  <a:cubicBezTo>
                    <a:pt x="6034" y="-77"/>
                    <a:pt x="6091" y="-58"/>
                    <a:pt x="6138" y="-29"/>
                  </a:cubicBezTo>
                  <a:cubicBezTo>
                    <a:pt x="26580" y="9172"/>
                    <a:pt x="43486" y="24745"/>
                    <a:pt x="54335" y="44357"/>
                  </a:cubicBezTo>
                  <a:cubicBezTo>
                    <a:pt x="55564" y="46700"/>
                    <a:pt x="54716" y="49596"/>
                    <a:pt x="52430" y="50929"/>
                  </a:cubicBezTo>
                  <a:cubicBezTo>
                    <a:pt x="51697" y="51311"/>
                    <a:pt x="50878" y="51501"/>
                    <a:pt x="50049" y="51501"/>
                  </a:cubicBezTo>
                  <a:close/>
                </a:path>
              </a:pathLst>
            </a:custGeom>
            <a:solidFill>
              <a:srgbClr val="010100"/>
            </a:solidFill>
            <a:ln w="9525" cap="flat">
              <a:noFill/>
              <a:prstDash val="solid"/>
              <a:miter/>
            </a:ln>
          </p:spPr>
          <p:txBody>
            <a:bodyPr rtlCol="0" anchor="ctr"/>
            <a:lstStyle/>
            <a:p>
              <a:endParaRPr lang="zh-CN" altLang="en-US"/>
            </a:p>
          </p:txBody>
        </p:sp>
        <p:sp>
          <p:nvSpPr>
            <p:cNvPr id="150" name="任意多边形: 形状 149"/>
            <p:cNvSpPr/>
            <p:nvPr/>
          </p:nvSpPr>
          <p:spPr>
            <a:xfrm>
              <a:off x="10215895" y="2286665"/>
              <a:ext cx="43018" cy="65059"/>
            </a:xfrm>
            <a:custGeom>
              <a:avLst/>
              <a:gdLst>
                <a:gd name="connsiteX0" fmla="*/ 931 w 28267"/>
                <a:gd name="connsiteY0" fmla="*/ 17069 h 42750"/>
                <a:gd name="connsiteX1" fmla="*/ 6932 w 28267"/>
                <a:gd name="connsiteY1" fmla="*/ 41929 h 42750"/>
                <a:gd name="connsiteX2" fmla="*/ 25982 w 28267"/>
                <a:gd name="connsiteY2" fmla="*/ 24594 h 42750"/>
                <a:gd name="connsiteX3" fmla="*/ 19981 w 28267"/>
                <a:gd name="connsiteY3" fmla="*/ -171 h 42750"/>
                <a:gd name="connsiteX4" fmla="*/ 931 w 28267"/>
                <a:gd name="connsiteY4" fmla="*/ 17069 h 4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7" h="42750">
                  <a:moveTo>
                    <a:pt x="931" y="17069"/>
                  </a:moveTo>
                  <a:cubicBezTo>
                    <a:pt x="-2593" y="28689"/>
                    <a:pt x="169" y="39834"/>
                    <a:pt x="6932" y="41929"/>
                  </a:cubicBezTo>
                  <a:cubicBezTo>
                    <a:pt x="13694" y="44025"/>
                    <a:pt x="22171" y="36214"/>
                    <a:pt x="25982" y="24594"/>
                  </a:cubicBezTo>
                  <a:cubicBezTo>
                    <a:pt x="29791" y="12973"/>
                    <a:pt x="26839" y="1829"/>
                    <a:pt x="19981" y="-171"/>
                  </a:cubicBezTo>
                  <a:cubicBezTo>
                    <a:pt x="13123" y="-2172"/>
                    <a:pt x="4455" y="5734"/>
                    <a:pt x="931" y="17069"/>
                  </a:cubicBezTo>
                  <a:close/>
                </a:path>
              </a:pathLst>
            </a:custGeom>
            <a:solidFill>
              <a:srgbClr val="010100"/>
            </a:solidFill>
            <a:ln w="9525" cap="flat">
              <a:noFill/>
              <a:prstDash val="solid"/>
              <a:miter/>
            </a:ln>
          </p:spPr>
          <p:txBody>
            <a:bodyPr rtlCol="0" anchor="ctr"/>
            <a:lstStyle/>
            <a:p>
              <a:endParaRPr lang="zh-CN" altLang="en-US"/>
            </a:p>
          </p:txBody>
        </p:sp>
        <p:sp>
          <p:nvSpPr>
            <p:cNvPr id="151" name="任意多边形: 形状 150"/>
            <p:cNvSpPr/>
            <p:nvPr/>
          </p:nvSpPr>
          <p:spPr>
            <a:xfrm>
              <a:off x="9990025" y="2227221"/>
              <a:ext cx="43013" cy="65071"/>
            </a:xfrm>
            <a:custGeom>
              <a:avLst/>
              <a:gdLst>
                <a:gd name="connsiteX0" fmla="*/ 949 w 28264"/>
                <a:gd name="connsiteY0" fmla="*/ 17078 h 42758"/>
                <a:gd name="connsiteX1" fmla="*/ 6949 w 28264"/>
                <a:gd name="connsiteY1" fmla="*/ 41938 h 42758"/>
                <a:gd name="connsiteX2" fmla="*/ 25999 w 28264"/>
                <a:gd name="connsiteY2" fmla="*/ 24602 h 42758"/>
                <a:gd name="connsiteX3" fmla="*/ 19903 w 28264"/>
                <a:gd name="connsiteY3" fmla="*/ -163 h 42758"/>
                <a:gd name="connsiteX4" fmla="*/ 949 w 28264"/>
                <a:gd name="connsiteY4" fmla="*/ 17078 h 4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4" h="42758">
                  <a:moveTo>
                    <a:pt x="949" y="17078"/>
                  </a:moveTo>
                  <a:cubicBezTo>
                    <a:pt x="-2576" y="28698"/>
                    <a:pt x="92" y="39842"/>
                    <a:pt x="6949" y="41938"/>
                  </a:cubicBezTo>
                  <a:cubicBezTo>
                    <a:pt x="13808" y="44033"/>
                    <a:pt x="22189" y="36222"/>
                    <a:pt x="25999" y="24602"/>
                  </a:cubicBezTo>
                  <a:cubicBezTo>
                    <a:pt x="29810" y="12981"/>
                    <a:pt x="26762" y="1837"/>
                    <a:pt x="19903" y="-163"/>
                  </a:cubicBezTo>
                  <a:cubicBezTo>
                    <a:pt x="13045" y="-2163"/>
                    <a:pt x="4473" y="5457"/>
                    <a:pt x="949" y="17078"/>
                  </a:cubicBezTo>
                  <a:close/>
                </a:path>
              </a:pathLst>
            </a:custGeom>
            <a:solidFill>
              <a:srgbClr val="010100"/>
            </a:solidFill>
            <a:ln w="9525" cap="flat">
              <a:noFill/>
              <a:prstDash val="solid"/>
              <a:miter/>
            </a:ln>
          </p:spPr>
          <p:txBody>
            <a:bodyPr rtlCol="0" anchor="ctr"/>
            <a:lstStyle/>
            <a:p>
              <a:endParaRPr lang="zh-CN" altLang="en-US"/>
            </a:p>
          </p:txBody>
        </p:sp>
        <p:sp>
          <p:nvSpPr>
            <p:cNvPr id="152" name="任意多边形: 形状 151"/>
            <p:cNvSpPr/>
            <p:nvPr/>
          </p:nvSpPr>
          <p:spPr>
            <a:xfrm>
              <a:off x="10248831" y="2186627"/>
              <a:ext cx="101622" cy="99744"/>
            </a:xfrm>
            <a:custGeom>
              <a:avLst/>
              <a:gdLst>
                <a:gd name="connsiteX0" fmla="*/ 3957 w 66775"/>
                <a:gd name="connsiteY0" fmla="*/ 22130 h 65541"/>
                <a:gd name="connsiteX1" fmla="*/ 1386 w 66775"/>
                <a:gd name="connsiteY1" fmla="*/ 4128 h 65541"/>
                <a:gd name="connsiteX2" fmla="*/ 9768 w 66775"/>
                <a:gd name="connsiteY2" fmla="*/ -63 h 65541"/>
                <a:gd name="connsiteX3" fmla="*/ 47201 w 66775"/>
                <a:gd name="connsiteY3" fmla="*/ 13081 h 65541"/>
                <a:gd name="connsiteX4" fmla="*/ 65393 w 66775"/>
                <a:gd name="connsiteY4" fmla="*/ 49372 h 65541"/>
                <a:gd name="connsiteX5" fmla="*/ 60059 w 66775"/>
                <a:gd name="connsiteY5" fmla="*/ 64802 h 65541"/>
                <a:gd name="connsiteX6" fmla="*/ 50534 w 66775"/>
                <a:gd name="connsiteY6" fmla="*/ 58611 h 65541"/>
                <a:gd name="connsiteX7" fmla="*/ 21292 w 66775"/>
                <a:gd name="connsiteY7" fmla="*/ 35751 h 65541"/>
                <a:gd name="connsiteX8" fmla="*/ 3957 w 66775"/>
                <a:gd name="connsiteY8" fmla="*/ 22130 h 6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775" h="65541">
                  <a:moveTo>
                    <a:pt x="3957" y="22130"/>
                  </a:moveTo>
                  <a:cubicBezTo>
                    <a:pt x="-967" y="17453"/>
                    <a:pt x="-2034" y="10005"/>
                    <a:pt x="1386" y="4128"/>
                  </a:cubicBezTo>
                  <a:cubicBezTo>
                    <a:pt x="3624" y="1814"/>
                    <a:pt x="6577" y="337"/>
                    <a:pt x="9768" y="-63"/>
                  </a:cubicBezTo>
                  <a:cubicBezTo>
                    <a:pt x="23636" y="-2006"/>
                    <a:pt x="37590" y="2899"/>
                    <a:pt x="47201" y="13081"/>
                  </a:cubicBezTo>
                  <a:cubicBezTo>
                    <a:pt x="56554" y="23226"/>
                    <a:pt x="62860" y="35808"/>
                    <a:pt x="65393" y="49372"/>
                  </a:cubicBezTo>
                  <a:cubicBezTo>
                    <a:pt x="66727" y="55182"/>
                    <a:pt x="67108" y="62802"/>
                    <a:pt x="60059" y="64802"/>
                  </a:cubicBezTo>
                  <a:cubicBezTo>
                    <a:pt x="55201" y="66136"/>
                    <a:pt x="52820" y="62040"/>
                    <a:pt x="50534" y="58611"/>
                  </a:cubicBezTo>
                  <a:cubicBezTo>
                    <a:pt x="42543" y="48981"/>
                    <a:pt x="32570" y="41180"/>
                    <a:pt x="21292" y="35751"/>
                  </a:cubicBezTo>
                  <a:cubicBezTo>
                    <a:pt x="14759" y="32265"/>
                    <a:pt x="8891" y="27655"/>
                    <a:pt x="3957" y="22130"/>
                  </a:cubicBezTo>
                  <a:close/>
                </a:path>
              </a:pathLst>
            </a:custGeom>
            <a:solidFill>
              <a:srgbClr val="010100"/>
            </a:solidFill>
            <a:ln w="9525" cap="flat">
              <a:noFill/>
              <a:prstDash val="solid"/>
              <a:miter/>
            </a:ln>
          </p:spPr>
          <p:txBody>
            <a:bodyPr rtlCol="0" anchor="ctr"/>
            <a:lstStyle/>
            <a:p>
              <a:endParaRPr lang="zh-CN" altLang="en-US"/>
            </a:p>
          </p:txBody>
        </p:sp>
        <p:sp>
          <p:nvSpPr>
            <p:cNvPr id="153" name="任意多边形: 形状 152"/>
            <p:cNvSpPr/>
            <p:nvPr/>
          </p:nvSpPr>
          <p:spPr>
            <a:xfrm>
              <a:off x="9991087" y="2121657"/>
              <a:ext cx="91796" cy="59782"/>
            </a:xfrm>
            <a:custGeom>
              <a:avLst/>
              <a:gdLst>
                <a:gd name="connsiteX0" fmla="*/ 50161 w 60319"/>
                <a:gd name="connsiteY0" fmla="*/ 38628 h 39282"/>
                <a:gd name="connsiteX1" fmla="*/ 59544 w 60319"/>
                <a:gd name="connsiteY1" fmla="*/ 32542 h 39282"/>
                <a:gd name="connsiteX2" fmla="*/ 59686 w 60319"/>
                <a:gd name="connsiteY2" fmla="*/ 30246 h 39282"/>
                <a:gd name="connsiteX3" fmla="*/ 56829 w 60319"/>
                <a:gd name="connsiteY3" fmla="*/ 21293 h 39282"/>
                <a:gd name="connsiteX4" fmla="*/ 30254 w 60319"/>
                <a:gd name="connsiteY4" fmla="*/ -43 h 39282"/>
                <a:gd name="connsiteX5" fmla="*/ 4346 w 60319"/>
                <a:gd name="connsiteY5" fmla="*/ 6815 h 39282"/>
                <a:gd name="connsiteX6" fmla="*/ 565 w 60319"/>
                <a:gd name="connsiteY6" fmla="*/ 19740 h 39282"/>
                <a:gd name="connsiteX7" fmla="*/ 631 w 60319"/>
                <a:gd name="connsiteY7" fmla="*/ 19864 h 39282"/>
                <a:gd name="connsiteX8" fmla="*/ 8727 w 60319"/>
                <a:gd name="connsiteY8" fmla="*/ 23769 h 39282"/>
                <a:gd name="connsiteX9" fmla="*/ 34921 w 60319"/>
                <a:gd name="connsiteY9" fmla="*/ 33294 h 39282"/>
                <a:gd name="connsiteX10" fmla="*/ 50161 w 60319"/>
                <a:gd name="connsiteY10" fmla="*/ 38628 h 3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19" h="39282">
                  <a:moveTo>
                    <a:pt x="50161" y="38628"/>
                  </a:moveTo>
                  <a:cubicBezTo>
                    <a:pt x="54428" y="39533"/>
                    <a:pt x="58629" y="36809"/>
                    <a:pt x="59544" y="32542"/>
                  </a:cubicBezTo>
                  <a:cubicBezTo>
                    <a:pt x="59696" y="31789"/>
                    <a:pt x="59753" y="31018"/>
                    <a:pt x="59686" y="30246"/>
                  </a:cubicBezTo>
                  <a:cubicBezTo>
                    <a:pt x="59420" y="27084"/>
                    <a:pt x="58448" y="24026"/>
                    <a:pt x="56829" y="21293"/>
                  </a:cubicBezTo>
                  <a:cubicBezTo>
                    <a:pt x="51457" y="10682"/>
                    <a:pt x="41770" y="2909"/>
                    <a:pt x="30254" y="-43"/>
                  </a:cubicBezTo>
                  <a:cubicBezTo>
                    <a:pt x="21034" y="-1567"/>
                    <a:pt x="11604" y="928"/>
                    <a:pt x="4346" y="6815"/>
                  </a:cubicBezTo>
                  <a:cubicBezTo>
                    <a:pt x="-264" y="9339"/>
                    <a:pt x="-1960" y="15130"/>
                    <a:pt x="565" y="19740"/>
                  </a:cubicBezTo>
                  <a:cubicBezTo>
                    <a:pt x="584" y="19788"/>
                    <a:pt x="612" y="19826"/>
                    <a:pt x="631" y="19864"/>
                  </a:cubicBezTo>
                  <a:cubicBezTo>
                    <a:pt x="2727" y="24341"/>
                    <a:pt x="5870" y="23864"/>
                    <a:pt x="8727" y="23769"/>
                  </a:cubicBezTo>
                  <a:cubicBezTo>
                    <a:pt x="18138" y="24617"/>
                    <a:pt x="27168" y="27903"/>
                    <a:pt x="34921" y="33294"/>
                  </a:cubicBezTo>
                  <a:cubicBezTo>
                    <a:pt x="39598" y="36066"/>
                    <a:pt x="44779" y="37885"/>
                    <a:pt x="50161" y="38628"/>
                  </a:cubicBezTo>
                  <a:close/>
                </a:path>
              </a:pathLst>
            </a:custGeom>
            <a:solidFill>
              <a:srgbClr val="010100"/>
            </a:solidFill>
            <a:ln w="9525" cap="flat">
              <a:noFill/>
              <a:prstDash val="solid"/>
              <a:miter/>
            </a:ln>
          </p:spPr>
          <p:txBody>
            <a:bodyPr rtlCol="0" anchor="ctr"/>
            <a:lstStyle/>
            <a:p>
              <a:endParaRPr lang="zh-CN" altLang="en-US"/>
            </a:p>
          </p:txBody>
        </p:sp>
        <p:sp>
          <p:nvSpPr>
            <p:cNvPr id="154" name="任意多边形: 形状 153"/>
            <p:cNvSpPr/>
            <p:nvPr/>
          </p:nvSpPr>
          <p:spPr>
            <a:xfrm>
              <a:off x="10163118" y="2378377"/>
              <a:ext cx="116049" cy="88876"/>
            </a:xfrm>
            <a:custGeom>
              <a:avLst/>
              <a:gdLst>
                <a:gd name="connsiteX0" fmla="*/ 1129 w 76255"/>
                <a:gd name="connsiteY0" fmla="*/ 10431 h 58400"/>
                <a:gd name="connsiteX1" fmla="*/ 26466 w 76255"/>
                <a:gd name="connsiteY1" fmla="*/ 51484 h 58400"/>
                <a:gd name="connsiteX2" fmla="*/ 74091 w 76255"/>
                <a:gd name="connsiteY2" fmla="*/ 47007 h 58400"/>
                <a:gd name="connsiteX3" fmla="*/ 48754 w 76255"/>
                <a:gd name="connsiteY3" fmla="*/ 5954 h 58400"/>
                <a:gd name="connsiteX4" fmla="*/ 1129 w 76255"/>
                <a:gd name="connsiteY4" fmla="*/ 10431 h 58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55" h="58400">
                  <a:moveTo>
                    <a:pt x="1129" y="10431"/>
                  </a:moveTo>
                  <a:cubicBezTo>
                    <a:pt x="-5157" y="23005"/>
                    <a:pt x="6177" y="41388"/>
                    <a:pt x="26466" y="51484"/>
                  </a:cubicBezTo>
                  <a:cubicBezTo>
                    <a:pt x="46754" y="61581"/>
                    <a:pt x="68281" y="59580"/>
                    <a:pt x="74091" y="47007"/>
                  </a:cubicBezTo>
                  <a:cubicBezTo>
                    <a:pt x="79901" y="34435"/>
                    <a:pt x="69043" y="16051"/>
                    <a:pt x="48754" y="5954"/>
                  </a:cubicBezTo>
                  <a:cubicBezTo>
                    <a:pt x="28466" y="-4142"/>
                    <a:pt x="7416" y="-2142"/>
                    <a:pt x="1129" y="10431"/>
                  </a:cubicBezTo>
                  <a:close/>
                </a:path>
              </a:pathLst>
            </a:custGeom>
            <a:solidFill>
              <a:srgbClr val="D64747"/>
            </a:solidFill>
            <a:ln w="9525" cap="flat">
              <a:noFill/>
              <a:prstDash val="solid"/>
              <a:miter/>
            </a:ln>
          </p:spPr>
          <p:txBody>
            <a:bodyPr rtlCol="0" anchor="ctr"/>
            <a:lstStyle/>
            <a:p>
              <a:endParaRPr lang="zh-CN" altLang="en-US"/>
            </a:p>
          </p:txBody>
        </p:sp>
        <p:sp>
          <p:nvSpPr>
            <p:cNvPr id="155" name="任意多边形: 形状 154"/>
            <p:cNvSpPr/>
            <p:nvPr/>
          </p:nvSpPr>
          <p:spPr>
            <a:xfrm>
              <a:off x="9927285" y="2309423"/>
              <a:ext cx="88436" cy="89325"/>
            </a:xfrm>
            <a:custGeom>
              <a:avLst/>
              <a:gdLst>
                <a:gd name="connsiteX0" fmla="*/ 4456 w 58111"/>
                <a:gd name="connsiteY0" fmla="*/ 12783 h 58695"/>
                <a:gd name="connsiteX1" fmla="*/ 12076 w 58111"/>
                <a:gd name="connsiteY1" fmla="*/ 53159 h 58695"/>
                <a:gd name="connsiteX2" fmla="*/ 52443 w 58111"/>
                <a:gd name="connsiteY2" fmla="*/ 45539 h 58695"/>
                <a:gd name="connsiteX3" fmla="*/ 44833 w 58111"/>
                <a:gd name="connsiteY3" fmla="*/ 5163 h 58695"/>
                <a:gd name="connsiteX4" fmla="*/ 41604 w 58111"/>
                <a:gd name="connsiteY4" fmla="*/ 3258 h 58695"/>
                <a:gd name="connsiteX5" fmla="*/ 4456 w 58111"/>
                <a:gd name="connsiteY5" fmla="*/ 12783 h 5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11" h="58695">
                  <a:moveTo>
                    <a:pt x="4456" y="12783"/>
                  </a:moveTo>
                  <a:cubicBezTo>
                    <a:pt x="-4592" y="26032"/>
                    <a:pt x="-1183" y="44110"/>
                    <a:pt x="12076" y="53159"/>
                  </a:cubicBezTo>
                  <a:cubicBezTo>
                    <a:pt x="25326" y="62198"/>
                    <a:pt x="43404" y="58788"/>
                    <a:pt x="52443" y="45539"/>
                  </a:cubicBezTo>
                  <a:cubicBezTo>
                    <a:pt x="61492" y="32290"/>
                    <a:pt x="58082" y="14212"/>
                    <a:pt x="44833" y="5163"/>
                  </a:cubicBezTo>
                  <a:cubicBezTo>
                    <a:pt x="43794" y="4458"/>
                    <a:pt x="42718" y="3820"/>
                    <a:pt x="41604" y="3258"/>
                  </a:cubicBezTo>
                  <a:cubicBezTo>
                    <a:pt x="28707" y="-4295"/>
                    <a:pt x="12124" y="-47"/>
                    <a:pt x="4456" y="12783"/>
                  </a:cubicBezTo>
                  <a:close/>
                </a:path>
              </a:pathLst>
            </a:custGeom>
            <a:solidFill>
              <a:srgbClr val="D64747"/>
            </a:solidFill>
            <a:ln w="9525" cap="flat">
              <a:noFill/>
              <a:prstDash val="solid"/>
              <a:miter/>
            </a:ln>
          </p:spPr>
          <p:txBody>
            <a:bodyPr rtlCol="0" anchor="ctr"/>
            <a:lstStyle/>
            <a:p>
              <a:endParaRPr lang="zh-CN" altLang="en-US"/>
            </a:p>
          </p:txBody>
        </p:sp>
        <p:sp>
          <p:nvSpPr>
            <p:cNvPr id="156" name="任意多边形: 形状 155"/>
            <p:cNvSpPr/>
            <p:nvPr/>
          </p:nvSpPr>
          <p:spPr>
            <a:xfrm>
              <a:off x="9943106" y="2924647"/>
              <a:ext cx="814943" cy="745800"/>
            </a:xfrm>
            <a:custGeom>
              <a:avLst/>
              <a:gdLst>
                <a:gd name="connsiteX0" fmla="*/ 353915 w 535495"/>
                <a:gd name="connsiteY0" fmla="*/ 27814 h 490062"/>
                <a:gd name="connsiteX1" fmla="*/ 534890 w 535495"/>
                <a:gd name="connsiteY1" fmla="*/ 160211 h 490062"/>
                <a:gd name="connsiteX2" fmla="*/ -606 w 535495"/>
                <a:gd name="connsiteY2" fmla="*/ 196882 h 490062"/>
                <a:gd name="connsiteX3" fmla="*/ 137888 w 535495"/>
                <a:gd name="connsiteY3" fmla="*/ 45530 h 490062"/>
                <a:gd name="connsiteX4" fmla="*/ 353915 w 535495"/>
                <a:gd name="connsiteY4" fmla="*/ 27814 h 49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495" h="490062">
                  <a:moveTo>
                    <a:pt x="353915" y="27814"/>
                  </a:moveTo>
                  <a:cubicBezTo>
                    <a:pt x="353915" y="27814"/>
                    <a:pt x="423066" y="146781"/>
                    <a:pt x="534890" y="160211"/>
                  </a:cubicBezTo>
                  <a:cubicBezTo>
                    <a:pt x="534890" y="160211"/>
                    <a:pt x="18539" y="876205"/>
                    <a:pt x="-606" y="196882"/>
                  </a:cubicBezTo>
                  <a:cubicBezTo>
                    <a:pt x="-606" y="196882"/>
                    <a:pt x="149032" y="121635"/>
                    <a:pt x="137888" y="45530"/>
                  </a:cubicBezTo>
                  <a:cubicBezTo>
                    <a:pt x="124267" y="-46387"/>
                    <a:pt x="353915" y="27814"/>
                    <a:pt x="353915" y="27814"/>
                  </a:cubicBezTo>
                  <a:close/>
                </a:path>
              </a:pathLst>
            </a:custGeom>
            <a:solidFill>
              <a:srgbClr val="F9ACAC"/>
            </a:solidFill>
            <a:ln w="9525" cap="flat">
              <a:noFill/>
              <a:prstDash val="solid"/>
              <a:miter/>
            </a:ln>
          </p:spPr>
          <p:txBody>
            <a:bodyPr rtlCol="0" anchor="ctr"/>
            <a:lstStyle/>
            <a:p>
              <a:endParaRPr lang="zh-CN" altLang="en-US"/>
            </a:p>
          </p:txBody>
        </p:sp>
        <p:sp>
          <p:nvSpPr>
            <p:cNvPr id="157" name="任意多边形: 形状 156"/>
            <p:cNvSpPr/>
            <p:nvPr/>
          </p:nvSpPr>
          <p:spPr>
            <a:xfrm>
              <a:off x="6856122" y="3663785"/>
              <a:ext cx="1870367" cy="1924434"/>
            </a:xfrm>
            <a:custGeom>
              <a:avLst/>
              <a:gdLst>
                <a:gd name="connsiteX0" fmla="*/ 1164241 w 1229010"/>
                <a:gd name="connsiteY0" fmla="*/ 0 h 1264538"/>
                <a:gd name="connsiteX1" fmla="*/ 1229011 w 1229010"/>
                <a:gd name="connsiteY1" fmla="*/ 0 h 1264538"/>
                <a:gd name="connsiteX2" fmla="*/ 1229011 w 1229010"/>
                <a:gd name="connsiteY2" fmla="*/ 1264539 h 1264538"/>
                <a:gd name="connsiteX3" fmla="*/ 1164241 w 1229010"/>
                <a:gd name="connsiteY3" fmla="*/ 1264539 h 1264538"/>
                <a:gd name="connsiteX4" fmla="*/ 64770 w 1229010"/>
                <a:gd name="connsiteY4" fmla="*/ 1264539 h 1264538"/>
                <a:gd name="connsiteX5" fmla="*/ 0 w 1229010"/>
                <a:gd name="connsiteY5" fmla="*/ 1264539 h 1264538"/>
                <a:gd name="connsiteX6" fmla="*/ 0 w 1229010"/>
                <a:gd name="connsiteY6" fmla="*/ 0 h 1264538"/>
                <a:gd name="connsiteX7" fmla="*/ 64770 w 1229010"/>
                <a:gd name="connsiteY7" fmla="*/ 0 h 12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9010" h="1264538">
                  <a:moveTo>
                    <a:pt x="1164241" y="0"/>
                  </a:moveTo>
                  <a:cubicBezTo>
                    <a:pt x="1200012" y="0"/>
                    <a:pt x="1229011" y="0"/>
                    <a:pt x="1229011" y="0"/>
                  </a:cubicBezTo>
                  <a:lnTo>
                    <a:pt x="1229011" y="1264539"/>
                  </a:lnTo>
                  <a:cubicBezTo>
                    <a:pt x="1229011" y="1264539"/>
                    <a:pt x="1200012" y="1264539"/>
                    <a:pt x="1164241" y="1264539"/>
                  </a:cubicBezTo>
                  <a:lnTo>
                    <a:pt x="64770" y="1264539"/>
                  </a:lnTo>
                  <a:cubicBezTo>
                    <a:pt x="28999" y="1264539"/>
                    <a:pt x="0" y="1264539"/>
                    <a:pt x="0" y="1264539"/>
                  </a:cubicBezTo>
                  <a:lnTo>
                    <a:pt x="0" y="0"/>
                  </a:lnTo>
                  <a:cubicBezTo>
                    <a:pt x="0" y="0"/>
                    <a:pt x="28999" y="0"/>
                    <a:pt x="64770" y="0"/>
                  </a:cubicBezTo>
                  <a:close/>
                </a:path>
              </a:pathLst>
            </a:custGeom>
            <a:solidFill>
              <a:srgbClr val="FFFFFF"/>
            </a:solidFill>
            <a:ln w="9525" cap="flat">
              <a:noFill/>
              <a:prstDash val="solid"/>
              <a:miter/>
            </a:ln>
          </p:spPr>
          <p:txBody>
            <a:bodyPr rtlCol="0" anchor="ctr"/>
            <a:lstStyle/>
            <a:p>
              <a:endParaRPr lang="zh-CN" altLang="en-US"/>
            </a:p>
          </p:txBody>
        </p:sp>
        <p:sp>
          <p:nvSpPr>
            <p:cNvPr id="158" name="任意多边形: 形状 157"/>
            <p:cNvSpPr/>
            <p:nvPr/>
          </p:nvSpPr>
          <p:spPr>
            <a:xfrm>
              <a:off x="6833941" y="3642332"/>
              <a:ext cx="1914580" cy="1967776"/>
            </a:xfrm>
            <a:custGeom>
              <a:avLst/>
              <a:gdLst>
                <a:gd name="connsiteX0" fmla="*/ 1178209 w 1258062"/>
                <a:gd name="connsiteY0" fmla="*/ 1292538 h 1293018"/>
                <a:gd name="connsiteX1" fmla="*/ 78642 w 1258062"/>
                <a:gd name="connsiteY1" fmla="*/ 1292538 h 1293018"/>
                <a:gd name="connsiteX2" fmla="*/ -606 w 1258062"/>
                <a:gd name="connsiteY2" fmla="*/ 1213385 h 1293018"/>
                <a:gd name="connsiteX3" fmla="*/ -606 w 1258062"/>
                <a:gd name="connsiteY3" fmla="*/ 78767 h 1293018"/>
                <a:gd name="connsiteX4" fmla="*/ 78642 w 1258062"/>
                <a:gd name="connsiteY4" fmla="*/ -481 h 1293018"/>
                <a:gd name="connsiteX5" fmla="*/ 1178209 w 1258062"/>
                <a:gd name="connsiteY5" fmla="*/ -481 h 1293018"/>
                <a:gd name="connsiteX6" fmla="*/ 1257457 w 1258062"/>
                <a:gd name="connsiteY6" fmla="*/ 78767 h 1293018"/>
                <a:gd name="connsiteX7" fmla="*/ 1257457 w 1258062"/>
                <a:gd name="connsiteY7" fmla="*/ 1213385 h 1293018"/>
                <a:gd name="connsiteX8" fmla="*/ 1178209 w 1258062"/>
                <a:gd name="connsiteY8" fmla="*/ 1292538 h 1293018"/>
                <a:gd name="connsiteX9" fmla="*/ 78642 w 1258062"/>
                <a:gd name="connsiteY9" fmla="*/ 27999 h 1293018"/>
                <a:gd name="connsiteX10" fmla="*/ 28351 w 1258062"/>
                <a:gd name="connsiteY10" fmla="*/ 78291 h 1293018"/>
                <a:gd name="connsiteX11" fmla="*/ 28351 w 1258062"/>
                <a:gd name="connsiteY11" fmla="*/ 1213385 h 1293018"/>
                <a:gd name="connsiteX12" fmla="*/ 78642 w 1258062"/>
                <a:gd name="connsiteY12" fmla="*/ 1263582 h 1293018"/>
                <a:gd name="connsiteX13" fmla="*/ 1178209 w 1258062"/>
                <a:gd name="connsiteY13" fmla="*/ 1263582 h 1293018"/>
                <a:gd name="connsiteX14" fmla="*/ 1228406 w 1258062"/>
                <a:gd name="connsiteY14" fmla="*/ 1213385 h 1293018"/>
                <a:gd name="connsiteX15" fmla="*/ 1228406 w 1258062"/>
                <a:gd name="connsiteY15" fmla="*/ 78767 h 1293018"/>
                <a:gd name="connsiteX16" fmla="*/ 1178209 w 1258062"/>
                <a:gd name="connsiteY16" fmla="*/ 28475 h 129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8062" h="1293018">
                  <a:moveTo>
                    <a:pt x="1178209" y="1292538"/>
                  </a:moveTo>
                  <a:lnTo>
                    <a:pt x="78642" y="1292538"/>
                  </a:lnTo>
                  <a:cubicBezTo>
                    <a:pt x="34913" y="1292538"/>
                    <a:pt x="-548" y="1257114"/>
                    <a:pt x="-606" y="1213385"/>
                  </a:cubicBezTo>
                  <a:lnTo>
                    <a:pt x="-606" y="78767"/>
                  </a:lnTo>
                  <a:cubicBezTo>
                    <a:pt x="-558" y="35018"/>
                    <a:pt x="34895" y="-433"/>
                    <a:pt x="78642" y="-481"/>
                  </a:cubicBezTo>
                  <a:lnTo>
                    <a:pt x="1178209" y="-481"/>
                  </a:lnTo>
                  <a:cubicBezTo>
                    <a:pt x="1221957" y="-433"/>
                    <a:pt x="1257409" y="35018"/>
                    <a:pt x="1257457" y="78767"/>
                  </a:cubicBezTo>
                  <a:lnTo>
                    <a:pt x="1257457" y="1213385"/>
                  </a:lnTo>
                  <a:cubicBezTo>
                    <a:pt x="1257352" y="1257095"/>
                    <a:pt x="1221919" y="1292481"/>
                    <a:pt x="1178209" y="1292538"/>
                  </a:cubicBezTo>
                  <a:close/>
                  <a:moveTo>
                    <a:pt x="78642" y="27999"/>
                  </a:moveTo>
                  <a:cubicBezTo>
                    <a:pt x="50887" y="28046"/>
                    <a:pt x="28408" y="50535"/>
                    <a:pt x="28351" y="78291"/>
                  </a:cubicBezTo>
                  <a:lnTo>
                    <a:pt x="28351" y="1213385"/>
                  </a:lnTo>
                  <a:cubicBezTo>
                    <a:pt x="28455" y="1241103"/>
                    <a:pt x="50925" y="1263534"/>
                    <a:pt x="78642" y="1263582"/>
                  </a:cubicBezTo>
                  <a:lnTo>
                    <a:pt x="1178209" y="1263582"/>
                  </a:lnTo>
                  <a:cubicBezTo>
                    <a:pt x="1205907" y="1263534"/>
                    <a:pt x="1228358" y="1241084"/>
                    <a:pt x="1228406" y="1213385"/>
                  </a:cubicBezTo>
                  <a:lnTo>
                    <a:pt x="1228406" y="78767"/>
                  </a:lnTo>
                  <a:cubicBezTo>
                    <a:pt x="1228406" y="51030"/>
                    <a:pt x="1205945" y="28532"/>
                    <a:pt x="1178209" y="28475"/>
                  </a:cubicBezTo>
                  <a:close/>
                </a:path>
              </a:pathLst>
            </a:custGeom>
            <a:solidFill>
              <a:srgbClr val="010100"/>
            </a:solidFill>
            <a:ln w="9525" cap="flat">
              <a:noFill/>
              <a:prstDash val="solid"/>
              <a:miter/>
            </a:ln>
          </p:spPr>
          <p:txBody>
            <a:bodyPr rtlCol="0" anchor="ctr"/>
            <a:lstStyle/>
            <a:p>
              <a:endParaRPr lang="zh-CN" altLang="en-US"/>
            </a:p>
          </p:txBody>
        </p:sp>
        <p:sp>
          <p:nvSpPr>
            <p:cNvPr id="159" name="任意多边形: 形状 158"/>
            <p:cNvSpPr/>
            <p:nvPr/>
          </p:nvSpPr>
          <p:spPr>
            <a:xfrm>
              <a:off x="6834957" y="3640011"/>
              <a:ext cx="1912695" cy="300493"/>
            </a:xfrm>
            <a:custGeom>
              <a:avLst/>
              <a:gdLst>
                <a:gd name="connsiteX0" fmla="*/ 64770 w 1256823"/>
                <a:gd name="connsiteY0" fmla="*/ 0 h 197453"/>
                <a:gd name="connsiteX1" fmla="*/ 1192054 w 1256823"/>
                <a:gd name="connsiteY1" fmla="*/ 0 h 197453"/>
                <a:gd name="connsiteX2" fmla="*/ 1256824 w 1256823"/>
                <a:gd name="connsiteY2" fmla="*/ 64770 h 197453"/>
                <a:gd name="connsiteX3" fmla="*/ 1256824 w 1256823"/>
                <a:gd name="connsiteY3" fmla="*/ 197453 h 197453"/>
                <a:gd name="connsiteX4" fmla="*/ 1256824 w 1256823"/>
                <a:gd name="connsiteY4" fmla="*/ 197453 h 197453"/>
                <a:gd name="connsiteX5" fmla="*/ 0 w 1256823"/>
                <a:gd name="connsiteY5" fmla="*/ 197453 h 197453"/>
                <a:gd name="connsiteX6" fmla="*/ 0 w 1256823"/>
                <a:gd name="connsiteY6" fmla="*/ 197453 h 197453"/>
                <a:gd name="connsiteX7" fmla="*/ 0 w 1256823"/>
                <a:gd name="connsiteY7" fmla="*/ 64675 h 197453"/>
                <a:gd name="connsiteX8" fmla="*/ 64770 w 1256823"/>
                <a:gd name="connsiteY8" fmla="*/ 0 h 19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6823" h="197453">
                  <a:moveTo>
                    <a:pt x="64770" y="0"/>
                  </a:moveTo>
                  <a:lnTo>
                    <a:pt x="1192054" y="0"/>
                  </a:lnTo>
                  <a:cubicBezTo>
                    <a:pt x="1227830" y="0"/>
                    <a:pt x="1256824" y="28994"/>
                    <a:pt x="1256824" y="64770"/>
                  </a:cubicBezTo>
                  <a:lnTo>
                    <a:pt x="1256824" y="197453"/>
                  </a:lnTo>
                  <a:lnTo>
                    <a:pt x="1256824" y="197453"/>
                  </a:lnTo>
                  <a:lnTo>
                    <a:pt x="0" y="197453"/>
                  </a:lnTo>
                  <a:lnTo>
                    <a:pt x="0" y="197453"/>
                  </a:lnTo>
                  <a:lnTo>
                    <a:pt x="0" y="64675"/>
                  </a:lnTo>
                  <a:cubicBezTo>
                    <a:pt x="52" y="28937"/>
                    <a:pt x="29036" y="0"/>
                    <a:pt x="64770" y="0"/>
                  </a:cubicBezTo>
                  <a:close/>
                </a:path>
              </a:pathLst>
            </a:custGeom>
            <a:solidFill>
              <a:srgbClr val="010100"/>
            </a:solidFill>
            <a:ln w="9525" cap="flat">
              <a:noFill/>
              <a:prstDash val="solid"/>
              <a:miter/>
            </a:ln>
          </p:spPr>
          <p:txBody>
            <a:bodyPr rtlCol="0" anchor="ctr"/>
            <a:lstStyle/>
            <a:p>
              <a:endParaRPr lang="zh-CN" altLang="en-US"/>
            </a:p>
          </p:txBody>
        </p:sp>
        <p:sp>
          <p:nvSpPr>
            <p:cNvPr id="160" name="任意多边形: 形状 159"/>
            <p:cNvSpPr/>
            <p:nvPr/>
          </p:nvSpPr>
          <p:spPr>
            <a:xfrm>
              <a:off x="7411438" y="4252017"/>
              <a:ext cx="3981517" cy="1702538"/>
            </a:xfrm>
            <a:custGeom>
              <a:avLst/>
              <a:gdLst>
                <a:gd name="connsiteX0" fmla="*/ 2615632 w 2616237"/>
                <a:gd name="connsiteY0" fmla="*/ 206211 h 1118731"/>
                <a:gd name="connsiteX1" fmla="*/ 1937833 w 2616237"/>
                <a:gd name="connsiteY1" fmla="*/ 1010312 h 1118731"/>
                <a:gd name="connsiteX2" fmla="*/ 1792672 w 2616237"/>
                <a:gd name="connsiteY2" fmla="*/ 1081083 h 1118731"/>
                <a:gd name="connsiteX3" fmla="*/ 306105 w 2616237"/>
                <a:gd name="connsiteY3" fmla="*/ 1031743 h 1118731"/>
                <a:gd name="connsiteX4" fmla="*/ 238859 w 2616237"/>
                <a:gd name="connsiteY4" fmla="*/ 1008693 h 1118731"/>
                <a:gd name="connsiteX5" fmla="*/ 142180 w 2616237"/>
                <a:gd name="connsiteY5" fmla="*/ 937065 h 1118731"/>
                <a:gd name="connsiteX6" fmla="*/ 150038 w 2616237"/>
                <a:gd name="connsiteY6" fmla="*/ 923558 h 1118731"/>
                <a:gd name="connsiteX7" fmla="*/ 151705 w 2616237"/>
                <a:gd name="connsiteY7" fmla="*/ 923253 h 1118731"/>
                <a:gd name="connsiteX8" fmla="*/ 11020 w 2616237"/>
                <a:gd name="connsiteY8" fmla="*/ 834766 h 1118731"/>
                <a:gd name="connsiteX9" fmla="*/ -600 w 2616237"/>
                <a:gd name="connsiteY9" fmla="*/ 796666 h 1118731"/>
                <a:gd name="connsiteX10" fmla="*/ 24260 w 2616237"/>
                <a:gd name="connsiteY10" fmla="*/ 769234 h 1118731"/>
                <a:gd name="connsiteX11" fmla="*/ 46930 w 2616237"/>
                <a:gd name="connsiteY11" fmla="*/ 776854 h 1118731"/>
                <a:gd name="connsiteX12" fmla="*/ 175993 w 2616237"/>
                <a:gd name="connsiteY12" fmla="*/ 834671 h 1118731"/>
                <a:gd name="connsiteX13" fmla="*/ 225333 w 2616237"/>
                <a:gd name="connsiteY13" fmla="*/ 847815 h 1118731"/>
                <a:gd name="connsiteX14" fmla="*/ 298104 w 2616237"/>
                <a:gd name="connsiteY14" fmla="*/ 856293 h 1118731"/>
                <a:gd name="connsiteX15" fmla="*/ 348682 w 2616237"/>
                <a:gd name="connsiteY15" fmla="*/ 809620 h 1118731"/>
                <a:gd name="connsiteX16" fmla="*/ 318202 w 2616237"/>
                <a:gd name="connsiteY16" fmla="*/ 754661 h 1118731"/>
                <a:gd name="connsiteX17" fmla="*/ 260385 w 2616237"/>
                <a:gd name="connsiteY17" fmla="*/ 722943 h 1118731"/>
                <a:gd name="connsiteX18" fmla="*/ 238859 w 2616237"/>
                <a:gd name="connsiteY18" fmla="*/ 698559 h 1118731"/>
                <a:gd name="connsiteX19" fmla="*/ 255908 w 2616237"/>
                <a:gd name="connsiteY19" fmla="*/ 666269 h 1118731"/>
                <a:gd name="connsiteX20" fmla="*/ 294008 w 2616237"/>
                <a:gd name="connsiteY20" fmla="*/ 658840 h 1118731"/>
                <a:gd name="connsiteX21" fmla="*/ 479270 w 2616237"/>
                <a:gd name="connsiteY21" fmla="*/ 726372 h 1118731"/>
                <a:gd name="connsiteX22" fmla="*/ 549660 w 2616237"/>
                <a:gd name="connsiteY22" fmla="*/ 789903 h 1118731"/>
                <a:gd name="connsiteX23" fmla="*/ 673485 w 2616237"/>
                <a:gd name="connsiteY23" fmla="*/ 830861 h 1118731"/>
                <a:gd name="connsiteX24" fmla="*/ 1594647 w 2616237"/>
                <a:gd name="connsiteY24" fmla="*/ 719323 h 1118731"/>
                <a:gd name="connsiteX25" fmla="*/ 2086804 w 2616237"/>
                <a:gd name="connsiteY25" fmla="*/ -481 h 1118731"/>
                <a:gd name="connsiteX26" fmla="*/ 2615632 w 2616237"/>
                <a:gd name="connsiteY26" fmla="*/ 206211 h 111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6237" h="1118731">
                  <a:moveTo>
                    <a:pt x="2615632" y="206211"/>
                  </a:moveTo>
                  <a:cubicBezTo>
                    <a:pt x="2601249" y="228881"/>
                    <a:pt x="2128238" y="808953"/>
                    <a:pt x="1937833" y="1010312"/>
                  </a:cubicBezTo>
                  <a:cubicBezTo>
                    <a:pt x="1899314" y="1050298"/>
                    <a:pt x="1847898" y="1075368"/>
                    <a:pt x="1792672" y="1081083"/>
                  </a:cubicBezTo>
                  <a:cubicBezTo>
                    <a:pt x="1592647" y="1105753"/>
                    <a:pt x="713585" y="1171570"/>
                    <a:pt x="306105" y="1031743"/>
                  </a:cubicBezTo>
                  <a:lnTo>
                    <a:pt x="238859" y="1008693"/>
                  </a:lnTo>
                  <a:cubicBezTo>
                    <a:pt x="199425" y="995167"/>
                    <a:pt x="155038" y="976784"/>
                    <a:pt x="142180" y="937065"/>
                  </a:cubicBezTo>
                  <a:cubicBezTo>
                    <a:pt x="140618" y="931169"/>
                    <a:pt x="144142" y="925121"/>
                    <a:pt x="150038" y="923558"/>
                  </a:cubicBezTo>
                  <a:cubicBezTo>
                    <a:pt x="150590" y="923415"/>
                    <a:pt x="151143" y="923311"/>
                    <a:pt x="151705" y="923253"/>
                  </a:cubicBezTo>
                  <a:cubicBezTo>
                    <a:pt x="93564" y="917348"/>
                    <a:pt x="41520" y="884620"/>
                    <a:pt x="11020" y="834766"/>
                  </a:cubicBezTo>
                  <a:cubicBezTo>
                    <a:pt x="3287" y="823584"/>
                    <a:pt x="-781" y="810268"/>
                    <a:pt x="-600" y="796666"/>
                  </a:cubicBezTo>
                  <a:cubicBezTo>
                    <a:pt x="29" y="782741"/>
                    <a:pt x="10468" y="771235"/>
                    <a:pt x="24260" y="769234"/>
                  </a:cubicBezTo>
                  <a:cubicBezTo>
                    <a:pt x="32385" y="769596"/>
                    <a:pt x="40234" y="772235"/>
                    <a:pt x="46930" y="776854"/>
                  </a:cubicBezTo>
                  <a:cubicBezTo>
                    <a:pt x="85697" y="798476"/>
                    <a:pt x="133131" y="823336"/>
                    <a:pt x="175993" y="834671"/>
                  </a:cubicBezTo>
                  <a:lnTo>
                    <a:pt x="225333" y="847815"/>
                  </a:lnTo>
                  <a:cubicBezTo>
                    <a:pt x="249145" y="854197"/>
                    <a:pt x="273815" y="860579"/>
                    <a:pt x="298104" y="856293"/>
                  </a:cubicBezTo>
                  <a:cubicBezTo>
                    <a:pt x="322393" y="852006"/>
                    <a:pt x="345729" y="834099"/>
                    <a:pt x="348682" y="809620"/>
                  </a:cubicBezTo>
                  <a:cubicBezTo>
                    <a:pt x="350968" y="787713"/>
                    <a:pt x="336013" y="767424"/>
                    <a:pt x="318202" y="754661"/>
                  </a:cubicBezTo>
                  <a:cubicBezTo>
                    <a:pt x="300390" y="741897"/>
                    <a:pt x="279149" y="734373"/>
                    <a:pt x="260385" y="722943"/>
                  </a:cubicBezTo>
                  <a:cubicBezTo>
                    <a:pt x="250241" y="718018"/>
                    <a:pt x="242488" y="709236"/>
                    <a:pt x="238859" y="698559"/>
                  </a:cubicBezTo>
                  <a:cubicBezTo>
                    <a:pt x="237154" y="685271"/>
                    <a:pt x="243974" y="672356"/>
                    <a:pt x="255908" y="666269"/>
                  </a:cubicBezTo>
                  <a:cubicBezTo>
                    <a:pt x="267758" y="660544"/>
                    <a:pt x="280883" y="657982"/>
                    <a:pt x="294008" y="658840"/>
                  </a:cubicBezTo>
                  <a:cubicBezTo>
                    <a:pt x="361759" y="658964"/>
                    <a:pt x="427330" y="682861"/>
                    <a:pt x="479270" y="726372"/>
                  </a:cubicBezTo>
                  <a:cubicBezTo>
                    <a:pt x="503463" y="746755"/>
                    <a:pt x="524227" y="771139"/>
                    <a:pt x="549660" y="789903"/>
                  </a:cubicBezTo>
                  <a:cubicBezTo>
                    <a:pt x="584140" y="815240"/>
                    <a:pt x="631098" y="837528"/>
                    <a:pt x="673485" y="830861"/>
                  </a:cubicBezTo>
                  <a:cubicBezTo>
                    <a:pt x="912181" y="791428"/>
                    <a:pt x="1355855" y="758852"/>
                    <a:pt x="1594647" y="719323"/>
                  </a:cubicBezTo>
                  <a:cubicBezTo>
                    <a:pt x="1602458" y="717990"/>
                    <a:pt x="2038131" y="91625"/>
                    <a:pt x="2086804" y="-481"/>
                  </a:cubicBezTo>
                  <a:cubicBezTo>
                    <a:pt x="2271599" y="44239"/>
                    <a:pt x="2449487" y="113771"/>
                    <a:pt x="2615632" y="206211"/>
                  </a:cubicBezTo>
                  <a:close/>
                </a:path>
              </a:pathLst>
            </a:custGeom>
            <a:solidFill>
              <a:srgbClr val="F9ACAC"/>
            </a:solidFill>
            <a:ln w="9525" cap="flat">
              <a:noFill/>
              <a:prstDash val="solid"/>
              <a:miter/>
            </a:ln>
          </p:spPr>
          <p:txBody>
            <a:bodyPr rtlCol="0" anchor="ctr"/>
            <a:lstStyle/>
            <a:p>
              <a:endParaRPr lang="zh-CN" altLang="en-US"/>
            </a:p>
          </p:txBody>
        </p:sp>
        <p:sp>
          <p:nvSpPr>
            <p:cNvPr id="161" name="任意多边形: 形状 160"/>
            <p:cNvSpPr/>
            <p:nvPr/>
          </p:nvSpPr>
          <p:spPr>
            <a:xfrm>
              <a:off x="7191260" y="3569420"/>
              <a:ext cx="1887908" cy="1411000"/>
            </a:xfrm>
            <a:custGeom>
              <a:avLst/>
              <a:gdLst>
                <a:gd name="connsiteX0" fmla="*/ 0 w 1240536"/>
                <a:gd name="connsiteY0" fmla="*/ 0 h 927163"/>
                <a:gd name="connsiteX1" fmla="*/ 1240536 w 1240536"/>
                <a:gd name="connsiteY1" fmla="*/ 0 h 927163"/>
                <a:gd name="connsiteX2" fmla="*/ 1240536 w 1240536"/>
                <a:gd name="connsiteY2" fmla="*/ 927164 h 927163"/>
                <a:gd name="connsiteX3" fmla="*/ 0 w 1240536"/>
                <a:gd name="connsiteY3" fmla="*/ 927164 h 927163"/>
              </a:gdLst>
              <a:ahLst/>
              <a:cxnLst>
                <a:cxn ang="0">
                  <a:pos x="connsiteX0" y="connsiteY0"/>
                </a:cxn>
                <a:cxn ang="0">
                  <a:pos x="connsiteX1" y="connsiteY1"/>
                </a:cxn>
                <a:cxn ang="0">
                  <a:pos x="connsiteX2" y="connsiteY2"/>
                </a:cxn>
                <a:cxn ang="0">
                  <a:pos x="connsiteX3" y="connsiteY3"/>
                </a:cxn>
              </a:cxnLst>
              <a:rect l="l" t="t" r="r" b="b"/>
              <a:pathLst>
                <a:path w="1240536" h="927163">
                  <a:moveTo>
                    <a:pt x="0" y="0"/>
                  </a:moveTo>
                  <a:lnTo>
                    <a:pt x="1240536" y="0"/>
                  </a:lnTo>
                  <a:lnTo>
                    <a:pt x="1240536" y="927164"/>
                  </a:lnTo>
                  <a:lnTo>
                    <a:pt x="0" y="927164"/>
                  </a:lnTo>
                  <a:close/>
                </a:path>
              </a:pathLst>
            </a:custGeom>
            <a:solidFill>
              <a:schemeClr val="accent1"/>
            </a:solidFill>
            <a:ln w="9525" cap="flat">
              <a:noFill/>
              <a:prstDash val="solid"/>
              <a:miter/>
            </a:ln>
          </p:spPr>
          <p:txBody>
            <a:bodyPr rtlCol="0" anchor="ctr"/>
            <a:lstStyle/>
            <a:p>
              <a:endParaRPr lang="zh-CN" altLang="en-US"/>
            </a:p>
          </p:txBody>
        </p:sp>
        <p:sp>
          <p:nvSpPr>
            <p:cNvPr id="162" name="任意多边形: 形状 161"/>
            <p:cNvSpPr/>
            <p:nvPr/>
          </p:nvSpPr>
          <p:spPr>
            <a:xfrm>
              <a:off x="7282726" y="3484185"/>
              <a:ext cx="851762" cy="1393463"/>
            </a:xfrm>
            <a:custGeom>
              <a:avLst/>
              <a:gdLst>
                <a:gd name="connsiteX0" fmla="*/ 448879 w 559689"/>
                <a:gd name="connsiteY0" fmla="*/ 2281 h 915638"/>
                <a:gd name="connsiteX1" fmla="*/ 447069 w 559689"/>
                <a:gd name="connsiteY1" fmla="*/ 2281 h 915638"/>
                <a:gd name="connsiteX2" fmla="*/ 439640 w 559689"/>
                <a:gd name="connsiteY2" fmla="*/ 757 h 915638"/>
                <a:gd name="connsiteX3" fmla="*/ 437830 w 559689"/>
                <a:gd name="connsiteY3" fmla="*/ 757 h 915638"/>
                <a:gd name="connsiteX4" fmla="*/ 436973 w 559689"/>
                <a:gd name="connsiteY4" fmla="*/ 757 h 915638"/>
                <a:gd name="connsiteX5" fmla="*/ 436115 w 559689"/>
                <a:gd name="connsiteY5" fmla="*/ 757 h 915638"/>
                <a:gd name="connsiteX6" fmla="*/ 434401 w 559689"/>
                <a:gd name="connsiteY6" fmla="*/ 757 h 915638"/>
                <a:gd name="connsiteX7" fmla="*/ 430781 w 559689"/>
                <a:gd name="connsiteY7" fmla="*/ -481 h 915638"/>
                <a:gd name="connsiteX8" fmla="*/ -606 w 559689"/>
                <a:gd name="connsiteY8" fmla="*/ -481 h 915638"/>
                <a:gd name="connsiteX9" fmla="*/ -606 w 559689"/>
                <a:gd name="connsiteY9" fmla="*/ 858959 h 915638"/>
                <a:gd name="connsiteX10" fmla="*/ 442212 w 559689"/>
                <a:gd name="connsiteY10" fmla="*/ 859626 h 915638"/>
                <a:gd name="connsiteX11" fmla="*/ 537462 w 559689"/>
                <a:gd name="connsiteY11" fmla="*/ 912681 h 915638"/>
                <a:gd name="connsiteX12" fmla="*/ 540224 w 559689"/>
                <a:gd name="connsiteY12" fmla="*/ 913442 h 915638"/>
                <a:gd name="connsiteX13" fmla="*/ 557941 w 559689"/>
                <a:gd name="connsiteY13" fmla="*/ 915157 h 915638"/>
                <a:gd name="connsiteX14" fmla="*/ 559084 w 559689"/>
                <a:gd name="connsiteY14" fmla="*/ 915157 h 915638"/>
                <a:gd name="connsiteX15" fmla="*/ 559084 w 559689"/>
                <a:gd name="connsiteY15" fmla="*/ 64193 h 9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689" h="915638">
                  <a:moveTo>
                    <a:pt x="448879" y="2281"/>
                  </a:moveTo>
                  <a:lnTo>
                    <a:pt x="447069" y="2281"/>
                  </a:lnTo>
                  <a:cubicBezTo>
                    <a:pt x="444593" y="2281"/>
                    <a:pt x="442116" y="1329"/>
                    <a:pt x="439640" y="757"/>
                  </a:cubicBezTo>
                  <a:lnTo>
                    <a:pt x="437830" y="757"/>
                  </a:lnTo>
                  <a:cubicBezTo>
                    <a:pt x="437830" y="757"/>
                    <a:pt x="435830" y="186"/>
                    <a:pt x="436973" y="757"/>
                  </a:cubicBezTo>
                  <a:cubicBezTo>
                    <a:pt x="438116" y="1329"/>
                    <a:pt x="436497" y="757"/>
                    <a:pt x="436115" y="757"/>
                  </a:cubicBezTo>
                  <a:lnTo>
                    <a:pt x="434401" y="757"/>
                  </a:lnTo>
                  <a:cubicBezTo>
                    <a:pt x="433096" y="738"/>
                    <a:pt x="431830" y="300"/>
                    <a:pt x="430781" y="-481"/>
                  </a:cubicBezTo>
                  <a:lnTo>
                    <a:pt x="-606" y="-481"/>
                  </a:lnTo>
                  <a:lnTo>
                    <a:pt x="-606" y="858959"/>
                  </a:lnTo>
                  <a:lnTo>
                    <a:pt x="442212" y="859626"/>
                  </a:lnTo>
                  <a:lnTo>
                    <a:pt x="537462" y="912681"/>
                  </a:lnTo>
                  <a:cubicBezTo>
                    <a:pt x="538414" y="912795"/>
                    <a:pt x="539348" y="913052"/>
                    <a:pt x="540224" y="913442"/>
                  </a:cubicBezTo>
                  <a:cubicBezTo>
                    <a:pt x="546224" y="913442"/>
                    <a:pt x="552035" y="914680"/>
                    <a:pt x="557941" y="915157"/>
                  </a:cubicBezTo>
                  <a:lnTo>
                    <a:pt x="559084" y="915157"/>
                  </a:lnTo>
                  <a:lnTo>
                    <a:pt x="559084" y="64193"/>
                  </a:lnTo>
                  <a:close/>
                </a:path>
              </a:pathLst>
            </a:custGeom>
            <a:solidFill>
              <a:srgbClr val="EBF9FF"/>
            </a:solidFill>
            <a:ln w="9525" cap="flat">
              <a:noFill/>
              <a:prstDash val="solid"/>
              <a:miter/>
            </a:ln>
          </p:spPr>
          <p:txBody>
            <a:bodyPr rtlCol="0" anchor="ctr"/>
            <a:lstStyle/>
            <a:p>
              <a:endParaRPr lang="zh-CN" altLang="en-US"/>
            </a:p>
          </p:txBody>
        </p:sp>
        <p:sp>
          <p:nvSpPr>
            <p:cNvPr id="163" name="任意多边形: 形状 162"/>
            <p:cNvSpPr/>
            <p:nvPr/>
          </p:nvSpPr>
          <p:spPr>
            <a:xfrm>
              <a:off x="7956626" y="3486938"/>
              <a:ext cx="177715" cy="1389439"/>
            </a:xfrm>
            <a:custGeom>
              <a:avLst/>
              <a:gdLst>
                <a:gd name="connsiteX0" fmla="*/ 5967 w 116776"/>
                <a:gd name="connsiteY0" fmla="*/ 471 h 912995"/>
                <a:gd name="connsiteX1" fmla="*/ 4252 w 116776"/>
                <a:gd name="connsiteY1" fmla="*/ 471 h 912995"/>
                <a:gd name="connsiteX2" fmla="*/ -606 w 116776"/>
                <a:gd name="connsiteY2" fmla="*/ -481 h 912995"/>
                <a:gd name="connsiteX3" fmla="*/ -606 w 116776"/>
                <a:gd name="connsiteY3" fmla="*/ 858007 h 912995"/>
                <a:gd name="connsiteX4" fmla="*/ 86929 w 116776"/>
                <a:gd name="connsiteY4" fmla="*/ 907727 h 912995"/>
                <a:gd name="connsiteX5" fmla="*/ 90930 w 116776"/>
                <a:gd name="connsiteY5" fmla="*/ 907727 h 912995"/>
                <a:gd name="connsiteX6" fmla="*/ 100455 w 116776"/>
                <a:gd name="connsiteY6" fmla="*/ 911442 h 912995"/>
                <a:gd name="connsiteX7" fmla="*/ 112171 w 116776"/>
                <a:gd name="connsiteY7" fmla="*/ 912490 h 912995"/>
                <a:gd name="connsiteX8" fmla="*/ 116171 w 116776"/>
                <a:gd name="connsiteY8" fmla="*/ 912490 h 912995"/>
                <a:gd name="connsiteX9" fmla="*/ 116171 w 116776"/>
                <a:gd name="connsiteY9" fmla="*/ 53716 h 912995"/>
                <a:gd name="connsiteX10" fmla="*/ 84262 w 116776"/>
                <a:gd name="connsiteY10" fmla="*/ 45048 h 91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776" h="912995">
                  <a:moveTo>
                    <a:pt x="5967" y="471"/>
                  </a:moveTo>
                  <a:lnTo>
                    <a:pt x="4252" y="471"/>
                  </a:lnTo>
                  <a:cubicBezTo>
                    <a:pt x="2614" y="243"/>
                    <a:pt x="995" y="-72"/>
                    <a:pt x="-606" y="-481"/>
                  </a:cubicBezTo>
                  <a:lnTo>
                    <a:pt x="-606" y="858007"/>
                  </a:lnTo>
                  <a:lnTo>
                    <a:pt x="86929" y="907727"/>
                  </a:lnTo>
                  <a:cubicBezTo>
                    <a:pt x="88244" y="907394"/>
                    <a:pt x="89615" y="907394"/>
                    <a:pt x="90930" y="907727"/>
                  </a:cubicBezTo>
                  <a:cubicBezTo>
                    <a:pt x="94359" y="908490"/>
                    <a:pt x="97502" y="910585"/>
                    <a:pt x="100455" y="911442"/>
                  </a:cubicBezTo>
                  <a:cubicBezTo>
                    <a:pt x="104303" y="912261"/>
                    <a:pt x="108237" y="912614"/>
                    <a:pt x="112171" y="912490"/>
                  </a:cubicBezTo>
                  <a:cubicBezTo>
                    <a:pt x="113599" y="912490"/>
                    <a:pt x="114837" y="912490"/>
                    <a:pt x="116171" y="912490"/>
                  </a:cubicBezTo>
                  <a:lnTo>
                    <a:pt x="116171" y="53716"/>
                  </a:lnTo>
                  <a:lnTo>
                    <a:pt x="84262" y="45048"/>
                  </a:lnTo>
                  <a:close/>
                </a:path>
              </a:pathLst>
            </a:custGeom>
            <a:solidFill>
              <a:srgbClr val="CFF5FF"/>
            </a:solidFill>
            <a:ln w="9525" cap="flat">
              <a:noFill/>
              <a:prstDash val="solid"/>
              <a:miter/>
            </a:ln>
          </p:spPr>
          <p:txBody>
            <a:bodyPr rtlCol="0" anchor="ctr"/>
            <a:lstStyle/>
            <a:p>
              <a:endParaRPr lang="zh-CN" altLang="en-US"/>
            </a:p>
          </p:txBody>
        </p:sp>
        <p:sp>
          <p:nvSpPr>
            <p:cNvPr id="164" name="任意多边形: 形状 163"/>
            <p:cNvSpPr/>
            <p:nvPr/>
          </p:nvSpPr>
          <p:spPr>
            <a:xfrm>
              <a:off x="8135792" y="3481430"/>
              <a:ext cx="851616" cy="1396217"/>
            </a:xfrm>
            <a:custGeom>
              <a:avLst/>
              <a:gdLst>
                <a:gd name="connsiteX0" fmla="*/ 126458 w 559593"/>
                <a:gd name="connsiteY0" fmla="*/ -481 h 917448"/>
                <a:gd name="connsiteX1" fmla="*/ 118362 w 559593"/>
                <a:gd name="connsiteY1" fmla="*/ 1614 h 917448"/>
                <a:gd name="connsiteX2" fmla="*/ 111599 w 559593"/>
                <a:gd name="connsiteY2" fmla="*/ 2567 h 917448"/>
                <a:gd name="connsiteX3" fmla="*/ 109885 w 559593"/>
                <a:gd name="connsiteY3" fmla="*/ 3233 h 917448"/>
                <a:gd name="connsiteX4" fmla="*/ 107313 w 559593"/>
                <a:gd name="connsiteY4" fmla="*/ 4662 h 917448"/>
                <a:gd name="connsiteX5" fmla="*/ 107313 w 559593"/>
                <a:gd name="connsiteY5" fmla="*/ 4662 h 917448"/>
                <a:gd name="connsiteX6" fmla="*/ -606 w 559593"/>
                <a:gd name="connsiteY6" fmla="*/ 65146 h 917448"/>
                <a:gd name="connsiteX7" fmla="*/ -606 w 559593"/>
                <a:gd name="connsiteY7" fmla="*/ 916967 h 917448"/>
                <a:gd name="connsiteX8" fmla="*/ 8253 w 559593"/>
                <a:gd name="connsiteY8" fmla="*/ 916967 h 917448"/>
                <a:gd name="connsiteX9" fmla="*/ 15111 w 559593"/>
                <a:gd name="connsiteY9" fmla="*/ 916109 h 917448"/>
                <a:gd name="connsiteX10" fmla="*/ 16063 w 559593"/>
                <a:gd name="connsiteY10" fmla="*/ 916109 h 917448"/>
                <a:gd name="connsiteX11" fmla="*/ 19016 w 559593"/>
                <a:gd name="connsiteY11" fmla="*/ 914967 h 917448"/>
                <a:gd name="connsiteX12" fmla="*/ 116171 w 559593"/>
                <a:gd name="connsiteY12" fmla="*/ 860769 h 917448"/>
                <a:gd name="connsiteX13" fmla="*/ 558988 w 559593"/>
                <a:gd name="connsiteY13" fmla="*/ 860102 h 917448"/>
                <a:gd name="connsiteX14" fmla="*/ 558988 w 559593"/>
                <a:gd name="connsiteY14" fmla="*/ -481 h 91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9593" h="917448">
                  <a:moveTo>
                    <a:pt x="126458" y="-481"/>
                  </a:moveTo>
                  <a:cubicBezTo>
                    <a:pt x="123810" y="404"/>
                    <a:pt x="121105" y="1109"/>
                    <a:pt x="118362" y="1614"/>
                  </a:cubicBezTo>
                  <a:cubicBezTo>
                    <a:pt x="116076" y="1614"/>
                    <a:pt x="113790" y="2090"/>
                    <a:pt x="111599" y="2567"/>
                  </a:cubicBezTo>
                  <a:cubicBezTo>
                    <a:pt x="111075" y="2891"/>
                    <a:pt x="110494" y="3109"/>
                    <a:pt x="109885" y="3233"/>
                  </a:cubicBezTo>
                  <a:cubicBezTo>
                    <a:pt x="109151" y="3910"/>
                    <a:pt x="108275" y="4395"/>
                    <a:pt x="107313" y="4662"/>
                  </a:cubicBezTo>
                  <a:lnTo>
                    <a:pt x="107313" y="4662"/>
                  </a:lnTo>
                  <a:lnTo>
                    <a:pt x="-606" y="65146"/>
                  </a:lnTo>
                  <a:lnTo>
                    <a:pt x="-606" y="916967"/>
                  </a:lnTo>
                  <a:cubicBezTo>
                    <a:pt x="2347" y="916967"/>
                    <a:pt x="5300" y="916967"/>
                    <a:pt x="8253" y="916967"/>
                  </a:cubicBezTo>
                  <a:cubicBezTo>
                    <a:pt x="10558" y="916872"/>
                    <a:pt x="12853" y="916586"/>
                    <a:pt x="15111" y="916109"/>
                  </a:cubicBezTo>
                  <a:lnTo>
                    <a:pt x="16063" y="916109"/>
                  </a:lnTo>
                  <a:lnTo>
                    <a:pt x="19016" y="914967"/>
                  </a:lnTo>
                  <a:lnTo>
                    <a:pt x="116171" y="860769"/>
                  </a:lnTo>
                  <a:lnTo>
                    <a:pt x="558988" y="860102"/>
                  </a:lnTo>
                  <a:lnTo>
                    <a:pt x="558988" y="-481"/>
                  </a:lnTo>
                  <a:close/>
                </a:path>
              </a:pathLst>
            </a:custGeom>
            <a:solidFill>
              <a:srgbClr val="EBF9FF"/>
            </a:solidFill>
            <a:ln w="9525" cap="flat">
              <a:noFill/>
              <a:prstDash val="solid"/>
              <a:miter/>
            </a:ln>
          </p:spPr>
          <p:txBody>
            <a:bodyPr rtlCol="0" anchor="ctr"/>
            <a:lstStyle/>
            <a:p>
              <a:endParaRPr lang="zh-CN" altLang="en-US"/>
            </a:p>
          </p:txBody>
        </p:sp>
        <p:sp>
          <p:nvSpPr>
            <p:cNvPr id="165" name="任意多边形: 形状 164"/>
            <p:cNvSpPr/>
            <p:nvPr/>
          </p:nvSpPr>
          <p:spPr>
            <a:xfrm>
              <a:off x="8135502" y="3484909"/>
              <a:ext cx="178439" cy="1392218"/>
            </a:xfrm>
            <a:custGeom>
              <a:avLst/>
              <a:gdLst>
                <a:gd name="connsiteX0" fmla="*/ 111789 w 117252"/>
                <a:gd name="connsiteY0" fmla="*/ 281 h 914821"/>
                <a:gd name="connsiteX1" fmla="*/ 110075 w 117252"/>
                <a:gd name="connsiteY1" fmla="*/ 947 h 914821"/>
                <a:gd name="connsiteX2" fmla="*/ 107503 w 117252"/>
                <a:gd name="connsiteY2" fmla="*/ 2376 h 914821"/>
                <a:gd name="connsiteX3" fmla="*/ 107503 w 117252"/>
                <a:gd name="connsiteY3" fmla="*/ 2376 h 914821"/>
                <a:gd name="connsiteX4" fmla="*/ 32446 w 117252"/>
                <a:gd name="connsiteY4" fmla="*/ 45525 h 914821"/>
                <a:gd name="connsiteX5" fmla="*/ -606 w 117252"/>
                <a:gd name="connsiteY5" fmla="*/ 54192 h 914821"/>
                <a:gd name="connsiteX6" fmla="*/ -606 w 117252"/>
                <a:gd name="connsiteY6" fmla="*/ 913538 h 914821"/>
                <a:gd name="connsiteX7" fmla="*/ 7110 w 117252"/>
                <a:gd name="connsiteY7" fmla="*/ 914300 h 914821"/>
                <a:gd name="connsiteX8" fmla="*/ 14349 w 117252"/>
                <a:gd name="connsiteY8" fmla="*/ 912585 h 914821"/>
                <a:gd name="connsiteX9" fmla="*/ 26160 w 117252"/>
                <a:gd name="connsiteY9" fmla="*/ 909537 h 914821"/>
                <a:gd name="connsiteX10" fmla="*/ 116647 w 117252"/>
                <a:gd name="connsiteY10" fmla="*/ 858197 h 914821"/>
                <a:gd name="connsiteX11" fmla="*/ 116647 w 117252"/>
                <a:gd name="connsiteY11" fmla="*/ -481 h 914821"/>
                <a:gd name="connsiteX12" fmla="*/ 111789 w 117252"/>
                <a:gd name="connsiteY12" fmla="*/ 281 h 91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252" h="914821">
                  <a:moveTo>
                    <a:pt x="111789" y="281"/>
                  </a:moveTo>
                  <a:cubicBezTo>
                    <a:pt x="111266" y="614"/>
                    <a:pt x="110684" y="843"/>
                    <a:pt x="110075" y="947"/>
                  </a:cubicBezTo>
                  <a:cubicBezTo>
                    <a:pt x="109341" y="1624"/>
                    <a:pt x="108465" y="2109"/>
                    <a:pt x="107503" y="2376"/>
                  </a:cubicBezTo>
                  <a:lnTo>
                    <a:pt x="107503" y="2376"/>
                  </a:lnTo>
                  <a:lnTo>
                    <a:pt x="32446" y="45525"/>
                  </a:lnTo>
                  <a:lnTo>
                    <a:pt x="-606" y="54192"/>
                  </a:lnTo>
                  <a:lnTo>
                    <a:pt x="-606" y="913538"/>
                  </a:lnTo>
                  <a:lnTo>
                    <a:pt x="7110" y="914300"/>
                  </a:lnTo>
                  <a:cubicBezTo>
                    <a:pt x="9643" y="914510"/>
                    <a:pt x="12177" y="913909"/>
                    <a:pt x="14349" y="912585"/>
                  </a:cubicBezTo>
                  <a:cubicBezTo>
                    <a:pt x="18025" y="910728"/>
                    <a:pt x="22045" y="909690"/>
                    <a:pt x="26160" y="909537"/>
                  </a:cubicBezTo>
                  <a:lnTo>
                    <a:pt x="116647" y="858197"/>
                  </a:lnTo>
                  <a:lnTo>
                    <a:pt x="116647" y="-481"/>
                  </a:lnTo>
                  <a:cubicBezTo>
                    <a:pt x="115009" y="-329"/>
                    <a:pt x="113389" y="-81"/>
                    <a:pt x="111789" y="281"/>
                  </a:cubicBezTo>
                  <a:close/>
                </a:path>
              </a:pathLst>
            </a:custGeom>
            <a:solidFill>
              <a:srgbClr val="FFFFFF"/>
            </a:solidFill>
            <a:ln w="9525" cap="flat">
              <a:noFill/>
              <a:prstDash val="solid"/>
              <a:miter/>
            </a:ln>
          </p:spPr>
          <p:txBody>
            <a:bodyPr rtlCol="0" anchor="ctr"/>
            <a:lstStyle/>
            <a:p>
              <a:endParaRPr lang="zh-CN" altLang="en-US"/>
            </a:p>
          </p:txBody>
        </p:sp>
        <p:sp>
          <p:nvSpPr>
            <p:cNvPr id="166" name="任意多边形: 形状 165"/>
            <p:cNvSpPr/>
            <p:nvPr/>
          </p:nvSpPr>
          <p:spPr>
            <a:xfrm>
              <a:off x="7440015" y="4783715"/>
              <a:ext cx="1552022" cy="100315"/>
            </a:xfrm>
            <a:custGeom>
              <a:avLst/>
              <a:gdLst>
                <a:gd name="connsiteX0" fmla="*/ 455635 w 1019827"/>
                <a:gd name="connsiteY0" fmla="*/ 65432 h 65917"/>
                <a:gd name="connsiteX1" fmla="*/ 417535 w 1019827"/>
                <a:gd name="connsiteY1" fmla="*/ 55907 h 65917"/>
                <a:gd name="connsiteX2" fmla="*/ 357051 w 1019827"/>
                <a:gd name="connsiteY2" fmla="*/ 21903 h 65917"/>
                <a:gd name="connsiteX3" fmla="*/ 313903 w 1019827"/>
                <a:gd name="connsiteY3" fmla="*/ 10664 h 65917"/>
                <a:gd name="connsiteX4" fmla="*/ 3293 w 1019827"/>
                <a:gd name="connsiteY4" fmla="*/ 10187 h 65917"/>
                <a:gd name="connsiteX5" fmla="*/ -508 w 1019827"/>
                <a:gd name="connsiteY5" fmla="*/ 4463 h 65917"/>
                <a:gd name="connsiteX6" fmla="*/ 3293 w 1019827"/>
                <a:gd name="connsiteY6" fmla="*/ 662 h 65917"/>
                <a:gd name="connsiteX7" fmla="*/ 3293 w 1019827"/>
                <a:gd name="connsiteY7" fmla="*/ 662 h 65917"/>
                <a:gd name="connsiteX8" fmla="*/ 313903 w 1019827"/>
                <a:gd name="connsiteY8" fmla="*/ 662 h 65917"/>
                <a:gd name="connsiteX9" fmla="*/ 361528 w 1019827"/>
                <a:gd name="connsiteY9" fmla="*/ 13235 h 65917"/>
                <a:gd name="connsiteX10" fmla="*/ 422107 w 1019827"/>
                <a:gd name="connsiteY10" fmla="*/ 47144 h 65917"/>
                <a:gd name="connsiteX11" fmla="*/ 488305 w 1019827"/>
                <a:gd name="connsiteY11" fmla="*/ 47144 h 65917"/>
                <a:gd name="connsiteX12" fmla="*/ 548790 w 1019827"/>
                <a:gd name="connsiteY12" fmla="*/ 12854 h 65917"/>
                <a:gd name="connsiteX13" fmla="*/ 596986 w 1019827"/>
                <a:gd name="connsiteY13" fmla="*/ 90 h 65917"/>
                <a:gd name="connsiteX14" fmla="*/ 1015324 w 1019827"/>
                <a:gd name="connsiteY14" fmla="*/ -481 h 65917"/>
                <a:gd name="connsiteX15" fmla="*/ 1015324 w 1019827"/>
                <a:gd name="connsiteY15" fmla="*/ -481 h 65917"/>
                <a:gd name="connsiteX16" fmla="*/ 1019124 w 1019827"/>
                <a:gd name="connsiteY16" fmla="*/ 5244 h 65917"/>
                <a:gd name="connsiteX17" fmla="*/ 1015324 w 1019827"/>
                <a:gd name="connsiteY17" fmla="*/ 9044 h 65917"/>
                <a:gd name="connsiteX18" fmla="*/ 596986 w 1019827"/>
                <a:gd name="connsiteY18" fmla="*/ 9711 h 65917"/>
                <a:gd name="connsiteX19" fmla="*/ 553457 w 1019827"/>
                <a:gd name="connsiteY19" fmla="*/ 21236 h 65917"/>
                <a:gd name="connsiteX20" fmla="*/ 493735 w 1019827"/>
                <a:gd name="connsiteY20" fmla="*/ 55526 h 65917"/>
                <a:gd name="connsiteX21" fmla="*/ 455635 w 1019827"/>
                <a:gd name="connsiteY21" fmla="*/ 65432 h 6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9827" h="65917">
                  <a:moveTo>
                    <a:pt x="455635" y="65432"/>
                  </a:moveTo>
                  <a:cubicBezTo>
                    <a:pt x="442329" y="65575"/>
                    <a:pt x="429203" y="62298"/>
                    <a:pt x="417535" y="55907"/>
                  </a:cubicBezTo>
                  <a:lnTo>
                    <a:pt x="357051" y="21903"/>
                  </a:lnTo>
                  <a:cubicBezTo>
                    <a:pt x="343859" y="14549"/>
                    <a:pt x="329009" y="10682"/>
                    <a:pt x="313903" y="10664"/>
                  </a:cubicBezTo>
                  <a:lnTo>
                    <a:pt x="3293" y="10187"/>
                  </a:lnTo>
                  <a:cubicBezTo>
                    <a:pt x="664" y="9654"/>
                    <a:pt x="-1042" y="7101"/>
                    <a:pt x="-508" y="4463"/>
                  </a:cubicBezTo>
                  <a:cubicBezTo>
                    <a:pt x="-127" y="2548"/>
                    <a:pt x="1378" y="1043"/>
                    <a:pt x="3293" y="662"/>
                  </a:cubicBezTo>
                  <a:lnTo>
                    <a:pt x="3293" y="662"/>
                  </a:lnTo>
                  <a:lnTo>
                    <a:pt x="313903" y="662"/>
                  </a:lnTo>
                  <a:cubicBezTo>
                    <a:pt x="330581" y="757"/>
                    <a:pt x="346973" y="5082"/>
                    <a:pt x="361528" y="13235"/>
                  </a:cubicBezTo>
                  <a:lnTo>
                    <a:pt x="422107" y="47144"/>
                  </a:lnTo>
                  <a:cubicBezTo>
                    <a:pt x="442652" y="58717"/>
                    <a:pt x="467760" y="58717"/>
                    <a:pt x="488305" y="47144"/>
                  </a:cubicBezTo>
                  <a:lnTo>
                    <a:pt x="548790" y="12854"/>
                  </a:lnTo>
                  <a:cubicBezTo>
                    <a:pt x="563505" y="4577"/>
                    <a:pt x="580098" y="176"/>
                    <a:pt x="596986" y="90"/>
                  </a:cubicBezTo>
                  <a:lnTo>
                    <a:pt x="1015324" y="-481"/>
                  </a:lnTo>
                  <a:lnTo>
                    <a:pt x="1015324" y="-481"/>
                  </a:lnTo>
                  <a:cubicBezTo>
                    <a:pt x="1017953" y="43"/>
                    <a:pt x="1019658" y="2605"/>
                    <a:pt x="1019124" y="5244"/>
                  </a:cubicBezTo>
                  <a:cubicBezTo>
                    <a:pt x="1018743" y="7158"/>
                    <a:pt x="1017238" y="8663"/>
                    <a:pt x="1015324" y="9044"/>
                  </a:cubicBezTo>
                  <a:lnTo>
                    <a:pt x="596986" y="9711"/>
                  </a:lnTo>
                  <a:cubicBezTo>
                    <a:pt x="581726" y="9730"/>
                    <a:pt x="566725" y="13692"/>
                    <a:pt x="553457" y="21236"/>
                  </a:cubicBezTo>
                  <a:lnTo>
                    <a:pt x="493735" y="55526"/>
                  </a:lnTo>
                  <a:cubicBezTo>
                    <a:pt x="482095" y="62041"/>
                    <a:pt x="468979" y="65451"/>
                    <a:pt x="455635" y="65432"/>
                  </a:cubicBezTo>
                  <a:close/>
                </a:path>
              </a:pathLst>
            </a:custGeom>
            <a:solidFill>
              <a:srgbClr val="010100"/>
            </a:solidFill>
            <a:ln w="9525" cap="flat">
              <a:noFill/>
              <a:prstDash val="solid"/>
              <a:miter/>
            </a:ln>
          </p:spPr>
          <p:txBody>
            <a:bodyPr rtlCol="0" anchor="ctr"/>
            <a:lstStyle/>
            <a:p>
              <a:endParaRPr lang="zh-CN" altLang="en-US"/>
            </a:p>
          </p:txBody>
        </p:sp>
        <p:sp>
          <p:nvSpPr>
            <p:cNvPr id="167" name="任意多边形: 形状 166"/>
            <p:cNvSpPr/>
            <p:nvPr/>
          </p:nvSpPr>
          <p:spPr>
            <a:xfrm>
              <a:off x="7440738" y="3475486"/>
              <a:ext cx="1553483" cy="401962"/>
            </a:xfrm>
            <a:custGeom>
              <a:avLst/>
              <a:gdLst>
                <a:gd name="connsiteX0" fmla="*/ 1015705 w 1020787"/>
                <a:gd name="connsiteY0" fmla="*/ 263648 h 264128"/>
                <a:gd name="connsiteX1" fmla="*/ 1010942 w 1020787"/>
                <a:gd name="connsiteY1" fmla="*/ 258885 h 264128"/>
                <a:gd name="connsiteX2" fmla="*/ 1010942 w 1020787"/>
                <a:gd name="connsiteY2" fmla="*/ 258790 h 264128"/>
                <a:gd name="connsiteX3" fmla="*/ 1010942 w 1020787"/>
                <a:gd name="connsiteY3" fmla="*/ 8282 h 264128"/>
                <a:gd name="connsiteX4" fmla="*/ 597462 w 1020787"/>
                <a:gd name="connsiteY4" fmla="*/ 8949 h 264128"/>
                <a:gd name="connsiteX5" fmla="*/ 553933 w 1020787"/>
                <a:gd name="connsiteY5" fmla="*/ 20474 h 264128"/>
                <a:gd name="connsiteX6" fmla="*/ 493259 w 1020787"/>
                <a:gd name="connsiteY6" fmla="*/ 55050 h 264128"/>
                <a:gd name="connsiteX7" fmla="*/ 417535 w 1020787"/>
                <a:gd name="connsiteY7" fmla="*/ 55050 h 264128"/>
                <a:gd name="connsiteX8" fmla="*/ 357051 w 1020787"/>
                <a:gd name="connsiteY8" fmla="*/ 21045 h 264128"/>
                <a:gd name="connsiteX9" fmla="*/ 313903 w 1020787"/>
                <a:gd name="connsiteY9" fmla="*/ 9806 h 264128"/>
                <a:gd name="connsiteX10" fmla="*/ 3293 w 1020787"/>
                <a:gd name="connsiteY10" fmla="*/ 9806 h 264128"/>
                <a:gd name="connsiteX11" fmla="*/ -508 w 1020787"/>
                <a:gd name="connsiteY11" fmla="*/ 4081 h 264128"/>
                <a:gd name="connsiteX12" fmla="*/ 3293 w 1020787"/>
                <a:gd name="connsiteY12" fmla="*/ 281 h 264128"/>
                <a:gd name="connsiteX13" fmla="*/ 3293 w 1020787"/>
                <a:gd name="connsiteY13" fmla="*/ 281 h 264128"/>
                <a:gd name="connsiteX14" fmla="*/ 313903 w 1020787"/>
                <a:gd name="connsiteY14" fmla="*/ 757 h 264128"/>
                <a:gd name="connsiteX15" fmla="*/ 361528 w 1020787"/>
                <a:gd name="connsiteY15" fmla="*/ 13330 h 264128"/>
                <a:gd name="connsiteX16" fmla="*/ 422107 w 1020787"/>
                <a:gd name="connsiteY16" fmla="*/ 47239 h 264128"/>
                <a:gd name="connsiteX17" fmla="*/ 488305 w 1020787"/>
                <a:gd name="connsiteY17" fmla="*/ 47239 h 264128"/>
                <a:gd name="connsiteX18" fmla="*/ 548790 w 1020787"/>
                <a:gd name="connsiteY18" fmla="*/ 12854 h 264128"/>
                <a:gd name="connsiteX19" fmla="*/ 596986 w 1020787"/>
                <a:gd name="connsiteY19" fmla="*/ 90 h 264128"/>
                <a:gd name="connsiteX20" fmla="*/ 1020182 w 1020787"/>
                <a:gd name="connsiteY20" fmla="*/ -481 h 264128"/>
                <a:gd name="connsiteX21" fmla="*/ 1020182 w 1020787"/>
                <a:gd name="connsiteY21" fmla="*/ 259647 h 264128"/>
                <a:gd name="connsiteX22" fmla="*/ 1015705 w 1020787"/>
                <a:gd name="connsiteY22" fmla="*/ 263648 h 26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0787" h="264128">
                  <a:moveTo>
                    <a:pt x="1015705" y="263648"/>
                  </a:moveTo>
                  <a:cubicBezTo>
                    <a:pt x="1013076" y="263648"/>
                    <a:pt x="1010942" y="261514"/>
                    <a:pt x="1010942" y="258885"/>
                  </a:cubicBezTo>
                  <a:cubicBezTo>
                    <a:pt x="1010942" y="258856"/>
                    <a:pt x="1010942" y="258818"/>
                    <a:pt x="1010942" y="258790"/>
                  </a:cubicBezTo>
                  <a:lnTo>
                    <a:pt x="1010942" y="8282"/>
                  </a:lnTo>
                  <a:lnTo>
                    <a:pt x="597462" y="8949"/>
                  </a:lnTo>
                  <a:cubicBezTo>
                    <a:pt x="582203" y="8968"/>
                    <a:pt x="567201" y="12930"/>
                    <a:pt x="553933" y="20474"/>
                  </a:cubicBezTo>
                  <a:lnTo>
                    <a:pt x="493259" y="55050"/>
                  </a:lnTo>
                  <a:cubicBezTo>
                    <a:pt x="469732" y="68194"/>
                    <a:pt x="441062" y="68194"/>
                    <a:pt x="417535" y="55050"/>
                  </a:cubicBezTo>
                  <a:lnTo>
                    <a:pt x="357051" y="21045"/>
                  </a:lnTo>
                  <a:cubicBezTo>
                    <a:pt x="343859" y="13692"/>
                    <a:pt x="329009" y="9825"/>
                    <a:pt x="313903" y="9806"/>
                  </a:cubicBezTo>
                  <a:lnTo>
                    <a:pt x="3293" y="9806"/>
                  </a:lnTo>
                  <a:cubicBezTo>
                    <a:pt x="664" y="9282"/>
                    <a:pt x="-1042" y="6720"/>
                    <a:pt x="-508" y="4081"/>
                  </a:cubicBezTo>
                  <a:cubicBezTo>
                    <a:pt x="-127" y="2167"/>
                    <a:pt x="1378" y="662"/>
                    <a:pt x="3293" y="281"/>
                  </a:cubicBezTo>
                  <a:lnTo>
                    <a:pt x="3293" y="281"/>
                  </a:lnTo>
                  <a:lnTo>
                    <a:pt x="313903" y="757"/>
                  </a:lnTo>
                  <a:cubicBezTo>
                    <a:pt x="330581" y="853"/>
                    <a:pt x="346974" y="5177"/>
                    <a:pt x="361528" y="13330"/>
                  </a:cubicBezTo>
                  <a:lnTo>
                    <a:pt x="422107" y="47239"/>
                  </a:lnTo>
                  <a:cubicBezTo>
                    <a:pt x="442672" y="58755"/>
                    <a:pt x="467741" y="58755"/>
                    <a:pt x="488305" y="47239"/>
                  </a:cubicBezTo>
                  <a:lnTo>
                    <a:pt x="548790" y="12854"/>
                  </a:lnTo>
                  <a:cubicBezTo>
                    <a:pt x="563505" y="4577"/>
                    <a:pt x="580098" y="176"/>
                    <a:pt x="596986" y="90"/>
                  </a:cubicBezTo>
                  <a:lnTo>
                    <a:pt x="1020182" y="-481"/>
                  </a:lnTo>
                  <a:lnTo>
                    <a:pt x="1020182" y="259647"/>
                  </a:lnTo>
                  <a:cubicBezTo>
                    <a:pt x="1019791" y="261856"/>
                    <a:pt x="1017943" y="263505"/>
                    <a:pt x="1015705" y="263648"/>
                  </a:cubicBezTo>
                  <a:close/>
                </a:path>
              </a:pathLst>
            </a:custGeom>
            <a:solidFill>
              <a:srgbClr val="010100"/>
            </a:solidFill>
            <a:ln w="9525" cap="flat">
              <a:noFill/>
              <a:prstDash val="solid"/>
              <a:miter/>
            </a:ln>
          </p:spPr>
          <p:txBody>
            <a:bodyPr rtlCol="0" anchor="ctr"/>
            <a:lstStyle/>
            <a:p>
              <a:endParaRPr lang="zh-CN" altLang="en-US"/>
            </a:p>
          </p:txBody>
        </p:sp>
        <p:sp>
          <p:nvSpPr>
            <p:cNvPr id="168" name="任意多边形: 形状 167"/>
            <p:cNvSpPr/>
            <p:nvPr/>
          </p:nvSpPr>
          <p:spPr>
            <a:xfrm>
              <a:off x="7275333" y="3475343"/>
              <a:ext cx="14640" cy="1070355"/>
            </a:xfrm>
            <a:custGeom>
              <a:avLst/>
              <a:gdLst>
                <a:gd name="connsiteX0" fmla="*/ 4252 w 9620"/>
                <a:gd name="connsiteY0" fmla="*/ 702845 h 703326"/>
                <a:gd name="connsiteX1" fmla="*/ -606 w 9620"/>
                <a:gd name="connsiteY1" fmla="*/ 697987 h 703326"/>
                <a:gd name="connsiteX2" fmla="*/ -606 w 9620"/>
                <a:gd name="connsiteY2" fmla="*/ 4281 h 703326"/>
                <a:gd name="connsiteX3" fmla="*/ 4157 w 9620"/>
                <a:gd name="connsiteY3" fmla="*/ -481 h 703326"/>
                <a:gd name="connsiteX4" fmla="*/ 4252 w 9620"/>
                <a:gd name="connsiteY4" fmla="*/ -481 h 703326"/>
                <a:gd name="connsiteX5" fmla="*/ 9015 w 9620"/>
                <a:gd name="connsiteY5" fmla="*/ 4281 h 703326"/>
                <a:gd name="connsiteX6" fmla="*/ 9015 w 9620"/>
                <a:gd name="connsiteY6" fmla="*/ 698083 h 703326"/>
                <a:gd name="connsiteX7" fmla="*/ 4252 w 9620"/>
                <a:gd name="connsiteY7" fmla="*/ 702845 h 70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0" h="703326">
                  <a:moveTo>
                    <a:pt x="4252" y="702845"/>
                  </a:moveTo>
                  <a:cubicBezTo>
                    <a:pt x="1566" y="702845"/>
                    <a:pt x="-606" y="700673"/>
                    <a:pt x="-606" y="697987"/>
                  </a:cubicBezTo>
                  <a:lnTo>
                    <a:pt x="-606" y="4281"/>
                  </a:lnTo>
                  <a:cubicBezTo>
                    <a:pt x="-606" y="1652"/>
                    <a:pt x="1528" y="-481"/>
                    <a:pt x="4157" y="-481"/>
                  </a:cubicBezTo>
                  <a:cubicBezTo>
                    <a:pt x="4185" y="-481"/>
                    <a:pt x="4224" y="-481"/>
                    <a:pt x="4252" y="-481"/>
                  </a:cubicBezTo>
                  <a:cubicBezTo>
                    <a:pt x="6881" y="-481"/>
                    <a:pt x="9015" y="1652"/>
                    <a:pt x="9015" y="4281"/>
                  </a:cubicBezTo>
                  <a:lnTo>
                    <a:pt x="9015" y="698083"/>
                  </a:lnTo>
                  <a:cubicBezTo>
                    <a:pt x="9015" y="700712"/>
                    <a:pt x="6881" y="702845"/>
                    <a:pt x="4252" y="702845"/>
                  </a:cubicBezTo>
                  <a:close/>
                </a:path>
              </a:pathLst>
            </a:custGeom>
            <a:solidFill>
              <a:srgbClr val="010100"/>
            </a:solidFill>
            <a:ln w="9525" cap="flat">
              <a:noFill/>
              <a:prstDash val="solid"/>
              <a:miter/>
            </a:ln>
          </p:spPr>
          <p:txBody>
            <a:bodyPr rtlCol="0" anchor="ctr"/>
            <a:lstStyle/>
            <a:p>
              <a:endParaRPr lang="zh-CN" altLang="en-US"/>
            </a:p>
          </p:txBody>
        </p:sp>
        <p:sp>
          <p:nvSpPr>
            <p:cNvPr id="169" name="任意多边形: 形状 168"/>
            <p:cNvSpPr/>
            <p:nvPr/>
          </p:nvSpPr>
          <p:spPr>
            <a:xfrm>
              <a:off x="8127527" y="3560565"/>
              <a:ext cx="14784" cy="503591"/>
            </a:xfrm>
            <a:custGeom>
              <a:avLst/>
              <a:gdLst>
                <a:gd name="connsiteX0" fmla="*/ 4350 w 9715"/>
                <a:gd name="connsiteY0" fmla="*/ 330426 h 330907"/>
                <a:gd name="connsiteX1" fmla="*/ -508 w 9715"/>
                <a:gd name="connsiteY1" fmla="*/ 325569 h 330907"/>
                <a:gd name="connsiteX2" fmla="*/ -508 w 9715"/>
                <a:gd name="connsiteY2" fmla="*/ 5338 h 330907"/>
                <a:gd name="connsiteX3" fmla="*/ 3293 w 9715"/>
                <a:gd name="connsiteY3" fmla="*/ -387 h 330907"/>
                <a:gd name="connsiteX4" fmla="*/ 9017 w 9715"/>
                <a:gd name="connsiteY4" fmla="*/ 3423 h 330907"/>
                <a:gd name="connsiteX5" fmla="*/ 9017 w 9715"/>
                <a:gd name="connsiteY5" fmla="*/ 5338 h 330907"/>
                <a:gd name="connsiteX6" fmla="*/ 9017 w 9715"/>
                <a:gd name="connsiteY6" fmla="*/ 325569 h 330907"/>
                <a:gd name="connsiteX7" fmla="*/ 4350 w 9715"/>
                <a:gd name="connsiteY7" fmla="*/ 330426 h 330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15" h="330907">
                  <a:moveTo>
                    <a:pt x="4350" y="330426"/>
                  </a:moveTo>
                  <a:cubicBezTo>
                    <a:pt x="1664" y="330426"/>
                    <a:pt x="-508" y="328254"/>
                    <a:pt x="-508" y="325569"/>
                  </a:cubicBezTo>
                  <a:lnTo>
                    <a:pt x="-508" y="5338"/>
                  </a:lnTo>
                  <a:cubicBezTo>
                    <a:pt x="-1041" y="2709"/>
                    <a:pt x="664" y="147"/>
                    <a:pt x="3293" y="-387"/>
                  </a:cubicBezTo>
                  <a:cubicBezTo>
                    <a:pt x="5931" y="-910"/>
                    <a:pt x="8484" y="794"/>
                    <a:pt x="9017" y="3423"/>
                  </a:cubicBezTo>
                  <a:cubicBezTo>
                    <a:pt x="9141" y="4052"/>
                    <a:pt x="9141" y="4709"/>
                    <a:pt x="9017" y="5338"/>
                  </a:cubicBezTo>
                  <a:lnTo>
                    <a:pt x="9017" y="325569"/>
                  </a:lnTo>
                  <a:cubicBezTo>
                    <a:pt x="9017" y="328178"/>
                    <a:pt x="6960" y="330321"/>
                    <a:pt x="4350" y="330426"/>
                  </a:cubicBezTo>
                  <a:close/>
                </a:path>
              </a:pathLst>
            </a:custGeom>
            <a:solidFill>
              <a:srgbClr val="010100"/>
            </a:solidFill>
            <a:ln w="9525" cap="flat">
              <a:noFill/>
              <a:prstDash val="solid"/>
              <a:miter/>
            </a:ln>
          </p:spPr>
          <p:txBody>
            <a:bodyPr rtlCol="0" anchor="ctr"/>
            <a:lstStyle/>
            <a:p>
              <a:endParaRPr lang="zh-CN" altLang="en-US"/>
            </a:p>
          </p:txBody>
        </p:sp>
        <p:sp>
          <p:nvSpPr>
            <p:cNvPr id="170" name="任意多边形: 形状 169"/>
            <p:cNvSpPr/>
            <p:nvPr/>
          </p:nvSpPr>
          <p:spPr>
            <a:xfrm>
              <a:off x="8127674" y="4112145"/>
              <a:ext cx="14495" cy="197999"/>
            </a:xfrm>
            <a:custGeom>
              <a:avLst/>
              <a:gdLst>
                <a:gd name="connsiteX0" fmla="*/ 4252 w 9525"/>
                <a:gd name="connsiteY0" fmla="*/ 129623 h 130104"/>
                <a:gd name="connsiteX1" fmla="*/ -606 w 9525"/>
                <a:gd name="connsiteY1" fmla="*/ 124765 h 130104"/>
                <a:gd name="connsiteX2" fmla="*/ -606 w 9525"/>
                <a:gd name="connsiteY2" fmla="*/ 3417 h 130104"/>
                <a:gd name="connsiteX3" fmla="*/ 5119 w 9525"/>
                <a:gd name="connsiteY3" fmla="*/ -383 h 130104"/>
                <a:gd name="connsiteX4" fmla="*/ 8919 w 9525"/>
                <a:gd name="connsiteY4" fmla="*/ 3417 h 130104"/>
                <a:gd name="connsiteX5" fmla="*/ 8919 w 9525"/>
                <a:gd name="connsiteY5" fmla="*/ 124765 h 130104"/>
                <a:gd name="connsiteX6" fmla="*/ 4252 w 9525"/>
                <a:gd name="connsiteY6" fmla="*/ 129623 h 13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30104">
                  <a:moveTo>
                    <a:pt x="4252" y="129623"/>
                  </a:moveTo>
                  <a:cubicBezTo>
                    <a:pt x="1566" y="129623"/>
                    <a:pt x="-606" y="127451"/>
                    <a:pt x="-606" y="124765"/>
                  </a:cubicBezTo>
                  <a:lnTo>
                    <a:pt x="-606" y="3417"/>
                  </a:lnTo>
                  <a:cubicBezTo>
                    <a:pt x="-82" y="788"/>
                    <a:pt x="2481" y="-917"/>
                    <a:pt x="5119" y="-383"/>
                  </a:cubicBezTo>
                  <a:cubicBezTo>
                    <a:pt x="7033" y="-3"/>
                    <a:pt x="8539" y="1503"/>
                    <a:pt x="8919" y="3417"/>
                  </a:cubicBezTo>
                  <a:lnTo>
                    <a:pt x="8919" y="124765"/>
                  </a:lnTo>
                  <a:cubicBezTo>
                    <a:pt x="8919" y="127375"/>
                    <a:pt x="6862" y="129519"/>
                    <a:pt x="4252" y="129623"/>
                  </a:cubicBezTo>
                  <a:close/>
                </a:path>
              </a:pathLst>
            </a:custGeom>
            <a:solidFill>
              <a:srgbClr val="010100"/>
            </a:solidFill>
            <a:ln w="9525" cap="flat">
              <a:noFill/>
              <a:prstDash val="solid"/>
              <a:miter/>
            </a:ln>
          </p:spPr>
          <p:txBody>
            <a:bodyPr rtlCol="0" anchor="ctr"/>
            <a:lstStyle/>
            <a:p>
              <a:endParaRPr lang="zh-CN" altLang="en-US"/>
            </a:p>
          </p:txBody>
        </p:sp>
        <p:sp>
          <p:nvSpPr>
            <p:cNvPr id="171" name="任意多边形: 形状 170"/>
            <p:cNvSpPr/>
            <p:nvPr/>
          </p:nvSpPr>
          <p:spPr>
            <a:xfrm>
              <a:off x="7414648" y="3776269"/>
              <a:ext cx="217411" cy="14495"/>
            </a:xfrm>
            <a:custGeom>
              <a:avLst/>
              <a:gdLst>
                <a:gd name="connsiteX0" fmla="*/ 138357 w 142860"/>
                <a:gd name="connsiteY0" fmla="*/ 9044 h 9525"/>
                <a:gd name="connsiteX1" fmla="*/ 3293 w 142860"/>
                <a:gd name="connsiteY1" fmla="*/ 9044 h 9525"/>
                <a:gd name="connsiteX2" fmla="*/ -508 w 142860"/>
                <a:gd name="connsiteY2" fmla="*/ 3319 h 9525"/>
                <a:gd name="connsiteX3" fmla="*/ 3293 w 142860"/>
                <a:gd name="connsiteY3" fmla="*/ -481 h 9525"/>
                <a:gd name="connsiteX4" fmla="*/ 138357 w 142860"/>
                <a:gd name="connsiteY4" fmla="*/ -481 h 9525"/>
                <a:gd name="connsiteX5" fmla="*/ 142157 w 142860"/>
                <a:gd name="connsiteY5" fmla="*/ 5244 h 9525"/>
                <a:gd name="connsiteX6" fmla="*/ 138357 w 142860"/>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60" h="9525">
                  <a:moveTo>
                    <a:pt x="138357" y="9044"/>
                  </a:moveTo>
                  <a:lnTo>
                    <a:pt x="3293" y="9044"/>
                  </a:lnTo>
                  <a:cubicBezTo>
                    <a:pt x="664" y="8520"/>
                    <a:pt x="-1042" y="5958"/>
                    <a:pt x="-508" y="3319"/>
                  </a:cubicBezTo>
                  <a:cubicBezTo>
                    <a:pt x="-127" y="1405"/>
                    <a:pt x="1378" y="-100"/>
                    <a:pt x="3293" y="-481"/>
                  </a:cubicBezTo>
                  <a:lnTo>
                    <a:pt x="138357" y="-481"/>
                  </a:lnTo>
                  <a:cubicBezTo>
                    <a:pt x="140986" y="43"/>
                    <a:pt x="142691" y="2605"/>
                    <a:pt x="142157" y="5244"/>
                  </a:cubicBezTo>
                  <a:cubicBezTo>
                    <a:pt x="141777" y="7158"/>
                    <a:pt x="140271" y="8663"/>
                    <a:pt x="138357" y="9044"/>
                  </a:cubicBezTo>
                  <a:close/>
                </a:path>
              </a:pathLst>
            </a:custGeom>
            <a:solidFill>
              <a:srgbClr val="010100"/>
            </a:solidFill>
            <a:ln w="9525" cap="flat">
              <a:noFill/>
              <a:prstDash val="solid"/>
              <a:miter/>
            </a:ln>
          </p:spPr>
          <p:txBody>
            <a:bodyPr rtlCol="0" anchor="ctr"/>
            <a:lstStyle/>
            <a:p>
              <a:endParaRPr lang="zh-CN" altLang="en-US"/>
            </a:p>
          </p:txBody>
        </p:sp>
        <p:sp>
          <p:nvSpPr>
            <p:cNvPr id="172" name="任意多边形: 形状 171"/>
            <p:cNvSpPr/>
            <p:nvPr/>
          </p:nvSpPr>
          <p:spPr>
            <a:xfrm>
              <a:off x="7618734" y="3891075"/>
              <a:ext cx="231351" cy="14640"/>
            </a:xfrm>
            <a:custGeom>
              <a:avLst/>
              <a:gdLst>
                <a:gd name="connsiteX0" fmla="*/ 146556 w 152019"/>
                <a:gd name="connsiteY0" fmla="*/ 9139 h 9620"/>
                <a:gd name="connsiteX1" fmla="*/ 4252 w 152019"/>
                <a:gd name="connsiteY1" fmla="*/ 9139 h 9620"/>
                <a:gd name="connsiteX2" fmla="*/ -606 w 152019"/>
                <a:gd name="connsiteY2" fmla="*/ 4282 h 9620"/>
                <a:gd name="connsiteX3" fmla="*/ 4157 w 152019"/>
                <a:gd name="connsiteY3" fmla="*/ -480 h 9620"/>
                <a:gd name="connsiteX4" fmla="*/ 4252 w 152019"/>
                <a:gd name="connsiteY4" fmla="*/ -480 h 9620"/>
                <a:gd name="connsiteX5" fmla="*/ 146556 w 152019"/>
                <a:gd name="connsiteY5" fmla="*/ -480 h 9620"/>
                <a:gd name="connsiteX6" fmla="*/ 151414 w 152019"/>
                <a:gd name="connsiteY6" fmla="*/ 4187 h 9620"/>
                <a:gd name="connsiteX7" fmla="*/ 151414 w 152019"/>
                <a:gd name="connsiteY7" fmla="*/ 4282 h 9620"/>
                <a:gd name="connsiteX8" fmla="*/ 146556 w 15201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019" h="9620">
                  <a:moveTo>
                    <a:pt x="146556" y="9139"/>
                  </a:moveTo>
                  <a:lnTo>
                    <a:pt x="4252" y="9139"/>
                  </a:lnTo>
                  <a:cubicBezTo>
                    <a:pt x="1566" y="9139"/>
                    <a:pt x="-606" y="6968"/>
                    <a:pt x="-606" y="4282"/>
                  </a:cubicBezTo>
                  <a:cubicBezTo>
                    <a:pt x="-606" y="1653"/>
                    <a:pt x="1528" y="-480"/>
                    <a:pt x="4157" y="-480"/>
                  </a:cubicBezTo>
                  <a:cubicBezTo>
                    <a:pt x="4185" y="-480"/>
                    <a:pt x="4224" y="-480"/>
                    <a:pt x="4252" y="-480"/>
                  </a:cubicBezTo>
                  <a:lnTo>
                    <a:pt x="146556" y="-480"/>
                  </a:lnTo>
                  <a:cubicBezTo>
                    <a:pt x="149185" y="-528"/>
                    <a:pt x="151356" y="1558"/>
                    <a:pt x="151414" y="4187"/>
                  </a:cubicBezTo>
                  <a:cubicBezTo>
                    <a:pt x="151414" y="4215"/>
                    <a:pt x="151414" y="4253"/>
                    <a:pt x="151414" y="4282"/>
                  </a:cubicBezTo>
                  <a:cubicBezTo>
                    <a:pt x="151414" y="6968"/>
                    <a:pt x="149242" y="9139"/>
                    <a:pt x="146556" y="9139"/>
                  </a:cubicBezTo>
                  <a:close/>
                </a:path>
              </a:pathLst>
            </a:custGeom>
            <a:solidFill>
              <a:srgbClr val="010100"/>
            </a:solidFill>
            <a:ln w="9525" cap="flat">
              <a:noFill/>
              <a:prstDash val="solid"/>
              <a:miter/>
            </a:ln>
          </p:spPr>
          <p:txBody>
            <a:bodyPr rtlCol="0" anchor="ctr"/>
            <a:lstStyle/>
            <a:p>
              <a:endParaRPr lang="zh-CN" altLang="en-US"/>
            </a:p>
          </p:txBody>
        </p:sp>
        <p:sp>
          <p:nvSpPr>
            <p:cNvPr id="173" name="任意多边形: 形状 172"/>
            <p:cNvSpPr/>
            <p:nvPr/>
          </p:nvSpPr>
          <p:spPr>
            <a:xfrm>
              <a:off x="7413621" y="3891075"/>
              <a:ext cx="159596" cy="14640"/>
            </a:xfrm>
            <a:custGeom>
              <a:avLst/>
              <a:gdLst>
                <a:gd name="connsiteX0" fmla="*/ 99407 w 104869"/>
                <a:gd name="connsiteY0" fmla="*/ 9139 h 9620"/>
                <a:gd name="connsiteX1" fmla="*/ 4157 w 104869"/>
                <a:gd name="connsiteY1" fmla="*/ 9139 h 9620"/>
                <a:gd name="connsiteX2" fmla="*/ -606 w 104869"/>
                <a:gd name="connsiteY2" fmla="*/ 4377 h 9620"/>
                <a:gd name="connsiteX3" fmla="*/ -606 w 104869"/>
                <a:gd name="connsiteY3" fmla="*/ 4282 h 9620"/>
                <a:gd name="connsiteX4" fmla="*/ 4157 w 104869"/>
                <a:gd name="connsiteY4" fmla="*/ -480 h 9620"/>
                <a:gd name="connsiteX5" fmla="*/ 99407 w 104869"/>
                <a:gd name="connsiteY5" fmla="*/ -480 h 9620"/>
                <a:gd name="connsiteX6" fmla="*/ 104264 w 104869"/>
                <a:gd name="connsiteY6" fmla="*/ 4187 h 9620"/>
                <a:gd name="connsiteX7" fmla="*/ 104264 w 104869"/>
                <a:gd name="connsiteY7" fmla="*/ 4282 h 9620"/>
                <a:gd name="connsiteX8" fmla="*/ 99407 w 10486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869" h="9620">
                  <a:moveTo>
                    <a:pt x="99407" y="9139"/>
                  </a:moveTo>
                  <a:lnTo>
                    <a:pt x="4157" y="9139"/>
                  </a:lnTo>
                  <a:cubicBezTo>
                    <a:pt x="1528" y="9139"/>
                    <a:pt x="-606" y="7006"/>
                    <a:pt x="-606" y="4377"/>
                  </a:cubicBezTo>
                  <a:cubicBezTo>
                    <a:pt x="-606" y="4348"/>
                    <a:pt x="-606" y="4311"/>
                    <a:pt x="-606" y="4282"/>
                  </a:cubicBezTo>
                  <a:cubicBezTo>
                    <a:pt x="-606" y="1653"/>
                    <a:pt x="1528" y="-480"/>
                    <a:pt x="4157" y="-480"/>
                  </a:cubicBezTo>
                  <a:lnTo>
                    <a:pt x="99407" y="-480"/>
                  </a:lnTo>
                  <a:cubicBezTo>
                    <a:pt x="102036" y="-528"/>
                    <a:pt x="104207" y="1558"/>
                    <a:pt x="104264" y="4187"/>
                  </a:cubicBezTo>
                  <a:cubicBezTo>
                    <a:pt x="104264" y="4215"/>
                    <a:pt x="104264" y="4253"/>
                    <a:pt x="104264" y="4282"/>
                  </a:cubicBezTo>
                  <a:cubicBezTo>
                    <a:pt x="104264" y="6968"/>
                    <a:pt x="102093" y="9139"/>
                    <a:pt x="99407" y="9139"/>
                  </a:cubicBezTo>
                  <a:close/>
                </a:path>
              </a:pathLst>
            </a:custGeom>
            <a:solidFill>
              <a:srgbClr val="010100"/>
            </a:solidFill>
            <a:ln w="9525" cap="flat">
              <a:noFill/>
              <a:prstDash val="solid"/>
              <a:miter/>
            </a:ln>
          </p:spPr>
          <p:txBody>
            <a:bodyPr rtlCol="0" anchor="ctr"/>
            <a:lstStyle/>
            <a:p>
              <a:endParaRPr lang="zh-CN" altLang="en-US"/>
            </a:p>
          </p:txBody>
        </p:sp>
        <p:sp>
          <p:nvSpPr>
            <p:cNvPr id="174" name="任意多边形: 形状 173"/>
            <p:cNvSpPr/>
            <p:nvPr/>
          </p:nvSpPr>
          <p:spPr>
            <a:xfrm>
              <a:off x="7413332" y="3978049"/>
              <a:ext cx="436752" cy="14640"/>
            </a:xfrm>
            <a:custGeom>
              <a:avLst/>
              <a:gdLst>
                <a:gd name="connsiteX0" fmla="*/ 281525 w 286988"/>
                <a:gd name="connsiteY0" fmla="*/ 9139 h 9620"/>
                <a:gd name="connsiteX1" fmla="*/ 4157 w 286988"/>
                <a:gd name="connsiteY1" fmla="*/ 9139 h 9620"/>
                <a:gd name="connsiteX2" fmla="*/ -606 w 286988"/>
                <a:gd name="connsiteY2" fmla="*/ 4377 h 9620"/>
                <a:gd name="connsiteX3" fmla="*/ -606 w 286988"/>
                <a:gd name="connsiteY3" fmla="*/ 4282 h 9620"/>
                <a:gd name="connsiteX4" fmla="*/ 4157 w 286988"/>
                <a:gd name="connsiteY4" fmla="*/ -480 h 9620"/>
                <a:gd name="connsiteX5" fmla="*/ 281525 w 286988"/>
                <a:gd name="connsiteY5" fmla="*/ -480 h 9620"/>
                <a:gd name="connsiteX6" fmla="*/ 286383 w 286988"/>
                <a:gd name="connsiteY6" fmla="*/ 4187 h 9620"/>
                <a:gd name="connsiteX7" fmla="*/ 286383 w 286988"/>
                <a:gd name="connsiteY7" fmla="*/ 4282 h 9620"/>
                <a:gd name="connsiteX8" fmla="*/ 281525 w 286988"/>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988" h="9620">
                  <a:moveTo>
                    <a:pt x="281525" y="9139"/>
                  </a:moveTo>
                  <a:lnTo>
                    <a:pt x="4157" y="9139"/>
                  </a:lnTo>
                  <a:cubicBezTo>
                    <a:pt x="1528" y="9139"/>
                    <a:pt x="-606" y="7006"/>
                    <a:pt x="-606" y="4377"/>
                  </a:cubicBezTo>
                  <a:cubicBezTo>
                    <a:pt x="-606" y="4348"/>
                    <a:pt x="-606" y="4311"/>
                    <a:pt x="-606" y="4282"/>
                  </a:cubicBezTo>
                  <a:cubicBezTo>
                    <a:pt x="-606" y="1653"/>
                    <a:pt x="1528" y="-480"/>
                    <a:pt x="4157" y="-480"/>
                  </a:cubicBezTo>
                  <a:lnTo>
                    <a:pt x="281525" y="-480"/>
                  </a:lnTo>
                  <a:cubicBezTo>
                    <a:pt x="284154" y="-528"/>
                    <a:pt x="286325" y="1558"/>
                    <a:pt x="286383" y="4187"/>
                  </a:cubicBezTo>
                  <a:cubicBezTo>
                    <a:pt x="286383" y="4215"/>
                    <a:pt x="286383" y="4253"/>
                    <a:pt x="286383" y="4282"/>
                  </a:cubicBezTo>
                  <a:cubicBezTo>
                    <a:pt x="286383" y="6968"/>
                    <a:pt x="284211" y="9139"/>
                    <a:pt x="281525" y="9139"/>
                  </a:cubicBezTo>
                  <a:close/>
                </a:path>
              </a:pathLst>
            </a:custGeom>
            <a:solidFill>
              <a:srgbClr val="010100"/>
            </a:solidFill>
            <a:ln w="9525" cap="flat">
              <a:noFill/>
              <a:prstDash val="solid"/>
              <a:miter/>
            </a:ln>
          </p:spPr>
          <p:txBody>
            <a:bodyPr rtlCol="0" anchor="ctr"/>
            <a:lstStyle/>
            <a:p>
              <a:endParaRPr lang="zh-CN" altLang="en-US"/>
            </a:p>
          </p:txBody>
        </p:sp>
        <p:sp>
          <p:nvSpPr>
            <p:cNvPr id="175" name="任意多边形: 形状 174"/>
            <p:cNvSpPr/>
            <p:nvPr/>
          </p:nvSpPr>
          <p:spPr>
            <a:xfrm>
              <a:off x="7715130" y="4065023"/>
              <a:ext cx="134953" cy="14640"/>
            </a:xfrm>
            <a:custGeom>
              <a:avLst/>
              <a:gdLst>
                <a:gd name="connsiteX0" fmla="*/ 83214 w 88677"/>
                <a:gd name="connsiteY0" fmla="*/ 9139 h 9620"/>
                <a:gd name="connsiteX1" fmla="*/ 4252 w 88677"/>
                <a:gd name="connsiteY1" fmla="*/ 9139 h 9620"/>
                <a:gd name="connsiteX2" fmla="*/ -606 w 88677"/>
                <a:gd name="connsiteY2" fmla="*/ 4282 h 9620"/>
                <a:gd name="connsiteX3" fmla="*/ 4157 w 88677"/>
                <a:gd name="connsiteY3" fmla="*/ -480 h 9620"/>
                <a:gd name="connsiteX4" fmla="*/ 4252 w 88677"/>
                <a:gd name="connsiteY4" fmla="*/ -480 h 9620"/>
                <a:gd name="connsiteX5" fmla="*/ 83214 w 88677"/>
                <a:gd name="connsiteY5" fmla="*/ -480 h 9620"/>
                <a:gd name="connsiteX6" fmla="*/ 88072 w 88677"/>
                <a:gd name="connsiteY6" fmla="*/ 4187 h 9620"/>
                <a:gd name="connsiteX7" fmla="*/ 88072 w 88677"/>
                <a:gd name="connsiteY7" fmla="*/ 4282 h 9620"/>
                <a:gd name="connsiteX8" fmla="*/ 83214 w 88677"/>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677" h="9620">
                  <a:moveTo>
                    <a:pt x="83214" y="9139"/>
                  </a:moveTo>
                  <a:lnTo>
                    <a:pt x="4252" y="9139"/>
                  </a:lnTo>
                  <a:cubicBezTo>
                    <a:pt x="1566" y="9139"/>
                    <a:pt x="-606" y="6968"/>
                    <a:pt x="-606" y="4282"/>
                  </a:cubicBezTo>
                  <a:cubicBezTo>
                    <a:pt x="-606" y="1653"/>
                    <a:pt x="1528" y="-480"/>
                    <a:pt x="4157" y="-480"/>
                  </a:cubicBezTo>
                  <a:cubicBezTo>
                    <a:pt x="4185" y="-480"/>
                    <a:pt x="4223" y="-480"/>
                    <a:pt x="4252" y="-480"/>
                  </a:cubicBezTo>
                  <a:lnTo>
                    <a:pt x="83214" y="-480"/>
                  </a:lnTo>
                  <a:cubicBezTo>
                    <a:pt x="85843" y="-528"/>
                    <a:pt x="88015" y="1558"/>
                    <a:pt x="88072" y="4187"/>
                  </a:cubicBezTo>
                  <a:cubicBezTo>
                    <a:pt x="88072" y="4215"/>
                    <a:pt x="88072" y="4253"/>
                    <a:pt x="88072" y="4282"/>
                  </a:cubicBezTo>
                  <a:cubicBezTo>
                    <a:pt x="88072" y="6968"/>
                    <a:pt x="85900" y="9139"/>
                    <a:pt x="83214" y="9139"/>
                  </a:cubicBezTo>
                  <a:close/>
                </a:path>
              </a:pathLst>
            </a:custGeom>
            <a:solidFill>
              <a:srgbClr val="010100"/>
            </a:solidFill>
            <a:ln w="9525" cap="flat">
              <a:noFill/>
              <a:prstDash val="solid"/>
              <a:miter/>
            </a:ln>
          </p:spPr>
          <p:txBody>
            <a:bodyPr rtlCol="0" anchor="ctr"/>
            <a:lstStyle/>
            <a:p>
              <a:endParaRPr lang="zh-CN" altLang="en-US"/>
            </a:p>
          </p:txBody>
        </p:sp>
        <p:sp>
          <p:nvSpPr>
            <p:cNvPr id="176" name="任意多边形: 形状 175"/>
            <p:cNvSpPr/>
            <p:nvPr/>
          </p:nvSpPr>
          <p:spPr>
            <a:xfrm>
              <a:off x="7413332" y="4065024"/>
              <a:ext cx="244398" cy="14639"/>
            </a:xfrm>
            <a:custGeom>
              <a:avLst/>
              <a:gdLst>
                <a:gd name="connsiteX0" fmla="*/ 155223 w 160592"/>
                <a:gd name="connsiteY0" fmla="*/ 9139 h 9619"/>
                <a:gd name="connsiteX1" fmla="*/ 4157 w 160592"/>
                <a:gd name="connsiteY1" fmla="*/ 9139 h 9619"/>
                <a:gd name="connsiteX2" fmla="*/ -606 w 160592"/>
                <a:gd name="connsiteY2" fmla="*/ 4376 h 9619"/>
                <a:gd name="connsiteX3" fmla="*/ -606 w 160592"/>
                <a:gd name="connsiteY3" fmla="*/ 4281 h 9619"/>
                <a:gd name="connsiteX4" fmla="*/ 4157 w 160592"/>
                <a:gd name="connsiteY4" fmla="*/ -481 h 9619"/>
                <a:gd name="connsiteX5" fmla="*/ 155223 w 160592"/>
                <a:gd name="connsiteY5" fmla="*/ -481 h 9619"/>
                <a:gd name="connsiteX6" fmla="*/ 159986 w 160592"/>
                <a:gd name="connsiteY6" fmla="*/ 4281 h 9619"/>
                <a:gd name="connsiteX7" fmla="*/ 155319 w 160592"/>
                <a:gd name="connsiteY7" fmla="*/ 9139 h 9619"/>
                <a:gd name="connsiteX8" fmla="*/ 155223 w 160592"/>
                <a:gd name="connsiteY8" fmla="*/ 9139 h 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592" h="9619">
                  <a:moveTo>
                    <a:pt x="155223" y="9139"/>
                  </a:moveTo>
                  <a:lnTo>
                    <a:pt x="4157" y="9139"/>
                  </a:lnTo>
                  <a:cubicBezTo>
                    <a:pt x="1528" y="9139"/>
                    <a:pt x="-606" y="7005"/>
                    <a:pt x="-606" y="4376"/>
                  </a:cubicBezTo>
                  <a:cubicBezTo>
                    <a:pt x="-606" y="4348"/>
                    <a:pt x="-606" y="4310"/>
                    <a:pt x="-606" y="4281"/>
                  </a:cubicBezTo>
                  <a:cubicBezTo>
                    <a:pt x="-606" y="1652"/>
                    <a:pt x="1528" y="-481"/>
                    <a:pt x="4157" y="-481"/>
                  </a:cubicBezTo>
                  <a:lnTo>
                    <a:pt x="155223" y="-481"/>
                  </a:lnTo>
                  <a:cubicBezTo>
                    <a:pt x="157852" y="-481"/>
                    <a:pt x="159986" y="1652"/>
                    <a:pt x="159986" y="4281"/>
                  </a:cubicBezTo>
                  <a:cubicBezTo>
                    <a:pt x="160033" y="6910"/>
                    <a:pt x="157948" y="9082"/>
                    <a:pt x="155319" y="9139"/>
                  </a:cubicBezTo>
                  <a:cubicBezTo>
                    <a:pt x="155290" y="9139"/>
                    <a:pt x="155252" y="9139"/>
                    <a:pt x="155223" y="9139"/>
                  </a:cubicBezTo>
                  <a:close/>
                </a:path>
              </a:pathLst>
            </a:custGeom>
            <a:solidFill>
              <a:srgbClr val="010100"/>
            </a:solidFill>
            <a:ln w="9525" cap="flat">
              <a:noFill/>
              <a:prstDash val="solid"/>
              <a:miter/>
            </a:ln>
          </p:spPr>
          <p:txBody>
            <a:bodyPr rtlCol="0" anchor="ctr"/>
            <a:lstStyle/>
            <a:p>
              <a:endParaRPr lang="zh-CN" altLang="en-US"/>
            </a:p>
          </p:txBody>
        </p:sp>
        <p:sp>
          <p:nvSpPr>
            <p:cNvPr id="177" name="任意多边形: 形状 176"/>
            <p:cNvSpPr/>
            <p:nvPr/>
          </p:nvSpPr>
          <p:spPr>
            <a:xfrm>
              <a:off x="7600482" y="4268397"/>
              <a:ext cx="248141" cy="14495"/>
            </a:xfrm>
            <a:custGeom>
              <a:avLst/>
              <a:gdLst>
                <a:gd name="connsiteX0" fmla="*/ 158550 w 163053"/>
                <a:gd name="connsiteY0" fmla="*/ 9044 h 9525"/>
                <a:gd name="connsiteX1" fmla="*/ 3293 w 163053"/>
                <a:gd name="connsiteY1" fmla="*/ 9044 h 9525"/>
                <a:gd name="connsiteX2" fmla="*/ -508 w 163053"/>
                <a:gd name="connsiteY2" fmla="*/ 3319 h 9525"/>
                <a:gd name="connsiteX3" fmla="*/ 3293 w 163053"/>
                <a:gd name="connsiteY3" fmla="*/ -481 h 9525"/>
                <a:gd name="connsiteX4" fmla="*/ 158550 w 163053"/>
                <a:gd name="connsiteY4" fmla="*/ -481 h 9525"/>
                <a:gd name="connsiteX5" fmla="*/ 162350 w 163053"/>
                <a:gd name="connsiteY5" fmla="*/ 5244 h 9525"/>
                <a:gd name="connsiteX6" fmla="*/ 158550 w 163053"/>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053" h="9525">
                  <a:moveTo>
                    <a:pt x="158550" y="9044"/>
                  </a:moveTo>
                  <a:lnTo>
                    <a:pt x="3293" y="9044"/>
                  </a:lnTo>
                  <a:cubicBezTo>
                    <a:pt x="664" y="8520"/>
                    <a:pt x="-1042" y="5958"/>
                    <a:pt x="-508" y="3319"/>
                  </a:cubicBezTo>
                  <a:cubicBezTo>
                    <a:pt x="-127" y="1405"/>
                    <a:pt x="1378" y="-100"/>
                    <a:pt x="3293" y="-481"/>
                  </a:cubicBezTo>
                  <a:lnTo>
                    <a:pt x="158550" y="-481"/>
                  </a:lnTo>
                  <a:cubicBezTo>
                    <a:pt x="161179" y="43"/>
                    <a:pt x="162884" y="2605"/>
                    <a:pt x="162350" y="5244"/>
                  </a:cubicBezTo>
                  <a:cubicBezTo>
                    <a:pt x="161969" y="7158"/>
                    <a:pt x="160464" y="8663"/>
                    <a:pt x="158550" y="9044"/>
                  </a:cubicBezTo>
                  <a:close/>
                </a:path>
              </a:pathLst>
            </a:custGeom>
            <a:solidFill>
              <a:srgbClr val="010100"/>
            </a:solidFill>
            <a:ln w="9525" cap="flat">
              <a:noFill/>
              <a:prstDash val="solid"/>
              <a:miter/>
            </a:ln>
          </p:spPr>
          <p:txBody>
            <a:bodyPr rtlCol="0" anchor="ctr"/>
            <a:lstStyle/>
            <a:p>
              <a:endParaRPr lang="zh-CN" altLang="en-US"/>
            </a:p>
          </p:txBody>
        </p:sp>
        <p:sp>
          <p:nvSpPr>
            <p:cNvPr id="178" name="任意多边形: 形状 177"/>
            <p:cNvSpPr/>
            <p:nvPr/>
          </p:nvSpPr>
          <p:spPr>
            <a:xfrm>
              <a:off x="7414648" y="4268397"/>
              <a:ext cx="103330" cy="14495"/>
            </a:xfrm>
            <a:custGeom>
              <a:avLst/>
              <a:gdLst>
                <a:gd name="connsiteX0" fmla="*/ 63395 w 67898"/>
                <a:gd name="connsiteY0" fmla="*/ 9044 h 9525"/>
                <a:gd name="connsiteX1" fmla="*/ 3293 w 67898"/>
                <a:gd name="connsiteY1" fmla="*/ 9044 h 9525"/>
                <a:gd name="connsiteX2" fmla="*/ -508 w 67898"/>
                <a:gd name="connsiteY2" fmla="*/ 3319 h 9525"/>
                <a:gd name="connsiteX3" fmla="*/ 3293 w 67898"/>
                <a:gd name="connsiteY3" fmla="*/ -481 h 9525"/>
                <a:gd name="connsiteX4" fmla="*/ 63395 w 67898"/>
                <a:gd name="connsiteY4" fmla="*/ -481 h 9525"/>
                <a:gd name="connsiteX5" fmla="*/ 67196 w 67898"/>
                <a:gd name="connsiteY5" fmla="*/ 5244 h 9525"/>
                <a:gd name="connsiteX6" fmla="*/ 63395 w 67898"/>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98" h="9525">
                  <a:moveTo>
                    <a:pt x="63395" y="9044"/>
                  </a:moveTo>
                  <a:lnTo>
                    <a:pt x="3293" y="9044"/>
                  </a:lnTo>
                  <a:cubicBezTo>
                    <a:pt x="664" y="8520"/>
                    <a:pt x="-1042" y="5958"/>
                    <a:pt x="-508" y="3319"/>
                  </a:cubicBezTo>
                  <a:cubicBezTo>
                    <a:pt x="-127" y="1405"/>
                    <a:pt x="1378" y="-100"/>
                    <a:pt x="3293" y="-481"/>
                  </a:cubicBezTo>
                  <a:lnTo>
                    <a:pt x="63395" y="-481"/>
                  </a:lnTo>
                  <a:cubicBezTo>
                    <a:pt x="66024" y="43"/>
                    <a:pt x="67729" y="2605"/>
                    <a:pt x="67196" y="5244"/>
                  </a:cubicBezTo>
                  <a:cubicBezTo>
                    <a:pt x="66815" y="7158"/>
                    <a:pt x="65310" y="8663"/>
                    <a:pt x="63395" y="9044"/>
                  </a:cubicBezTo>
                  <a:close/>
                </a:path>
              </a:pathLst>
            </a:custGeom>
            <a:solidFill>
              <a:srgbClr val="010100"/>
            </a:solidFill>
            <a:ln w="9525" cap="flat">
              <a:noFill/>
              <a:prstDash val="solid"/>
              <a:miter/>
            </a:ln>
          </p:spPr>
          <p:txBody>
            <a:bodyPr rtlCol="0" anchor="ctr"/>
            <a:lstStyle/>
            <a:p>
              <a:endParaRPr lang="zh-CN" altLang="en-US"/>
            </a:p>
          </p:txBody>
        </p:sp>
        <p:sp>
          <p:nvSpPr>
            <p:cNvPr id="179" name="任意多边形: 形状 178"/>
            <p:cNvSpPr/>
            <p:nvPr/>
          </p:nvSpPr>
          <p:spPr>
            <a:xfrm>
              <a:off x="7739917" y="4355079"/>
              <a:ext cx="110168" cy="14642"/>
            </a:xfrm>
            <a:custGeom>
              <a:avLst/>
              <a:gdLst>
                <a:gd name="connsiteX0" fmla="*/ 66927 w 72390"/>
                <a:gd name="connsiteY0" fmla="*/ 9139 h 9621"/>
                <a:gd name="connsiteX1" fmla="*/ 4252 w 72390"/>
                <a:gd name="connsiteY1" fmla="*/ 9139 h 9621"/>
                <a:gd name="connsiteX2" fmla="*/ -606 w 72390"/>
                <a:gd name="connsiteY2" fmla="*/ 4472 h 9621"/>
                <a:gd name="connsiteX3" fmla="*/ -606 w 72390"/>
                <a:gd name="connsiteY3" fmla="*/ 4377 h 9621"/>
                <a:gd name="connsiteX4" fmla="*/ 4252 w 72390"/>
                <a:gd name="connsiteY4" fmla="*/ -481 h 9621"/>
                <a:gd name="connsiteX5" fmla="*/ 66927 w 72390"/>
                <a:gd name="connsiteY5" fmla="*/ -481 h 9621"/>
                <a:gd name="connsiteX6" fmla="*/ 71785 w 72390"/>
                <a:gd name="connsiteY6" fmla="*/ 4377 h 9621"/>
                <a:gd name="connsiteX7" fmla="*/ 67022 w 72390"/>
                <a:gd name="connsiteY7" fmla="*/ 9139 h 9621"/>
                <a:gd name="connsiteX8" fmla="*/ 66927 w 72390"/>
                <a:gd name="connsiteY8" fmla="*/ 9139 h 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 h="9621">
                  <a:moveTo>
                    <a:pt x="66927" y="9139"/>
                  </a:moveTo>
                  <a:lnTo>
                    <a:pt x="4252" y="9139"/>
                  </a:lnTo>
                  <a:cubicBezTo>
                    <a:pt x="1623" y="9187"/>
                    <a:pt x="-548" y="7101"/>
                    <a:pt x="-606" y="4472"/>
                  </a:cubicBezTo>
                  <a:cubicBezTo>
                    <a:pt x="-606" y="4444"/>
                    <a:pt x="-606" y="4405"/>
                    <a:pt x="-606" y="4377"/>
                  </a:cubicBezTo>
                  <a:cubicBezTo>
                    <a:pt x="-606" y="1691"/>
                    <a:pt x="1566" y="-481"/>
                    <a:pt x="4252" y="-481"/>
                  </a:cubicBezTo>
                  <a:lnTo>
                    <a:pt x="66927" y="-481"/>
                  </a:lnTo>
                  <a:cubicBezTo>
                    <a:pt x="69613" y="-481"/>
                    <a:pt x="71785" y="1691"/>
                    <a:pt x="71785" y="4377"/>
                  </a:cubicBezTo>
                  <a:cubicBezTo>
                    <a:pt x="71785" y="7006"/>
                    <a:pt x="69651" y="9139"/>
                    <a:pt x="67022" y="9139"/>
                  </a:cubicBezTo>
                  <a:cubicBezTo>
                    <a:pt x="66994" y="9139"/>
                    <a:pt x="66955" y="9139"/>
                    <a:pt x="66927" y="9139"/>
                  </a:cubicBezTo>
                  <a:close/>
                </a:path>
              </a:pathLst>
            </a:custGeom>
            <a:solidFill>
              <a:srgbClr val="010100"/>
            </a:solidFill>
            <a:ln w="9525" cap="flat">
              <a:noFill/>
              <a:prstDash val="solid"/>
              <a:miter/>
            </a:ln>
          </p:spPr>
          <p:txBody>
            <a:bodyPr rtlCol="0" anchor="ctr"/>
            <a:lstStyle/>
            <a:p>
              <a:endParaRPr lang="zh-CN" altLang="en-US"/>
            </a:p>
          </p:txBody>
        </p:sp>
        <p:sp>
          <p:nvSpPr>
            <p:cNvPr id="180" name="任意多边形: 形状 179"/>
            <p:cNvSpPr/>
            <p:nvPr/>
          </p:nvSpPr>
          <p:spPr>
            <a:xfrm>
              <a:off x="7413331" y="4355079"/>
              <a:ext cx="277735" cy="14640"/>
            </a:xfrm>
            <a:custGeom>
              <a:avLst/>
              <a:gdLst>
                <a:gd name="connsiteX0" fmla="*/ 177036 w 182499"/>
                <a:gd name="connsiteY0" fmla="*/ 9139 h 9620"/>
                <a:gd name="connsiteX1" fmla="*/ 4158 w 182499"/>
                <a:gd name="connsiteY1" fmla="*/ 9139 h 9620"/>
                <a:gd name="connsiteX2" fmla="*/ -605 w 182499"/>
                <a:gd name="connsiteY2" fmla="*/ 4377 h 9620"/>
                <a:gd name="connsiteX3" fmla="*/ 4062 w 182499"/>
                <a:gd name="connsiteY3" fmla="*/ -481 h 9620"/>
                <a:gd name="connsiteX4" fmla="*/ 4158 w 182499"/>
                <a:gd name="connsiteY4" fmla="*/ -481 h 9620"/>
                <a:gd name="connsiteX5" fmla="*/ 177036 w 182499"/>
                <a:gd name="connsiteY5" fmla="*/ -481 h 9620"/>
                <a:gd name="connsiteX6" fmla="*/ 181894 w 182499"/>
                <a:gd name="connsiteY6" fmla="*/ 4377 h 9620"/>
                <a:gd name="connsiteX7" fmla="*/ 177131 w 182499"/>
                <a:gd name="connsiteY7" fmla="*/ 9139 h 9620"/>
                <a:gd name="connsiteX8" fmla="*/ 177036 w 18249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499" h="9620">
                  <a:moveTo>
                    <a:pt x="177036" y="9139"/>
                  </a:moveTo>
                  <a:lnTo>
                    <a:pt x="4158" y="9139"/>
                  </a:lnTo>
                  <a:cubicBezTo>
                    <a:pt x="1529" y="9139"/>
                    <a:pt x="-605" y="7006"/>
                    <a:pt x="-605" y="4377"/>
                  </a:cubicBezTo>
                  <a:cubicBezTo>
                    <a:pt x="-652" y="1748"/>
                    <a:pt x="1433" y="-424"/>
                    <a:pt x="4062" y="-481"/>
                  </a:cubicBezTo>
                  <a:cubicBezTo>
                    <a:pt x="4091" y="-481"/>
                    <a:pt x="4129" y="-481"/>
                    <a:pt x="4158" y="-481"/>
                  </a:cubicBezTo>
                  <a:lnTo>
                    <a:pt x="177036" y="-481"/>
                  </a:lnTo>
                  <a:cubicBezTo>
                    <a:pt x="179723" y="-481"/>
                    <a:pt x="181894" y="1691"/>
                    <a:pt x="181894" y="4377"/>
                  </a:cubicBezTo>
                  <a:cubicBezTo>
                    <a:pt x="181894" y="7006"/>
                    <a:pt x="179760" y="9139"/>
                    <a:pt x="177131" y="9139"/>
                  </a:cubicBezTo>
                  <a:cubicBezTo>
                    <a:pt x="177103" y="9139"/>
                    <a:pt x="177065" y="9139"/>
                    <a:pt x="177036" y="9139"/>
                  </a:cubicBezTo>
                  <a:close/>
                </a:path>
              </a:pathLst>
            </a:custGeom>
            <a:solidFill>
              <a:srgbClr val="010100"/>
            </a:solidFill>
            <a:ln w="9525" cap="flat">
              <a:noFill/>
              <a:prstDash val="solid"/>
              <a:miter/>
            </a:ln>
          </p:spPr>
          <p:txBody>
            <a:bodyPr rtlCol="0" anchor="ctr"/>
            <a:lstStyle/>
            <a:p>
              <a:endParaRPr lang="zh-CN" altLang="en-US"/>
            </a:p>
          </p:txBody>
        </p:sp>
        <p:sp>
          <p:nvSpPr>
            <p:cNvPr id="181" name="任意多边形: 形状 180"/>
            <p:cNvSpPr/>
            <p:nvPr/>
          </p:nvSpPr>
          <p:spPr>
            <a:xfrm>
              <a:off x="7413331" y="4442053"/>
              <a:ext cx="436754" cy="14640"/>
            </a:xfrm>
            <a:custGeom>
              <a:avLst/>
              <a:gdLst>
                <a:gd name="connsiteX0" fmla="*/ 281526 w 286989"/>
                <a:gd name="connsiteY0" fmla="*/ 9139 h 9620"/>
                <a:gd name="connsiteX1" fmla="*/ 4158 w 286989"/>
                <a:gd name="connsiteY1" fmla="*/ 9139 h 9620"/>
                <a:gd name="connsiteX2" fmla="*/ -605 w 286989"/>
                <a:gd name="connsiteY2" fmla="*/ 4377 h 9620"/>
                <a:gd name="connsiteX3" fmla="*/ 4062 w 286989"/>
                <a:gd name="connsiteY3" fmla="*/ -481 h 9620"/>
                <a:gd name="connsiteX4" fmla="*/ 4158 w 286989"/>
                <a:gd name="connsiteY4" fmla="*/ -481 h 9620"/>
                <a:gd name="connsiteX5" fmla="*/ 281526 w 286989"/>
                <a:gd name="connsiteY5" fmla="*/ -481 h 9620"/>
                <a:gd name="connsiteX6" fmla="*/ 286384 w 286989"/>
                <a:gd name="connsiteY6" fmla="*/ 4377 h 9620"/>
                <a:gd name="connsiteX7" fmla="*/ 281621 w 286989"/>
                <a:gd name="connsiteY7" fmla="*/ 9139 h 9620"/>
                <a:gd name="connsiteX8" fmla="*/ 281526 w 28698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989" h="9620">
                  <a:moveTo>
                    <a:pt x="281526" y="9139"/>
                  </a:moveTo>
                  <a:lnTo>
                    <a:pt x="4158" y="9139"/>
                  </a:lnTo>
                  <a:cubicBezTo>
                    <a:pt x="1529" y="9139"/>
                    <a:pt x="-605" y="7006"/>
                    <a:pt x="-605" y="4377"/>
                  </a:cubicBezTo>
                  <a:cubicBezTo>
                    <a:pt x="-652" y="1748"/>
                    <a:pt x="1433" y="-424"/>
                    <a:pt x="4062" y="-481"/>
                  </a:cubicBezTo>
                  <a:cubicBezTo>
                    <a:pt x="4091" y="-481"/>
                    <a:pt x="4129" y="-481"/>
                    <a:pt x="4158" y="-481"/>
                  </a:cubicBezTo>
                  <a:lnTo>
                    <a:pt x="281526" y="-481"/>
                  </a:lnTo>
                  <a:cubicBezTo>
                    <a:pt x="284212" y="-481"/>
                    <a:pt x="286384" y="1691"/>
                    <a:pt x="286384" y="4377"/>
                  </a:cubicBezTo>
                  <a:cubicBezTo>
                    <a:pt x="286384" y="7006"/>
                    <a:pt x="284250" y="9139"/>
                    <a:pt x="281621" y="9139"/>
                  </a:cubicBezTo>
                  <a:cubicBezTo>
                    <a:pt x="281593" y="9139"/>
                    <a:pt x="281554" y="9139"/>
                    <a:pt x="281526" y="9139"/>
                  </a:cubicBezTo>
                  <a:close/>
                </a:path>
              </a:pathLst>
            </a:custGeom>
            <a:solidFill>
              <a:srgbClr val="010100"/>
            </a:solidFill>
            <a:ln w="9525" cap="flat">
              <a:noFill/>
              <a:prstDash val="solid"/>
              <a:miter/>
            </a:ln>
          </p:spPr>
          <p:txBody>
            <a:bodyPr rtlCol="0" anchor="ctr"/>
            <a:lstStyle/>
            <a:p>
              <a:endParaRPr lang="zh-CN" altLang="en-US"/>
            </a:p>
          </p:txBody>
        </p:sp>
        <p:sp>
          <p:nvSpPr>
            <p:cNvPr id="182" name="任意多边形: 形状 181"/>
            <p:cNvSpPr/>
            <p:nvPr/>
          </p:nvSpPr>
          <p:spPr>
            <a:xfrm>
              <a:off x="8611683" y="3891075"/>
              <a:ext cx="256861" cy="14640"/>
            </a:xfrm>
            <a:custGeom>
              <a:avLst/>
              <a:gdLst>
                <a:gd name="connsiteX0" fmla="*/ 163320 w 168783"/>
                <a:gd name="connsiteY0" fmla="*/ 9139 h 9620"/>
                <a:gd name="connsiteX1" fmla="*/ 4252 w 168783"/>
                <a:gd name="connsiteY1" fmla="*/ 9139 h 9620"/>
                <a:gd name="connsiteX2" fmla="*/ -606 w 168783"/>
                <a:gd name="connsiteY2" fmla="*/ 4282 h 9620"/>
                <a:gd name="connsiteX3" fmla="*/ 4157 w 168783"/>
                <a:gd name="connsiteY3" fmla="*/ -480 h 9620"/>
                <a:gd name="connsiteX4" fmla="*/ 4252 w 168783"/>
                <a:gd name="connsiteY4" fmla="*/ -480 h 9620"/>
                <a:gd name="connsiteX5" fmla="*/ 163320 w 168783"/>
                <a:gd name="connsiteY5" fmla="*/ -480 h 9620"/>
                <a:gd name="connsiteX6" fmla="*/ 168178 w 168783"/>
                <a:gd name="connsiteY6" fmla="*/ 4187 h 9620"/>
                <a:gd name="connsiteX7" fmla="*/ 168178 w 168783"/>
                <a:gd name="connsiteY7" fmla="*/ 4282 h 9620"/>
                <a:gd name="connsiteX8" fmla="*/ 163320 w 168783"/>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783" h="9620">
                  <a:moveTo>
                    <a:pt x="163320" y="9139"/>
                  </a:moveTo>
                  <a:lnTo>
                    <a:pt x="4252" y="9139"/>
                  </a:lnTo>
                  <a:cubicBezTo>
                    <a:pt x="1566" y="9139"/>
                    <a:pt x="-606" y="6968"/>
                    <a:pt x="-606" y="4282"/>
                  </a:cubicBezTo>
                  <a:cubicBezTo>
                    <a:pt x="-606" y="1653"/>
                    <a:pt x="1528" y="-480"/>
                    <a:pt x="4157" y="-480"/>
                  </a:cubicBezTo>
                  <a:cubicBezTo>
                    <a:pt x="4185" y="-480"/>
                    <a:pt x="4224" y="-480"/>
                    <a:pt x="4252" y="-480"/>
                  </a:cubicBezTo>
                  <a:lnTo>
                    <a:pt x="163320" y="-480"/>
                  </a:lnTo>
                  <a:cubicBezTo>
                    <a:pt x="165949" y="-528"/>
                    <a:pt x="168120" y="1558"/>
                    <a:pt x="168178" y="4187"/>
                  </a:cubicBezTo>
                  <a:cubicBezTo>
                    <a:pt x="168178" y="4215"/>
                    <a:pt x="168178" y="4253"/>
                    <a:pt x="168178" y="4282"/>
                  </a:cubicBezTo>
                  <a:cubicBezTo>
                    <a:pt x="168178" y="6968"/>
                    <a:pt x="166006" y="9139"/>
                    <a:pt x="163320" y="9139"/>
                  </a:cubicBezTo>
                  <a:close/>
                </a:path>
              </a:pathLst>
            </a:custGeom>
            <a:solidFill>
              <a:srgbClr val="010100"/>
            </a:solidFill>
            <a:ln w="9525" cap="flat">
              <a:noFill/>
              <a:prstDash val="solid"/>
              <a:miter/>
            </a:ln>
          </p:spPr>
          <p:txBody>
            <a:bodyPr rtlCol="0" anchor="ctr"/>
            <a:lstStyle/>
            <a:p>
              <a:endParaRPr lang="zh-CN" altLang="en-US"/>
            </a:p>
          </p:txBody>
        </p:sp>
        <p:sp>
          <p:nvSpPr>
            <p:cNvPr id="183" name="任意多边形: 形状 182"/>
            <p:cNvSpPr/>
            <p:nvPr/>
          </p:nvSpPr>
          <p:spPr>
            <a:xfrm>
              <a:off x="8431504" y="3891075"/>
              <a:ext cx="130604" cy="14640"/>
            </a:xfrm>
            <a:custGeom>
              <a:avLst/>
              <a:gdLst>
                <a:gd name="connsiteX0" fmla="*/ 80357 w 85820"/>
                <a:gd name="connsiteY0" fmla="*/ 9139 h 9620"/>
                <a:gd name="connsiteX1" fmla="*/ 4157 w 85820"/>
                <a:gd name="connsiteY1" fmla="*/ 9139 h 9620"/>
                <a:gd name="connsiteX2" fmla="*/ -606 w 85820"/>
                <a:gd name="connsiteY2" fmla="*/ 4377 h 9620"/>
                <a:gd name="connsiteX3" fmla="*/ -606 w 85820"/>
                <a:gd name="connsiteY3" fmla="*/ 4282 h 9620"/>
                <a:gd name="connsiteX4" fmla="*/ 4157 w 85820"/>
                <a:gd name="connsiteY4" fmla="*/ -480 h 9620"/>
                <a:gd name="connsiteX5" fmla="*/ 80357 w 85820"/>
                <a:gd name="connsiteY5" fmla="*/ -480 h 9620"/>
                <a:gd name="connsiteX6" fmla="*/ 85215 w 85820"/>
                <a:gd name="connsiteY6" fmla="*/ 4187 h 9620"/>
                <a:gd name="connsiteX7" fmla="*/ 85215 w 85820"/>
                <a:gd name="connsiteY7" fmla="*/ 4282 h 9620"/>
                <a:gd name="connsiteX8" fmla="*/ 80357 w 85820"/>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20" h="9620">
                  <a:moveTo>
                    <a:pt x="80357" y="9139"/>
                  </a:moveTo>
                  <a:lnTo>
                    <a:pt x="4157" y="9139"/>
                  </a:lnTo>
                  <a:cubicBezTo>
                    <a:pt x="1528" y="9139"/>
                    <a:pt x="-606" y="7006"/>
                    <a:pt x="-606" y="4377"/>
                  </a:cubicBezTo>
                  <a:cubicBezTo>
                    <a:pt x="-606" y="4348"/>
                    <a:pt x="-606" y="4311"/>
                    <a:pt x="-606" y="4282"/>
                  </a:cubicBezTo>
                  <a:cubicBezTo>
                    <a:pt x="-606" y="1653"/>
                    <a:pt x="1528" y="-480"/>
                    <a:pt x="4157" y="-480"/>
                  </a:cubicBezTo>
                  <a:lnTo>
                    <a:pt x="80357" y="-480"/>
                  </a:lnTo>
                  <a:cubicBezTo>
                    <a:pt x="82986" y="-528"/>
                    <a:pt x="85158" y="1558"/>
                    <a:pt x="85215" y="4187"/>
                  </a:cubicBezTo>
                  <a:cubicBezTo>
                    <a:pt x="85215" y="4215"/>
                    <a:pt x="85215" y="4253"/>
                    <a:pt x="85215" y="4282"/>
                  </a:cubicBezTo>
                  <a:cubicBezTo>
                    <a:pt x="85215" y="6968"/>
                    <a:pt x="83043" y="9139"/>
                    <a:pt x="80357" y="9139"/>
                  </a:cubicBezTo>
                  <a:close/>
                </a:path>
              </a:pathLst>
            </a:custGeom>
            <a:solidFill>
              <a:srgbClr val="010100"/>
            </a:solidFill>
            <a:ln w="9525" cap="flat">
              <a:noFill/>
              <a:prstDash val="solid"/>
              <a:miter/>
            </a:ln>
          </p:spPr>
          <p:txBody>
            <a:bodyPr rtlCol="0" anchor="ctr"/>
            <a:lstStyle/>
            <a:p>
              <a:endParaRPr lang="zh-CN" altLang="en-US"/>
            </a:p>
          </p:txBody>
        </p:sp>
        <p:sp>
          <p:nvSpPr>
            <p:cNvPr id="184" name="任意多边形: 形状 183"/>
            <p:cNvSpPr/>
            <p:nvPr/>
          </p:nvSpPr>
          <p:spPr>
            <a:xfrm>
              <a:off x="8750261" y="3978049"/>
              <a:ext cx="118284" cy="14640"/>
            </a:xfrm>
            <a:custGeom>
              <a:avLst/>
              <a:gdLst>
                <a:gd name="connsiteX0" fmla="*/ 72261 w 77724"/>
                <a:gd name="connsiteY0" fmla="*/ 9139 h 9620"/>
                <a:gd name="connsiteX1" fmla="*/ 4252 w 77724"/>
                <a:gd name="connsiteY1" fmla="*/ 9139 h 9620"/>
                <a:gd name="connsiteX2" fmla="*/ -606 w 77724"/>
                <a:gd name="connsiteY2" fmla="*/ 4282 h 9620"/>
                <a:gd name="connsiteX3" fmla="*/ 4157 w 77724"/>
                <a:gd name="connsiteY3" fmla="*/ -480 h 9620"/>
                <a:gd name="connsiteX4" fmla="*/ 4252 w 77724"/>
                <a:gd name="connsiteY4" fmla="*/ -480 h 9620"/>
                <a:gd name="connsiteX5" fmla="*/ 72261 w 77724"/>
                <a:gd name="connsiteY5" fmla="*/ -480 h 9620"/>
                <a:gd name="connsiteX6" fmla="*/ 77119 w 77724"/>
                <a:gd name="connsiteY6" fmla="*/ 4187 h 9620"/>
                <a:gd name="connsiteX7" fmla="*/ 77119 w 77724"/>
                <a:gd name="connsiteY7" fmla="*/ 4282 h 9620"/>
                <a:gd name="connsiteX8" fmla="*/ 72261 w 77724"/>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24" h="9620">
                  <a:moveTo>
                    <a:pt x="72261" y="9139"/>
                  </a:moveTo>
                  <a:lnTo>
                    <a:pt x="4252" y="9139"/>
                  </a:lnTo>
                  <a:cubicBezTo>
                    <a:pt x="1566" y="9139"/>
                    <a:pt x="-606" y="6968"/>
                    <a:pt x="-606" y="4282"/>
                  </a:cubicBezTo>
                  <a:cubicBezTo>
                    <a:pt x="-606" y="1653"/>
                    <a:pt x="1528" y="-480"/>
                    <a:pt x="4157" y="-480"/>
                  </a:cubicBezTo>
                  <a:cubicBezTo>
                    <a:pt x="4185" y="-480"/>
                    <a:pt x="4224" y="-480"/>
                    <a:pt x="4252" y="-480"/>
                  </a:cubicBezTo>
                  <a:lnTo>
                    <a:pt x="72261" y="-480"/>
                  </a:lnTo>
                  <a:cubicBezTo>
                    <a:pt x="74890" y="-528"/>
                    <a:pt x="77061" y="1558"/>
                    <a:pt x="77119" y="4187"/>
                  </a:cubicBezTo>
                  <a:cubicBezTo>
                    <a:pt x="77119" y="4215"/>
                    <a:pt x="77119" y="4253"/>
                    <a:pt x="77119" y="4282"/>
                  </a:cubicBezTo>
                  <a:cubicBezTo>
                    <a:pt x="77119" y="6968"/>
                    <a:pt x="74947" y="9139"/>
                    <a:pt x="72261" y="9139"/>
                  </a:cubicBezTo>
                  <a:close/>
                </a:path>
              </a:pathLst>
            </a:custGeom>
            <a:solidFill>
              <a:srgbClr val="010100"/>
            </a:solidFill>
            <a:ln w="9525" cap="flat">
              <a:noFill/>
              <a:prstDash val="solid"/>
              <a:miter/>
            </a:ln>
          </p:spPr>
          <p:txBody>
            <a:bodyPr rtlCol="0" anchor="ctr"/>
            <a:lstStyle/>
            <a:p>
              <a:endParaRPr lang="zh-CN" altLang="en-US"/>
            </a:p>
          </p:txBody>
        </p:sp>
        <p:sp>
          <p:nvSpPr>
            <p:cNvPr id="185" name="任意多边形: 形状 184"/>
            <p:cNvSpPr/>
            <p:nvPr/>
          </p:nvSpPr>
          <p:spPr>
            <a:xfrm>
              <a:off x="8431504" y="3978049"/>
              <a:ext cx="270777" cy="14640"/>
            </a:xfrm>
            <a:custGeom>
              <a:avLst/>
              <a:gdLst>
                <a:gd name="connsiteX0" fmla="*/ 172654 w 177926"/>
                <a:gd name="connsiteY0" fmla="*/ 9139 h 9620"/>
                <a:gd name="connsiteX1" fmla="*/ 4157 w 177926"/>
                <a:gd name="connsiteY1" fmla="*/ 9139 h 9620"/>
                <a:gd name="connsiteX2" fmla="*/ -606 w 177926"/>
                <a:gd name="connsiteY2" fmla="*/ 4377 h 9620"/>
                <a:gd name="connsiteX3" fmla="*/ -606 w 177926"/>
                <a:gd name="connsiteY3" fmla="*/ 4282 h 9620"/>
                <a:gd name="connsiteX4" fmla="*/ 4157 w 177926"/>
                <a:gd name="connsiteY4" fmla="*/ -480 h 9620"/>
                <a:gd name="connsiteX5" fmla="*/ 172464 w 177926"/>
                <a:gd name="connsiteY5" fmla="*/ -480 h 9620"/>
                <a:gd name="connsiteX6" fmla="*/ 177321 w 177926"/>
                <a:gd name="connsiteY6" fmla="*/ 4187 h 9620"/>
                <a:gd name="connsiteX7" fmla="*/ 177321 w 177926"/>
                <a:gd name="connsiteY7" fmla="*/ 4282 h 9620"/>
                <a:gd name="connsiteX8" fmla="*/ 172654 w 177926"/>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926" h="9620">
                  <a:moveTo>
                    <a:pt x="172654" y="9139"/>
                  </a:moveTo>
                  <a:lnTo>
                    <a:pt x="4157" y="9139"/>
                  </a:lnTo>
                  <a:cubicBezTo>
                    <a:pt x="1528" y="9139"/>
                    <a:pt x="-606" y="7006"/>
                    <a:pt x="-606" y="4377"/>
                  </a:cubicBezTo>
                  <a:cubicBezTo>
                    <a:pt x="-606" y="4348"/>
                    <a:pt x="-606" y="4311"/>
                    <a:pt x="-606" y="4282"/>
                  </a:cubicBezTo>
                  <a:cubicBezTo>
                    <a:pt x="-606" y="1653"/>
                    <a:pt x="1528" y="-480"/>
                    <a:pt x="4157" y="-480"/>
                  </a:cubicBezTo>
                  <a:lnTo>
                    <a:pt x="172464" y="-480"/>
                  </a:lnTo>
                  <a:cubicBezTo>
                    <a:pt x="175092" y="-528"/>
                    <a:pt x="177264" y="1558"/>
                    <a:pt x="177321" y="4187"/>
                  </a:cubicBezTo>
                  <a:cubicBezTo>
                    <a:pt x="177321" y="4215"/>
                    <a:pt x="177321" y="4253"/>
                    <a:pt x="177321" y="4282"/>
                  </a:cubicBezTo>
                  <a:cubicBezTo>
                    <a:pt x="177321" y="6892"/>
                    <a:pt x="175264" y="9035"/>
                    <a:pt x="172654" y="9139"/>
                  </a:cubicBezTo>
                  <a:close/>
                </a:path>
              </a:pathLst>
            </a:custGeom>
            <a:solidFill>
              <a:srgbClr val="010100"/>
            </a:solidFill>
            <a:ln w="9525" cap="flat">
              <a:noFill/>
              <a:prstDash val="solid"/>
              <a:miter/>
            </a:ln>
          </p:spPr>
          <p:txBody>
            <a:bodyPr rtlCol="0" anchor="ctr"/>
            <a:lstStyle/>
            <a:p>
              <a:endParaRPr lang="zh-CN" altLang="en-US"/>
            </a:p>
          </p:txBody>
        </p:sp>
        <p:sp>
          <p:nvSpPr>
            <p:cNvPr id="186" name="任意多边形: 形状 185"/>
            <p:cNvSpPr/>
            <p:nvPr/>
          </p:nvSpPr>
          <p:spPr>
            <a:xfrm>
              <a:off x="8582112" y="4065023"/>
              <a:ext cx="286433" cy="14640"/>
            </a:xfrm>
            <a:custGeom>
              <a:avLst/>
              <a:gdLst>
                <a:gd name="connsiteX0" fmla="*/ 182751 w 188214"/>
                <a:gd name="connsiteY0" fmla="*/ 9139 h 9620"/>
                <a:gd name="connsiteX1" fmla="*/ 4157 w 188214"/>
                <a:gd name="connsiteY1" fmla="*/ 9139 h 9620"/>
                <a:gd name="connsiteX2" fmla="*/ -606 w 188214"/>
                <a:gd name="connsiteY2" fmla="*/ 4377 h 9620"/>
                <a:gd name="connsiteX3" fmla="*/ -606 w 188214"/>
                <a:gd name="connsiteY3" fmla="*/ 4282 h 9620"/>
                <a:gd name="connsiteX4" fmla="*/ 4157 w 188214"/>
                <a:gd name="connsiteY4" fmla="*/ -480 h 9620"/>
                <a:gd name="connsiteX5" fmla="*/ 182751 w 188214"/>
                <a:gd name="connsiteY5" fmla="*/ -480 h 9620"/>
                <a:gd name="connsiteX6" fmla="*/ 187609 w 188214"/>
                <a:gd name="connsiteY6" fmla="*/ 4187 h 9620"/>
                <a:gd name="connsiteX7" fmla="*/ 187609 w 188214"/>
                <a:gd name="connsiteY7" fmla="*/ 4282 h 9620"/>
                <a:gd name="connsiteX8" fmla="*/ 182751 w 188214"/>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14" h="9620">
                  <a:moveTo>
                    <a:pt x="182751" y="9139"/>
                  </a:moveTo>
                  <a:lnTo>
                    <a:pt x="4157" y="9139"/>
                  </a:lnTo>
                  <a:cubicBezTo>
                    <a:pt x="1528" y="9139"/>
                    <a:pt x="-606" y="7006"/>
                    <a:pt x="-606" y="4377"/>
                  </a:cubicBezTo>
                  <a:cubicBezTo>
                    <a:pt x="-606" y="4348"/>
                    <a:pt x="-606" y="4311"/>
                    <a:pt x="-606" y="4282"/>
                  </a:cubicBezTo>
                  <a:cubicBezTo>
                    <a:pt x="-606" y="1653"/>
                    <a:pt x="1528" y="-480"/>
                    <a:pt x="4157" y="-480"/>
                  </a:cubicBezTo>
                  <a:lnTo>
                    <a:pt x="182751" y="-480"/>
                  </a:lnTo>
                  <a:cubicBezTo>
                    <a:pt x="185380" y="-528"/>
                    <a:pt x="187551" y="1558"/>
                    <a:pt x="187609" y="4187"/>
                  </a:cubicBezTo>
                  <a:cubicBezTo>
                    <a:pt x="187609" y="4215"/>
                    <a:pt x="187609" y="4253"/>
                    <a:pt x="187609" y="4282"/>
                  </a:cubicBezTo>
                  <a:cubicBezTo>
                    <a:pt x="187609" y="6968"/>
                    <a:pt x="185437" y="9139"/>
                    <a:pt x="182751" y="9139"/>
                  </a:cubicBezTo>
                  <a:close/>
                </a:path>
              </a:pathLst>
            </a:custGeom>
            <a:solidFill>
              <a:srgbClr val="010100"/>
            </a:solidFill>
            <a:ln w="9525" cap="flat">
              <a:noFill/>
              <a:prstDash val="solid"/>
              <a:miter/>
            </a:ln>
          </p:spPr>
          <p:txBody>
            <a:bodyPr rtlCol="0" anchor="ctr"/>
            <a:lstStyle/>
            <a:p>
              <a:endParaRPr lang="zh-CN" altLang="en-US"/>
            </a:p>
          </p:txBody>
        </p:sp>
        <p:sp>
          <p:nvSpPr>
            <p:cNvPr id="187" name="任意多边形: 形状 186"/>
            <p:cNvSpPr/>
            <p:nvPr/>
          </p:nvSpPr>
          <p:spPr>
            <a:xfrm>
              <a:off x="8431504" y="4065024"/>
              <a:ext cx="104079" cy="14639"/>
            </a:xfrm>
            <a:custGeom>
              <a:avLst/>
              <a:gdLst>
                <a:gd name="connsiteX0" fmla="*/ 63212 w 68390"/>
                <a:gd name="connsiteY0" fmla="*/ 9139 h 9619"/>
                <a:gd name="connsiteX1" fmla="*/ 4157 w 68390"/>
                <a:gd name="connsiteY1" fmla="*/ 9139 h 9619"/>
                <a:gd name="connsiteX2" fmla="*/ -606 w 68390"/>
                <a:gd name="connsiteY2" fmla="*/ 4376 h 9619"/>
                <a:gd name="connsiteX3" fmla="*/ -606 w 68390"/>
                <a:gd name="connsiteY3" fmla="*/ 4281 h 9619"/>
                <a:gd name="connsiteX4" fmla="*/ 4157 w 68390"/>
                <a:gd name="connsiteY4" fmla="*/ -481 h 9619"/>
                <a:gd name="connsiteX5" fmla="*/ 63021 w 68390"/>
                <a:gd name="connsiteY5" fmla="*/ -481 h 9619"/>
                <a:gd name="connsiteX6" fmla="*/ 67784 w 68390"/>
                <a:gd name="connsiteY6" fmla="*/ 4281 h 9619"/>
                <a:gd name="connsiteX7" fmla="*/ 63212 w 68390"/>
                <a:gd name="connsiteY7" fmla="*/ 9139 h 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90" h="9619">
                  <a:moveTo>
                    <a:pt x="63212" y="9139"/>
                  </a:moveTo>
                  <a:lnTo>
                    <a:pt x="4157" y="9139"/>
                  </a:lnTo>
                  <a:cubicBezTo>
                    <a:pt x="1528" y="9139"/>
                    <a:pt x="-606" y="7005"/>
                    <a:pt x="-606" y="4376"/>
                  </a:cubicBezTo>
                  <a:cubicBezTo>
                    <a:pt x="-606" y="4348"/>
                    <a:pt x="-606" y="4310"/>
                    <a:pt x="-606" y="4281"/>
                  </a:cubicBezTo>
                  <a:cubicBezTo>
                    <a:pt x="-606" y="1652"/>
                    <a:pt x="1528" y="-481"/>
                    <a:pt x="4157" y="-481"/>
                  </a:cubicBezTo>
                  <a:lnTo>
                    <a:pt x="63021" y="-481"/>
                  </a:lnTo>
                  <a:cubicBezTo>
                    <a:pt x="65650" y="-481"/>
                    <a:pt x="67784" y="1652"/>
                    <a:pt x="67784" y="4281"/>
                  </a:cubicBezTo>
                  <a:cubicBezTo>
                    <a:pt x="67841" y="6872"/>
                    <a:pt x="65803" y="9034"/>
                    <a:pt x="63212" y="9139"/>
                  </a:cubicBezTo>
                  <a:close/>
                </a:path>
              </a:pathLst>
            </a:custGeom>
            <a:solidFill>
              <a:srgbClr val="010100"/>
            </a:solidFill>
            <a:ln w="9525" cap="flat">
              <a:noFill/>
              <a:prstDash val="solid"/>
              <a:miter/>
            </a:ln>
          </p:spPr>
          <p:txBody>
            <a:bodyPr rtlCol="0" anchor="ctr"/>
            <a:lstStyle/>
            <a:p>
              <a:endParaRPr lang="zh-CN" altLang="en-US"/>
            </a:p>
          </p:txBody>
        </p:sp>
        <p:sp>
          <p:nvSpPr>
            <p:cNvPr id="188" name="任意多边形: 形状 187"/>
            <p:cNvSpPr/>
            <p:nvPr/>
          </p:nvSpPr>
          <p:spPr>
            <a:xfrm>
              <a:off x="8749547" y="4268397"/>
              <a:ext cx="117537" cy="14495"/>
            </a:xfrm>
            <a:custGeom>
              <a:avLst/>
              <a:gdLst>
                <a:gd name="connsiteX0" fmla="*/ 72730 w 77233"/>
                <a:gd name="connsiteY0" fmla="*/ 9044 h 9525"/>
                <a:gd name="connsiteX1" fmla="*/ 3292 w 77233"/>
                <a:gd name="connsiteY1" fmla="*/ 9044 h 9525"/>
                <a:gd name="connsiteX2" fmla="*/ -508 w 77233"/>
                <a:gd name="connsiteY2" fmla="*/ 3319 h 9525"/>
                <a:gd name="connsiteX3" fmla="*/ 3292 w 77233"/>
                <a:gd name="connsiteY3" fmla="*/ -481 h 9525"/>
                <a:gd name="connsiteX4" fmla="*/ 72730 w 77233"/>
                <a:gd name="connsiteY4" fmla="*/ -481 h 9525"/>
                <a:gd name="connsiteX5" fmla="*/ 76530 w 77233"/>
                <a:gd name="connsiteY5" fmla="*/ 5244 h 9525"/>
                <a:gd name="connsiteX6" fmla="*/ 72730 w 77233"/>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233" h="9525">
                  <a:moveTo>
                    <a:pt x="72730" y="9044"/>
                  </a:moveTo>
                  <a:lnTo>
                    <a:pt x="3292" y="9044"/>
                  </a:lnTo>
                  <a:cubicBezTo>
                    <a:pt x="663" y="8520"/>
                    <a:pt x="-1041" y="5958"/>
                    <a:pt x="-508" y="3319"/>
                  </a:cubicBezTo>
                  <a:cubicBezTo>
                    <a:pt x="-127" y="1405"/>
                    <a:pt x="1369" y="-100"/>
                    <a:pt x="3292" y="-481"/>
                  </a:cubicBezTo>
                  <a:lnTo>
                    <a:pt x="72730" y="-481"/>
                  </a:lnTo>
                  <a:cubicBezTo>
                    <a:pt x="75359" y="43"/>
                    <a:pt x="77063" y="2605"/>
                    <a:pt x="76530" y="5244"/>
                  </a:cubicBezTo>
                  <a:cubicBezTo>
                    <a:pt x="76150" y="7158"/>
                    <a:pt x="74644" y="8663"/>
                    <a:pt x="72730" y="9044"/>
                  </a:cubicBezTo>
                  <a:close/>
                </a:path>
              </a:pathLst>
            </a:custGeom>
            <a:solidFill>
              <a:srgbClr val="010100"/>
            </a:solidFill>
            <a:ln w="9525" cap="flat">
              <a:noFill/>
              <a:prstDash val="solid"/>
              <a:miter/>
            </a:ln>
          </p:spPr>
          <p:txBody>
            <a:bodyPr rtlCol="0" anchor="ctr"/>
            <a:lstStyle/>
            <a:p>
              <a:endParaRPr lang="zh-CN" altLang="en-US"/>
            </a:p>
          </p:txBody>
        </p:sp>
        <p:sp>
          <p:nvSpPr>
            <p:cNvPr id="189" name="任意多边形: 形状 188"/>
            <p:cNvSpPr/>
            <p:nvPr/>
          </p:nvSpPr>
          <p:spPr>
            <a:xfrm>
              <a:off x="8432819" y="4268397"/>
              <a:ext cx="276119" cy="14495"/>
            </a:xfrm>
            <a:custGeom>
              <a:avLst/>
              <a:gdLst>
                <a:gd name="connsiteX0" fmla="*/ 177124 w 181437"/>
                <a:gd name="connsiteY0" fmla="*/ 9044 h 9525"/>
                <a:gd name="connsiteX1" fmla="*/ 3293 w 181437"/>
                <a:gd name="connsiteY1" fmla="*/ 9044 h 9525"/>
                <a:gd name="connsiteX2" fmla="*/ -508 w 181437"/>
                <a:gd name="connsiteY2" fmla="*/ 3319 h 9525"/>
                <a:gd name="connsiteX3" fmla="*/ 3293 w 181437"/>
                <a:gd name="connsiteY3" fmla="*/ -481 h 9525"/>
                <a:gd name="connsiteX4" fmla="*/ 176933 w 181437"/>
                <a:gd name="connsiteY4" fmla="*/ -481 h 9525"/>
                <a:gd name="connsiteX5" fmla="*/ 180734 w 181437"/>
                <a:gd name="connsiteY5" fmla="*/ 5244 h 9525"/>
                <a:gd name="connsiteX6" fmla="*/ 176933 w 181437"/>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437" h="9525">
                  <a:moveTo>
                    <a:pt x="177124" y="9044"/>
                  </a:moveTo>
                  <a:lnTo>
                    <a:pt x="3293" y="9044"/>
                  </a:lnTo>
                  <a:cubicBezTo>
                    <a:pt x="664" y="8520"/>
                    <a:pt x="-1042" y="5958"/>
                    <a:pt x="-508" y="3319"/>
                  </a:cubicBezTo>
                  <a:cubicBezTo>
                    <a:pt x="-127" y="1405"/>
                    <a:pt x="1378" y="-100"/>
                    <a:pt x="3293" y="-481"/>
                  </a:cubicBezTo>
                  <a:lnTo>
                    <a:pt x="176933" y="-481"/>
                  </a:lnTo>
                  <a:cubicBezTo>
                    <a:pt x="179562" y="43"/>
                    <a:pt x="181267" y="2605"/>
                    <a:pt x="180734" y="5244"/>
                  </a:cubicBezTo>
                  <a:cubicBezTo>
                    <a:pt x="180353" y="7158"/>
                    <a:pt x="178848" y="8663"/>
                    <a:pt x="176933" y="9044"/>
                  </a:cubicBezTo>
                  <a:close/>
                </a:path>
              </a:pathLst>
            </a:custGeom>
            <a:solidFill>
              <a:srgbClr val="010100"/>
            </a:solidFill>
            <a:ln w="9525" cap="flat">
              <a:noFill/>
              <a:prstDash val="solid"/>
              <a:miter/>
            </a:ln>
          </p:spPr>
          <p:txBody>
            <a:bodyPr rtlCol="0" anchor="ctr"/>
            <a:lstStyle/>
            <a:p>
              <a:endParaRPr lang="zh-CN" altLang="en-US"/>
            </a:p>
          </p:txBody>
        </p:sp>
        <p:sp>
          <p:nvSpPr>
            <p:cNvPr id="190" name="任意多边形: 形状 189"/>
            <p:cNvSpPr/>
            <p:nvPr/>
          </p:nvSpPr>
          <p:spPr>
            <a:xfrm>
              <a:off x="8578344" y="4355079"/>
              <a:ext cx="290203" cy="14642"/>
            </a:xfrm>
            <a:custGeom>
              <a:avLst/>
              <a:gdLst>
                <a:gd name="connsiteX0" fmla="*/ 185227 w 190690"/>
                <a:gd name="connsiteY0" fmla="*/ 9139 h 9621"/>
                <a:gd name="connsiteX1" fmla="*/ 4252 w 190690"/>
                <a:gd name="connsiteY1" fmla="*/ 9139 h 9621"/>
                <a:gd name="connsiteX2" fmla="*/ -606 w 190690"/>
                <a:gd name="connsiteY2" fmla="*/ 4472 h 9621"/>
                <a:gd name="connsiteX3" fmla="*/ -606 w 190690"/>
                <a:gd name="connsiteY3" fmla="*/ 4377 h 9621"/>
                <a:gd name="connsiteX4" fmla="*/ 4252 w 190690"/>
                <a:gd name="connsiteY4" fmla="*/ -481 h 9621"/>
                <a:gd name="connsiteX5" fmla="*/ 185227 w 190690"/>
                <a:gd name="connsiteY5" fmla="*/ -481 h 9621"/>
                <a:gd name="connsiteX6" fmla="*/ 190085 w 190690"/>
                <a:gd name="connsiteY6" fmla="*/ 4377 h 9621"/>
                <a:gd name="connsiteX7" fmla="*/ 185323 w 190690"/>
                <a:gd name="connsiteY7" fmla="*/ 9139 h 9621"/>
                <a:gd name="connsiteX8" fmla="*/ 185227 w 190690"/>
                <a:gd name="connsiteY8" fmla="*/ 9139 h 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690" h="9621">
                  <a:moveTo>
                    <a:pt x="185227" y="9139"/>
                  </a:moveTo>
                  <a:lnTo>
                    <a:pt x="4252" y="9139"/>
                  </a:lnTo>
                  <a:cubicBezTo>
                    <a:pt x="1623" y="9187"/>
                    <a:pt x="-549" y="7101"/>
                    <a:pt x="-606" y="4472"/>
                  </a:cubicBezTo>
                  <a:cubicBezTo>
                    <a:pt x="-606" y="4444"/>
                    <a:pt x="-606" y="4405"/>
                    <a:pt x="-606" y="4377"/>
                  </a:cubicBezTo>
                  <a:cubicBezTo>
                    <a:pt x="-606" y="1691"/>
                    <a:pt x="1566" y="-481"/>
                    <a:pt x="4252" y="-481"/>
                  </a:cubicBezTo>
                  <a:lnTo>
                    <a:pt x="185227" y="-481"/>
                  </a:lnTo>
                  <a:cubicBezTo>
                    <a:pt x="187913" y="-481"/>
                    <a:pt x="190085" y="1691"/>
                    <a:pt x="190085" y="4377"/>
                  </a:cubicBezTo>
                  <a:cubicBezTo>
                    <a:pt x="190085" y="7006"/>
                    <a:pt x="187952" y="9139"/>
                    <a:pt x="185323" y="9139"/>
                  </a:cubicBezTo>
                  <a:cubicBezTo>
                    <a:pt x="185294" y="9139"/>
                    <a:pt x="185256" y="9139"/>
                    <a:pt x="185227" y="9139"/>
                  </a:cubicBezTo>
                  <a:close/>
                </a:path>
              </a:pathLst>
            </a:custGeom>
            <a:solidFill>
              <a:srgbClr val="010100"/>
            </a:solidFill>
            <a:ln w="9525" cap="flat">
              <a:noFill/>
              <a:prstDash val="solid"/>
              <a:miter/>
            </a:ln>
          </p:spPr>
          <p:txBody>
            <a:bodyPr rtlCol="0" anchor="ctr"/>
            <a:lstStyle/>
            <a:p>
              <a:endParaRPr lang="zh-CN" altLang="en-US"/>
            </a:p>
          </p:txBody>
        </p:sp>
        <p:sp>
          <p:nvSpPr>
            <p:cNvPr id="191" name="任意多边形: 形状 190"/>
            <p:cNvSpPr/>
            <p:nvPr/>
          </p:nvSpPr>
          <p:spPr>
            <a:xfrm>
              <a:off x="8431503" y="4355079"/>
              <a:ext cx="113790" cy="14640"/>
            </a:xfrm>
            <a:custGeom>
              <a:avLst/>
              <a:gdLst>
                <a:gd name="connsiteX0" fmla="*/ 69499 w 74771"/>
                <a:gd name="connsiteY0" fmla="*/ 9139 h 9620"/>
                <a:gd name="connsiteX1" fmla="*/ 4158 w 74771"/>
                <a:gd name="connsiteY1" fmla="*/ 9139 h 9620"/>
                <a:gd name="connsiteX2" fmla="*/ -605 w 74771"/>
                <a:gd name="connsiteY2" fmla="*/ 4377 h 9620"/>
                <a:gd name="connsiteX3" fmla="*/ 4062 w 74771"/>
                <a:gd name="connsiteY3" fmla="*/ -481 h 9620"/>
                <a:gd name="connsiteX4" fmla="*/ 4158 w 74771"/>
                <a:gd name="connsiteY4" fmla="*/ -481 h 9620"/>
                <a:gd name="connsiteX5" fmla="*/ 69309 w 74771"/>
                <a:gd name="connsiteY5" fmla="*/ -481 h 9620"/>
                <a:gd name="connsiteX6" fmla="*/ 74166 w 74771"/>
                <a:gd name="connsiteY6" fmla="*/ 4377 h 9620"/>
                <a:gd name="connsiteX7" fmla="*/ 69499 w 74771"/>
                <a:gd name="connsiteY7"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71" h="9620">
                  <a:moveTo>
                    <a:pt x="69499" y="9139"/>
                  </a:moveTo>
                  <a:lnTo>
                    <a:pt x="4158" y="9139"/>
                  </a:lnTo>
                  <a:cubicBezTo>
                    <a:pt x="1529" y="9139"/>
                    <a:pt x="-605" y="7006"/>
                    <a:pt x="-605" y="4377"/>
                  </a:cubicBezTo>
                  <a:cubicBezTo>
                    <a:pt x="-652" y="1748"/>
                    <a:pt x="1433" y="-424"/>
                    <a:pt x="4062" y="-481"/>
                  </a:cubicBezTo>
                  <a:cubicBezTo>
                    <a:pt x="4091" y="-481"/>
                    <a:pt x="4129" y="-481"/>
                    <a:pt x="4158" y="-481"/>
                  </a:cubicBezTo>
                  <a:lnTo>
                    <a:pt x="69309" y="-481"/>
                  </a:lnTo>
                  <a:cubicBezTo>
                    <a:pt x="71995" y="-481"/>
                    <a:pt x="74166" y="1691"/>
                    <a:pt x="74166" y="4377"/>
                  </a:cubicBezTo>
                  <a:cubicBezTo>
                    <a:pt x="74166" y="6968"/>
                    <a:pt x="72090" y="9092"/>
                    <a:pt x="69499" y="9139"/>
                  </a:cubicBezTo>
                  <a:close/>
                </a:path>
              </a:pathLst>
            </a:custGeom>
            <a:solidFill>
              <a:srgbClr val="010100"/>
            </a:solidFill>
            <a:ln w="9525" cap="flat">
              <a:noFill/>
              <a:prstDash val="solid"/>
              <a:miter/>
            </a:ln>
          </p:spPr>
          <p:txBody>
            <a:bodyPr rtlCol="0" anchor="ctr"/>
            <a:lstStyle/>
            <a:p>
              <a:endParaRPr lang="zh-CN" altLang="en-US"/>
            </a:p>
          </p:txBody>
        </p:sp>
        <p:sp>
          <p:nvSpPr>
            <p:cNvPr id="192" name="任意多边形: 形状 191"/>
            <p:cNvSpPr/>
            <p:nvPr/>
          </p:nvSpPr>
          <p:spPr>
            <a:xfrm>
              <a:off x="8703004" y="4442053"/>
              <a:ext cx="165542" cy="14640"/>
            </a:xfrm>
            <a:custGeom>
              <a:avLst/>
              <a:gdLst>
                <a:gd name="connsiteX0" fmla="*/ 103314 w 108777"/>
                <a:gd name="connsiteY0" fmla="*/ 9139 h 9620"/>
                <a:gd name="connsiteX1" fmla="*/ 4158 w 108777"/>
                <a:gd name="connsiteY1" fmla="*/ 9139 h 9620"/>
                <a:gd name="connsiteX2" fmla="*/ -604 w 108777"/>
                <a:gd name="connsiteY2" fmla="*/ 4377 h 9620"/>
                <a:gd name="connsiteX3" fmla="*/ 4063 w 108777"/>
                <a:gd name="connsiteY3" fmla="*/ -481 h 9620"/>
                <a:gd name="connsiteX4" fmla="*/ 4158 w 108777"/>
                <a:gd name="connsiteY4" fmla="*/ -481 h 9620"/>
                <a:gd name="connsiteX5" fmla="*/ 103314 w 108777"/>
                <a:gd name="connsiteY5" fmla="*/ -481 h 9620"/>
                <a:gd name="connsiteX6" fmla="*/ 108171 w 108777"/>
                <a:gd name="connsiteY6" fmla="*/ 4377 h 9620"/>
                <a:gd name="connsiteX7" fmla="*/ 103409 w 108777"/>
                <a:gd name="connsiteY7" fmla="*/ 9139 h 9620"/>
                <a:gd name="connsiteX8" fmla="*/ 103314 w 108777"/>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777" h="9620">
                  <a:moveTo>
                    <a:pt x="103314" y="9139"/>
                  </a:moveTo>
                  <a:lnTo>
                    <a:pt x="4158" y="9139"/>
                  </a:lnTo>
                  <a:cubicBezTo>
                    <a:pt x="1529" y="9139"/>
                    <a:pt x="-604" y="7006"/>
                    <a:pt x="-604" y="4377"/>
                  </a:cubicBezTo>
                  <a:cubicBezTo>
                    <a:pt x="-661" y="1748"/>
                    <a:pt x="1434" y="-424"/>
                    <a:pt x="4063" y="-481"/>
                  </a:cubicBezTo>
                  <a:cubicBezTo>
                    <a:pt x="4092" y="-481"/>
                    <a:pt x="4130" y="-481"/>
                    <a:pt x="4158" y="-481"/>
                  </a:cubicBezTo>
                  <a:lnTo>
                    <a:pt x="103314" y="-481"/>
                  </a:lnTo>
                  <a:cubicBezTo>
                    <a:pt x="106000" y="-481"/>
                    <a:pt x="108171" y="1691"/>
                    <a:pt x="108171" y="4377"/>
                  </a:cubicBezTo>
                  <a:cubicBezTo>
                    <a:pt x="108171" y="7006"/>
                    <a:pt x="106038" y="9139"/>
                    <a:pt x="103409" y="9139"/>
                  </a:cubicBezTo>
                  <a:cubicBezTo>
                    <a:pt x="103380" y="9139"/>
                    <a:pt x="103342" y="9139"/>
                    <a:pt x="103314" y="9139"/>
                  </a:cubicBezTo>
                  <a:close/>
                </a:path>
              </a:pathLst>
            </a:custGeom>
            <a:solidFill>
              <a:srgbClr val="010100"/>
            </a:solidFill>
            <a:ln w="9525" cap="flat">
              <a:noFill/>
              <a:prstDash val="solid"/>
              <a:miter/>
            </a:ln>
          </p:spPr>
          <p:txBody>
            <a:bodyPr rtlCol="0" anchor="ctr"/>
            <a:lstStyle/>
            <a:p>
              <a:endParaRPr lang="zh-CN" altLang="en-US"/>
            </a:p>
          </p:txBody>
        </p:sp>
        <p:sp>
          <p:nvSpPr>
            <p:cNvPr id="193" name="任意多边形: 形状 192"/>
            <p:cNvSpPr/>
            <p:nvPr/>
          </p:nvSpPr>
          <p:spPr>
            <a:xfrm>
              <a:off x="8431503" y="4442053"/>
              <a:ext cx="240194" cy="14640"/>
            </a:xfrm>
            <a:custGeom>
              <a:avLst/>
              <a:gdLst>
                <a:gd name="connsiteX0" fmla="*/ 152557 w 157830"/>
                <a:gd name="connsiteY0" fmla="*/ 9139 h 9620"/>
                <a:gd name="connsiteX1" fmla="*/ 4158 w 157830"/>
                <a:gd name="connsiteY1" fmla="*/ 9139 h 9620"/>
                <a:gd name="connsiteX2" fmla="*/ -605 w 157830"/>
                <a:gd name="connsiteY2" fmla="*/ 4377 h 9620"/>
                <a:gd name="connsiteX3" fmla="*/ 4062 w 157830"/>
                <a:gd name="connsiteY3" fmla="*/ -481 h 9620"/>
                <a:gd name="connsiteX4" fmla="*/ 4158 w 157830"/>
                <a:gd name="connsiteY4" fmla="*/ -481 h 9620"/>
                <a:gd name="connsiteX5" fmla="*/ 152367 w 157830"/>
                <a:gd name="connsiteY5" fmla="*/ -481 h 9620"/>
                <a:gd name="connsiteX6" fmla="*/ 157225 w 157830"/>
                <a:gd name="connsiteY6" fmla="*/ 4377 h 9620"/>
                <a:gd name="connsiteX7" fmla="*/ 152557 w 157830"/>
                <a:gd name="connsiteY7"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30" h="9620">
                  <a:moveTo>
                    <a:pt x="152557" y="9139"/>
                  </a:moveTo>
                  <a:lnTo>
                    <a:pt x="4158" y="9139"/>
                  </a:lnTo>
                  <a:cubicBezTo>
                    <a:pt x="1529" y="9139"/>
                    <a:pt x="-605" y="7006"/>
                    <a:pt x="-605" y="4377"/>
                  </a:cubicBezTo>
                  <a:cubicBezTo>
                    <a:pt x="-652" y="1748"/>
                    <a:pt x="1433" y="-424"/>
                    <a:pt x="4062" y="-481"/>
                  </a:cubicBezTo>
                  <a:cubicBezTo>
                    <a:pt x="4091" y="-481"/>
                    <a:pt x="4129" y="-481"/>
                    <a:pt x="4158" y="-481"/>
                  </a:cubicBezTo>
                  <a:lnTo>
                    <a:pt x="152367" y="-481"/>
                  </a:lnTo>
                  <a:cubicBezTo>
                    <a:pt x="155053" y="-481"/>
                    <a:pt x="157225" y="1691"/>
                    <a:pt x="157225" y="4377"/>
                  </a:cubicBezTo>
                  <a:cubicBezTo>
                    <a:pt x="157225" y="6968"/>
                    <a:pt x="155148" y="9092"/>
                    <a:pt x="152557" y="9139"/>
                  </a:cubicBezTo>
                  <a:close/>
                </a:path>
              </a:pathLst>
            </a:custGeom>
            <a:solidFill>
              <a:srgbClr val="010100"/>
            </a:solidFill>
            <a:ln w="9525" cap="flat">
              <a:noFill/>
              <a:prstDash val="solid"/>
              <a:miter/>
            </a:ln>
          </p:spPr>
          <p:txBody>
            <a:bodyPr rtlCol="0" anchor="ctr"/>
            <a:lstStyle/>
            <a:p>
              <a:endParaRPr lang="zh-CN" altLang="en-US"/>
            </a:p>
          </p:txBody>
        </p:sp>
        <p:sp>
          <p:nvSpPr>
            <p:cNvPr id="194" name="任意多边形: 形状 193"/>
            <p:cNvSpPr/>
            <p:nvPr/>
          </p:nvSpPr>
          <p:spPr>
            <a:xfrm>
              <a:off x="7420724" y="4919104"/>
              <a:ext cx="294550" cy="369058"/>
            </a:xfrm>
            <a:custGeom>
              <a:avLst/>
              <a:gdLst>
                <a:gd name="connsiteX0" fmla="*/ 0 w 193547"/>
                <a:gd name="connsiteY0" fmla="*/ 0 h 242506"/>
                <a:gd name="connsiteX1" fmla="*/ 0 w 193547"/>
                <a:gd name="connsiteY1" fmla="*/ 242506 h 242506"/>
                <a:gd name="connsiteX2" fmla="*/ 193548 w 193547"/>
                <a:gd name="connsiteY2" fmla="*/ 9525 h 242506"/>
                <a:gd name="connsiteX3" fmla="*/ 0 w 193547"/>
                <a:gd name="connsiteY3" fmla="*/ 0 h 242506"/>
              </a:gdLst>
              <a:ahLst/>
              <a:cxnLst>
                <a:cxn ang="0">
                  <a:pos x="connsiteX0" y="connsiteY0"/>
                </a:cxn>
                <a:cxn ang="0">
                  <a:pos x="connsiteX1" y="connsiteY1"/>
                </a:cxn>
                <a:cxn ang="0">
                  <a:pos x="connsiteX2" y="connsiteY2"/>
                </a:cxn>
                <a:cxn ang="0">
                  <a:pos x="connsiteX3" y="connsiteY3"/>
                </a:cxn>
              </a:cxnLst>
              <a:rect l="l" t="t" r="r" b="b"/>
              <a:pathLst>
                <a:path w="193547" h="242506">
                  <a:moveTo>
                    <a:pt x="0" y="0"/>
                  </a:moveTo>
                  <a:lnTo>
                    <a:pt x="0" y="242506"/>
                  </a:lnTo>
                  <a:lnTo>
                    <a:pt x="193548" y="9525"/>
                  </a:lnTo>
                  <a:lnTo>
                    <a:pt x="0" y="0"/>
                  </a:lnTo>
                  <a:close/>
                </a:path>
              </a:pathLst>
            </a:custGeom>
            <a:solidFill>
              <a:schemeClr val="accent1"/>
            </a:solidFill>
            <a:ln w="9525" cap="flat">
              <a:noFill/>
              <a:prstDash val="solid"/>
              <a:miter/>
            </a:ln>
          </p:spPr>
          <p:txBody>
            <a:bodyPr rtlCol="0" anchor="ctr"/>
            <a:lstStyle/>
            <a:p>
              <a:endParaRPr lang="zh-CN" altLang="en-US"/>
            </a:p>
          </p:txBody>
        </p:sp>
        <p:sp>
          <p:nvSpPr>
            <p:cNvPr id="195" name="任意多边形: 形状 194"/>
            <p:cNvSpPr/>
            <p:nvPr/>
          </p:nvSpPr>
          <p:spPr>
            <a:xfrm>
              <a:off x="7413237" y="4964476"/>
              <a:ext cx="1402242" cy="330942"/>
            </a:xfrm>
            <a:custGeom>
              <a:avLst/>
              <a:gdLst>
                <a:gd name="connsiteX0" fmla="*/ 4218 w 921407"/>
                <a:gd name="connsiteY0" fmla="*/ 216974 h 217460"/>
                <a:gd name="connsiteX1" fmla="*/ 1170 w 921407"/>
                <a:gd name="connsiteY1" fmla="*/ 215831 h 217460"/>
                <a:gd name="connsiteX2" fmla="*/ 446 w 921407"/>
                <a:gd name="connsiteY2" fmla="*/ 209135 h 217460"/>
                <a:gd name="connsiteX3" fmla="*/ 503 w 921407"/>
                <a:gd name="connsiteY3" fmla="*/ 209069 h 217460"/>
                <a:gd name="connsiteX4" fmla="*/ 174811 w 921407"/>
                <a:gd name="connsiteY4" fmla="*/ -481 h 217460"/>
                <a:gd name="connsiteX5" fmla="*/ 916904 w 921407"/>
                <a:gd name="connsiteY5" fmla="*/ 5329 h 217460"/>
                <a:gd name="connsiteX6" fmla="*/ 920704 w 921407"/>
                <a:gd name="connsiteY6" fmla="*/ 11054 h 217460"/>
                <a:gd name="connsiteX7" fmla="*/ 916904 w 921407"/>
                <a:gd name="connsiteY7" fmla="*/ 14854 h 217460"/>
                <a:gd name="connsiteX8" fmla="*/ 916904 w 921407"/>
                <a:gd name="connsiteY8" fmla="*/ 14854 h 217460"/>
                <a:gd name="connsiteX9" fmla="*/ 179478 w 921407"/>
                <a:gd name="connsiteY9" fmla="*/ 9139 h 217460"/>
                <a:gd name="connsiteX10" fmla="*/ 8028 w 921407"/>
                <a:gd name="connsiteY10" fmla="*/ 215355 h 217460"/>
                <a:gd name="connsiteX11" fmla="*/ 4218 w 921407"/>
                <a:gd name="connsiteY11" fmla="*/ 216974 h 21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1407" h="217460">
                  <a:moveTo>
                    <a:pt x="4218" y="216974"/>
                  </a:moveTo>
                  <a:cubicBezTo>
                    <a:pt x="3094" y="216974"/>
                    <a:pt x="2018" y="216565"/>
                    <a:pt x="1170" y="215831"/>
                  </a:cubicBezTo>
                  <a:cubicBezTo>
                    <a:pt x="-878" y="214184"/>
                    <a:pt x="-1202" y="211183"/>
                    <a:pt x="446" y="209135"/>
                  </a:cubicBezTo>
                  <a:cubicBezTo>
                    <a:pt x="466" y="209117"/>
                    <a:pt x="484" y="209088"/>
                    <a:pt x="503" y="209069"/>
                  </a:cubicBezTo>
                  <a:lnTo>
                    <a:pt x="174811" y="-481"/>
                  </a:lnTo>
                  <a:lnTo>
                    <a:pt x="916904" y="5329"/>
                  </a:lnTo>
                  <a:cubicBezTo>
                    <a:pt x="919533" y="5853"/>
                    <a:pt x="921237" y="8415"/>
                    <a:pt x="920704" y="11054"/>
                  </a:cubicBezTo>
                  <a:cubicBezTo>
                    <a:pt x="920323" y="12968"/>
                    <a:pt x="918818" y="14473"/>
                    <a:pt x="916904" y="14854"/>
                  </a:cubicBezTo>
                  <a:lnTo>
                    <a:pt x="916904" y="14854"/>
                  </a:lnTo>
                  <a:lnTo>
                    <a:pt x="179478" y="9139"/>
                  </a:lnTo>
                  <a:lnTo>
                    <a:pt x="8028" y="215355"/>
                  </a:lnTo>
                  <a:cubicBezTo>
                    <a:pt x="7076" y="216450"/>
                    <a:pt x="5666" y="217041"/>
                    <a:pt x="4218" y="216974"/>
                  </a:cubicBezTo>
                  <a:close/>
                </a:path>
              </a:pathLst>
            </a:custGeom>
            <a:solidFill>
              <a:srgbClr val="010100"/>
            </a:solidFill>
            <a:ln w="9525" cap="flat">
              <a:noFill/>
              <a:prstDash val="solid"/>
              <a:miter/>
            </a:ln>
          </p:spPr>
          <p:txBody>
            <a:bodyPr rtlCol="0" anchor="ctr"/>
            <a:lstStyle/>
            <a:p>
              <a:endParaRPr lang="zh-CN" altLang="en-US"/>
            </a:p>
          </p:txBody>
        </p:sp>
        <p:sp>
          <p:nvSpPr>
            <p:cNvPr id="196" name="任意多边形: 形状 195"/>
            <p:cNvSpPr/>
            <p:nvPr/>
          </p:nvSpPr>
          <p:spPr>
            <a:xfrm>
              <a:off x="9848167" y="5329554"/>
              <a:ext cx="217538" cy="179764"/>
            </a:xfrm>
            <a:custGeom>
              <a:avLst/>
              <a:gdLst>
                <a:gd name="connsiteX0" fmla="*/ 2056 w 142944"/>
                <a:gd name="connsiteY0" fmla="*/ 11182 h 118122"/>
                <a:gd name="connsiteX1" fmla="*/ 131882 w 142944"/>
                <a:gd name="connsiteY1" fmla="*/ 115957 h 118122"/>
                <a:gd name="connsiteX2" fmla="*/ 140454 w 142944"/>
                <a:gd name="connsiteY2" fmla="*/ 107479 h 118122"/>
                <a:gd name="connsiteX3" fmla="*/ 8153 w 142944"/>
                <a:gd name="connsiteY3" fmla="*/ 609 h 118122"/>
                <a:gd name="connsiteX4" fmla="*/ 2056 w 142944"/>
                <a:gd name="connsiteY4" fmla="*/ 10992 h 118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944" h="118122">
                  <a:moveTo>
                    <a:pt x="2056" y="11182"/>
                  </a:moveTo>
                  <a:cubicBezTo>
                    <a:pt x="47633" y="43148"/>
                    <a:pt x="91010" y="78152"/>
                    <a:pt x="131882" y="115957"/>
                  </a:cubicBezTo>
                  <a:cubicBezTo>
                    <a:pt x="137597" y="121291"/>
                    <a:pt x="146170" y="112718"/>
                    <a:pt x="140454" y="107479"/>
                  </a:cubicBezTo>
                  <a:cubicBezTo>
                    <a:pt x="98830" y="68894"/>
                    <a:pt x="54625" y="33184"/>
                    <a:pt x="8153" y="609"/>
                  </a:cubicBezTo>
                  <a:cubicBezTo>
                    <a:pt x="1770" y="-3868"/>
                    <a:pt x="-4230" y="6610"/>
                    <a:pt x="2056" y="10992"/>
                  </a:cubicBezTo>
                  <a:close/>
                </a:path>
              </a:pathLst>
            </a:custGeom>
            <a:solidFill>
              <a:srgbClr val="6B0027"/>
            </a:solidFill>
            <a:ln w="9525" cap="flat">
              <a:noFill/>
              <a:prstDash val="solid"/>
              <a:miter/>
            </a:ln>
          </p:spPr>
          <p:txBody>
            <a:bodyPr rtlCol="0" anchor="ctr"/>
            <a:lstStyle/>
            <a:p>
              <a:endParaRPr lang="zh-CN" altLang="en-US"/>
            </a:p>
          </p:txBody>
        </p:sp>
        <p:sp>
          <p:nvSpPr>
            <p:cNvPr id="197" name="任意多边形: 形状 196"/>
            <p:cNvSpPr/>
            <p:nvPr/>
          </p:nvSpPr>
          <p:spPr>
            <a:xfrm>
              <a:off x="9939031" y="5330230"/>
              <a:ext cx="86774" cy="51147"/>
            </a:xfrm>
            <a:custGeom>
              <a:avLst/>
              <a:gdLst>
                <a:gd name="connsiteX0" fmla="*/ 4167 w 57019"/>
                <a:gd name="connsiteY0" fmla="*/ 11309 h 33609"/>
                <a:gd name="connsiteX1" fmla="*/ 46077 w 57019"/>
                <a:gd name="connsiteY1" fmla="*/ 31406 h 33609"/>
                <a:gd name="connsiteX2" fmla="*/ 54649 w 57019"/>
                <a:gd name="connsiteY2" fmla="*/ 31406 h 33609"/>
                <a:gd name="connsiteX3" fmla="*/ 54649 w 57019"/>
                <a:gd name="connsiteY3" fmla="*/ 22834 h 33609"/>
                <a:gd name="connsiteX4" fmla="*/ 7024 w 57019"/>
                <a:gd name="connsiteY4" fmla="*/ -312 h 33609"/>
                <a:gd name="connsiteX5" fmla="*/ -405 w 57019"/>
                <a:gd name="connsiteY5" fmla="*/ 3879 h 33609"/>
                <a:gd name="connsiteX6" fmla="*/ 3881 w 57019"/>
                <a:gd name="connsiteY6" fmla="*/ 11309 h 3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19" h="33609">
                  <a:moveTo>
                    <a:pt x="4167" y="11309"/>
                  </a:moveTo>
                  <a:cubicBezTo>
                    <a:pt x="19578" y="14443"/>
                    <a:pt x="33980" y="21348"/>
                    <a:pt x="46077" y="31406"/>
                  </a:cubicBezTo>
                  <a:cubicBezTo>
                    <a:pt x="48468" y="33702"/>
                    <a:pt x="52259" y="33702"/>
                    <a:pt x="54649" y="31406"/>
                  </a:cubicBezTo>
                  <a:cubicBezTo>
                    <a:pt x="57002" y="29035"/>
                    <a:pt x="57002" y="25205"/>
                    <a:pt x="54649" y="22834"/>
                  </a:cubicBezTo>
                  <a:cubicBezTo>
                    <a:pt x="40952" y="11271"/>
                    <a:pt x="24579" y="3317"/>
                    <a:pt x="7024" y="-312"/>
                  </a:cubicBezTo>
                  <a:cubicBezTo>
                    <a:pt x="3834" y="-1065"/>
                    <a:pt x="604" y="755"/>
                    <a:pt x="-405" y="3879"/>
                  </a:cubicBezTo>
                  <a:cubicBezTo>
                    <a:pt x="-1252" y="7108"/>
                    <a:pt x="662" y="10423"/>
                    <a:pt x="3881" y="11309"/>
                  </a:cubicBezTo>
                  <a:close/>
                </a:path>
              </a:pathLst>
            </a:custGeom>
            <a:solidFill>
              <a:srgbClr val="6B0027"/>
            </a:solidFill>
            <a:ln w="9525" cap="flat">
              <a:noFill/>
              <a:prstDash val="solid"/>
              <a:miter/>
            </a:ln>
          </p:spPr>
          <p:txBody>
            <a:bodyPr rtlCol="0" anchor="ctr"/>
            <a:lstStyle/>
            <a:p>
              <a:endParaRPr lang="zh-CN" altLang="en-US"/>
            </a:p>
          </p:txBody>
        </p:sp>
        <p:sp>
          <p:nvSpPr>
            <p:cNvPr id="198" name="任意多边形: 形状 197"/>
            <p:cNvSpPr/>
            <p:nvPr/>
          </p:nvSpPr>
          <p:spPr>
            <a:xfrm>
              <a:off x="7608358" y="5642927"/>
              <a:ext cx="214232" cy="82328"/>
            </a:xfrm>
            <a:custGeom>
              <a:avLst/>
              <a:gdLst>
                <a:gd name="connsiteX0" fmla="*/ 2116 w 140771"/>
                <a:gd name="connsiteY0" fmla="*/ 10816 h 54097"/>
                <a:gd name="connsiteX1" fmla="*/ 62505 w 140771"/>
                <a:gd name="connsiteY1" fmla="*/ 33486 h 54097"/>
                <a:gd name="connsiteX2" fmla="*/ 132513 w 140771"/>
                <a:gd name="connsiteY2" fmla="*/ 53393 h 54097"/>
                <a:gd name="connsiteX3" fmla="*/ 139943 w 140771"/>
                <a:gd name="connsiteY3" fmla="*/ 49202 h 54097"/>
                <a:gd name="connsiteX4" fmla="*/ 135752 w 140771"/>
                <a:gd name="connsiteY4" fmla="*/ 41772 h 54097"/>
                <a:gd name="connsiteX5" fmla="*/ 68124 w 140771"/>
                <a:gd name="connsiteY5" fmla="*/ 22722 h 54097"/>
                <a:gd name="connsiteX6" fmla="*/ 8212 w 140771"/>
                <a:gd name="connsiteY6" fmla="*/ 529 h 54097"/>
                <a:gd name="connsiteX7" fmla="*/ 2116 w 140771"/>
                <a:gd name="connsiteY7" fmla="*/ 11007 h 54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771" h="54097">
                  <a:moveTo>
                    <a:pt x="2116" y="10816"/>
                  </a:moveTo>
                  <a:cubicBezTo>
                    <a:pt x="20957" y="21446"/>
                    <a:pt x="41331" y="29095"/>
                    <a:pt x="62505" y="33486"/>
                  </a:cubicBezTo>
                  <a:lnTo>
                    <a:pt x="132513" y="53393"/>
                  </a:lnTo>
                  <a:cubicBezTo>
                    <a:pt x="135723" y="54288"/>
                    <a:pt x="139047" y="52412"/>
                    <a:pt x="139943" y="49202"/>
                  </a:cubicBezTo>
                  <a:cubicBezTo>
                    <a:pt x="140838" y="45992"/>
                    <a:pt x="138962" y="42668"/>
                    <a:pt x="135752" y="41772"/>
                  </a:cubicBezTo>
                  <a:lnTo>
                    <a:pt x="68124" y="22722"/>
                  </a:lnTo>
                  <a:cubicBezTo>
                    <a:pt x="47741" y="17008"/>
                    <a:pt x="26119" y="12530"/>
                    <a:pt x="8212" y="529"/>
                  </a:cubicBezTo>
                  <a:cubicBezTo>
                    <a:pt x="1735" y="-3757"/>
                    <a:pt x="-4265" y="6720"/>
                    <a:pt x="2116" y="11007"/>
                  </a:cubicBezTo>
                  <a:close/>
                </a:path>
              </a:pathLst>
            </a:custGeom>
            <a:solidFill>
              <a:srgbClr val="6B0027"/>
            </a:solidFill>
            <a:ln w="9525" cap="flat">
              <a:noFill/>
              <a:prstDash val="solid"/>
              <a:miter/>
            </a:ln>
          </p:spPr>
          <p:txBody>
            <a:bodyPr rtlCol="0" anchor="ctr"/>
            <a:lstStyle/>
            <a:p>
              <a:endParaRPr lang="zh-CN" altLang="en-US"/>
            </a:p>
          </p:txBody>
        </p:sp>
        <p:sp>
          <p:nvSpPr>
            <p:cNvPr id="199" name="任意多边形: 形状 198"/>
            <p:cNvSpPr/>
            <p:nvPr/>
          </p:nvSpPr>
          <p:spPr>
            <a:xfrm>
              <a:off x="7789491" y="5255095"/>
              <a:ext cx="128020" cy="62019"/>
            </a:xfrm>
            <a:custGeom>
              <a:avLst/>
              <a:gdLst>
                <a:gd name="connsiteX0" fmla="*/ 1968 w 84121"/>
                <a:gd name="connsiteY0" fmla="*/ 23627 h 40752"/>
                <a:gd name="connsiteX1" fmla="*/ 50641 w 84121"/>
                <a:gd name="connsiteY1" fmla="*/ 39724 h 40752"/>
                <a:gd name="connsiteX2" fmla="*/ 71214 w 84121"/>
                <a:gd name="connsiteY2" fmla="*/ 29247 h 40752"/>
                <a:gd name="connsiteX3" fmla="*/ 83121 w 84121"/>
                <a:gd name="connsiteY3" fmla="*/ 6768 h 40752"/>
                <a:gd name="connsiteX4" fmla="*/ 71500 w 84121"/>
                <a:gd name="connsiteY4" fmla="*/ 3625 h 40752"/>
                <a:gd name="connsiteX5" fmla="*/ 62928 w 84121"/>
                <a:gd name="connsiteY5" fmla="*/ 20674 h 40752"/>
                <a:gd name="connsiteX6" fmla="*/ 47116 w 84121"/>
                <a:gd name="connsiteY6" fmla="*/ 28104 h 40752"/>
                <a:gd name="connsiteX7" fmla="*/ 8254 w 84121"/>
                <a:gd name="connsiteY7" fmla="*/ 13245 h 40752"/>
                <a:gd name="connsiteX8" fmla="*/ 2158 w 84121"/>
                <a:gd name="connsiteY8" fmla="*/ 23627 h 4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21" h="40752">
                  <a:moveTo>
                    <a:pt x="1968" y="23627"/>
                  </a:moveTo>
                  <a:cubicBezTo>
                    <a:pt x="16636" y="33152"/>
                    <a:pt x="32638" y="42677"/>
                    <a:pt x="50641" y="39724"/>
                  </a:cubicBezTo>
                  <a:cubicBezTo>
                    <a:pt x="58518" y="38753"/>
                    <a:pt x="65795" y="35048"/>
                    <a:pt x="71214" y="29247"/>
                  </a:cubicBezTo>
                  <a:cubicBezTo>
                    <a:pt x="76644" y="22618"/>
                    <a:pt x="80692" y="14979"/>
                    <a:pt x="83121" y="6768"/>
                  </a:cubicBezTo>
                  <a:cubicBezTo>
                    <a:pt x="85788" y="-471"/>
                    <a:pt x="74167" y="-3614"/>
                    <a:pt x="71500" y="3625"/>
                  </a:cubicBezTo>
                  <a:cubicBezTo>
                    <a:pt x="69776" y="9806"/>
                    <a:pt x="66862" y="15598"/>
                    <a:pt x="62928" y="20674"/>
                  </a:cubicBezTo>
                  <a:cubicBezTo>
                    <a:pt x="58841" y="25142"/>
                    <a:pt x="53155" y="27809"/>
                    <a:pt x="47116" y="28104"/>
                  </a:cubicBezTo>
                  <a:cubicBezTo>
                    <a:pt x="32638" y="28962"/>
                    <a:pt x="19970" y="20674"/>
                    <a:pt x="8254" y="13245"/>
                  </a:cubicBezTo>
                  <a:cubicBezTo>
                    <a:pt x="1777" y="9054"/>
                    <a:pt x="-4319" y="19437"/>
                    <a:pt x="2158" y="23627"/>
                  </a:cubicBezTo>
                  <a:close/>
                </a:path>
              </a:pathLst>
            </a:custGeom>
            <a:solidFill>
              <a:srgbClr val="6B0027"/>
            </a:solidFill>
            <a:ln w="9525" cap="flat">
              <a:noFill/>
              <a:prstDash val="solid"/>
              <a:miter/>
            </a:ln>
          </p:spPr>
          <p:txBody>
            <a:bodyPr rtlCol="0" anchor="ctr"/>
            <a:lstStyle/>
            <a:p>
              <a:endParaRPr lang="zh-CN" altLang="en-US"/>
            </a:p>
          </p:txBody>
        </p:sp>
        <p:sp>
          <p:nvSpPr>
            <p:cNvPr id="200" name="任意多边形: 形状 199"/>
            <p:cNvSpPr/>
            <p:nvPr/>
          </p:nvSpPr>
          <p:spPr>
            <a:xfrm>
              <a:off x="7436222" y="5421550"/>
              <a:ext cx="44373" cy="120651"/>
            </a:xfrm>
            <a:custGeom>
              <a:avLst/>
              <a:gdLst>
                <a:gd name="connsiteX0" fmla="*/ 4070 w 29157"/>
                <a:gd name="connsiteY0" fmla="*/ 10454 h 79279"/>
                <a:gd name="connsiteX1" fmla="*/ 6908 w 29157"/>
                <a:gd name="connsiteY1" fmla="*/ 63317 h 79279"/>
                <a:gd name="connsiteX2" fmla="*/ 2356 w 29157"/>
                <a:gd name="connsiteY2" fmla="*/ 67604 h 79279"/>
                <a:gd name="connsiteX3" fmla="*/ 164 w 29157"/>
                <a:gd name="connsiteY3" fmla="*/ 75795 h 79279"/>
                <a:gd name="connsiteX4" fmla="*/ 8451 w 29157"/>
                <a:gd name="connsiteY4" fmla="*/ 77986 h 79279"/>
                <a:gd name="connsiteX5" fmla="*/ 18853 w 29157"/>
                <a:gd name="connsiteY5" fmla="*/ 8720 h 79279"/>
                <a:gd name="connsiteX6" fmla="*/ 12642 w 29157"/>
                <a:gd name="connsiteY6" fmla="*/ 1786 h 79279"/>
                <a:gd name="connsiteX7" fmla="*/ 4070 w 29157"/>
                <a:gd name="connsiteY7" fmla="*/ 872 h 79279"/>
                <a:gd name="connsiteX8" fmla="*/ 3155 w 29157"/>
                <a:gd name="connsiteY8" fmla="*/ 9444 h 79279"/>
                <a:gd name="connsiteX9" fmla="*/ 4070 w 29157"/>
                <a:gd name="connsiteY9" fmla="*/ 10358 h 7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157" h="79279">
                  <a:moveTo>
                    <a:pt x="4070" y="10454"/>
                  </a:moveTo>
                  <a:cubicBezTo>
                    <a:pt x="19453" y="24265"/>
                    <a:pt x="20720" y="47935"/>
                    <a:pt x="6908" y="63317"/>
                  </a:cubicBezTo>
                  <a:cubicBezTo>
                    <a:pt x="5518" y="64870"/>
                    <a:pt x="3994" y="66308"/>
                    <a:pt x="2356" y="67604"/>
                  </a:cubicBezTo>
                  <a:cubicBezTo>
                    <a:pt x="-464" y="69299"/>
                    <a:pt x="-1436" y="72919"/>
                    <a:pt x="164" y="75795"/>
                  </a:cubicBezTo>
                  <a:cubicBezTo>
                    <a:pt x="1860" y="78672"/>
                    <a:pt x="5556" y="79653"/>
                    <a:pt x="8451" y="77986"/>
                  </a:cubicBezTo>
                  <a:cubicBezTo>
                    <a:pt x="30454" y="61727"/>
                    <a:pt x="35112" y="30714"/>
                    <a:pt x="18853" y="8720"/>
                  </a:cubicBezTo>
                  <a:cubicBezTo>
                    <a:pt x="17005" y="6215"/>
                    <a:pt x="14928" y="3901"/>
                    <a:pt x="12642" y="1786"/>
                  </a:cubicBezTo>
                  <a:cubicBezTo>
                    <a:pt x="10528" y="-833"/>
                    <a:pt x="6689" y="-1243"/>
                    <a:pt x="4070" y="872"/>
                  </a:cubicBezTo>
                  <a:cubicBezTo>
                    <a:pt x="1450" y="2986"/>
                    <a:pt x="1041" y="6825"/>
                    <a:pt x="3155" y="9444"/>
                  </a:cubicBezTo>
                  <a:cubicBezTo>
                    <a:pt x="3432" y="9778"/>
                    <a:pt x="3736" y="10092"/>
                    <a:pt x="4070" y="10358"/>
                  </a:cubicBezTo>
                  <a:close/>
                </a:path>
              </a:pathLst>
            </a:custGeom>
            <a:solidFill>
              <a:srgbClr val="6B0027"/>
            </a:solidFill>
            <a:ln w="9525" cap="flat">
              <a:noFill/>
              <a:prstDash val="solid"/>
              <a:miter/>
            </a:ln>
          </p:spPr>
          <p:txBody>
            <a:bodyPr rtlCol="0" anchor="ctr"/>
            <a:lstStyle/>
            <a:p>
              <a:endParaRPr lang="zh-CN" altLang="en-US"/>
            </a:p>
          </p:txBody>
        </p:sp>
        <p:sp>
          <p:nvSpPr>
            <p:cNvPr id="201" name="任意多边形: 形状 200"/>
            <p:cNvSpPr/>
            <p:nvPr/>
          </p:nvSpPr>
          <p:spPr>
            <a:xfrm>
              <a:off x="7845880" y="5606774"/>
              <a:ext cx="84074" cy="84073"/>
            </a:xfrm>
            <a:custGeom>
              <a:avLst/>
              <a:gdLst>
                <a:gd name="connsiteX0" fmla="*/ 27017 w 55245"/>
                <a:gd name="connsiteY0" fmla="*/ 54764 h 55244"/>
                <a:gd name="connsiteX1" fmla="*/ -606 w 55245"/>
                <a:gd name="connsiteY1" fmla="*/ 27141 h 55244"/>
                <a:gd name="connsiteX2" fmla="*/ 27017 w 55245"/>
                <a:gd name="connsiteY2" fmla="*/ -481 h 55244"/>
                <a:gd name="connsiteX3" fmla="*/ 54640 w 55245"/>
                <a:gd name="connsiteY3" fmla="*/ 27141 h 55244"/>
                <a:gd name="connsiteX4" fmla="*/ 27017 w 55245"/>
                <a:gd name="connsiteY4" fmla="*/ 54764 h 55244"/>
                <a:gd name="connsiteX5" fmla="*/ 27017 w 55245"/>
                <a:gd name="connsiteY5" fmla="*/ 9234 h 55244"/>
                <a:gd name="connsiteX6" fmla="*/ 8919 w 55245"/>
                <a:gd name="connsiteY6" fmla="*/ 27141 h 55244"/>
                <a:gd name="connsiteX7" fmla="*/ 26826 w 55245"/>
                <a:gd name="connsiteY7" fmla="*/ 45239 h 55244"/>
                <a:gd name="connsiteX8" fmla="*/ 44924 w 55245"/>
                <a:gd name="connsiteY8" fmla="*/ 27332 h 55244"/>
                <a:gd name="connsiteX9" fmla="*/ 44924 w 55245"/>
                <a:gd name="connsiteY9" fmla="*/ 27141 h 55244"/>
                <a:gd name="connsiteX10" fmla="*/ 27017 w 55245"/>
                <a:gd name="connsiteY10" fmla="*/ 9615 h 5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45" h="55244">
                  <a:moveTo>
                    <a:pt x="27017" y="54764"/>
                  </a:moveTo>
                  <a:cubicBezTo>
                    <a:pt x="11758" y="54764"/>
                    <a:pt x="-606" y="42401"/>
                    <a:pt x="-606" y="27141"/>
                  </a:cubicBezTo>
                  <a:cubicBezTo>
                    <a:pt x="-606" y="11882"/>
                    <a:pt x="11758" y="-481"/>
                    <a:pt x="27017" y="-481"/>
                  </a:cubicBezTo>
                  <a:cubicBezTo>
                    <a:pt x="42276" y="-481"/>
                    <a:pt x="54640" y="11882"/>
                    <a:pt x="54640" y="27141"/>
                  </a:cubicBezTo>
                  <a:cubicBezTo>
                    <a:pt x="54640" y="42401"/>
                    <a:pt x="42276" y="54764"/>
                    <a:pt x="27017" y="54764"/>
                  </a:cubicBezTo>
                  <a:close/>
                  <a:moveTo>
                    <a:pt x="27017" y="9234"/>
                  </a:moveTo>
                  <a:cubicBezTo>
                    <a:pt x="17073" y="9177"/>
                    <a:pt x="8977" y="17197"/>
                    <a:pt x="8919" y="27141"/>
                  </a:cubicBezTo>
                  <a:cubicBezTo>
                    <a:pt x="8872" y="37085"/>
                    <a:pt x="16882" y="45182"/>
                    <a:pt x="26826" y="45239"/>
                  </a:cubicBezTo>
                  <a:cubicBezTo>
                    <a:pt x="36771" y="45286"/>
                    <a:pt x="44867" y="37276"/>
                    <a:pt x="44924" y="27332"/>
                  </a:cubicBezTo>
                  <a:cubicBezTo>
                    <a:pt x="44924" y="27265"/>
                    <a:pt x="44924" y="27208"/>
                    <a:pt x="44924" y="27141"/>
                  </a:cubicBezTo>
                  <a:cubicBezTo>
                    <a:pt x="44714" y="17397"/>
                    <a:pt x="36761" y="9615"/>
                    <a:pt x="27017" y="9615"/>
                  </a:cubicBezTo>
                  <a:close/>
                </a:path>
              </a:pathLst>
            </a:custGeom>
            <a:solidFill>
              <a:srgbClr val="6B0027"/>
            </a:solidFill>
            <a:ln w="9525" cap="flat">
              <a:noFill/>
              <a:prstDash val="solid"/>
              <a:miter/>
            </a:ln>
          </p:spPr>
          <p:txBody>
            <a:bodyPr rtlCol="0" anchor="ctr"/>
            <a:lstStyle/>
            <a:p>
              <a:endParaRPr lang="zh-CN" altLang="en-US"/>
            </a:p>
          </p:txBody>
        </p:sp>
        <p:sp>
          <p:nvSpPr>
            <p:cNvPr id="202" name="任意多边形: 形状 201"/>
            <p:cNvSpPr/>
            <p:nvPr/>
          </p:nvSpPr>
          <p:spPr>
            <a:xfrm>
              <a:off x="7856607" y="5746077"/>
              <a:ext cx="57983" cy="57983"/>
            </a:xfrm>
            <a:custGeom>
              <a:avLst/>
              <a:gdLst>
                <a:gd name="connsiteX0" fmla="*/ 18444 w 38100"/>
                <a:gd name="connsiteY0" fmla="*/ 37619 h 38100"/>
                <a:gd name="connsiteX1" fmla="*/ -606 w 38100"/>
                <a:gd name="connsiteY1" fmla="*/ 18569 h 38100"/>
                <a:gd name="connsiteX2" fmla="*/ 18444 w 38100"/>
                <a:gd name="connsiteY2" fmla="*/ -481 h 38100"/>
                <a:gd name="connsiteX3" fmla="*/ 37494 w 38100"/>
                <a:gd name="connsiteY3" fmla="*/ 18569 h 38100"/>
                <a:gd name="connsiteX4" fmla="*/ 18444 w 38100"/>
                <a:gd name="connsiteY4" fmla="*/ 37619 h 38100"/>
                <a:gd name="connsiteX5" fmla="*/ 18444 w 38100"/>
                <a:gd name="connsiteY5" fmla="*/ 8377 h 38100"/>
                <a:gd name="connsiteX6" fmla="*/ 8919 w 38100"/>
                <a:gd name="connsiteY6" fmla="*/ 17902 h 38100"/>
                <a:gd name="connsiteX7" fmla="*/ 18444 w 38100"/>
                <a:gd name="connsiteY7" fmla="*/ 27427 h 38100"/>
                <a:gd name="connsiteX8" fmla="*/ 27969 w 38100"/>
                <a:gd name="connsiteY8" fmla="*/ 17902 h 38100"/>
                <a:gd name="connsiteX9" fmla="*/ 18444 w 38100"/>
                <a:gd name="connsiteY9" fmla="*/ 837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18444" y="37619"/>
                  </a:moveTo>
                  <a:cubicBezTo>
                    <a:pt x="7919" y="37619"/>
                    <a:pt x="-606" y="29094"/>
                    <a:pt x="-606" y="18569"/>
                  </a:cubicBezTo>
                  <a:cubicBezTo>
                    <a:pt x="-606" y="8044"/>
                    <a:pt x="7919" y="-481"/>
                    <a:pt x="18444" y="-481"/>
                  </a:cubicBezTo>
                  <a:cubicBezTo>
                    <a:pt x="28969" y="-481"/>
                    <a:pt x="37494" y="8044"/>
                    <a:pt x="37494" y="18569"/>
                  </a:cubicBezTo>
                  <a:cubicBezTo>
                    <a:pt x="37494" y="29094"/>
                    <a:pt x="28969" y="37619"/>
                    <a:pt x="18444" y="37619"/>
                  </a:cubicBezTo>
                  <a:close/>
                  <a:moveTo>
                    <a:pt x="18444" y="8377"/>
                  </a:moveTo>
                  <a:cubicBezTo>
                    <a:pt x="13187" y="8377"/>
                    <a:pt x="8919" y="12644"/>
                    <a:pt x="8919" y="17902"/>
                  </a:cubicBezTo>
                  <a:cubicBezTo>
                    <a:pt x="8919" y="23160"/>
                    <a:pt x="13187" y="27427"/>
                    <a:pt x="18444" y="27427"/>
                  </a:cubicBezTo>
                  <a:cubicBezTo>
                    <a:pt x="23702" y="27427"/>
                    <a:pt x="27969" y="23160"/>
                    <a:pt x="27969" y="17902"/>
                  </a:cubicBezTo>
                  <a:cubicBezTo>
                    <a:pt x="27969" y="12644"/>
                    <a:pt x="23702" y="8377"/>
                    <a:pt x="18444" y="8377"/>
                  </a:cubicBezTo>
                  <a:close/>
                </a:path>
              </a:pathLst>
            </a:custGeom>
            <a:solidFill>
              <a:srgbClr val="6B0027"/>
            </a:solidFill>
            <a:ln w="9525" cap="flat">
              <a:noFill/>
              <a:prstDash val="solid"/>
              <a:miter/>
            </a:ln>
          </p:spPr>
          <p:txBody>
            <a:bodyPr rtlCol="0" anchor="ctr"/>
            <a:lstStyle/>
            <a:p>
              <a:endParaRPr lang="zh-CN" altLang="en-US"/>
            </a:p>
          </p:txBody>
        </p:sp>
        <p:sp>
          <p:nvSpPr>
            <p:cNvPr id="203" name="任意多边形: 形状 202"/>
            <p:cNvSpPr/>
            <p:nvPr/>
          </p:nvSpPr>
          <p:spPr>
            <a:xfrm>
              <a:off x="10465743" y="3342218"/>
              <a:ext cx="491805" cy="810759"/>
            </a:xfrm>
            <a:custGeom>
              <a:avLst/>
              <a:gdLst>
                <a:gd name="connsiteX0" fmla="*/ 312054 w 323163"/>
                <a:gd name="connsiteY0" fmla="*/ 1364 h 532746"/>
                <a:gd name="connsiteX1" fmla="*/ 48593 w 323163"/>
                <a:gd name="connsiteY1" fmla="*/ 399224 h 532746"/>
                <a:gd name="connsiteX2" fmla="*/ -271 w 323163"/>
                <a:gd name="connsiteY2" fmla="*/ 524859 h 532746"/>
                <a:gd name="connsiteX3" fmla="*/ 11350 w 323163"/>
                <a:gd name="connsiteY3" fmla="*/ 528097 h 532746"/>
                <a:gd name="connsiteX4" fmla="*/ 233568 w 323163"/>
                <a:gd name="connsiteY4" fmla="*/ 112331 h 532746"/>
                <a:gd name="connsiteX5" fmla="*/ 320913 w 323163"/>
                <a:gd name="connsiteY5" fmla="*/ 9937 h 532746"/>
                <a:gd name="connsiteX6" fmla="*/ 312340 w 323163"/>
                <a:gd name="connsiteY6" fmla="*/ 1364 h 53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163" h="532746">
                  <a:moveTo>
                    <a:pt x="312054" y="1364"/>
                  </a:moveTo>
                  <a:cubicBezTo>
                    <a:pt x="202574" y="118293"/>
                    <a:pt x="113515" y="252786"/>
                    <a:pt x="48593" y="399224"/>
                  </a:cubicBezTo>
                  <a:cubicBezTo>
                    <a:pt x="30305" y="440277"/>
                    <a:pt x="14112" y="482282"/>
                    <a:pt x="-271" y="524859"/>
                  </a:cubicBezTo>
                  <a:cubicBezTo>
                    <a:pt x="-2747" y="532288"/>
                    <a:pt x="9254" y="535431"/>
                    <a:pt x="11350" y="528097"/>
                  </a:cubicBezTo>
                  <a:cubicBezTo>
                    <a:pt x="61756" y="378097"/>
                    <a:pt x="136861" y="237575"/>
                    <a:pt x="233568" y="112331"/>
                  </a:cubicBezTo>
                  <a:cubicBezTo>
                    <a:pt x="261000" y="76803"/>
                    <a:pt x="290718" y="42703"/>
                    <a:pt x="320913" y="9937"/>
                  </a:cubicBezTo>
                  <a:cubicBezTo>
                    <a:pt x="326151" y="4222"/>
                    <a:pt x="317674" y="-4255"/>
                    <a:pt x="312340" y="1364"/>
                  </a:cubicBezTo>
                  <a:close/>
                </a:path>
              </a:pathLst>
            </a:custGeom>
            <a:solidFill>
              <a:srgbClr val="010100"/>
            </a:solidFill>
            <a:ln w="9525" cap="flat">
              <a:noFill/>
              <a:prstDash val="solid"/>
              <a:miter/>
            </a:ln>
          </p:spPr>
          <p:txBody>
            <a:bodyPr rtlCol="0" anchor="ctr"/>
            <a:lstStyle/>
            <a:p>
              <a:endParaRPr lang="zh-CN" altLang="en-US"/>
            </a:p>
          </p:txBody>
        </p:sp>
        <p:sp>
          <p:nvSpPr>
            <p:cNvPr id="204" name="任意多边形: 形状 203"/>
            <p:cNvSpPr/>
            <p:nvPr/>
          </p:nvSpPr>
          <p:spPr>
            <a:xfrm>
              <a:off x="10859801" y="4326093"/>
              <a:ext cx="607612" cy="303310"/>
            </a:xfrm>
            <a:custGeom>
              <a:avLst/>
              <a:gdLst>
                <a:gd name="connsiteX0" fmla="*/ 3304 w 399259"/>
                <a:gd name="connsiteY0" fmla="*/ 11519 h 199304"/>
                <a:gd name="connsiteX1" fmla="*/ 389733 w 399259"/>
                <a:gd name="connsiteY1" fmla="*/ 197923 h 199304"/>
                <a:gd name="connsiteX2" fmla="*/ 395829 w 399259"/>
                <a:gd name="connsiteY2" fmla="*/ 187446 h 199304"/>
                <a:gd name="connsiteX3" fmla="*/ 6733 w 399259"/>
                <a:gd name="connsiteY3" fmla="*/ -102 h 199304"/>
                <a:gd name="connsiteX4" fmla="*/ 3495 w 399259"/>
                <a:gd name="connsiteY4" fmla="*/ 11519 h 199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259" h="199304">
                  <a:moveTo>
                    <a:pt x="3304" y="11519"/>
                  </a:moveTo>
                  <a:cubicBezTo>
                    <a:pt x="138168" y="60239"/>
                    <a:pt x="267623" y="122704"/>
                    <a:pt x="389733" y="197923"/>
                  </a:cubicBezTo>
                  <a:cubicBezTo>
                    <a:pt x="396305" y="201923"/>
                    <a:pt x="402402" y="191541"/>
                    <a:pt x="395829" y="187446"/>
                  </a:cubicBezTo>
                  <a:cubicBezTo>
                    <a:pt x="272861" y="111817"/>
                    <a:pt x="142493" y="48971"/>
                    <a:pt x="6733" y="-102"/>
                  </a:cubicBezTo>
                  <a:cubicBezTo>
                    <a:pt x="-601" y="-2769"/>
                    <a:pt x="-3745" y="9423"/>
                    <a:pt x="3495" y="11519"/>
                  </a:cubicBezTo>
                  <a:close/>
                </a:path>
              </a:pathLst>
            </a:custGeom>
            <a:solidFill>
              <a:srgbClr val="010100"/>
            </a:solidFill>
            <a:ln w="9525" cap="flat">
              <a:noFill/>
              <a:prstDash val="solid"/>
              <a:miter/>
            </a:ln>
          </p:spPr>
          <p:txBody>
            <a:bodyPr rtlCol="0" anchor="ctr"/>
            <a:lstStyle/>
            <a:p>
              <a:endParaRPr lang="zh-CN" altLang="en-US"/>
            </a:p>
          </p:txBody>
        </p:sp>
        <p:sp>
          <p:nvSpPr>
            <p:cNvPr id="205" name="任意多边形: 形状 204"/>
            <p:cNvSpPr/>
            <p:nvPr/>
          </p:nvSpPr>
          <p:spPr>
            <a:xfrm>
              <a:off x="9454086" y="4667472"/>
              <a:ext cx="564488" cy="197270"/>
            </a:xfrm>
            <a:custGeom>
              <a:avLst/>
              <a:gdLst>
                <a:gd name="connsiteX0" fmla="*/ 2591 w 370922"/>
                <a:gd name="connsiteY0" fmla="*/ 10656 h 129625"/>
                <a:gd name="connsiteX1" fmla="*/ 362732 w 370922"/>
                <a:gd name="connsiteY1" fmla="*/ 129052 h 129625"/>
                <a:gd name="connsiteX2" fmla="*/ 365970 w 370922"/>
                <a:gd name="connsiteY2" fmla="*/ 117431 h 129625"/>
                <a:gd name="connsiteX3" fmla="*/ 8497 w 370922"/>
                <a:gd name="connsiteY3" fmla="*/ 273 h 129625"/>
                <a:gd name="connsiteX4" fmla="*/ 2401 w 370922"/>
                <a:gd name="connsiteY4" fmla="*/ 10656 h 129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922" h="129625">
                  <a:moveTo>
                    <a:pt x="2591" y="10656"/>
                  </a:moveTo>
                  <a:cubicBezTo>
                    <a:pt x="115377" y="69501"/>
                    <a:pt x="237030" y="109497"/>
                    <a:pt x="362732" y="129052"/>
                  </a:cubicBezTo>
                  <a:cubicBezTo>
                    <a:pt x="370352" y="130290"/>
                    <a:pt x="373590" y="118669"/>
                    <a:pt x="365970" y="117431"/>
                  </a:cubicBezTo>
                  <a:cubicBezTo>
                    <a:pt x="241221" y="98124"/>
                    <a:pt x="120473" y="58557"/>
                    <a:pt x="8497" y="273"/>
                  </a:cubicBezTo>
                  <a:cubicBezTo>
                    <a:pt x="1639" y="-3346"/>
                    <a:pt x="-4457" y="7036"/>
                    <a:pt x="2401" y="10656"/>
                  </a:cubicBezTo>
                  <a:close/>
                </a:path>
              </a:pathLst>
            </a:custGeom>
            <a:solidFill>
              <a:srgbClr val="010100"/>
            </a:solidFill>
            <a:ln w="9525" cap="flat">
              <a:noFill/>
              <a:prstDash val="solid"/>
              <a:miter/>
            </a:ln>
          </p:spPr>
          <p:txBody>
            <a:bodyPr rtlCol="0" anchor="ctr"/>
            <a:lstStyle/>
            <a:p>
              <a:endParaRPr lang="zh-CN" altLang="en-US"/>
            </a:p>
          </p:txBody>
        </p:sp>
        <p:sp>
          <p:nvSpPr>
            <p:cNvPr id="206" name="任意多边形: 形状 205"/>
            <p:cNvSpPr/>
            <p:nvPr/>
          </p:nvSpPr>
          <p:spPr>
            <a:xfrm>
              <a:off x="9594441" y="4826353"/>
              <a:ext cx="155052" cy="58299"/>
            </a:xfrm>
            <a:custGeom>
              <a:avLst/>
              <a:gdLst>
                <a:gd name="connsiteX0" fmla="*/ 3329 w 101884"/>
                <a:gd name="connsiteY0" fmla="*/ 11315 h 38308"/>
                <a:gd name="connsiteX1" fmla="*/ 93626 w 101884"/>
                <a:gd name="connsiteY1" fmla="*/ 37604 h 38308"/>
                <a:gd name="connsiteX2" fmla="*/ 101056 w 101884"/>
                <a:gd name="connsiteY2" fmla="*/ 33413 h 38308"/>
                <a:gd name="connsiteX3" fmla="*/ 96865 w 101884"/>
                <a:gd name="connsiteY3" fmla="*/ 25984 h 38308"/>
                <a:gd name="connsiteX4" fmla="*/ 6472 w 101884"/>
                <a:gd name="connsiteY4" fmla="*/ -401 h 38308"/>
                <a:gd name="connsiteX5" fmla="*/ -528 w 101884"/>
                <a:gd name="connsiteY5" fmla="*/ 4638 h 38308"/>
                <a:gd name="connsiteX6" fmla="*/ 3329 w 101884"/>
                <a:gd name="connsiteY6" fmla="*/ 11315 h 3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884" h="38308">
                  <a:moveTo>
                    <a:pt x="3329" y="11315"/>
                  </a:moveTo>
                  <a:lnTo>
                    <a:pt x="93626" y="37604"/>
                  </a:lnTo>
                  <a:cubicBezTo>
                    <a:pt x="96836" y="38499"/>
                    <a:pt x="100161" y="36623"/>
                    <a:pt x="101056" y="33413"/>
                  </a:cubicBezTo>
                  <a:cubicBezTo>
                    <a:pt x="101951" y="30203"/>
                    <a:pt x="100075" y="26879"/>
                    <a:pt x="96865" y="25984"/>
                  </a:cubicBezTo>
                  <a:lnTo>
                    <a:pt x="6472" y="-401"/>
                  </a:lnTo>
                  <a:cubicBezTo>
                    <a:pt x="3148" y="-944"/>
                    <a:pt x="15" y="1314"/>
                    <a:pt x="-528" y="4638"/>
                  </a:cubicBezTo>
                  <a:cubicBezTo>
                    <a:pt x="-985" y="7496"/>
                    <a:pt x="624" y="10287"/>
                    <a:pt x="3329" y="11315"/>
                  </a:cubicBezTo>
                  <a:close/>
                </a:path>
              </a:pathLst>
            </a:custGeom>
            <a:solidFill>
              <a:srgbClr val="010100"/>
            </a:solidFill>
            <a:ln w="9525" cap="flat">
              <a:noFill/>
              <a:prstDash val="solid"/>
              <a:miter/>
            </a:ln>
          </p:spPr>
          <p:txBody>
            <a:bodyPr rtlCol="0" anchor="ctr"/>
            <a:lstStyle/>
            <a:p>
              <a:endParaRPr lang="zh-CN" altLang="en-US"/>
            </a:p>
          </p:txBody>
        </p:sp>
        <p:sp>
          <p:nvSpPr>
            <p:cNvPr id="207" name="任意多边形: 形状 206"/>
            <p:cNvSpPr/>
            <p:nvPr/>
          </p:nvSpPr>
          <p:spPr>
            <a:xfrm>
              <a:off x="7282242" y="2169409"/>
              <a:ext cx="314345" cy="335701"/>
            </a:xfrm>
            <a:custGeom>
              <a:avLst/>
              <a:gdLst>
                <a:gd name="connsiteX0" fmla="*/ 1331 w 206555"/>
                <a:gd name="connsiteY0" fmla="*/ 10012 h 220588"/>
                <a:gd name="connsiteX1" fmla="*/ 104963 w 206555"/>
                <a:gd name="connsiteY1" fmla="*/ 118597 h 220588"/>
                <a:gd name="connsiteX2" fmla="*/ 196880 w 206555"/>
                <a:gd name="connsiteY2" fmla="*/ 219276 h 220588"/>
                <a:gd name="connsiteX3" fmla="*/ 205119 w 206555"/>
                <a:gd name="connsiteY3" fmla="*/ 217133 h 220588"/>
                <a:gd name="connsiteX4" fmla="*/ 202976 w 206555"/>
                <a:gd name="connsiteY4" fmla="*/ 208894 h 220588"/>
                <a:gd name="connsiteX5" fmla="*/ 153446 w 206555"/>
                <a:gd name="connsiteY5" fmla="*/ 161269 h 220588"/>
                <a:gd name="connsiteX6" fmla="*/ 111155 w 206555"/>
                <a:gd name="connsiteY6" fmla="*/ 106881 h 220588"/>
                <a:gd name="connsiteX7" fmla="*/ 9809 w 206555"/>
                <a:gd name="connsiteY7" fmla="*/ 1154 h 220588"/>
                <a:gd name="connsiteX8" fmla="*/ 1331 w 206555"/>
                <a:gd name="connsiteY8" fmla="*/ 9726 h 22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55" h="220588">
                  <a:moveTo>
                    <a:pt x="1331" y="10012"/>
                  </a:moveTo>
                  <a:cubicBezTo>
                    <a:pt x="38460" y="43645"/>
                    <a:pt x="73093" y="79935"/>
                    <a:pt x="104963" y="118597"/>
                  </a:cubicBezTo>
                  <a:cubicBezTo>
                    <a:pt x="133538" y="152887"/>
                    <a:pt x="157066" y="196988"/>
                    <a:pt x="196880" y="219276"/>
                  </a:cubicBezTo>
                  <a:cubicBezTo>
                    <a:pt x="199747" y="220962"/>
                    <a:pt x="203433" y="220000"/>
                    <a:pt x="205119" y="217133"/>
                  </a:cubicBezTo>
                  <a:cubicBezTo>
                    <a:pt x="206805" y="214266"/>
                    <a:pt x="205843" y="210580"/>
                    <a:pt x="202976" y="208894"/>
                  </a:cubicBezTo>
                  <a:cubicBezTo>
                    <a:pt x="183355" y="196607"/>
                    <a:pt x="166495" y="180395"/>
                    <a:pt x="153446" y="161269"/>
                  </a:cubicBezTo>
                  <a:cubicBezTo>
                    <a:pt x="139539" y="142981"/>
                    <a:pt x="125823" y="124598"/>
                    <a:pt x="111155" y="106881"/>
                  </a:cubicBezTo>
                  <a:cubicBezTo>
                    <a:pt x="79894" y="69305"/>
                    <a:pt x="46032" y="33977"/>
                    <a:pt x="9809" y="1154"/>
                  </a:cubicBezTo>
                  <a:cubicBezTo>
                    <a:pt x="4094" y="-4085"/>
                    <a:pt x="-4479" y="4488"/>
                    <a:pt x="1331" y="9726"/>
                  </a:cubicBezTo>
                  <a:close/>
                </a:path>
              </a:pathLst>
            </a:custGeom>
            <a:solidFill>
              <a:srgbClr val="6B0027"/>
            </a:solidFill>
            <a:ln w="9525" cap="flat">
              <a:noFill/>
              <a:prstDash val="solid"/>
              <a:miter/>
            </a:ln>
          </p:spPr>
          <p:txBody>
            <a:bodyPr rtlCol="0" anchor="ctr"/>
            <a:lstStyle/>
            <a:p>
              <a:endParaRPr lang="zh-CN" altLang="en-US"/>
            </a:p>
          </p:txBody>
        </p:sp>
        <p:sp>
          <p:nvSpPr>
            <p:cNvPr id="208" name="任意多边形: 形状 207"/>
            <p:cNvSpPr/>
            <p:nvPr/>
          </p:nvSpPr>
          <p:spPr>
            <a:xfrm>
              <a:off x="7238126" y="2310300"/>
              <a:ext cx="312745" cy="278077"/>
            </a:xfrm>
            <a:custGeom>
              <a:avLst/>
              <a:gdLst>
                <a:gd name="connsiteX0" fmla="*/ 411 w 205504"/>
                <a:gd name="connsiteY0" fmla="*/ 8396 h 182723"/>
                <a:gd name="connsiteX1" fmla="*/ 91565 w 205504"/>
                <a:gd name="connsiteY1" fmla="*/ 107171 h 182723"/>
                <a:gd name="connsiteX2" fmla="*/ 195674 w 205504"/>
                <a:gd name="connsiteY2" fmla="*/ 181656 h 182723"/>
                <a:gd name="connsiteX3" fmla="*/ 201769 w 205504"/>
                <a:gd name="connsiteY3" fmla="*/ 171274 h 182723"/>
                <a:gd name="connsiteX4" fmla="*/ 100138 w 205504"/>
                <a:gd name="connsiteY4" fmla="*/ 98599 h 182723"/>
                <a:gd name="connsiteX5" fmla="*/ 10793 w 205504"/>
                <a:gd name="connsiteY5" fmla="*/ 2301 h 182723"/>
                <a:gd name="connsiteX6" fmla="*/ 411 w 205504"/>
                <a:gd name="connsiteY6" fmla="*/ 8396 h 1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4" h="182723">
                  <a:moveTo>
                    <a:pt x="411" y="8396"/>
                  </a:moveTo>
                  <a:cubicBezTo>
                    <a:pt x="25367" y="46496"/>
                    <a:pt x="58323" y="76787"/>
                    <a:pt x="91565" y="107171"/>
                  </a:cubicBezTo>
                  <a:cubicBezTo>
                    <a:pt x="123188" y="135746"/>
                    <a:pt x="156145" y="164321"/>
                    <a:pt x="195674" y="181656"/>
                  </a:cubicBezTo>
                  <a:cubicBezTo>
                    <a:pt x="202722" y="184800"/>
                    <a:pt x="208818" y="174418"/>
                    <a:pt x="201769" y="171274"/>
                  </a:cubicBezTo>
                  <a:cubicBezTo>
                    <a:pt x="163098" y="154225"/>
                    <a:pt x="130999" y="126888"/>
                    <a:pt x="100138" y="98599"/>
                  </a:cubicBezTo>
                  <a:cubicBezTo>
                    <a:pt x="67658" y="68976"/>
                    <a:pt x="35177" y="39258"/>
                    <a:pt x="10793" y="2301"/>
                  </a:cubicBezTo>
                  <a:cubicBezTo>
                    <a:pt x="6507" y="-4176"/>
                    <a:pt x="-3875" y="1825"/>
                    <a:pt x="411" y="8396"/>
                  </a:cubicBezTo>
                  <a:close/>
                </a:path>
              </a:pathLst>
            </a:custGeom>
            <a:solidFill>
              <a:srgbClr val="6B0027"/>
            </a:solidFill>
            <a:ln w="9525" cap="flat">
              <a:noFill/>
              <a:prstDash val="solid"/>
              <a:miter/>
            </a:ln>
          </p:spPr>
          <p:txBody>
            <a:bodyPr rtlCol="0" anchor="ctr"/>
            <a:lstStyle/>
            <a:p>
              <a:endParaRPr lang="zh-CN" altLang="en-US"/>
            </a:p>
          </p:txBody>
        </p:sp>
        <p:sp>
          <p:nvSpPr>
            <p:cNvPr id="209" name="任意多边形: 形状 208"/>
            <p:cNvSpPr/>
            <p:nvPr/>
          </p:nvSpPr>
          <p:spPr>
            <a:xfrm>
              <a:off x="7198370" y="2454581"/>
              <a:ext cx="305690" cy="193731"/>
            </a:xfrm>
            <a:custGeom>
              <a:avLst/>
              <a:gdLst>
                <a:gd name="connsiteX0" fmla="*/ 2247 w 200868"/>
                <a:gd name="connsiteY0" fmla="*/ 11508 h 127300"/>
                <a:gd name="connsiteX1" fmla="*/ 192747 w 200868"/>
                <a:gd name="connsiteY1" fmla="*/ 126666 h 127300"/>
                <a:gd name="connsiteX2" fmla="*/ 195985 w 200868"/>
                <a:gd name="connsiteY2" fmla="*/ 114949 h 127300"/>
                <a:gd name="connsiteX3" fmla="*/ 8152 w 200868"/>
                <a:gd name="connsiteY3" fmla="*/ 649 h 127300"/>
                <a:gd name="connsiteX4" fmla="*/ 2056 w 200868"/>
                <a:gd name="connsiteY4" fmla="*/ 11032 h 127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68" h="127300">
                  <a:moveTo>
                    <a:pt x="2247" y="11508"/>
                  </a:moveTo>
                  <a:cubicBezTo>
                    <a:pt x="62445" y="54561"/>
                    <a:pt x="118261" y="110187"/>
                    <a:pt x="192747" y="126666"/>
                  </a:cubicBezTo>
                  <a:cubicBezTo>
                    <a:pt x="200272" y="128285"/>
                    <a:pt x="203510" y="116664"/>
                    <a:pt x="195985" y="114949"/>
                  </a:cubicBezTo>
                  <a:cubicBezTo>
                    <a:pt x="122452" y="98852"/>
                    <a:pt x="67398" y="43417"/>
                    <a:pt x="8152" y="649"/>
                  </a:cubicBezTo>
                  <a:cubicBezTo>
                    <a:pt x="1770" y="-3922"/>
                    <a:pt x="-4230" y="6555"/>
                    <a:pt x="2056" y="11032"/>
                  </a:cubicBezTo>
                  <a:close/>
                </a:path>
              </a:pathLst>
            </a:custGeom>
            <a:solidFill>
              <a:srgbClr val="6B0027"/>
            </a:solidFill>
            <a:ln w="9525" cap="flat">
              <a:noFill/>
              <a:prstDash val="solid"/>
              <a:miter/>
            </a:ln>
          </p:spPr>
          <p:txBody>
            <a:bodyPr rtlCol="0" anchor="ctr"/>
            <a:lstStyle/>
            <a:p>
              <a:endParaRPr lang="zh-CN" altLang="en-US"/>
            </a:p>
          </p:txBody>
        </p:sp>
        <p:sp>
          <p:nvSpPr>
            <p:cNvPr id="210" name="任意多边形: 形状 209"/>
            <p:cNvSpPr/>
            <p:nvPr/>
          </p:nvSpPr>
          <p:spPr>
            <a:xfrm>
              <a:off x="7626701" y="2557256"/>
              <a:ext cx="426291" cy="159484"/>
            </a:xfrm>
            <a:custGeom>
              <a:avLst/>
              <a:gdLst>
                <a:gd name="connsiteX0" fmla="*/ 268194 w 280114"/>
                <a:gd name="connsiteY0" fmla="*/ 73389 h 104797"/>
                <a:gd name="connsiteX1" fmla="*/ 170087 w 280114"/>
                <a:gd name="connsiteY1" fmla="*/ 80247 h 104797"/>
                <a:gd name="connsiteX2" fmla="*/ 123510 w 280114"/>
                <a:gd name="connsiteY2" fmla="*/ 61197 h 104797"/>
                <a:gd name="connsiteX3" fmla="*/ 92553 w 280114"/>
                <a:gd name="connsiteY3" fmla="*/ 21954 h 104797"/>
                <a:gd name="connsiteX4" fmla="*/ 35403 w 280114"/>
                <a:gd name="connsiteY4" fmla="*/ 9667 h 104797"/>
                <a:gd name="connsiteX5" fmla="*/ 16353 w 280114"/>
                <a:gd name="connsiteY5" fmla="*/ 44814 h 104797"/>
                <a:gd name="connsiteX6" fmla="*/ -411 w 280114"/>
                <a:gd name="connsiteY6" fmla="*/ 96821 h 104797"/>
                <a:gd name="connsiteX7" fmla="*/ 11210 w 280114"/>
                <a:gd name="connsiteY7" fmla="*/ 99964 h 104797"/>
                <a:gd name="connsiteX8" fmla="*/ 27498 w 280114"/>
                <a:gd name="connsiteY8" fmla="*/ 49482 h 104797"/>
                <a:gd name="connsiteX9" fmla="*/ 55025 w 280114"/>
                <a:gd name="connsiteY9" fmla="*/ 11382 h 104797"/>
                <a:gd name="connsiteX10" fmla="*/ 91887 w 280114"/>
                <a:gd name="connsiteY10" fmla="*/ 42814 h 104797"/>
                <a:gd name="connsiteX11" fmla="*/ 118271 w 280114"/>
                <a:gd name="connsiteY11" fmla="*/ 71389 h 104797"/>
                <a:gd name="connsiteX12" fmla="*/ 155228 w 280114"/>
                <a:gd name="connsiteY12" fmla="*/ 87296 h 104797"/>
                <a:gd name="connsiteX13" fmla="*/ 206187 w 280114"/>
                <a:gd name="connsiteY13" fmla="*/ 100822 h 104797"/>
                <a:gd name="connsiteX14" fmla="*/ 277624 w 280114"/>
                <a:gd name="connsiteY14" fmla="*/ 81772 h 104797"/>
                <a:gd name="connsiteX15" fmla="*/ 269051 w 280114"/>
                <a:gd name="connsiteY15" fmla="*/ 73294 h 10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114" h="104797">
                  <a:moveTo>
                    <a:pt x="268194" y="73389"/>
                  </a:moveTo>
                  <a:cubicBezTo>
                    <a:pt x="240858" y="98345"/>
                    <a:pt x="201519" y="90534"/>
                    <a:pt x="170087" y="80247"/>
                  </a:cubicBezTo>
                  <a:cubicBezTo>
                    <a:pt x="153837" y="75847"/>
                    <a:pt x="138188" y="69446"/>
                    <a:pt x="123510" y="61197"/>
                  </a:cubicBezTo>
                  <a:cubicBezTo>
                    <a:pt x="108269" y="51672"/>
                    <a:pt x="102269" y="36337"/>
                    <a:pt x="92553" y="21954"/>
                  </a:cubicBezTo>
                  <a:cubicBezTo>
                    <a:pt x="79218" y="2142"/>
                    <a:pt x="54453" y="-10336"/>
                    <a:pt x="35403" y="9667"/>
                  </a:cubicBezTo>
                  <a:cubicBezTo>
                    <a:pt x="27002" y="20154"/>
                    <a:pt x="20554" y="32051"/>
                    <a:pt x="16353" y="44814"/>
                  </a:cubicBezTo>
                  <a:cubicBezTo>
                    <a:pt x="9381" y="61673"/>
                    <a:pt x="3780" y="79066"/>
                    <a:pt x="-411" y="96821"/>
                  </a:cubicBezTo>
                  <a:cubicBezTo>
                    <a:pt x="-2220" y="104346"/>
                    <a:pt x="9114" y="107584"/>
                    <a:pt x="11210" y="99964"/>
                  </a:cubicBezTo>
                  <a:cubicBezTo>
                    <a:pt x="15258" y="82724"/>
                    <a:pt x="20697" y="65836"/>
                    <a:pt x="27498" y="49482"/>
                  </a:cubicBezTo>
                  <a:cubicBezTo>
                    <a:pt x="32641" y="37099"/>
                    <a:pt x="39880" y="14811"/>
                    <a:pt x="55025" y="11382"/>
                  </a:cubicBezTo>
                  <a:cubicBezTo>
                    <a:pt x="73408" y="7381"/>
                    <a:pt x="84457" y="30432"/>
                    <a:pt x="91887" y="42814"/>
                  </a:cubicBezTo>
                  <a:cubicBezTo>
                    <a:pt x="98173" y="54377"/>
                    <a:pt x="107241" y="64198"/>
                    <a:pt x="118271" y="71389"/>
                  </a:cubicBezTo>
                  <a:cubicBezTo>
                    <a:pt x="129910" y="78142"/>
                    <a:pt x="142321" y="83486"/>
                    <a:pt x="155228" y="87296"/>
                  </a:cubicBezTo>
                  <a:cubicBezTo>
                    <a:pt x="171744" y="93411"/>
                    <a:pt x="188813" y="97945"/>
                    <a:pt x="206187" y="100822"/>
                  </a:cubicBezTo>
                  <a:cubicBezTo>
                    <a:pt x="231647" y="105441"/>
                    <a:pt x="257840" y="98459"/>
                    <a:pt x="277624" y="81772"/>
                  </a:cubicBezTo>
                  <a:cubicBezTo>
                    <a:pt x="283339" y="76532"/>
                    <a:pt x="274767" y="68056"/>
                    <a:pt x="269051" y="73294"/>
                  </a:cubicBezTo>
                  <a:close/>
                </a:path>
              </a:pathLst>
            </a:custGeom>
            <a:solidFill>
              <a:srgbClr val="6B0027"/>
            </a:solidFill>
            <a:ln w="9525" cap="flat">
              <a:noFill/>
              <a:prstDash val="solid"/>
              <a:miter/>
            </a:ln>
          </p:spPr>
          <p:txBody>
            <a:bodyPr rtlCol="0" anchor="ctr"/>
            <a:lstStyle/>
            <a:p>
              <a:endParaRPr lang="zh-CN" altLang="en-US"/>
            </a:p>
          </p:txBody>
        </p:sp>
        <p:sp>
          <p:nvSpPr>
            <p:cNvPr id="211" name="任意多边形: 形状 210"/>
            <p:cNvSpPr/>
            <p:nvPr/>
          </p:nvSpPr>
          <p:spPr>
            <a:xfrm>
              <a:off x="7836567" y="2125239"/>
              <a:ext cx="120130" cy="55233"/>
            </a:xfrm>
            <a:custGeom>
              <a:avLst/>
              <a:gdLst>
                <a:gd name="connsiteX0" fmla="*/ 942 w 78937"/>
                <a:gd name="connsiteY0" fmla="*/ 9985 h 36294"/>
                <a:gd name="connsiteX1" fmla="*/ 41424 w 78937"/>
                <a:gd name="connsiteY1" fmla="*/ 35798 h 36294"/>
                <a:gd name="connsiteX2" fmla="*/ 77618 w 78937"/>
                <a:gd name="connsiteY2" fmla="*/ 13985 h 36294"/>
                <a:gd name="connsiteX3" fmla="*/ 75428 w 78937"/>
                <a:gd name="connsiteY3" fmla="*/ 5699 h 36294"/>
                <a:gd name="connsiteX4" fmla="*/ 67141 w 78937"/>
                <a:gd name="connsiteY4" fmla="*/ 7889 h 36294"/>
                <a:gd name="connsiteX5" fmla="*/ 40471 w 78937"/>
                <a:gd name="connsiteY5" fmla="*/ 23701 h 36294"/>
                <a:gd name="connsiteX6" fmla="*/ 9515 w 78937"/>
                <a:gd name="connsiteY6" fmla="*/ 1508 h 36294"/>
                <a:gd name="connsiteX7" fmla="*/ 942 w 78937"/>
                <a:gd name="connsiteY7" fmla="*/ 9985 h 3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37" h="36294">
                  <a:moveTo>
                    <a:pt x="942" y="9985"/>
                  </a:moveTo>
                  <a:cubicBezTo>
                    <a:pt x="11610" y="22272"/>
                    <a:pt x="24088" y="35036"/>
                    <a:pt x="41424" y="35798"/>
                  </a:cubicBezTo>
                  <a:cubicBezTo>
                    <a:pt x="56711" y="36226"/>
                    <a:pt x="70846" y="27701"/>
                    <a:pt x="77618" y="13985"/>
                  </a:cubicBezTo>
                  <a:cubicBezTo>
                    <a:pt x="79124" y="11071"/>
                    <a:pt x="78181" y="7489"/>
                    <a:pt x="75428" y="5699"/>
                  </a:cubicBezTo>
                  <a:cubicBezTo>
                    <a:pt x="72523" y="4089"/>
                    <a:pt x="68865" y="5060"/>
                    <a:pt x="67141" y="7889"/>
                  </a:cubicBezTo>
                  <a:cubicBezTo>
                    <a:pt x="62436" y="18214"/>
                    <a:pt x="51796" y="24529"/>
                    <a:pt x="40471" y="23701"/>
                  </a:cubicBezTo>
                  <a:cubicBezTo>
                    <a:pt x="27327" y="22558"/>
                    <a:pt x="17516" y="10652"/>
                    <a:pt x="9515" y="1508"/>
                  </a:cubicBezTo>
                  <a:cubicBezTo>
                    <a:pt x="4371" y="-4398"/>
                    <a:pt x="-4106" y="4175"/>
                    <a:pt x="942" y="9985"/>
                  </a:cubicBezTo>
                  <a:close/>
                </a:path>
              </a:pathLst>
            </a:custGeom>
            <a:solidFill>
              <a:srgbClr val="6B0027"/>
            </a:solidFill>
            <a:ln w="9525" cap="flat">
              <a:noFill/>
              <a:prstDash val="solid"/>
              <a:miter/>
            </a:ln>
          </p:spPr>
          <p:txBody>
            <a:bodyPr rtlCol="0" anchor="ctr"/>
            <a:lstStyle/>
            <a:p>
              <a:endParaRPr lang="zh-CN" altLang="en-US"/>
            </a:p>
          </p:txBody>
        </p:sp>
        <p:sp>
          <p:nvSpPr>
            <p:cNvPr id="212" name="任意多边形: 形状 211"/>
            <p:cNvSpPr/>
            <p:nvPr/>
          </p:nvSpPr>
          <p:spPr>
            <a:xfrm>
              <a:off x="7333219" y="2611396"/>
              <a:ext cx="26551" cy="30104"/>
            </a:xfrm>
            <a:custGeom>
              <a:avLst/>
              <a:gdLst>
                <a:gd name="connsiteX0" fmla="*/ 10507 w 17446"/>
                <a:gd name="connsiteY0" fmla="*/ 16288 h 19781"/>
                <a:gd name="connsiteX1" fmla="*/ 15936 w 17446"/>
                <a:gd name="connsiteY1" fmla="*/ 8573 h 19781"/>
                <a:gd name="connsiteX2" fmla="*/ 16698 w 17446"/>
                <a:gd name="connsiteY2" fmla="*/ 6382 h 19781"/>
                <a:gd name="connsiteX3" fmla="*/ 16698 w 17446"/>
                <a:gd name="connsiteY3" fmla="*/ 3906 h 19781"/>
                <a:gd name="connsiteX4" fmla="*/ 15555 w 17446"/>
                <a:gd name="connsiteY4" fmla="*/ 1905 h 19781"/>
                <a:gd name="connsiteX5" fmla="*/ 13841 w 17446"/>
                <a:gd name="connsiteY5" fmla="*/ 382 h 19781"/>
                <a:gd name="connsiteX6" fmla="*/ 9269 w 17446"/>
                <a:gd name="connsiteY6" fmla="*/ -285 h 19781"/>
                <a:gd name="connsiteX7" fmla="*/ 7840 w 17446"/>
                <a:gd name="connsiteY7" fmla="*/ 382 h 19781"/>
                <a:gd name="connsiteX8" fmla="*/ 5650 w 17446"/>
                <a:gd name="connsiteY8" fmla="*/ 2477 h 19781"/>
                <a:gd name="connsiteX9" fmla="*/ 220 w 17446"/>
                <a:gd name="connsiteY9" fmla="*/ 10192 h 19781"/>
                <a:gd name="connsiteX10" fmla="*/ -447 w 17446"/>
                <a:gd name="connsiteY10" fmla="*/ 14859 h 19781"/>
                <a:gd name="connsiteX11" fmla="*/ 696 w 17446"/>
                <a:gd name="connsiteY11" fmla="*/ 16955 h 19781"/>
                <a:gd name="connsiteX12" fmla="*/ 2315 w 17446"/>
                <a:gd name="connsiteY12" fmla="*/ 18479 h 19781"/>
                <a:gd name="connsiteX13" fmla="*/ 6983 w 17446"/>
                <a:gd name="connsiteY13" fmla="*/ 19050 h 19781"/>
                <a:gd name="connsiteX14" fmla="*/ 8412 w 17446"/>
                <a:gd name="connsiteY14" fmla="*/ 18479 h 19781"/>
                <a:gd name="connsiteX15" fmla="*/ 10602 w 17446"/>
                <a:gd name="connsiteY15" fmla="*/ 16288 h 1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46" h="19781">
                  <a:moveTo>
                    <a:pt x="10507" y="16288"/>
                  </a:moveTo>
                  <a:lnTo>
                    <a:pt x="15936" y="8573"/>
                  </a:lnTo>
                  <a:cubicBezTo>
                    <a:pt x="16375" y="7915"/>
                    <a:pt x="16632" y="7163"/>
                    <a:pt x="16698" y="6382"/>
                  </a:cubicBezTo>
                  <a:cubicBezTo>
                    <a:pt x="16889" y="5573"/>
                    <a:pt x="16889" y="4725"/>
                    <a:pt x="16698" y="3906"/>
                  </a:cubicBezTo>
                  <a:cubicBezTo>
                    <a:pt x="16508" y="3144"/>
                    <a:pt x="16108" y="2458"/>
                    <a:pt x="15555" y="1905"/>
                  </a:cubicBezTo>
                  <a:cubicBezTo>
                    <a:pt x="15155" y="1229"/>
                    <a:pt x="14555" y="705"/>
                    <a:pt x="13841" y="382"/>
                  </a:cubicBezTo>
                  <a:cubicBezTo>
                    <a:pt x="12470" y="-457"/>
                    <a:pt x="10821" y="-695"/>
                    <a:pt x="9269" y="-285"/>
                  </a:cubicBezTo>
                  <a:lnTo>
                    <a:pt x="7840" y="382"/>
                  </a:lnTo>
                  <a:cubicBezTo>
                    <a:pt x="6916" y="848"/>
                    <a:pt x="6154" y="1572"/>
                    <a:pt x="5650" y="2477"/>
                  </a:cubicBezTo>
                  <a:lnTo>
                    <a:pt x="220" y="10192"/>
                  </a:lnTo>
                  <a:cubicBezTo>
                    <a:pt x="-561" y="11611"/>
                    <a:pt x="-799" y="13278"/>
                    <a:pt x="-447" y="14859"/>
                  </a:cubicBezTo>
                  <a:cubicBezTo>
                    <a:pt x="-256" y="15650"/>
                    <a:pt x="134" y="16374"/>
                    <a:pt x="696" y="16955"/>
                  </a:cubicBezTo>
                  <a:cubicBezTo>
                    <a:pt x="1087" y="17603"/>
                    <a:pt x="1649" y="18126"/>
                    <a:pt x="2315" y="18479"/>
                  </a:cubicBezTo>
                  <a:cubicBezTo>
                    <a:pt x="3725" y="19317"/>
                    <a:pt x="5411" y="19526"/>
                    <a:pt x="6983" y="19050"/>
                  </a:cubicBezTo>
                  <a:lnTo>
                    <a:pt x="8412" y="18479"/>
                  </a:lnTo>
                  <a:cubicBezTo>
                    <a:pt x="9317" y="17955"/>
                    <a:pt x="10078" y="17193"/>
                    <a:pt x="10602" y="16288"/>
                  </a:cubicBezTo>
                  <a:close/>
                </a:path>
              </a:pathLst>
            </a:custGeom>
            <a:solidFill>
              <a:srgbClr val="6B0027"/>
            </a:solidFill>
            <a:ln w="9525" cap="flat">
              <a:noFill/>
              <a:prstDash val="solid"/>
              <a:miter/>
            </a:ln>
          </p:spPr>
          <p:txBody>
            <a:bodyPr rtlCol="0" anchor="ctr"/>
            <a:lstStyle/>
            <a:p>
              <a:endParaRPr lang="zh-CN" altLang="en-US"/>
            </a:p>
          </p:txBody>
        </p:sp>
        <p:sp>
          <p:nvSpPr>
            <p:cNvPr id="213" name="任意多边形: 形状 212"/>
            <p:cNvSpPr/>
            <p:nvPr/>
          </p:nvSpPr>
          <p:spPr>
            <a:xfrm>
              <a:off x="7361600" y="2634416"/>
              <a:ext cx="21271" cy="24135"/>
            </a:xfrm>
            <a:custGeom>
              <a:avLst/>
              <a:gdLst>
                <a:gd name="connsiteX0" fmla="*/ 10622 w 13977"/>
                <a:gd name="connsiteY0" fmla="*/ 12401 h 15859"/>
                <a:gd name="connsiteX1" fmla="*/ 12527 w 13977"/>
                <a:gd name="connsiteY1" fmla="*/ 8591 h 15859"/>
                <a:gd name="connsiteX2" fmla="*/ 13194 w 13977"/>
                <a:gd name="connsiteY2" fmla="*/ 6305 h 15859"/>
                <a:gd name="connsiteX3" fmla="*/ 13194 w 13977"/>
                <a:gd name="connsiteY3" fmla="*/ 3924 h 15859"/>
                <a:gd name="connsiteX4" fmla="*/ 12146 w 13977"/>
                <a:gd name="connsiteY4" fmla="*/ 1924 h 15859"/>
                <a:gd name="connsiteX5" fmla="*/ 10431 w 13977"/>
                <a:gd name="connsiteY5" fmla="*/ 304 h 15859"/>
                <a:gd name="connsiteX6" fmla="*/ 9003 w 13977"/>
                <a:gd name="connsiteY6" fmla="*/ -267 h 15859"/>
                <a:gd name="connsiteX7" fmla="*/ 5764 w 13977"/>
                <a:gd name="connsiteY7" fmla="*/ -267 h 15859"/>
                <a:gd name="connsiteX8" fmla="*/ 4336 w 13977"/>
                <a:gd name="connsiteY8" fmla="*/ 304 h 15859"/>
                <a:gd name="connsiteX9" fmla="*/ 2145 w 13977"/>
                <a:gd name="connsiteY9" fmla="*/ 2496 h 15859"/>
                <a:gd name="connsiteX10" fmla="*/ 240 w 13977"/>
                <a:gd name="connsiteY10" fmla="*/ 6305 h 15859"/>
                <a:gd name="connsiteX11" fmla="*/ -427 w 13977"/>
                <a:gd name="connsiteY11" fmla="*/ 8496 h 15859"/>
                <a:gd name="connsiteX12" fmla="*/ -427 w 13977"/>
                <a:gd name="connsiteY12" fmla="*/ 10878 h 15859"/>
                <a:gd name="connsiteX13" fmla="*/ 621 w 13977"/>
                <a:gd name="connsiteY13" fmla="*/ 12973 h 15859"/>
                <a:gd name="connsiteX14" fmla="*/ 2335 w 13977"/>
                <a:gd name="connsiteY14" fmla="*/ 14497 h 15859"/>
                <a:gd name="connsiteX15" fmla="*/ 3764 w 13977"/>
                <a:gd name="connsiteY15" fmla="*/ 15163 h 15859"/>
                <a:gd name="connsiteX16" fmla="*/ 7002 w 13977"/>
                <a:gd name="connsiteY16" fmla="*/ 15163 h 15859"/>
                <a:gd name="connsiteX17" fmla="*/ 8431 w 13977"/>
                <a:gd name="connsiteY17" fmla="*/ 14497 h 15859"/>
                <a:gd name="connsiteX18" fmla="*/ 10622 w 13977"/>
                <a:gd name="connsiteY18" fmla="*/ 12401 h 1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77" h="15859">
                  <a:moveTo>
                    <a:pt x="10622" y="12401"/>
                  </a:moveTo>
                  <a:cubicBezTo>
                    <a:pt x="11193" y="11068"/>
                    <a:pt x="11860" y="9829"/>
                    <a:pt x="12527" y="8591"/>
                  </a:cubicBezTo>
                  <a:cubicBezTo>
                    <a:pt x="12946" y="7906"/>
                    <a:pt x="13175" y="7115"/>
                    <a:pt x="13194" y="6305"/>
                  </a:cubicBezTo>
                  <a:cubicBezTo>
                    <a:pt x="13432" y="5534"/>
                    <a:pt x="13432" y="4695"/>
                    <a:pt x="13194" y="3924"/>
                  </a:cubicBezTo>
                  <a:cubicBezTo>
                    <a:pt x="13003" y="3191"/>
                    <a:pt x="12641" y="2505"/>
                    <a:pt x="12146" y="1924"/>
                  </a:cubicBezTo>
                  <a:cubicBezTo>
                    <a:pt x="11698" y="1267"/>
                    <a:pt x="11117" y="714"/>
                    <a:pt x="10431" y="304"/>
                  </a:cubicBezTo>
                  <a:lnTo>
                    <a:pt x="9003" y="-267"/>
                  </a:lnTo>
                  <a:cubicBezTo>
                    <a:pt x="7945" y="-552"/>
                    <a:pt x="6822" y="-552"/>
                    <a:pt x="5764" y="-267"/>
                  </a:cubicBezTo>
                  <a:lnTo>
                    <a:pt x="4336" y="304"/>
                  </a:lnTo>
                  <a:cubicBezTo>
                    <a:pt x="3450" y="857"/>
                    <a:pt x="2697" y="1610"/>
                    <a:pt x="2145" y="2496"/>
                  </a:cubicBezTo>
                  <a:lnTo>
                    <a:pt x="240" y="6305"/>
                  </a:lnTo>
                  <a:cubicBezTo>
                    <a:pt x="-161" y="6963"/>
                    <a:pt x="-389" y="7724"/>
                    <a:pt x="-427" y="8496"/>
                  </a:cubicBezTo>
                  <a:cubicBezTo>
                    <a:pt x="-665" y="9268"/>
                    <a:pt x="-665" y="10106"/>
                    <a:pt x="-427" y="10878"/>
                  </a:cubicBezTo>
                  <a:cubicBezTo>
                    <a:pt x="-255" y="11649"/>
                    <a:pt x="106" y="12373"/>
                    <a:pt x="621" y="12973"/>
                  </a:cubicBezTo>
                  <a:cubicBezTo>
                    <a:pt x="1068" y="13601"/>
                    <a:pt x="1659" y="14126"/>
                    <a:pt x="2335" y="14497"/>
                  </a:cubicBezTo>
                  <a:lnTo>
                    <a:pt x="3764" y="15163"/>
                  </a:lnTo>
                  <a:cubicBezTo>
                    <a:pt x="4821" y="15449"/>
                    <a:pt x="5945" y="15449"/>
                    <a:pt x="7002" y="15163"/>
                  </a:cubicBezTo>
                  <a:lnTo>
                    <a:pt x="8431" y="14497"/>
                  </a:lnTo>
                  <a:cubicBezTo>
                    <a:pt x="9317" y="13983"/>
                    <a:pt x="10070" y="13259"/>
                    <a:pt x="10622" y="12401"/>
                  </a:cubicBezTo>
                  <a:close/>
                </a:path>
              </a:pathLst>
            </a:custGeom>
            <a:solidFill>
              <a:srgbClr val="6B0027"/>
            </a:solidFill>
            <a:ln w="9525" cap="flat">
              <a:noFill/>
              <a:prstDash val="solid"/>
              <a:miter/>
            </a:ln>
          </p:spPr>
          <p:txBody>
            <a:bodyPr rtlCol="0" anchor="ctr"/>
            <a:lstStyle/>
            <a:p>
              <a:endParaRPr lang="zh-CN" altLang="en-US"/>
            </a:p>
          </p:txBody>
        </p:sp>
        <p:sp>
          <p:nvSpPr>
            <p:cNvPr id="214" name="任意多边形: 形状 213"/>
            <p:cNvSpPr/>
            <p:nvPr/>
          </p:nvSpPr>
          <p:spPr>
            <a:xfrm>
              <a:off x="7387091" y="2521966"/>
              <a:ext cx="20569" cy="21018"/>
            </a:xfrm>
            <a:custGeom>
              <a:avLst/>
              <a:gdLst>
                <a:gd name="connsiteX0" fmla="*/ 9684 w 13516"/>
                <a:gd name="connsiteY0" fmla="*/ 11806 h 13811"/>
                <a:gd name="connsiteX1" fmla="*/ 11493 w 13516"/>
                <a:gd name="connsiteY1" fmla="*/ 9805 h 13811"/>
                <a:gd name="connsiteX2" fmla="*/ 12732 w 13516"/>
                <a:gd name="connsiteY2" fmla="*/ 7901 h 13811"/>
                <a:gd name="connsiteX3" fmla="*/ 12732 w 13516"/>
                <a:gd name="connsiteY3" fmla="*/ 5520 h 13811"/>
                <a:gd name="connsiteX4" fmla="*/ 12732 w 13516"/>
                <a:gd name="connsiteY4" fmla="*/ 3234 h 13811"/>
                <a:gd name="connsiteX5" fmla="*/ 11493 w 13516"/>
                <a:gd name="connsiteY5" fmla="*/ 1329 h 13811"/>
                <a:gd name="connsiteX6" fmla="*/ 10256 w 13516"/>
                <a:gd name="connsiteY6" fmla="*/ 376 h 13811"/>
                <a:gd name="connsiteX7" fmla="*/ 7208 w 13516"/>
                <a:gd name="connsiteY7" fmla="*/ -481 h 13811"/>
                <a:gd name="connsiteX8" fmla="*/ 5588 w 13516"/>
                <a:gd name="connsiteY8" fmla="*/ -481 h 13811"/>
                <a:gd name="connsiteX9" fmla="*/ 2921 w 13516"/>
                <a:gd name="connsiteY9" fmla="*/ 1138 h 13811"/>
                <a:gd name="connsiteX10" fmla="*/ 1111 w 13516"/>
                <a:gd name="connsiteY10" fmla="*/ 3043 h 13811"/>
                <a:gd name="connsiteX11" fmla="*/ -127 w 13516"/>
                <a:gd name="connsiteY11" fmla="*/ 5043 h 13811"/>
                <a:gd name="connsiteX12" fmla="*/ -127 w 13516"/>
                <a:gd name="connsiteY12" fmla="*/ 9615 h 13811"/>
                <a:gd name="connsiteX13" fmla="*/ 1111 w 13516"/>
                <a:gd name="connsiteY13" fmla="*/ 11615 h 13811"/>
                <a:gd name="connsiteX14" fmla="*/ 2350 w 13516"/>
                <a:gd name="connsiteY14" fmla="*/ 12568 h 13811"/>
                <a:gd name="connsiteX15" fmla="*/ 5398 w 13516"/>
                <a:gd name="connsiteY15" fmla="*/ 13330 h 13811"/>
                <a:gd name="connsiteX16" fmla="*/ 7017 w 13516"/>
                <a:gd name="connsiteY16" fmla="*/ 13330 h 13811"/>
                <a:gd name="connsiteX17" fmla="*/ 9684 w 13516"/>
                <a:gd name="connsiteY17" fmla="*/ 11806 h 1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516" h="13811">
                  <a:moveTo>
                    <a:pt x="9684" y="11806"/>
                  </a:moveTo>
                  <a:lnTo>
                    <a:pt x="11493" y="9805"/>
                  </a:lnTo>
                  <a:cubicBezTo>
                    <a:pt x="12046" y="9272"/>
                    <a:pt x="12465" y="8625"/>
                    <a:pt x="12732" y="7901"/>
                  </a:cubicBezTo>
                  <a:cubicBezTo>
                    <a:pt x="12970" y="7120"/>
                    <a:pt x="12970" y="6291"/>
                    <a:pt x="12732" y="5520"/>
                  </a:cubicBezTo>
                  <a:cubicBezTo>
                    <a:pt x="12970" y="4777"/>
                    <a:pt x="12970" y="3976"/>
                    <a:pt x="12732" y="3234"/>
                  </a:cubicBezTo>
                  <a:cubicBezTo>
                    <a:pt x="12494" y="2500"/>
                    <a:pt x="12065" y="1843"/>
                    <a:pt x="11493" y="1329"/>
                  </a:cubicBezTo>
                  <a:lnTo>
                    <a:pt x="10256" y="376"/>
                  </a:lnTo>
                  <a:cubicBezTo>
                    <a:pt x="9341" y="-186"/>
                    <a:pt x="8284" y="-481"/>
                    <a:pt x="7208" y="-481"/>
                  </a:cubicBezTo>
                  <a:lnTo>
                    <a:pt x="5588" y="-481"/>
                  </a:lnTo>
                  <a:cubicBezTo>
                    <a:pt x="4569" y="-186"/>
                    <a:pt x="3645" y="366"/>
                    <a:pt x="2921" y="1138"/>
                  </a:cubicBezTo>
                  <a:lnTo>
                    <a:pt x="1111" y="3043"/>
                  </a:lnTo>
                  <a:cubicBezTo>
                    <a:pt x="559" y="3615"/>
                    <a:pt x="130" y="4291"/>
                    <a:pt x="-127" y="5043"/>
                  </a:cubicBezTo>
                  <a:cubicBezTo>
                    <a:pt x="-765" y="6500"/>
                    <a:pt x="-765" y="8158"/>
                    <a:pt x="-127" y="9615"/>
                  </a:cubicBezTo>
                  <a:cubicBezTo>
                    <a:pt x="130" y="10368"/>
                    <a:pt x="559" y="11044"/>
                    <a:pt x="1111" y="11615"/>
                  </a:cubicBezTo>
                  <a:lnTo>
                    <a:pt x="2350" y="12568"/>
                  </a:lnTo>
                  <a:cubicBezTo>
                    <a:pt x="3293" y="13063"/>
                    <a:pt x="4331" y="13330"/>
                    <a:pt x="5398" y="13330"/>
                  </a:cubicBezTo>
                  <a:lnTo>
                    <a:pt x="7017" y="13330"/>
                  </a:lnTo>
                  <a:cubicBezTo>
                    <a:pt x="8017" y="13054"/>
                    <a:pt x="8931" y="12530"/>
                    <a:pt x="9684" y="11806"/>
                  </a:cubicBezTo>
                  <a:close/>
                </a:path>
              </a:pathLst>
            </a:custGeom>
            <a:solidFill>
              <a:srgbClr val="6B0027"/>
            </a:solidFill>
            <a:ln w="9525" cap="flat">
              <a:noFill/>
              <a:prstDash val="solid"/>
              <a:miter/>
            </a:ln>
          </p:spPr>
          <p:txBody>
            <a:bodyPr rtlCol="0" anchor="ctr"/>
            <a:lstStyle/>
            <a:p>
              <a:endParaRPr lang="zh-CN" altLang="en-US"/>
            </a:p>
          </p:txBody>
        </p:sp>
        <p:sp>
          <p:nvSpPr>
            <p:cNvPr id="215" name="任意多边形: 形状 214"/>
            <p:cNvSpPr/>
            <p:nvPr/>
          </p:nvSpPr>
          <p:spPr>
            <a:xfrm>
              <a:off x="7407037" y="2536027"/>
              <a:ext cx="18615" cy="20874"/>
            </a:xfrm>
            <a:custGeom>
              <a:avLst/>
              <a:gdLst>
                <a:gd name="connsiteX0" fmla="*/ 11627 w 12232"/>
                <a:gd name="connsiteY0" fmla="*/ 7806 h 13716"/>
                <a:gd name="connsiteX1" fmla="*/ 11627 w 12232"/>
                <a:gd name="connsiteY1" fmla="*/ 5615 h 13716"/>
                <a:gd name="connsiteX2" fmla="*/ 11055 w 12232"/>
                <a:gd name="connsiteY2" fmla="*/ 3234 h 13716"/>
                <a:gd name="connsiteX3" fmla="*/ 9817 w 12232"/>
                <a:gd name="connsiteY3" fmla="*/ 1329 h 13716"/>
                <a:gd name="connsiteX4" fmla="*/ 7912 w 12232"/>
                <a:gd name="connsiteY4" fmla="*/ 90 h 13716"/>
                <a:gd name="connsiteX5" fmla="*/ 5531 w 12232"/>
                <a:gd name="connsiteY5" fmla="*/ -481 h 13716"/>
                <a:gd name="connsiteX6" fmla="*/ 3912 w 12232"/>
                <a:gd name="connsiteY6" fmla="*/ -481 h 13716"/>
                <a:gd name="connsiteX7" fmla="*/ 1340 w 12232"/>
                <a:gd name="connsiteY7" fmla="*/ 1043 h 13716"/>
                <a:gd name="connsiteX8" fmla="*/ 387 w 12232"/>
                <a:gd name="connsiteY8" fmla="*/ 2281 h 13716"/>
                <a:gd name="connsiteX9" fmla="*/ -470 w 12232"/>
                <a:gd name="connsiteY9" fmla="*/ 5329 h 13716"/>
                <a:gd name="connsiteX10" fmla="*/ -470 w 12232"/>
                <a:gd name="connsiteY10" fmla="*/ 7234 h 13716"/>
                <a:gd name="connsiteX11" fmla="*/ -470 w 12232"/>
                <a:gd name="connsiteY11" fmla="*/ 9520 h 13716"/>
                <a:gd name="connsiteX12" fmla="*/ 2769 w 12232"/>
                <a:gd name="connsiteY12" fmla="*/ 12759 h 13716"/>
                <a:gd name="connsiteX13" fmla="*/ 5055 w 12232"/>
                <a:gd name="connsiteY13" fmla="*/ 13235 h 13716"/>
                <a:gd name="connsiteX14" fmla="*/ 6674 w 12232"/>
                <a:gd name="connsiteY14" fmla="*/ 13235 h 13716"/>
                <a:gd name="connsiteX15" fmla="*/ 9341 w 12232"/>
                <a:gd name="connsiteY15" fmla="*/ 11616 h 13716"/>
                <a:gd name="connsiteX16" fmla="*/ 10293 w 12232"/>
                <a:gd name="connsiteY16" fmla="*/ 10473 h 13716"/>
                <a:gd name="connsiteX17" fmla="*/ 11151 w 12232"/>
                <a:gd name="connsiteY17" fmla="*/ 7425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32" h="13716">
                  <a:moveTo>
                    <a:pt x="11627" y="7806"/>
                  </a:moveTo>
                  <a:lnTo>
                    <a:pt x="11627" y="5615"/>
                  </a:lnTo>
                  <a:cubicBezTo>
                    <a:pt x="11627" y="4787"/>
                    <a:pt x="11437" y="3967"/>
                    <a:pt x="11055" y="3234"/>
                  </a:cubicBezTo>
                  <a:cubicBezTo>
                    <a:pt x="10808" y="2510"/>
                    <a:pt x="10379" y="1852"/>
                    <a:pt x="9817" y="1329"/>
                  </a:cubicBezTo>
                  <a:cubicBezTo>
                    <a:pt x="9312" y="748"/>
                    <a:pt x="8646" y="319"/>
                    <a:pt x="7912" y="90"/>
                  </a:cubicBezTo>
                  <a:cubicBezTo>
                    <a:pt x="7179" y="-290"/>
                    <a:pt x="6360" y="-481"/>
                    <a:pt x="5531" y="-481"/>
                  </a:cubicBezTo>
                  <a:lnTo>
                    <a:pt x="3912" y="-481"/>
                  </a:lnTo>
                  <a:cubicBezTo>
                    <a:pt x="2931" y="-224"/>
                    <a:pt x="2036" y="300"/>
                    <a:pt x="1340" y="1043"/>
                  </a:cubicBezTo>
                  <a:lnTo>
                    <a:pt x="387" y="2281"/>
                  </a:lnTo>
                  <a:cubicBezTo>
                    <a:pt x="-184" y="3195"/>
                    <a:pt x="-479" y="4253"/>
                    <a:pt x="-470" y="5329"/>
                  </a:cubicBezTo>
                  <a:lnTo>
                    <a:pt x="-470" y="7234"/>
                  </a:lnTo>
                  <a:cubicBezTo>
                    <a:pt x="-651" y="7987"/>
                    <a:pt x="-651" y="8768"/>
                    <a:pt x="-470" y="9520"/>
                  </a:cubicBezTo>
                  <a:cubicBezTo>
                    <a:pt x="197" y="10949"/>
                    <a:pt x="1340" y="12092"/>
                    <a:pt x="2769" y="12759"/>
                  </a:cubicBezTo>
                  <a:cubicBezTo>
                    <a:pt x="3492" y="13063"/>
                    <a:pt x="4274" y="13226"/>
                    <a:pt x="5055" y="13235"/>
                  </a:cubicBezTo>
                  <a:lnTo>
                    <a:pt x="6674" y="13235"/>
                  </a:lnTo>
                  <a:cubicBezTo>
                    <a:pt x="7693" y="12940"/>
                    <a:pt x="8617" y="12387"/>
                    <a:pt x="9341" y="11616"/>
                  </a:cubicBezTo>
                  <a:lnTo>
                    <a:pt x="10293" y="10473"/>
                  </a:lnTo>
                  <a:cubicBezTo>
                    <a:pt x="10855" y="9558"/>
                    <a:pt x="11151" y="8501"/>
                    <a:pt x="11151" y="7425"/>
                  </a:cubicBezTo>
                  <a:close/>
                </a:path>
              </a:pathLst>
            </a:custGeom>
            <a:solidFill>
              <a:srgbClr val="6B0027"/>
            </a:solidFill>
            <a:ln w="9525" cap="flat">
              <a:noFill/>
              <a:prstDash val="solid"/>
              <a:miter/>
            </a:ln>
          </p:spPr>
          <p:txBody>
            <a:bodyPr rtlCol="0" anchor="ctr"/>
            <a:lstStyle/>
            <a:p>
              <a:endParaRPr lang="zh-CN" altLang="en-US"/>
            </a:p>
          </p:txBody>
        </p:sp>
        <p:sp>
          <p:nvSpPr>
            <p:cNvPr id="216" name="任意多边形: 形状 215"/>
            <p:cNvSpPr/>
            <p:nvPr/>
          </p:nvSpPr>
          <p:spPr>
            <a:xfrm>
              <a:off x="7430713" y="2401815"/>
              <a:ext cx="29963" cy="35505"/>
            </a:xfrm>
            <a:custGeom>
              <a:avLst/>
              <a:gdLst>
                <a:gd name="connsiteX0" fmla="*/ 10547 w 19689"/>
                <a:gd name="connsiteY0" fmla="*/ 19891 h 23330"/>
                <a:gd name="connsiteX1" fmla="*/ 18262 w 19689"/>
                <a:gd name="connsiteY1" fmla="*/ 8652 h 23330"/>
                <a:gd name="connsiteX2" fmla="*/ 18834 w 19689"/>
                <a:gd name="connsiteY2" fmla="*/ 3985 h 23330"/>
                <a:gd name="connsiteX3" fmla="*/ 11499 w 19689"/>
                <a:gd name="connsiteY3" fmla="*/ -302 h 23330"/>
                <a:gd name="connsiteX4" fmla="*/ 7880 w 19689"/>
                <a:gd name="connsiteY4" fmla="*/ 2556 h 23330"/>
                <a:gd name="connsiteX5" fmla="*/ 164 w 19689"/>
                <a:gd name="connsiteY5" fmla="*/ 13795 h 23330"/>
                <a:gd name="connsiteX6" fmla="*/ 2356 w 19689"/>
                <a:gd name="connsiteY6" fmla="*/ 21987 h 23330"/>
                <a:gd name="connsiteX7" fmla="*/ 7023 w 19689"/>
                <a:gd name="connsiteY7" fmla="*/ 22654 h 23330"/>
                <a:gd name="connsiteX8" fmla="*/ 10547 w 19689"/>
                <a:gd name="connsiteY8" fmla="*/ 19891 h 2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89" h="23330">
                  <a:moveTo>
                    <a:pt x="10547" y="19891"/>
                  </a:moveTo>
                  <a:lnTo>
                    <a:pt x="18262" y="8652"/>
                  </a:lnTo>
                  <a:cubicBezTo>
                    <a:pt x="19100" y="7242"/>
                    <a:pt x="19310" y="5547"/>
                    <a:pt x="18834" y="3985"/>
                  </a:cubicBezTo>
                  <a:cubicBezTo>
                    <a:pt x="17948" y="803"/>
                    <a:pt x="14700" y="-1093"/>
                    <a:pt x="11499" y="-302"/>
                  </a:cubicBezTo>
                  <a:cubicBezTo>
                    <a:pt x="9975" y="165"/>
                    <a:pt x="8689" y="1184"/>
                    <a:pt x="7880" y="2556"/>
                  </a:cubicBezTo>
                  <a:lnTo>
                    <a:pt x="164" y="13795"/>
                  </a:lnTo>
                  <a:cubicBezTo>
                    <a:pt x="-1436" y="16672"/>
                    <a:pt x="-464" y="20291"/>
                    <a:pt x="2356" y="21987"/>
                  </a:cubicBezTo>
                  <a:cubicBezTo>
                    <a:pt x="3755" y="22825"/>
                    <a:pt x="5441" y="23063"/>
                    <a:pt x="7023" y="22654"/>
                  </a:cubicBezTo>
                  <a:cubicBezTo>
                    <a:pt x="8480" y="22158"/>
                    <a:pt x="9718" y="21186"/>
                    <a:pt x="10547" y="19891"/>
                  </a:cubicBezTo>
                  <a:close/>
                </a:path>
              </a:pathLst>
            </a:custGeom>
            <a:solidFill>
              <a:srgbClr val="6B0027"/>
            </a:solidFill>
            <a:ln w="9525" cap="flat">
              <a:noFill/>
              <a:prstDash val="solid"/>
              <a:miter/>
            </a:ln>
          </p:spPr>
          <p:txBody>
            <a:bodyPr rtlCol="0" anchor="ctr"/>
            <a:lstStyle/>
            <a:p>
              <a:endParaRPr lang="zh-CN" altLang="en-US"/>
            </a:p>
          </p:txBody>
        </p:sp>
        <p:sp>
          <p:nvSpPr>
            <p:cNvPr id="217" name="任意多边形: 形状 216"/>
            <p:cNvSpPr/>
            <p:nvPr/>
          </p:nvSpPr>
          <p:spPr>
            <a:xfrm>
              <a:off x="7454353" y="2441661"/>
              <a:ext cx="16237" cy="18408"/>
            </a:xfrm>
            <a:custGeom>
              <a:avLst/>
              <a:gdLst>
                <a:gd name="connsiteX0" fmla="*/ 4729 w 10669"/>
                <a:gd name="connsiteY0" fmla="*/ 11616 h 12096"/>
                <a:gd name="connsiteX1" fmla="*/ 10016 w 10669"/>
                <a:gd name="connsiteY1" fmla="*/ 4806 h 12096"/>
                <a:gd name="connsiteX2" fmla="*/ 4729 w 10669"/>
                <a:gd name="connsiteY2" fmla="*/ -481 h 12096"/>
                <a:gd name="connsiteX3" fmla="*/ -558 w 10669"/>
                <a:gd name="connsiteY3" fmla="*/ 6330 h 12096"/>
                <a:gd name="connsiteX4" fmla="*/ 4729 w 10669"/>
                <a:gd name="connsiteY4" fmla="*/ 11616 h 12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9" h="12096">
                  <a:moveTo>
                    <a:pt x="4729" y="11616"/>
                  </a:moveTo>
                  <a:cubicBezTo>
                    <a:pt x="8072" y="11197"/>
                    <a:pt x="10435" y="8149"/>
                    <a:pt x="10016" y="4806"/>
                  </a:cubicBezTo>
                  <a:cubicBezTo>
                    <a:pt x="9673" y="2043"/>
                    <a:pt x="7491" y="-138"/>
                    <a:pt x="4729" y="-481"/>
                  </a:cubicBezTo>
                  <a:cubicBezTo>
                    <a:pt x="1386" y="-62"/>
                    <a:pt x="-976" y="2986"/>
                    <a:pt x="-558" y="6330"/>
                  </a:cubicBezTo>
                  <a:cubicBezTo>
                    <a:pt x="-215" y="9092"/>
                    <a:pt x="1967" y="11264"/>
                    <a:pt x="4729" y="11616"/>
                  </a:cubicBezTo>
                  <a:close/>
                </a:path>
              </a:pathLst>
            </a:custGeom>
            <a:solidFill>
              <a:srgbClr val="6B0027"/>
            </a:solidFill>
            <a:ln w="9525" cap="flat">
              <a:noFill/>
              <a:prstDash val="solid"/>
              <a:miter/>
            </a:ln>
          </p:spPr>
          <p:txBody>
            <a:bodyPr rtlCol="0" anchor="ctr"/>
            <a:lstStyle/>
            <a:p>
              <a:endParaRPr lang="zh-CN" altLang="en-US"/>
            </a:p>
          </p:txBody>
        </p:sp>
        <p:sp>
          <p:nvSpPr>
            <p:cNvPr id="218" name="任意多边形: 形状 217"/>
            <p:cNvSpPr/>
            <p:nvPr/>
          </p:nvSpPr>
          <p:spPr>
            <a:xfrm>
              <a:off x="7516123" y="2346534"/>
              <a:ext cx="24117" cy="27033"/>
            </a:xfrm>
            <a:custGeom>
              <a:avLst/>
              <a:gdLst>
                <a:gd name="connsiteX0" fmla="*/ 10908 w 15847"/>
                <a:gd name="connsiteY0" fmla="*/ 14401 h 17763"/>
                <a:gd name="connsiteX1" fmla="*/ 14623 w 15847"/>
                <a:gd name="connsiteY1" fmla="*/ 8782 h 17763"/>
                <a:gd name="connsiteX2" fmla="*/ 15099 w 15847"/>
                <a:gd name="connsiteY2" fmla="*/ 6305 h 17763"/>
                <a:gd name="connsiteX3" fmla="*/ 15099 w 15847"/>
                <a:gd name="connsiteY3" fmla="*/ 3924 h 17763"/>
                <a:gd name="connsiteX4" fmla="*/ 13956 w 15847"/>
                <a:gd name="connsiteY4" fmla="*/ 1924 h 17763"/>
                <a:gd name="connsiteX5" fmla="*/ 12242 w 15847"/>
                <a:gd name="connsiteY5" fmla="*/ 304 h 17763"/>
                <a:gd name="connsiteX6" fmla="*/ 10813 w 15847"/>
                <a:gd name="connsiteY6" fmla="*/ -267 h 17763"/>
                <a:gd name="connsiteX7" fmla="*/ 7669 w 15847"/>
                <a:gd name="connsiteY7" fmla="*/ -267 h 17763"/>
                <a:gd name="connsiteX8" fmla="*/ 6241 w 15847"/>
                <a:gd name="connsiteY8" fmla="*/ 304 h 17763"/>
                <a:gd name="connsiteX9" fmla="*/ 4050 w 15847"/>
                <a:gd name="connsiteY9" fmla="*/ 2495 h 17763"/>
                <a:gd name="connsiteX10" fmla="*/ 240 w 15847"/>
                <a:gd name="connsiteY10" fmla="*/ 8210 h 17763"/>
                <a:gd name="connsiteX11" fmla="*/ -427 w 15847"/>
                <a:gd name="connsiteY11" fmla="*/ 10401 h 17763"/>
                <a:gd name="connsiteX12" fmla="*/ -427 w 15847"/>
                <a:gd name="connsiteY12" fmla="*/ 12782 h 17763"/>
                <a:gd name="connsiteX13" fmla="*/ 621 w 15847"/>
                <a:gd name="connsiteY13" fmla="*/ 14878 h 17763"/>
                <a:gd name="connsiteX14" fmla="*/ 2335 w 15847"/>
                <a:gd name="connsiteY14" fmla="*/ 16402 h 17763"/>
                <a:gd name="connsiteX15" fmla="*/ 3764 w 15847"/>
                <a:gd name="connsiteY15" fmla="*/ 17069 h 17763"/>
                <a:gd name="connsiteX16" fmla="*/ 7003 w 15847"/>
                <a:gd name="connsiteY16" fmla="*/ 17069 h 17763"/>
                <a:gd name="connsiteX17" fmla="*/ 8431 w 15847"/>
                <a:gd name="connsiteY17" fmla="*/ 16402 h 17763"/>
                <a:gd name="connsiteX18" fmla="*/ 10623 w 15847"/>
                <a:gd name="connsiteY18" fmla="*/ 14211 h 1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47" h="17763">
                  <a:moveTo>
                    <a:pt x="10908" y="14401"/>
                  </a:moveTo>
                  <a:lnTo>
                    <a:pt x="14623" y="8782"/>
                  </a:lnTo>
                  <a:cubicBezTo>
                    <a:pt x="15004" y="8020"/>
                    <a:pt x="15175" y="7163"/>
                    <a:pt x="15099" y="6305"/>
                  </a:cubicBezTo>
                  <a:cubicBezTo>
                    <a:pt x="15290" y="5524"/>
                    <a:pt x="15290" y="4705"/>
                    <a:pt x="15099" y="3924"/>
                  </a:cubicBezTo>
                  <a:cubicBezTo>
                    <a:pt x="14908" y="3162"/>
                    <a:pt x="14508" y="2476"/>
                    <a:pt x="13956" y="1924"/>
                  </a:cubicBezTo>
                  <a:cubicBezTo>
                    <a:pt x="13556" y="1219"/>
                    <a:pt x="12965" y="657"/>
                    <a:pt x="12242" y="304"/>
                  </a:cubicBezTo>
                  <a:lnTo>
                    <a:pt x="10813" y="-267"/>
                  </a:lnTo>
                  <a:cubicBezTo>
                    <a:pt x="9784" y="-552"/>
                    <a:pt x="8698" y="-552"/>
                    <a:pt x="7669" y="-267"/>
                  </a:cubicBezTo>
                  <a:lnTo>
                    <a:pt x="6241" y="304"/>
                  </a:lnTo>
                  <a:cubicBezTo>
                    <a:pt x="5317" y="809"/>
                    <a:pt x="4555" y="1571"/>
                    <a:pt x="4050" y="2495"/>
                  </a:cubicBezTo>
                  <a:lnTo>
                    <a:pt x="240" y="8210"/>
                  </a:lnTo>
                  <a:cubicBezTo>
                    <a:pt x="-160" y="8867"/>
                    <a:pt x="-398" y="9629"/>
                    <a:pt x="-427" y="10401"/>
                  </a:cubicBezTo>
                  <a:cubicBezTo>
                    <a:pt x="-665" y="11172"/>
                    <a:pt x="-665" y="12011"/>
                    <a:pt x="-427" y="12782"/>
                  </a:cubicBezTo>
                  <a:cubicBezTo>
                    <a:pt x="-255" y="13554"/>
                    <a:pt x="107" y="14277"/>
                    <a:pt x="621" y="14878"/>
                  </a:cubicBezTo>
                  <a:cubicBezTo>
                    <a:pt x="1068" y="15506"/>
                    <a:pt x="1659" y="16030"/>
                    <a:pt x="2335" y="16402"/>
                  </a:cubicBezTo>
                  <a:lnTo>
                    <a:pt x="3764" y="17069"/>
                  </a:lnTo>
                  <a:cubicBezTo>
                    <a:pt x="4822" y="17354"/>
                    <a:pt x="5945" y="17354"/>
                    <a:pt x="7003" y="17069"/>
                  </a:cubicBezTo>
                  <a:lnTo>
                    <a:pt x="8431" y="16402"/>
                  </a:lnTo>
                  <a:cubicBezTo>
                    <a:pt x="9337" y="15878"/>
                    <a:pt x="10098" y="15116"/>
                    <a:pt x="10623" y="14211"/>
                  </a:cubicBezTo>
                  <a:close/>
                </a:path>
              </a:pathLst>
            </a:custGeom>
            <a:solidFill>
              <a:srgbClr val="6B0027"/>
            </a:solidFill>
            <a:ln w="9525" cap="flat">
              <a:noFill/>
              <a:prstDash val="solid"/>
              <a:miter/>
            </a:ln>
          </p:spPr>
          <p:txBody>
            <a:bodyPr rtlCol="0" anchor="ctr"/>
            <a:lstStyle/>
            <a:p>
              <a:endParaRPr lang="zh-CN" altLang="en-US"/>
            </a:p>
          </p:txBody>
        </p:sp>
        <p:sp>
          <p:nvSpPr>
            <p:cNvPr id="219" name="任意多边形: 形状 218"/>
            <p:cNvSpPr/>
            <p:nvPr/>
          </p:nvSpPr>
          <p:spPr>
            <a:xfrm>
              <a:off x="7531254" y="2367206"/>
              <a:ext cx="24275" cy="29804"/>
            </a:xfrm>
            <a:custGeom>
              <a:avLst/>
              <a:gdLst>
                <a:gd name="connsiteX0" fmla="*/ 10682 w 15951"/>
                <a:gd name="connsiteY0" fmla="*/ 16153 h 19584"/>
                <a:gd name="connsiteX1" fmla="*/ 14491 w 15951"/>
                <a:gd name="connsiteY1" fmla="*/ 8628 h 19584"/>
                <a:gd name="connsiteX2" fmla="*/ 15253 w 15951"/>
                <a:gd name="connsiteY2" fmla="*/ 6342 h 19584"/>
                <a:gd name="connsiteX3" fmla="*/ 14015 w 15951"/>
                <a:gd name="connsiteY3" fmla="*/ 1865 h 19584"/>
                <a:gd name="connsiteX4" fmla="*/ 12396 w 15951"/>
                <a:gd name="connsiteY4" fmla="*/ 341 h 19584"/>
                <a:gd name="connsiteX5" fmla="*/ 7729 w 15951"/>
                <a:gd name="connsiteY5" fmla="*/ -231 h 19584"/>
                <a:gd name="connsiteX6" fmla="*/ 4109 w 15951"/>
                <a:gd name="connsiteY6" fmla="*/ 2532 h 19584"/>
                <a:gd name="connsiteX7" fmla="*/ 299 w 15951"/>
                <a:gd name="connsiteY7" fmla="*/ 10057 h 19584"/>
                <a:gd name="connsiteX8" fmla="*/ -463 w 15951"/>
                <a:gd name="connsiteY8" fmla="*/ 12247 h 19584"/>
                <a:gd name="connsiteX9" fmla="*/ -463 w 15951"/>
                <a:gd name="connsiteY9" fmla="*/ 14724 h 19584"/>
                <a:gd name="connsiteX10" fmla="*/ 681 w 15951"/>
                <a:gd name="connsiteY10" fmla="*/ 16724 h 19584"/>
                <a:gd name="connsiteX11" fmla="*/ 2300 w 15951"/>
                <a:gd name="connsiteY11" fmla="*/ 18343 h 19584"/>
                <a:gd name="connsiteX12" fmla="*/ 6967 w 15951"/>
                <a:gd name="connsiteY12" fmla="*/ 18915 h 19584"/>
                <a:gd name="connsiteX13" fmla="*/ 10586 w 15951"/>
                <a:gd name="connsiteY13" fmla="*/ 16153 h 1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51" h="19584">
                  <a:moveTo>
                    <a:pt x="10682" y="16153"/>
                  </a:moveTo>
                  <a:lnTo>
                    <a:pt x="14491" y="8628"/>
                  </a:lnTo>
                  <a:cubicBezTo>
                    <a:pt x="14977" y="7961"/>
                    <a:pt x="15244" y="7161"/>
                    <a:pt x="15253" y="6342"/>
                  </a:cubicBezTo>
                  <a:cubicBezTo>
                    <a:pt x="15558" y="4742"/>
                    <a:pt x="15101" y="3084"/>
                    <a:pt x="14015" y="1865"/>
                  </a:cubicBezTo>
                  <a:cubicBezTo>
                    <a:pt x="13596" y="1236"/>
                    <a:pt x="13044" y="722"/>
                    <a:pt x="12396" y="341"/>
                  </a:cubicBezTo>
                  <a:cubicBezTo>
                    <a:pt x="10986" y="-497"/>
                    <a:pt x="9300" y="-707"/>
                    <a:pt x="7729" y="-231"/>
                  </a:cubicBezTo>
                  <a:cubicBezTo>
                    <a:pt x="6214" y="198"/>
                    <a:pt x="4919" y="1188"/>
                    <a:pt x="4109" y="2532"/>
                  </a:cubicBezTo>
                  <a:lnTo>
                    <a:pt x="299" y="10057"/>
                  </a:lnTo>
                  <a:cubicBezTo>
                    <a:pt x="-139" y="10713"/>
                    <a:pt x="-396" y="11466"/>
                    <a:pt x="-463" y="12247"/>
                  </a:cubicBezTo>
                  <a:cubicBezTo>
                    <a:pt x="-653" y="13057"/>
                    <a:pt x="-653" y="13905"/>
                    <a:pt x="-463" y="14724"/>
                  </a:cubicBezTo>
                  <a:cubicBezTo>
                    <a:pt x="-272" y="15486"/>
                    <a:pt x="128" y="16171"/>
                    <a:pt x="681" y="16724"/>
                  </a:cubicBezTo>
                  <a:cubicBezTo>
                    <a:pt x="1071" y="17400"/>
                    <a:pt x="1623" y="17953"/>
                    <a:pt x="2300" y="18343"/>
                  </a:cubicBezTo>
                  <a:cubicBezTo>
                    <a:pt x="3738" y="19095"/>
                    <a:pt x="5395" y="19295"/>
                    <a:pt x="6967" y="18915"/>
                  </a:cubicBezTo>
                  <a:cubicBezTo>
                    <a:pt x="8491" y="18515"/>
                    <a:pt x="9796" y="17524"/>
                    <a:pt x="10586" y="16153"/>
                  </a:cubicBezTo>
                  <a:close/>
                </a:path>
              </a:pathLst>
            </a:custGeom>
            <a:solidFill>
              <a:srgbClr val="6B0027"/>
            </a:solidFill>
            <a:ln w="9525" cap="flat">
              <a:noFill/>
              <a:prstDash val="solid"/>
              <a:miter/>
            </a:ln>
          </p:spPr>
          <p:txBody>
            <a:bodyPr rtlCol="0" anchor="ctr"/>
            <a:lstStyle/>
            <a:p>
              <a:endParaRPr lang="zh-CN" altLang="en-US"/>
            </a:p>
          </p:txBody>
        </p:sp>
        <p:sp>
          <p:nvSpPr>
            <p:cNvPr id="220" name="任意多边形: 形状 219"/>
            <p:cNvSpPr/>
            <p:nvPr/>
          </p:nvSpPr>
          <p:spPr>
            <a:xfrm>
              <a:off x="10145592" y="6475852"/>
              <a:ext cx="313363" cy="382149"/>
            </a:xfrm>
            <a:custGeom>
              <a:avLst/>
              <a:gdLst>
                <a:gd name="connsiteX0" fmla="*/ 11273 w 313363"/>
                <a:gd name="connsiteY0" fmla="*/ 509 h 382149"/>
                <a:gd name="connsiteX1" fmla="*/ 141733 w 313363"/>
                <a:gd name="connsiteY1" fmla="*/ 76177 h 382149"/>
                <a:gd name="connsiteX2" fmla="*/ 302452 w 313363"/>
                <a:gd name="connsiteY2" fmla="*/ 334904 h 382149"/>
                <a:gd name="connsiteX3" fmla="*/ 313363 w 313363"/>
                <a:gd name="connsiteY3" fmla="*/ 382149 h 382149"/>
                <a:gd name="connsiteX4" fmla="*/ 296757 w 313363"/>
                <a:gd name="connsiteY4" fmla="*/ 382149 h 382149"/>
                <a:gd name="connsiteX5" fmla="*/ 286211 w 313363"/>
                <a:gd name="connsiteY5" fmla="*/ 340784 h 382149"/>
                <a:gd name="connsiteX6" fmla="*/ 248566 w 313363"/>
                <a:gd name="connsiteY6" fmla="*/ 246934 h 382149"/>
                <a:gd name="connsiteX7" fmla="*/ 6343 w 313363"/>
                <a:gd name="connsiteY7" fmla="*/ 18194 h 382149"/>
                <a:gd name="connsiteX8" fmla="*/ 11273 w 313363"/>
                <a:gd name="connsiteY8" fmla="*/ 509 h 38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363" h="382149">
                  <a:moveTo>
                    <a:pt x="11273" y="509"/>
                  </a:moveTo>
                  <a:cubicBezTo>
                    <a:pt x="59223" y="17091"/>
                    <a:pt x="103521" y="42778"/>
                    <a:pt x="141733" y="76177"/>
                  </a:cubicBezTo>
                  <a:cubicBezTo>
                    <a:pt x="222618" y="146190"/>
                    <a:pt x="271432" y="236715"/>
                    <a:pt x="302452" y="334904"/>
                  </a:cubicBezTo>
                  <a:lnTo>
                    <a:pt x="313363" y="382149"/>
                  </a:lnTo>
                  <a:lnTo>
                    <a:pt x="296757" y="382149"/>
                  </a:lnTo>
                  <a:lnTo>
                    <a:pt x="286211" y="340784"/>
                  </a:lnTo>
                  <a:cubicBezTo>
                    <a:pt x="275981" y="308694"/>
                    <a:pt x="263641" y="277302"/>
                    <a:pt x="248566" y="246934"/>
                  </a:cubicBezTo>
                  <a:cubicBezTo>
                    <a:pt x="197975" y="145319"/>
                    <a:pt x="115786" y="55448"/>
                    <a:pt x="6343" y="18194"/>
                  </a:cubicBezTo>
                  <a:cubicBezTo>
                    <a:pt x="-4818" y="15005"/>
                    <a:pt x="-35" y="-3261"/>
                    <a:pt x="11273" y="509"/>
                  </a:cubicBezTo>
                  <a:close/>
                </a:path>
              </a:pathLst>
            </a:custGeom>
            <a:solidFill>
              <a:srgbClr val="966969"/>
            </a:solidFill>
            <a:ln w="9525" cap="flat">
              <a:noFill/>
              <a:prstDash val="solid"/>
              <a:miter/>
            </a:ln>
          </p:spPr>
          <p:txBody>
            <a:bodyPr wrap="square" rtlCol="0" anchor="ctr">
              <a:noAutofit/>
            </a:bodyPr>
            <a:lstStyle/>
            <a:p>
              <a:endParaRPr lang="zh-CN" altLang="en-US"/>
            </a:p>
          </p:txBody>
        </p:sp>
        <p:sp>
          <p:nvSpPr>
            <p:cNvPr id="221" name="任意多边形: 形状 220"/>
            <p:cNvSpPr/>
            <p:nvPr/>
          </p:nvSpPr>
          <p:spPr>
            <a:xfrm>
              <a:off x="10183943" y="6605334"/>
              <a:ext cx="140275" cy="96633"/>
            </a:xfrm>
            <a:custGeom>
              <a:avLst/>
              <a:gdLst>
                <a:gd name="connsiteX0" fmla="*/ 89934 w 92174"/>
                <a:gd name="connsiteY0" fmla="*/ 52600 h 63496"/>
                <a:gd name="connsiteX1" fmla="*/ 6780 w 92174"/>
                <a:gd name="connsiteY1" fmla="*/ -168 h 63496"/>
                <a:gd name="connsiteX2" fmla="*/ 3637 w 92174"/>
                <a:gd name="connsiteY2" fmla="*/ 11453 h 63496"/>
                <a:gd name="connsiteX3" fmla="*/ 81361 w 92174"/>
                <a:gd name="connsiteY3" fmla="*/ 61078 h 63496"/>
                <a:gd name="connsiteX4" fmla="*/ 89934 w 92174"/>
                <a:gd name="connsiteY4" fmla="*/ 52600 h 63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74" h="63496">
                  <a:moveTo>
                    <a:pt x="89934" y="52600"/>
                  </a:moveTo>
                  <a:cubicBezTo>
                    <a:pt x="67321" y="28026"/>
                    <a:pt x="38642" y="9824"/>
                    <a:pt x="6780" y="-168"/>
                  </a:cubicBezTo>
                  <a:cubicBezTo>
                    <a:pt x="-649" y="-2549"/>
                    <a:pt x="-3792" y="9357"/>
                    <a:pt x="3637" y="11453"/>
                  </a:cubicBezTo>
                  <a:cubicBezTo>
                    <a:pt x="33422" y="20940"/>
                    <a:pt x="60216" y="38047"/>
                    <a:pt x="81361" y="61078"/>
                  </a:cubicBezTo>
                  <a:cubicBezTo>
                    <a:pt x="86600" y="66888"/>
                    <a:pt x="95173" y="58316"/>
                    <a:pt x="89934" y="52600"/>
                  </a:cubicBezTo>
                  <a:close/>
                </a:path>
              </a:pathLst>
            </a:custGeom>
            <a:solidFill>
              <a:srgbClr val="966969"/>
            </a:solidFill>
            <a:ln w="9525" cap="flat">
              <a:noFill/>
              <a:prstDash val="solid"/>
              <a:miter/>
            </a:ln>
          </p:spPr>
          <p:txBody>
            <a:bodyPr rtlCol="0" anchor="ctr"/>
            <a:lstStyle/>
            <a:p>
              <a:endParaRPr lang="zh-CN" altLang="en-US"/>
            </a:p>
          </p:txBody>
        </p:sp>
        <p:sp>
          <p:nvSpPr>
            <p:cNvPr id="222" name="任意多边形: 形状 221"/>
            <p:cNvSpPr/>
            <p:nvPr/>
          </p:nvSpPr>
          <p:spPr>
            <a:xfrm>
              <a:off x="10942817" y="5965780"/>
              <a:ext cx="649655" cy="307017"/>
            </a:xfrm>
            <a:custGeom>
              <a:avLst/>
              <a:gdLst>
                <a:gd name="connsiteX0" fmla="*/ -1 w 426886"/>
                <a:gd name="connsiteY0" fmla="*/ 7172 h 201740"/>
                <a:gd name="connsiteX1" fmla="*/ 116966 w 426886"/>
                <a:gd name="connsiteY1" fmla="*/ 162239 h 201740"/>
                <a:gd name="connsiteX2" fmla="*/ 316991 w 426886"/>
                <a:gd name="connsiteY2" fmla="*/ 193957 h 201740"/>
                <a:gd name="connsiteX3" fmla="*/ 424242 w 426886"/>
                <a:gd name="connsiteY3" fmla="*/ 141189 h 201740"/>
                <a:gd name="connsiteX4" fmla="*/ 415669 w 426886"/>
                <a:gd name="connsiteY4" fmla="*/ 132711 h 201740"/>
                <a:gd name="connsiteX5" fmla="*/ 225170 w 426886"/>
                <a:gd name="connsiteY5" fmla="*/ 187766 h 201740"/>
                <a:gd name="connsiteX6" fmla="*/ 61530 w 426886"/>
                <a:gd name="connsiteY6" fmla="*/ 98516 h 201740"/>
                <a:gd name="connsiteX7" fmla="*/ 11238 w 426886"/>
                <a:gd name="connsiteY7" fmla="*/ 3933 h 201740"/>
                <a:gd name="connsiteX8" fmla="*/ 3809 w 426886"/>
                <a:gd name="connsiteY8" fmla="*/ -258 h 201740"/>
                <a:gd name="connsiteX9" fmla="*/ -382 w 426886"/>
                <a:gd name="connsiteY9" fmla="*/ 7172 h 20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886" h="201740">
                  <a:moveTo>
                    <a:pt x="-1" y="7172"/>
                  </a:moveTo>
                  <a:cubicBezTo>
                    <a:pt x="18601" y="71484"/>
                    <a:pt x="60244" y="126682"/>
                    <a:pt x="116966" y="162239"/>
                  </a:cubicBezTo>
                  <a:cubicBezTo>
                    <a:pt x="176783" y="198920"/>
                    <a:pt x="248792" y="210331"/>
                    <a:pt x="316991" y="193957"/>
                  </a:cubicBezTo>
                  <a:cubicBezTo>
                    <a:pt x="356234" y="184594"/>
                    <a:pt x="392905" y="166563"/>
                    <a:pt x="424242" y="141189"/>
                  </a:cubicBezTo>
                  <a:cubicBezTo>
                    <a:pt x="430243" y="136331"/>
                    <a:pt x="421670" y="127854"/>
                    <a:pt x="415669" y="132711"/>
                  </a:cubicBezTo>
                  <a:cubicBezTo>
                    <a:pt x="361949" y="175507"/>
                    <a:pt x="293464" y="195300"/>
                    <a:pt x="225170" y="187766"/>
                  </a:cubicBezTo>
                  <a:cubicBezTo>
                    <a:pt x="161257" y="179946"/>
                    <a:pt x="102716" y="148027"/>
                    <a:pt x="61530" y="98516"/>
                  </a:cubicBezTo>
                  <a:cubicBezTo>
                    <a:pt x="38270" y="70894"/>
                    <a:pt x="21135" y="38661"/>
                    <a:pt x="11238" y="3933"/>
                  </a:cubicBezTo>
                  <a:cubicBezTo>
                    <a:pt x="10343" y="724"/>
                    <a:pt x="7019" y="-1153"/>
                    <a:pt x="3809" y="-258"/>
                  </a:cubicBezTo>
                  <a:cubicBezTo>
                    <a:pt x="599" y="638"/>
                    <a:pt x="-1277" y="3962"/>
                    <a:pt x="-382" y="7172"/>
                  </a:cubicBezTo>
                  <a:close/>
                </a:path>
              </a:pathLst>
            </a:custGeom>
            <a:solidFill>
              <a:srgbClr val="966969"/>
            </a:solidFill>
            <a:ln w="9525" cap="flat">
              <a:noFill/>
              <a:prstDash val="solid"/>
              <a:miter/>
            </a:ln>
          </p:spPr>
          <p:txBody>
            <a:bodyPr rtlCol="0" anchor="ctr"/>
            <a:lstStyle/>
            <a:p>
              <a:endParaRPr lang="zh-CN" altLang="en-US"/>
            </a:p>
          </p:txBody>
        </p:sp>
        <p:sp>
          <p:nvSpPr>
            <p:cNvPr id="223" name="任意多边形: 形状 222"/>
            <p:cNvSpPr/>
            <p:nvPr/>
          </p:nvSpPr>
          <p:spPr>
            <a:xfrm>
              <a:off x="11428707" y="6250149"/>
              <a:ext cx="88834" cy="607851"/>
            </a:xfrm>
            <a:custGeom>
              <a:avLst/>
              <a:gdLst>
                <a:gd name="connsiteX0" fmla="*/ 6850 w 88834"/>
                <a:gd name="connsiteY0" fmla="*/ 368 h 607851"/>
                <a:gd name="connsiteX1" fmla="*/ 18409 w 88834"/>
                <a:gd name="connsiteY1" fmla="*/ 6456 h 607851"/>
                <a:gd name="connsiteX2" fmla="*/ 79707 w 88834"/>
                <a:gd name="connsiteY2" fmla="*/ 334527 h 607851"/>
                <a:gd name="connsiteX3" fmla="*/ 88834 w 88834"/>
                <a:gd name="connsiteY3" fmla="*/ 607851 h 607851"/>
                <a:gd name="connsiteX4" fmla="*/ 70379 w 88834"/>
                <a:gd name="connsiteY4" fmla="*/ 607851 h 607851"/>
                <a:gd name="connsiteX5" fmla="*/ 61135 w 88834"/>
                <a:gd name="connsiteY5" fmla="*/ 337082 h 607851"/>
                <a:gd name="connsiteX6" fmla="*/ 0 w 88834"/>
                <a:gd name="connsiteY6" fmla="*/ 11240 h 607851"/>
                <a:gd name="connsiteX7" fmla="*/ 726 w 88834"/>
                <a:gd name="connsiteY7" fmla="*/ 11240 h 607851"/>
                <a:gd name="connsiteX8" fmla="*/ 6850 w 88834"/>
                <a:gd name="connsiteY8" fmla="*/ 368 h 60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834" h="607851">
                  <a:moveTo>
                    <a:pt x="6850" y="368"/>
                  </a:moveTo>
                  <a:cubicBezTo>
                    <a:pt x="11270" y="-828"/>
                    <a:pt x="16597" y="803"/>
                    <a:pt x="18409" y="6456"/>
                  </a:cubicBezTo>
                  <a:cubicBezTo>
                    <a:pt x="52619" y="113216"/>
                    <a:pt x="70340" y="223310"/>
                    <a:pt x="79707" y="334527"/>
                  </a:cubicBezTo>
                  <a:lnTo>
                    <a:pt x="88834" y="607851"/>
                  </a:lnTo>
                  <a:lnTo>
                    <a:pt x="70379" y="607851"/>
                  </a:lnTo>
                  <a:lnTo>
                    <a:pt x="61135" y="337082"/>
                  </a:lnTo>
                  <a:cubicBezTo>
                    <a:pt x="51786" y="226716"/>
                    <a:pt x="34137" y="117419"/>
                    <a:pt x="0" y="11240"/>
                  </a:cubicBezTo>
                  <a:lnTo>
                    <a:pt x="726" y="11240"/>
                  </a:lnTo>
                  <a:cubicBezTo>
                    <a:pt x="-1086" y="5587"/>
                    <a:pt x="2429" y="1564"/>
                    <a:pt x="6850" y="368"/>
                  </a:cubicBezTo>
                  <a:close/>
                </a:path>
              </a:pathLst>
            </a:custGeom>
            <a:solidFill>
              <a:srgbClr val="966969"/>
            </a:solidFill>
            <a:ln w="9525" cap="flat">
              <a:noFill/>
              <a:prstDash val="solid"/>
              <a:miter/>
            </a:ln>
          </p:spPr>
          <p:txBody>
            <a:bodyPr wrap="square" rtlCol="0" anchor="ctr">
              <a:noAutofit/>
            </a:bodyPr>
            <a:lstStyle/>
            <a:p>
              <a:endParaRPr lang="zh-CN" altLang="en-US"/>
            </a:p>
          </p:txBody>
        </p:sp>
        <p:sp>
          <p:nvSpPr>
            <p:cNvPr id="224" name="任意多边形: 形状 223"/>
            <p:cNvSpPr/>
            <p:nvPr/>
          </p:nvSpPr>
          <p:spPr>
            <a:xfrm>
              <a:off x="9751479" y="6064835"/>
              <a:ext cx="176008" cy="349308"/>
            </a:xfrm>
            <a:custGeom>
              <a:avLst/>
              <a:gdLst>
                <a:gd name="connsiteX0" fmla="*/ 10249 w 115654"/>
                <a:gd name="connsiteY0" fmla="*/ 227643 h 229529"/>
                <a:gd name="connsiteX1" fmla="*/ 115024 w 115654"/>
                <a:gd name="connsiteY1" fmla="*/ 4853 h 229529"/>
                <a:gd name="connsiteX2" fmla="*/ 108213 w 115654"/>
                <a:gd name="connsiteY2" fmla="*/ -433 h 229529"/>
                <a:gd name="connsiteX3" fmla="*/ 102927 w 115654"/>
                <a:gd name="connsiteY3" fmla="*/ 4853 h 229529"/>
                <a:gd name="connsiteX4" fmla="*/ 1486 w 115654"/>
                <a:gd name="connsiteY4" fmla="*/ 219071 h 229529"/>
                <a:gd name="connsiteX5" fmla="*/ 10058 w 115654"/>
                <a:gd name="connsiteY5" fmla="*/ 227643 h 22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54" h="229529">
                  <a:moveTo>
                    <a:pt x="10249" y="227643"/>
                  </a:moveTo>
                  <a:cubicBezTo>
                    <a:pt x="77533" y="173408"/>
                    <a:pt x="116167" y="91264"/>
                    <a:pt x="115024" y="4853"/>
                  </a:cubicBezTo>
                  <a:cubicBezTo>
                    <a:pt x="114605" y="1510"/>
                    <a:pt x="111557" y="-852"/>
                    <a:pt x="108213" y="-433"/>
                  </a:cubicBezTo>
                  <a:cubicBezTo>
                    <a:pt x="105451" y="-90"/>
                    <a:pt x="103270" y="2091"/>
                    <a:pt x="102927" y="4853"/>
                  </a:cubicBezTo>
                  <a:cubicBezTo>
                    <a:pt x="104004" y="88092"/>
                    <a:pt x="66561" y="167160"/>
                    <a:pt x="1486" y="219071"/>
                  </a:cubicBezTo>
                  <a:cubicBezTo>
                    <a:pt x="-4610" y="223928"/>
                    <a:pt x="3962" y="232406"/>
                    <a:pt x="10058" y="227643"/>
                  </a:cubicBezTo>
                  <a:close/>
                </a:path>
              </a:pathLst>
            </a:custGeom>
            <a:solidFill>
              <a:srgbClr val="966969"/>
            </a:solidFill>
            <a:ln w="9525" cap="flat">
              <a:noFill/>
              <a:prstDash val="solid"/>
              <a:miter/>
            </a:ln>
          </p:spPr>
          <p:txBody>
            <a:bodyPr rtlCol="0" anchor="ctr"/>
            <a:lstStyle/>
            <a:p>
              <a:endParaRPr lang="zh-CN" altLang="en-US"/>
            </a:p>
          </p:txBody>
        </p:sp>
        <p:sp>
          <p:nvSpPr>
            <p:cNvPr id="225" name="任意多边形: 形状 224"/>
            <p:cNvSpPr/>
            <p:nvPr/>
          </p:nvSpPr>
          <p:spPr>
            <a:xfrm>
              <a:off x="8983931" y="2591690"/>
              <a:ext cx="551163" cy="653678"/>
            </a:xfrm>
            <a:custGeom>
              <a:avLst/>
              <a:gdLst>
                <a:gd name="connsiteX0" fmla="*/ 343152 w 362167"/>
                <a:gd name="connsiteY0" fmla="*/ 420905 h 429529"/>
                <a:gd name="connsiteX1" fmla="*/ 343152 w 362167"/>
                <a:gd name="connsiteY1" fmla="*/ 420905 h 429529"/>
                <a:gd name="connsiteX2" fmla="*/ 282287 w 362167"/>
                <a:gd name="connsiteY2" fmla="*/ 410904 h 429529"/>
                <a:gd name="connsiteX3" fmla="*/ -606 w 362167"/>
                <a:gd name="connsiteY3" fmla="*/ 50382 h 429529"/>
                <a:gd name="connsiteX4" fmla="*/ 70260 w 362167"/>
                <a:gd name="connsiteY4" fmla="*/ -481 h 429529"/>
                <a:gd name="connsiteX5" fmla="*/ 353153 w 362167"/>
                <a:gd name="connsiteY5" fmla="*/ 359564 h 429529"/>
                <a:gd name="connsiteX6" fmla="*/ 343676 w 362167"/>
                <a:gd name="connsiteY6" fmla="*/ 420524 h 429529"/>
                <a:gd name="connsiteX7" fmla="*/ 343152 w 362167"/>
                <a:gd name="connsiteY7" fmla="*/ 420905 h 42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67" h="429529">
                  <a:moveTo>
                    <a:pt x="343152" y="420905"/>
                  </a:moveTo>
                  <a:lnTo>
                    <a:pt x="343152" y="420905"/>
                  </a:lnTo>
                  <a:cubicBezTo>
                    <a:pt x="323568" y="434888"/>
                    <a:pt x="296365" y="430420"/>
                    <a:pt x="282287" y="410904"/>
                  </a:cubicBezTo>
                  <a:lnTo>
                    <a:pt x="-606" y="50382"/>
                  </a:lnTo>
                  <a:lnTo>
                    <a:pt x="70260" y="-481"/>
                  </a:lnTo>
                  <a:lnTo>
                    <a:pt x="353153" y="359564"/>
                  </a:lnTo>
                  <a:cubicBezTo>
                    <a:pt x="367374" y="379014"/>
                    <a:pt x="363126" y="406313"/>
                    <a:pt x="343676" y="420524"/>
                  </a:cubicBezTo>
                  <a:cubicBezTo>
                    <a:pt x="343504" y="420657"/>
                    <a:pt x="343333" y="420781"/>
                    <a:pt x="343152" y="420905"/>
                  </a:cubicBezTo>
                  <a:close/>
                </a:path>
              </a:pathLst>
            </a:custGeom>
            <a:solidFill>
              <a:srgbClr val="422038"/>
            </a:solidFill>
            <a:ln w="9525" cap="flat">
              <a:noFill/>
              <a:prstDash val="solid"/>
              <a:miter/>
            </a:ln>
          </p:spPr>
          <p:txBody>
            <a:bodyPr rtlCol="0" anchor="ctr"/>
            <a:lstStyle/>
            <a:p>
              <a:endParaRPr lang="zh-CN" altLang="en-US"/>
            </a:p>
          </p:txBody>
        </p:sp>
        <p:sp>
          <p:nvSpPr>
            <p:cNvPr id="226" name="任意多边形: 形状 225"/>
            <p:cNvSpPr/>
            <p:nvPr/>
          </p:nvSpPr>
          <p:spPr>
            <a:xfrm rot="18900000">
              <a:off x="8440253" y="1971595"/>
              <a:ext cx="882781" cy="882781"/>
            </a:xfrm>
            <a:custGeom>
              <a:avLst/>
              <a:gdLst>
                <a:gd name="connsiteX0" fmla="*/ 579467 w 580072"/>
                <a:gd name="connsiteY0" fmla="*/ 289555 h 580072"/>
                <a:gd name="connsiteX1" fmla="*/ 289431 w 580072"/>
                <a:gd name="connsiteY1" fmla="*/ 579592 h 580072"/>
                <a:gd name="connsiteX2" fmla="*/ -606 w 580072"/>
                <a:gd name="connsiteY2" fmla="*/ 289555 h 580072"/>
                <a:gd name="connsiteX3" fmla="*/ 289431 w 580072"/>
                <a:gd name="connsiteY3" fmla="*/ -481 h 580072"/>
                <a:gd name="connsiteX4" fmla="*/ 579467 w 580072"/>
                <a:gd name="connsiteY4" fmla="*/ 289555 h 580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072" h="580072">
                  <a:moveTo>
                    <a:pt x="579467" y="289555"/>
                  </a:moveTo>
                  <a:cubicBezTo>
                    <a:pt x="579467" y="449738"/>
                    <a:pt x="449613" y="579592"/>
                    <a:pt x="289431" y="579592"/>
                  </a:cubicBezTo>
                  <a:cubicBezTo>
                    <a:pt x="129248" y="579592"/>
                    <a:pt x="-606" y="449738"/>
                    <a:pt x="-606" y="289555"/>
                  </a:cubicBezTo>
                  <a:cubicBezTo>
                    <a:pt x="-606" y="129372"/>
                    <a:pt x="129248" y="-481"/>
                    <a:pt x="289431" y="-481"/>
                  </a:cubicBezTo>
                  <a:cubicBezTo>
                    <a:pt x="449613" y="-481"/>
                    <a:pt x="579467" y="129372"/>
                    <a:pt x="579467" y="289555"/>
                  </a:cubicBezTo>
                  <a:close/>
                </a:path>
              </a:pathLst>
            </a:custGeom>
            <a:solidFill>
              <a:schemeClr val="accent3"/>
            </a:solidFill>
            <a:ln w="9525" cap="flat">
              <a:noFill/>
              <a:prstDash val="solid"/>
              <a:miter/>
            </a:ln>
          </p:spPr>
          <p:txBody>
            <a:bodyPr rtlCol="0" anchor="ctr"/>
            <a:lstStyle/>
            <a:p>
              <a:endParaRPr lang="zh-CN" altLang="en-US"/>
            </a:p>
          </p:txBody>
        </p:sp>
        <p:sp>
          <p:nvSpPr>
            <p:cNvPr id="227" name="任意多边形: 形状 226"/>
            <p:cNvSpPr/>
            <p:nvPr/>
          </p:nvSpPr>
          <p:spPr>
            <a:xfrm>
              <a:off x="8403599" y="1934929"/>
              <a:ext cx="955685" cy="956241"/>
            </a:xfrm>
            <a:custGeom>
              <a:avLst/>
              <a:gdLst>
                <a:gd name="connsiteX0" fmla="*/ 314148 w 627976"/>
                <a:gd name="connsiteY0" fmla="*/ 627861 h 628342"/>
                <a:gd name="connsiteX1" fmla="*/ -605 w 627976"/>
                <a:gd name="connsiteY1" fmla="*/ 313965 h 628342"/>
                <a:gd name="connsiteX2" fmla="*/ 130316 w 627976"/>
                <a:gd name="connsiteY2" fmla="*/ 58266 h 628342"/>
                <a:gd name="connsiteX3" fmla="*/ 568466 w 627976"/>
                <a:gd name="connsiteY3" fmla="*/ 130370 h 628342"/>
                <a:gd name="connsiteX4" fmla="*/ 568466 w 627976"/>
                <a:gd name="connsiteY4" fmla="*/ 130370 h 628342"/>
                <a:gd name="connsiteX5" fmla="*/ 496190 w 627976"/>
                <a:gd name="connsiteY5" fmla="*/ 568977 h 628342"/>
                <a:gd name="connsiteX6" fmla="*/ 313863 w 627976"/>
                <a:gd name="connsiteY6" fmla="*/ 627861 h 628342"/>
                <a:gd name="connsiteX7" fmla="*/ 312910 w 627976"/>
                <a:gd name="connsiteY7" fmla="*/ 47503 h 628342"/>
                <a:gd name="connsiteX8" fmla="*/ 47163 w 627976"/>
                <a:gd name="connsiteY8" fmla="*/ 314012 h 628342"/>
                <a:gd name="connsiteX9" fmla="*/ 313672 w 627976"/>
                <a:gd name="connsiteY9" fmla="*/ 579760 h 628342"/>
                <a:gd name="connsiteX10" fmla="*/ 579419 w 627976"/>
                <a:gd name="connsiteY10" fmla="*/ 313250 h 628342"/>
                <a:gd name="connsiteX11" fmla="*/ 529508 w 627976"/>
                <a:gd name="connsiteY11" fmla="*/ 158469 h 628342"/>
                <a:gd name="connsiteX12" fmla="*/ 529508 w 627976"/>
                <a:gd name="connsiteY12" fmla="*/ 158469 h 628342"/>
                <a:gd name="connsiteX13" fmla="*/ 356630 w 627976"/>
                <a:gd name="connsiteY13" fmla="*/ 51122 h 628342"/>
                <a:gd name="connsiteX14" fmla="*/ 312910 w 627976"/>
                <a:gd name="connsiteY14" fmla="*/ 47503 h 62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7976" h="628342">
                  <a:moveTo>
                    <a:pt x="314148" y="627861"/>
                  </a:moveTo>
                  <a:cubicBezTo>
                    <a:pt x="140555" y="628099"/>
                    <a:pt x="-368" y="487558"/>
                    <a:pt x="-605" y="313965"/>
                  </a:cubicBezTo>
                  <a:cubicBezTo>
                    <a:pt x="-739" y="212609"/>
                    <a:pt x="48000" y="117407"/>
                    <a:pt x="130316" y="58266"/>
                  </a:cubicBezTo>
                  <a:cubicBezTo>
                    <a:pt x="271266" y="-42613"/>
                    <a:pt x="467282" y="-10362"/>
                    <a:pt x="568466" y="130370"/>
                  </a:cubicBezTo>
                  <a:lnTo>
                    <a:pt x="568466" y="130370"/>
                  </a:lnTo>
                  <a:cubicBezTo>
                    <a:pt x="669621" y="271445"/>
                    <a:pt x="637265" y="467822"/>
                    <a:pt x="496190" y="568977"/>
                  </a:cubicBezTo>
                  <a:cubicBezTo>
                    <a:pt x="443022" y="607106"/>
                    <a:pt x="379290" y="627689"/>
                    <a:pt x="313863" y="627861"/>
                  </a:cubicBezTo>
                  <a:close/>
                  <a:moveTo>
                    <a:pt x="312910" y="47503"/>
                  </a:moveTo>
                  <a:cubicBezTo>
                    <a:pt x="165930" y="47712"/>
                    <a:pt x="46953" y="167032"/>
                    <a:pt x="47163" y="314012"/>
                  </a:cubicBezTo>
                  <a:cubicBezTo>
                    <a:pt x="47372" y="460993"/>
                    <a:pt x="166701" y="579969"/>
                    <a:pt x="313672" y="579760"/>
                  </a:cubicBezTo>
                  <a:cubicBezTo>
                    <a:pt x="460652" y="579550"/>
                    <a:pt x="579629" y="460230"/>
                    <a:pt x="579419" y="313250"/>
                  </a:cubicBezTo>
                  <a:cubicBezTo>
                    <a:pt x="579343" y="257710"/>
                    <a:pt x="561884" y="203589"/>
                    <a:pt x="529508" y="158469"/>
                  </a:cubicBezTo>
                  <a:lnTo>
                    <a:pt x="529508" y="158469"/>
                  </a:lnTo>
                  <a:cubicBezTo>
                    <a:pt x="488551" y="101014"/>
                    <a:pt x="426295" y="62352"/>
                    <a:pt x="356630" y="51122"/>
                  </a:cubicBezTo>
                  <a:cubicBezTo>
                    <a:pt x="342180" y="48731"/>
                    <a:pt x="327560" y="47522"/>
                    <a:pt x="312910" y="47503"/>
                  </a:cubicBezTo>
                  <a:close/>
                </a:path>
              </a:pathLst>
            </a:custGeom>
            <a:solidFill>
              <a:srgbClr val="422038"/>
            </a:solidFill>
            <a:ln w="9525" cap="flat">
              <a:noFill/>
              <a:prstDash val="solid"/>
              <a:miter/>
            </a:ln>
          </p:spPr>
          <p:txBody>
            <a:bodyPr rtlCol="0" anchor="ctr"/>
            <a:lstStyle/>
            <a:p>
              <a:endParaRPr lang="zh-CN" altLang="en-US"/>
            </a:p>
          </p:txBody>
        </p:sp>
        <p:sp>
          <p:nvSpPr>
            <p:cNvPr id="228" name="任意多边形: 形状 227"/>
            <p:cNvSpPr/>
            <p:nvPr/>
          </p:nvSpPr>
          <p:spPr>
            <a:xfrm>
              <a:off x="8604870" y="2184398"/>
              <a:ext cx="447641" cy="504411"/>
            </a:xfrm>
            <a:custGeom>
              <a:avLst/>
              <a:gdLst>
                <a:gd name="connsiteX0" fmla="*/ 181608 w 294143"/>
                <a:gd name="connsiteY0" fmla="*/ 330966 h 331447"/>
                <a:gd name="connsiteX1" fmla="*/ 151889 w 294143"/>
                <a:gd name="connsiteY1" fmla="*/ 328585 h 331447"/>
                <a:gd name="connsiteX2" fmla="*/ 1681 w 294143"/>
                <a:gd name="connsiteY2" fmla="*/ 121368 h 331447"/>
                <a:gd name="connsiteX3" fmla="*/ 75689 w 294143"/>
                <a:gd name="connsiteY3" fmla="*/ 2258 h 331447"/>
                <a:gd name="connsiteX4" fmla="*/ 95930 w 294143"/>
                <a:gd name="connsiteY4" fmla="*/ 5544 h 331447"/>
                <a:gd name="connsiteX5" fmla="*/ 92644 w 294143"/>
                <a:gd name="connsiteY5" fmla="*/ 25785 h 331447"/>
                <a:gd name="connsiteX6" fmla="*/ 54840 w 294143"/>
                <a:gd name="connsiteY6" fmla="*/ 237973 h 331447"/>
                <a:gd name="connsiteX7" fmla="*/ 267028 w 294143"/>
                <a:gd name="connsiteY7" fmla="*/ 275778 h 331447"/>
                <a:gd name="connsiteX8" fmla="*/ 270286 w 294143"/>
                <a:gd name="connsiteY8" fmla="*/ 273435 h 331447"/>
                <a:gd name="connsiteX9" fmla="*/ 290574 w 294143"/>
                <a:gd name="connsiteY9" fmla="*/ 276178 h 331447"/>
                <a:gd name="connsiteX10" fmla="*/ 287831 w 294143"/>
                <a:gd name="connsiteY10" fmla="*/ 296476 h 331447"/>
                <a:gd name="connsiteX11" fmla="*/ 287145 w 294143"/>
                <a:gd name="connsiteY11" fmla="*/ 296962 h 331447"/>
                <a:gd name="connsiteX12" fmla="*/ 181608 w 294143"/>
                <a:gd name="connsiteY12" fmla="*/ 330966 h 33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143" h="331447">
                  <a:moveTo>
                    <a:pt x="181608" y="330966"/>
                  </a:moveTo>
                  <a:cubicBezTo>
                    <a:pt x="171654" y="330975"/>
                    <a:pt x="161720" y="330185"/>
                    <a:pt x="151889" y="328585"/>
                  </a:cubicBezTo>
                  <a:cubicBezTo>
                    <a:pt x="53191" y="312840"/>
                    <a:pt x="-14064" y="220066"/>
                    <a:pt x="1681" y="121368"/>
                  </a:cubicBezTo>
                  <a:cubicBezTo>
                    <a:pt x="9339" y="73333"/>
                    <a:pt x="36018" y="30404"/>
                    <a:pt x="75689" y="2258"/>
                  </a:cubicBezTo>
                  <a:cubicBezTo>
                    <a:pt x="82186" y="-2428"/>
                    <a:pt x="91254" y="-952"/>
                    <a:pt x="95930" y="5544"/>
                  </a:cubicBezTo>
                  <a:cubicBezTo>
                    <a:pt x="100616" y="12040"/>
                    <a:pt x="99140" y="21098"/>
                    <a:pt x="92644" y="25785"/>
                  </a:cubicBezTo>
                  <a:cubicBezTo>
                    <a:pt x="23616" y="73943"/>
                    <a:pt x="6691" y="168936"/>
                    <a:pt x="54840" y="237973"/>
                  </a:cubicBezTo>
                  <a:cubicBezTo>
                    <a:pt x="102998" y="307001"/>
                    <a:pt x="197991" y="323927"/>
                    <a:pt x="267028" y="275778"/>
                  </a:cubicBezTo>
                  <a:cubicBezTo>
                    <a:pt x="268123" y="275007"/>
                    <a:pt x="269209" y="274225"/>
                    <a:pt x="270286" y="273435"/>
                  </a:cubicBezTo>
                  <a:cubicBezTo>
                    <a:pt x="276648" y="268587"/>
                    <a:pt x="285735" y="269825"/>
                    <a:pt x="290574" y="276178"/>
                  </a:cubicBezTo>
                  <a:cubicBezTo>
                    <a:pt x="295422" y="282540"/>
                    <a:pt x="294193" y="291628"/>
                    <a:pt x="287831" y="296476"/>
                  </a:cubicBezTo>
                  <a:cubicBezTo>
                    <a:pt x="287602" y="296638"/>
                    <a:pt x="287383" y="296809"/>
                    <a:pt x="287145" y="296962"/>
                  </a:cubicBezTo>
                  <a:cubicBezTo>
                    <a:pt x="256407" y="319098"/>
                    <a:pt x="219489" y="330994"/>
                    <a:pt x="181608" y="330966"/>
                  </a:cubicBezTo>
                  <a:close/>
                </a:path>
              </a:pathLst>
            </a:custGeom>
            <a:solidFill>
              <a:srgbClr val="FFFFFF"/>
            </a:solidFill>
            <a:ln w="9525" cap="flat">
              <a:noFill/>
              <a:prstDash val="solid"/>
              <a:miter/>
            </a:ln>
          </p:spPr>
          <p:txBody>
            <a:bodyPr rtlCol="0" anchor="ctr"/>
            <a:lstStyle/>
            <a:p>
              <a:endParaRPr lang="zh-CN" altLang="en-US"/>
            </a:p>
          </p:txBody>
        </p:sp>
        <p:sp>
          <p:nvSpPr>
            <p:cNvPr id="229" name="任意多边形: 形状 228"/>
            <p:cNvSpPr/>
            <p:nvPr/>
          </p:nvSpPr>
          <p:spPr>
            <a:xfrm>
              <a:off x="8733157" y="6514199"/>
              <a:ext cx="263871" cy="332856"/>
            </a:xfrm>
            <a:custGeom>
              <a:avLst/>
              <a:gdLst>
                <a:gd name="connsiteX0" fmla="*/ 167320 w 173389"/>
                <a:gd name="connsiteY0" fmla="*/ 145156 h 218718"/>
                <a:gd name="connsiteX1" fmla="*/ 167320 w 173389"/>
                <a:gd name="connsiteY1" fmla="*/ 145156 h 218718"/>
                <a:gd name="connsiteX2" fmla="*/ 33113 w 173389"/>
                <a:gd name="connsiteY2" fmla="*/ 212879 h 218718"/>
                <a:gd name="connsiteX3" fmla="*/ -606 w 173389"/>
                <a:gd name="connsiteY3" fmla="*/ 201449 h 218718"/>
                <a:gd name="connsiteX4" fmla="*/ 66069 w 173389"/>
                <a:gd name="connsiteY4" fmla="*/ -481 h 218718"/>
                <a:gd name="connsiteX5" fmla="*/ 99788 w 173389"/>
                <a:gd name="connsiteY5" fmla="*/ 10663 h 218718"/>
                <a:gd name="connsiteX6" fmla="*/ 167396 w 173389"/>
                <a:gd name="connsiteY6" fmla="*/ 144937 h 218718"/>
                <a:gd name="connsiteX7" fmla="*/ 167320 w 173389"/>
                <a:gd name="connsiteY7" fmla="*/ 145156 h 21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389" h="218718">
                  <a:moveTo>
                    <a:pt x="167320" y="145156"/>
                  </a:moveTo>
                  <a:lnTo>
                    <a:pt x="167320" y="145156"/>
                  </a:lnTo>
                  <a:cubicBezTo>
                    <a:pt x="148956" y="200915"/>
                    <a:pt x="88872" y="231234"/>
                    <a:pt x="33113" y="212879"/>
                  </a:cubicBezTo>
                  <a:lnTo>
                    <a:pt x="-606" y="201449"/>
                  </a:lnTo>
                  <a:lnTo>
                    <a:pt x="66069" y="-481"/>
                  </a:lnTo>
                  <a:lnTo>
                    <a:pt x="99788" y="10663"/>
                  </a:lnTo>
                  <a:cubicBezTo>
                    <a:pt x="155538" y="29075"/>
                    <a:pt x="185799" y="89187"/>
                    <a:pt x="167396" y="144937"/>
                  </a:cubicBezTo>
                  <a:cubicBezTo>
                    <a:pt x="167368" y="145004"/>
                    <a:pt x="167349" y="145080"/>
                    <a:pt x="167320" y="145156"/>
                  </a:cubicBezTo>
                  <a:close/>
                </a:path>
              </a:pathLst>
            </a:custGeom>
            <a:solidFill>
              <a:schemeClr val="accent1"/>
            </a:solidFill>
            <a:ln w="9525" cap="flat">
              <a:noFill/>
              <a:prstDash val="solid"/>
              <a:miter/>
            </a:ln>
          </p:spPr>
          <p:txBody>
            <a:bodyPr rtlCol="0" anchor="ctr"/>
            <a:lstStyle/>
            <a:p>
              <a:endParaRPr lang="zh-CN" altLang="en-US"/>
            </a:p>
          </p:txBody>
        </p:sp>
        <p:sp>
          <p:nvSpPr>
            <p:cNvPr id="230" name="任意多边形: 形状 229"/>
            <p:cNvSpPr/>
            <p:nvPr/>
          </p:nvSpPr>
          <p:spPr>
            <a:xfrm rot="17295001">
              <a:off x="8543808" y="6561425"/>
              <a:ext cx="377464" cy="180759"/>
            </a:xfrm>
            <a:custGeom>
              <a:avLst/>
              <a:gdLst>
                <a:gd name="connsiteX0" fmla="*/ 237805 w 248030"/>
                <a:gd name="connsiteY0" fmla="*/ -481 h 118776"/>
                <a:gd name="connsiteX1" fmla="*/ 247425 w 248030"/>
                <a:gd name="connsiteY1" fmla="*/ -481 h 118776"/>
                <a:gd name="connsiteX2" fmla="*/ 247425 w 248030"/>
                <a:gd name="connsiteY2" fmla="*/ 118295 h 118776"/>
                <a:gd name="connsiteX3" fmla="*/ 237805 w 248030"/>
                <a:gd name="connsiteY3" fmla="*/ 118295 h 118776"/>
                <a:gd name="connsiteX4" fmla="*/ 9014 w 248030"/>
                <a:gd name="connsiteY4" fmla="*/ 118295 h 118776"/>
                <a:gd name="connsiteX5" fmla="*/ -606 w 248030"/>
                <a:gd name="connsiteY5" fmla="*/ 118295 h 118776"/>
                <a:gd name="connsiteX6" fmla="*/ -606 w 248030"/>
                <a:gd name="connsiteY6" fmla="*/ -481 h 118776"/>
                <a:gd name="connsiteX7" fmla="*/ 9014 w 248030"/>
                <a:gd name="connsiteY7" fmla="*/ -481 h 11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030" h="118776">
                  <a:moveTo>
                    <a:pt x="237805" y="-481"/>
                  </a:moveTo>
                  <a:cubicBezTo>
                    <a:pt x="243118" y="-481"/>
                    <a:pt x="247425" y="-481"/>
                    <a:pt x="247425" y="-481"/>
                  </a:cubicBezTo>
                  <a:lnTo>
                    <a:pt x="247425" y="118295"/>
                  </a:lnTo>
                  <a:cubicBezTo>
                    <a:pt x="247425" y="118295"/>
                    <a:pt x="243118" y="118295"/>
                    <a:pt x="237805" y="118295"/>
                  </a:cubicBezTo>
                  <a:lnTo>
                    <a:pt x="9014" y="118295"/>
                  </a:lnTo>
                  <a:cubicBezTo>
                    <a:pt x="3701" y="118295"/>
                    <a:pt x="-606" y="118295"/>
                    <a:pt x="-606" y="118295"/>
                  </a:cubicBezTo>
                  <a:lnTo>
                    <a:pt x="-606" y="-481"/>
                  </a:lnTo>
                  <a:cubicBezTo>
                    <a:pt x="-606" y="-481"/>
                    <a:pt x="3701" y="-481"/>
                    <a:pt x="9014" y="-481"/>
                  </a:cubicBezTo>
                  <a:close/>
                </a:path>
              </a:pathLst>
            </a:custGeom>
            <a:solidFill>
              <a:schemeClr val="accent4"/>
            </a:solidFill>
            <a:ln w="9525" cap="flat">
              <a:noFill/>
              <a:prstDash val="solid"/>
              <a:miter/>
            </a:ln>
          </p:spPr>
          <p:txBody>
            <a:bodyPr rtlCol="0" anchor="ctr"/>
            <a:lstStyle/>
            <a:p>
              <a:endParaRPr lang="zh-CN" altLang="en-US"/>
            </a:p>
          </p:txBody>
        </p:sp>
        <p:sp>
          <p:nvSpPr>
            <p:cNvPr id="231" name="任意多边形: 形状 230"/>
            <p:cNvSpPr/>
            <p:nvPr/>
          </p:nvSpPr>
          <p:spPr>
            <a:xfrm>
              <a:off x="7434787" y="6160217"/>
              <a:ext cx="440812" cy="307307"/>
            </a:xfrm>
            <a:custGeom>
              <a:avLst/>
              <a:gdLst>
                <a:gd name="connsiteX0" fmla="*/ 146875 w 289655"/>
                <a:gd name="connsiteY0" fmla="*/ 201930 h 201930"/>
                <a:gd name="connsiteX1" fmla="*/ 0 w 289655"/>
                <a:gd name="connsiteY1" fmla="*/ 39148 h 201930"/>
                <a:gd name="connsiteX2" fmla="*/ 213455 w 289655"/>
                <a:gd name="connsiteY2" fmla="*/ 0 h 201930"/>
                <a:gd name="connsiteX3" fmla="*/ 289655 w 289655"/>
                <a:gd name="connsiteY3" fmla="*/ 71533 h 201930"/>
                <a:gd name="connsiteX4" fmla="*/ 214789 w 289655"/>
                <a:gd name="connsiteY4" fmla="*/ 193262 h 201930"/>
                <a:gd name="connsiteX5" fmla="*/ 146875 w 289655"/>
                <a:gd name="connsiteY5" fmla="*/ 201930 h 20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655" h="201930">
                  <a:moveTo>
                    <a:pt x="146875" y="201930"/>
                  </a:moveTo>
                  <a:lnTo>
                    <a:pt x="0" y="39148"/>
                  </a:lnTo>
                  <a:lnTo>
                    <a:pt x="213455" y="0"/>
                  </a:lnTo>
                  <a:lnTo>
                    <a:pt x="289655" y="71533"/>
                  </a:lnTo>
                  <a:lnTo>
                    <a:pt x="214789" y="193262"/>
                  </a:lnTo>
                  <a:lnTo>
                    <a:pt x="146875" y="201930"/>
                  </a:lnTo>
                  <a:close/>
                </a:path>
              </a:pathLst>
            </a:custGeom>
            <a:solidFill>
              <a:srgbClr val="FFE9D2"/>
            </a:solidFill>
            <a:ln w="9525" cap="flat">
              <a:noFill/>
              <a:prstDash val="solid"/>
              <a:miter/>
            </a:ln>
          </p:spPr>
          <p:txBody>
            <a:bodyPr rtlCol="0" anchor="ctr"/>
            <a:lstStyle/>
            <a:p>
              <a:endParaRPr lang="zh-CN" altLang="en-US"/>
            </a:p>
          </p:txBody>
        </p:sp>
        <p:sp>
          <p:nvSpPr>
            <p:cNvPr id="232" name="任意多边形: 形状 231"/>
            <p:cNvSpPr/>
            <p:nvPr/>
          </p:nvSpPr>
          <p:spPr>
            <a:xfrm>
              <a:off x="7658162" y="6160216"/>
              <a:ext cx="1038755" cy="616352"/>
            </a:xfrm>
            <a:custGeom>
              <a:avLst/>
              <a:gdLst>
                <a:gd name="connsiteX0" fmla="*/ 72070 w 682561"/>
                <a:gd name="connsiteY0" fmla="*/ 57145 h 405003"/>
                <a:gd name="connsiteX1" fmla="*/ 31874 w 682561"/>
                <a:gd name="connsiteY1" fmla="*/ 100198 h 405003"/>
                <a:gd name="connsiteX2" fmla="*/ 8243 w 682561"/>
                <a:gd name="connsiteY2" fmla="*/ 196896 h 405003"/>
                <a:gd name="connsiteX3" fmla="*/ -606 w 682561"/>
                <a:gd name="connsiteY3" fmla="*/ 201449 h 405003"/>
                <a:gd name="connsiteX4" fmla="*/ 615281 w 682561"/>
                <a:gd name="connsiteY4" fmla="*/ 404522 h 405003"/>
                <a:gd name="connsiteX5" fmla="*/ 681956 w 682561"/>
                <a:gd name="connsiteY5" fmla="*/ 202592 h 405003"/>
                <a:gd name="connsiteX6" fmla="*/ 66069 w 682561"/>
                <a:gd name="connsiteY6" fmla="*/ -481 h 405003"/>
                <a:gd name="connsiteX7" fmla="*/ 72070 w 682561"/>
                <a:gd name="connsiteY7" fmla="*/ 57145 h 40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2561" h="405003">
                  <a:moveTo>
                    <a:pt x="72070" y="57145"/>
                  </a:moveTo>
                  <a:cubicBezTo>
                    <a:pt x="65545" y="76643"/>
                    <a:pt x="50877" y="92349"/>
                    <a:pt x="31874" y="100198"/>
                  </a:cubicBezTo>
                  <a:cubicBezTo>
                    <a:pt x="52048" y="133431"/>
                    <a:pt x="41476" y="176722"/>
                    <a:pt x="8243" y="196896"/>
                  </a:cubicBezTo>
                  <a:cubicBezTo>
                    <a:pt x="5405" y="198620"/>
                    <a:pt x="2452" y="200144"/>
                    <a:pt x="-606" y="201449"/>
                  </a:cubicBezTo>
                  <a:lnTo>
                    <a:pt x="615281" y="404522"/>
                  </a:lnTo>
                  <a:lnTo>
                    <a:pt x="681956" y="202592"/>
                  </a:lnTo>
                  <a:lnTo>
                    <a:pt x="66069" y="-481"/>
                  </a:lnTo>
                  <a:cubicBezTo>
                    <a:pt x="76185" y="16997"/>
                    <a:pt x="78376" y="37962"/>
                    <a:pt x="72070" y="57145"/>
                  </a:cubicBezTo>
                  <a:close/>
                </a:path>
              </a:pathLst>
            </a:custGeom>
            <a:solidFill>
              <a:schemeClr val="accent3"/>
            </a:solidFill>
            <a:ln w="9525" cap="flat">
              <a:noFill/>
              <a:prstDash val="solid"/>
              <a:miter/>
            </a:ln>
          </p:spPr>
          <p:txBody>
            <a:bodyPr rtlCol="0" anchor="ctr"/>
            <a:lstStyle/>
            <a:p>
              <a:endParaRPr lang="zh-CN" altLang="en-US"/>
            </a:p>
          </p:txBody>
        </p:sp>
        <p:sp>
          <p:nvSpPr>
            <p:cNvPr id="233" name="任意多边形: 形状 232"/>
            <p:cNvSpPr/>
            <p:nvPr/>
          </p:nvSpPr>
          <p:spPr>
            <a:xfrm>
              <a:off x="7434787" y="6203124"/>
              <a:ext cx="130750" cy="110168"/>
            </a:xfrm>
            <a:custGeom>
              <a:avLst/>
              <a:gdLst>
                <a:gd name="connsiteX0" fmla="*/ 0 w 85915"/>
                <a:gd name="connsiteY0" fmla="*/ 10954 h 72390"/>
                <a:gd name="connsiteX1" fmla="*/ 62103 w 85915"/>
                <a:gd name="connsiteY1" fmla="*/ 72390 h 72390"/>
                <a:gd name="connsiteX2" fmla="*/ 85915 w 85915"/>
                <a:gd name="connsiteY2" fmla="*/ 0 h 72390"/>
                <a:gd name="connsiteX3" fmla="*/ 0 w 85915"/>
                <a:gd name="connsiteY3" fmla="*/ 10954 h 72390"/>
              </a:gdLst>
              <a:ahLst/>
              <a:cxnLst>
                <a:cxn ang="0">
                  <a:pos x="connsiteX0" y="connsiteY0"/>
                </a:cxn>
                <a:cxn ang="0">
                  <a:pos x="connsiteX1" y="connsiteY1"/>
                </a:cxn>
                <a:cxn ang="0">
                  <a:pos x="connsiteX2" y="connsiteY2"/>
                </a:cxn>
                <a:cxn ang="0">
                  <a:pos x="connsiteX3" y="connsiteY3"/>
                </a:cxn>
              </a:cxnLst>
              <a:rect l="l" t="t" r="r" b="b"/>
              <a:pathLst>
                <a:path w="85915" h="72390">
                  <a:moveTo>
                    <a:pt x="0" y="10954"/>
                  </a:moveTo>
                  <a:lnTo>
                    <a:pt x="62103" y="72390"/>
                  </a:lnTo>
                  <a:lnTo>
                    <a:pt x="85915" y="0"/>
                  </a:lnTo>
                  <a:lnTo>
                    <a:pt x="0" y="10954"/>
                  </a:lnTo>
                  <a:close/>
                </a:path>
              </a:pathLst>
            </a:custGeom>
            <a:solidFill>
              <a:srgbClr val="422038"/>
            </a:solidFill>
            <a:ln w="9525" cap="flat">
              <a:noFill/>
              <a:prstDash val="solid"/>
              <a:miter/>
            </a:ln>
          </p:spPr>
          <p:txBody>
            <a:bodyPr rtlCol="0" anchor="ctr"/>
            <a:lstStyle/>
            <a:p>
              <a:endParaRPr lang="zh-CN" altLang="en-US"/>
            </a:p>
          </p:txBody>
        </p:sp>
        <p:sp>
          <p:nvSpPr>
            <p:cNvPr id="234" name="任意多边形: 形状 233"/>
            <p:cNvSpPr/>
            <p:nvPr/>
          </p:nvSpPr>
          <p:spPr>
            <a:xfrm>
              <a:off x="7427136" y="6212185"/>
              <a:ext cx="238106" cy="262728"/>
            </a:xfrm>
            <a:custGeom>
              <a:avLst/>
              <a:gdLst>
                <a:gd name="connsiteX0" fmla="*/ 151202 w 156459"/>
                <a:gd name="connsiteY0" fmla="*/ 172157 h 172638"/>
                <a:gd name="connsiteX1" fmla="*/ 147677 w 156459"/>
                <a:gd name="connsiteY1" fmla="*/ 170538 h 172638"/>
                <a:gd name="connsiteX2" fmla="*/ 802 w 156459"/>
                <a:gd name="connsiteY2" fmla="*/ 7661 h 172638"/>
                <a:gd name="connsiteX3" fmla="*/ 773 w 156459"/>
                <a:gd name="connsiteY3" fmla="*/ 926 h 172638"/>
                <a:gd name="connsiteX4" fmla="*/ 802 w 156459"/>
                <a:gd name="connsiteY4" fmla="*/ 898 h 172638"/>
                <a:gd name="connsiteX5" fmla="*/ 7660 w 156459"/>
                <a:gd name="connsiteY5" fmla="*/ 898 h 172638"/>
                <a:gd name="connsiteX6" fmla="*/ 154440 w 156459"/>
                <a:gd name="connsiteY6" fmla="*/ 163775 h 172638"/>
                <a:gd name="connsiteX7" fmla="*/ 154440 w 156459"/>
                <a:gd name="connsiteY7" fmla="*/ 170633 h 172638"/>
                <a:gd name="connsiteX8" fmla="*/ 151202 w 156459"/>
                <a:gd name="connsiteY8" fmla="*/ 172157 h 17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459" h="172638">
                  <a:moveTo>
                    <a:pt x="151202" y="172157"/>
                  </a:moveTo>
                  <a:cubicBezTo>
                    <a:pt x="149849" y="172138"/>
                    <a:pt x="148573" y="171557"/>
                    <a:pt x="147677" y="170538"/>
                  </a:cubicBezTo>
                  <a:lnTo>
                    <a:pt x="802" y="7661"/>
                  </a:lnTo>
                  <a:cubicBezTo>
                    <a:pt x="-1065" y="5812"/>
                    <a:pt x="-1074" y="2793"/>
                    <a:pt x="773" y="926"/>
                  </a:cubicBezTo>
                  <a:cubicBezTo>
                    <a:pt x="782" y="917"/>
                    <a:pt x="792" y="907"/>
                    <a:pt x="802" y="898"/>
                  </a:cubicBezTo>
                  <a:cubicBezTo>
                    <a:pt x="2716" y="-941"/>
                    <a:pt x="5745" y="-941"/>
                    <a:pt x="7660" y="898"/>
                  </a:cubicBezTo>
                  <a:lnTo>
                    <a:pt x="154440" y="163775"/>
                  </a:lnTo>
                  <a:cubicBezTo>
                    <a:pt x="156326" y="165671"/>
                    <a:pt x="156326" y="168738"/>
                    <a:pt x="154440" y="170633"/>
                  </a:cubicBezTo>
                  <a:cubicBezTo>
                    <a:pt x="153583" y="171519"/>
                    <a:pt x="152430" y="172062"/>
                    <a:pt x="151202" y="172157"/>
                  </a:cubicBezTo>
                  <a:close/>
                </a:path>
              </a:pathLst>
            </a:custGeom>
            <a:solidFill>
              <a:srgbClr val="422038"/>
            </a:solidFill>
            <a:ln w="9525" cap="flat">
              <a:noFill/>
              <a:prstDash val="solid"/>
              <a:miter/>
            </a:ln>
          </p:spPr>
          <p:txBody>
            <a:bodyPr rtlCol="0" anchor="ctr"/>
            <a:lstStyle/>
            <a:p>
              <a:endParaRPr lang="zh-CN" altLang="en-US"/>
            </a:p>
          </p:txBody>
        </p:sp>
        <p:sp>
          <p:nvSpPr>
            <p:cNvPr id="235" name="任意多边形: 形状 234"/>
            <p:cNvSpPr/>
            <p:nvPr/>
          </p:nvSpPr>
          <p:spPr>
            <a:xfrm>
              <a:off x="7699984" y="6305827"/>
              <a:ext cx="452137" cy="158762"/>
            </a:xfrm>
            <a:custGeom>
              <a:avLst/>
              <a:gdLst>
                <a:gd name="connsiteX0" fmla="*/ 290907 w 297097"/>
                <a:gd name="connsiteY0" fmla="*/ 103770 h 104322"/>
                <a:gd name="connsiteX1" fmla="*/ 289383 w 297097"/>
                <a:gd name="connsiteY1" fmla="*/ 103770 h 104322"/>
                <a:gd name="connsiteX2" fmla="*/ 2871 w 297097"/>
                <a:gd name="connsiteY2" fmla="*/ 9282 h 104322"/>
                <a:gd name="connsiteX3" fmla="*/ -368 w 297097"/>
                <a:gd name="connsiteY3" fmla="*/ 2995 h 104322"/>
                <a:gd name="connsiteX4" fmla="*/ 5918 w 297097"/>
                <a:gd name="connsiteY4" fmla="*/ -243 h 104322"/>
                <a:gd name="connsiteX5" fmla="*/ 292431 w 297097"/>
                <a:gd name="connsiteY5" fmla="*/ 94245 h 104322"/>
                <a:gd name="connsiteX6" fmla="*/ 296431 w 297097"/>
                <a:gd name="connsiteY6" fmla="*/ 99769 h 104322"/>
                <a:gd name="connsiteX7" fmla="*/ 290907 w 297097"/>
                <a:gd name="connsiteY7" fmla="*/ 103770 h 10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097" h="104322">
                  <a:moveTo>
                    <a:pt x="290907" y="103770"/>
                  </a:moveTo>
                  <a:cubicBezTo>
                    <a:pt x="290402" y="103865"/>
                    <a:pt x="289888" y="103865"/>
                    <a:pt x="289383" y="103770"/>
                  </a:cubicBezTo>
                  <a:lnTo>
                    <a:pt x="2871" y="9282"/>
                  </a:lnTo>
                  <a:cubicBezTo>
                    <a:pt x="242" y="8443"/>
                    <a:pt x="-1206" y="5624"/>
                    <a:pt x="-368" y="2995"/>
                  </a:cubicBezTo>
                  <a:cubicBezTo>
                    <a:pt x="471" y="366"/>
                    <a:pt x="3290" y="-1082"/>
                    <a:pt x="5918" y="-243"/>
                  </a:cubicBezTo>
                  <a:lnTo>
                    <a:pt x="292431" y="94245"/>
                  </a:lnTo>
                  <a:cubicBezTo>
                    <a:pt x="295060" y="94664"/>
                    <a:pt x="296850" y="97140"/>
                    <a:pt x="296431" y="99769"/>
                  </a:cubicBezTo>
                  <a:cubicBezTo>
                    <a:pt x="296012" y="102398"/>
                    <a:pt x="293536" y="104189"/>
                    <a:pt x="290907" y="103770"/>
                  </a:cubicBezTo>
                  <a:close/>
                </a:path>
              </a:pathLst>
            </a:custGeom>
            <a:solidFill>
              <a:srgbClr val="422038"/>
            </a:solidFill>
            <a:ln w="9525" cap="flat">
              <a:noFill/>
              <a:prstDash val="solid"/>
              <a:miter/>
            </a:ln>
          </p:spPr>
          <p:txBody>
            <a:bodyPr rtlCol="0" anchor="ctr"/>
            <a:lstStyle/>
            <a:p>
              <a:endParaRPr lang="zh-CN" altLang="en-US"/>
            </a:p>
          </p:txBody>
        </p:sp>
        <p:sp>
          <p:nvSpPr>
            <p:cNvPr id="236" name="任意多边形: 形状 235"/>
            <p:cNvSpPr/>
            <p:nvPr/>
          </p:nvSpPr>
          <p:spPr>
            <a:xfrm>
              <a:off x="8242263" y="6484845"/>
              <a:ext cx="411456" cy="145322"/>
            </a:xfrm>
            <a:custGeom>
              <a:avLst/>
              <a:gdLst>
                <a:gd name="connsiteX0" fmla="*/ 264713 w 270366"/>
                <a:gd name="connsiteY0" fmla="*/ 95007 h 95491"/>
                <a:gd name="connsiteX1" fmla="*/ 263189 w 270366"/>
                <a:gd name="connsiteY1" fmla="*/ 95007 h 95491"/>
                <a:gd name="connsiteX2" fmla="*/ 2871 w 270366"/>
                <a:gd name="connsiteY2" fmla="*/ 9282 h 95491"/>
                <a:gd name="connsiteX3" fmla="*/ -368 w 270366"/>
                <a:gd name="connsiteY3" fmla="*/ 2995 h 95491"/>
                <a:gd name="connsiteX4" fmla="*/ 5919 w 270366"/>
                <a:gd name="connsiteY4" fmla="*/ -243 h 95491"/>
                <a:gd name="connsiteX5" fmla="*/ 266237 w 270366"/>
                <a:gd name="connsiteY5" fmla="*/ 85482 h 95491"/>
                <a:gd name="connsiteX6" fmla="*/ 269571 w 270366"/>
                <a:gd name="connsiteY6" fmla="*/ 91483 h 95491"/>
                <a:gd name="connsiteX7" fmla="*/ 264713 w 270366"/>
                <a:gd name="connsiteY7" fmla="*/ 95007 h 9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366" h="95491">
                  <a:moveTo>
                    <a:pt x="264713" y="95007"/>
                  </a:moveTo>
                  <a:lnTo>
                    <a:pt x="263189" y="95007"/>
                  </a:lnTo>
                  <a:lnTo>
                    <a:pt x="2871" y="9282"/>
                  </a:lnTo>
                  <a:cubicBezTo>
                    <a:pt x="242" y="8443"/>
                    <a:pt x="-1206" y="5624"/>
                    <a:pt x="-368" y="2995"/>
                  </a:cubicBezTo>
                  <a:cubicBezTo>
                    <a:pt x="470" y="367"/>
                    <a:pt x="3290" y="-1082"/>
                    <a:pt x="5919" y="-243"/>
                  </a:cubicBezTo>
                  <a:lnTo>
                    <a:pt x="266237" y="85482"/>
                  </a:lnTo>
                  <a:cubicBezTo>
                    <a:pt x="268819" y="86215"/>
                    <a:pt x="270314" y="88911"/>
                    <a:pt x="269571" y="91483"/>
                  </a:cubicBezTo>
                  <a:cubicBezTo>
                    <a:pt x="268961" y="93635"/>
                    <a:pt x="266951" y="95093"/>
                    <a:pt x="264713" y="95007"/>
                  </a:cubicBezTo>
                  <a:close/>
                </a:path>
              </a:pathLst>
            </a:custGeom>
            <a:solidFill>
              <a:srgbClr val="422038"/>
            </a:solidFill>
            <a:ln w="9525" cap="flat">
              <a:noFill/>
              <a:prstDash val="solid"/>
              <a:miter/>
            </a:ln>
          </p:spPr>
          <p:txBody>
            <a:bodyPr rtlCol="0" anchor="ctr"/>
            <a:lstStyle/>
            <a:p>
              <a:endParaRPr lang="zh-CN" altLang="en-US"/>
            </a:p>
          </p:txBody>
        </p:sp>
        <p:grpSp>
          <p:nvGrpSpPr>
            <p:cNvPr id="237" name="组合 236"/>
            <p:cNvGrpSpPr/>
            <p:nvPr/>
          </p:nvGrpSpPr>
          <p:grpSpPr>
            <a:xfrm>
              <a:off x="4966858" y="4482837"/>
              <a:ext cx="1059524" cy="2072547"/>
              <a:chOff x="4966858" y="4482837"/>
              <a:chExt cx="1059524" cy="2072547"/>
            </a:xfrm>
          </p:grpSpPr>
          <p:sp>
            <p:nvSpPr>
              <p:cNvPr id="262" name="任意多边形: 形状 261"/>
              <p:cNvSpPr/>
              <p:nvPr/>
            </p:nvSpPr>
            <p:spPr>
              <a:xfrm rot="16755601">
                <a:off x="5135011" y="4654356"/>
                <a:ext cx="447334" cy="447335"/>
              </a:xfrm>
              <a:custGeom>
                <a:avLst/>
                <a:gdLst>
                  <a:gd name="connsiteX0" fmla="*/ 293336 w 293941"/>
                  <a:gd name="connsiteY0" fmla="*/ 146490 h 293941"/>
                  <a:gd name="connsiteX1" fmla="*/ 146365 w 293941"/>
                  <a:gd name="connsiteY1" fmla="*/ 293460 h 293941"/>
                  <a:gd name="connsiteX2" fmla="*/ -606 w 293941"/>
                  <a:gd name="connsiteY2" fmla="*/ 146490 h 293941"/>
                  <a:gd name="connsiteX3" fmla="*/ 146365 w 293941"/>
                  <a:gd name="connsiteY3" fmla="*/ -481 h 293941"/>
                  <a:gd name="connsiteX4" fmla="*/ 293336 w 293941"/>
                  <a:gd name="connsiteY4" fmla="*/ 146490 h 293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41" h="293941">
                    <a:moveTo>
                      <a:pt x="293336" y="146490"/>
                    </a:moveTo>
                    <a:cubicBezTo>
                      <a:pt x="293336" y="227659"/>
                      <a:pt x="227535" y="293460"/>
                      <a:pt x="146365" y="293460"/>
                    </a:cubicBezTo>
                    <a:cubicBezTo>
                      <a:pt x="65196" y="293460"/>
                      <a:pt x="-606" y="227659"/>
                      <a:pt x="-606" y="146490"/>
                    </a:cubicBezTo>
                    <a:cubicBezTo>
                      <a:pt x="-606" y="65320"/>
                      <a:pt x="65196" y="-481"/>
                      <a:pt x="146365" y="-481"/>
                    </a:cubicBezTo>
                    <a:cubicBezTo>
                      <a:pt x="227535" y="-481"/>
                      <a:pt x="293336" y="65320"/>
                      <a:pt x="293336" y="146490"/>
                    </a:cubicBezTo>
                    <a:close/>
                  </a:path>
                </a:pathLst>
              </a:custGeom>
              <a:solidFill>
                <a:schemeClr val="accent4"/>
              </a:solidFill>
              <a:ln w="9525" cap="flat">
                <a:noFill/>
                <a:prstDash val="solid"/>
                <a:miter/>
              </a:ln>
            </p:spPr>
            <p:txBody>
              <a:bodyPr rtlCol="0" anchor="ctr"/>
              <a:lstStyle/>
              <a:p>
                <a:endParaRPr lang="zh-CN" altLang="en-US"/>
              </a:p>
            </p:txBody>
          </p:sp>
          <p:sp>
            <p:nvSpPr>
              <p:cNvPr id="263" name="任意多边形: 形状 262"/>
              <p:cNvSpPr/>
              <p:nvPr/>
            </p:nvSpPr>
            <p:spPr>
              <a:xfrm>
                <a:off x="5053978" y="4482837"/>
                <a:ext cx="427185" cy="428199"/>
              </a:xfrm>
              <a:custGeom>
                <a:avLst/>
                <a:gdLst>
                  <a:gd name="connsiteX0" fmla="*/ 139888 w 280701"/>
                  <a:gd name="connsiteY0" fmla="*/ 280888 h 281368"/>
                  <a:gd name="connsiteX1" fmla="*/ -606 w 280701"/>
                  <a:gd name="connsiteY1" fmla="*/ 140108 h 281368"/>
                  <a:gd name="connsiteX2" fmla="*/ 139888 w 280701"/>
                  <a:gd name="connsiteY2" fmla="*/ -481 h 281368"/>
                  <a:gd name="connsiteX3" fmla="*/ 280096 w 280701"/>
                  <a:gd name="connsiteY3" fmla="*/ 140108 h 281368"/>
                  <a:gd name="connsiteX4" fmla="*/ 13396 w 280701"/>
                  <a:gd name="connsiteY4" fmla="*/ 140108 h 281368"/>
                  <a:gd name="connsiteX5" fmla="*/ 140269 w 280701"/>
                  <a:gd name="connsiteY5" fmla="*/ 266981 h 281368"/>
                  <a:gd name="connsiteX6" fmla="*/ 266761 w 280701"/>
                  <a:gd name="connsiteY6" fmla="*/ 140108 h 281368"/>
                  <a:gd name="connsiteX7" fmla="*/ 139888 w 280701"/>
                  <a:gd name="connsiteY7" fmla="*/ 13235 h 28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01" h="281368">
                    <a:moveTo>
                      <a:pt x="139888" y="280888"/>
                    </a:moveTo>
                    <a:lnTo>
                      <a:pt x="-606" y="140108"/>
                    </a:lnTo>
                    <a:lnTo>
                      <a:pt x="139888" y="-481"/>
                    </a:lnTo>
                    <a:lnTo>
                      <a:pt x="280096" y="140108"/>
                    </a:lnTo>
                    <a:close/>
                    <a:moveTo>
                      <a:pt x="13396" y="140108"/>
                    </a:moveTo>
                    <a:lnTo>
                      <a:pt x="140269" y="266981"/>
                    </a:lnTo>
                    <a:lnTo>
                      <a:pt x="266761" y="140108"/>
                    </a:lnTo>
                    <a:lnTo>
                      <a:pt x="139888" y="13235"/>
                    </a:lnTo>
                    <a:close/>
                  </a:path>
                </a:pathLst>
              </a:custGeom>
              <a:solidFill>
                <a:srgbClr val="010100"/>
              </a:solidFill>
              <a:ln w="9525" cap="flat">
                <a:noFill/>
                <a:prstDash val="solid"/>
                <a:miter/>
              </a:ln>
            </p:spPr>
            <p:txBody>
              <a:bodyPr rtlCol="0" anchor="ctr"/>
              <a:lstStyle/>
              <a:p>
                <a:endParaRPr lang="zh-CN" altLang="en-US"/>
              </a:p>
            </p:txBody>
          </p:sp>
          <p:sp>
            <p:nvSpPr>
              <p:cNvPr id="264" name="任意多边形: 形状 263"/>
              <p:cNvSpPr/>
              <p:nvPr/>
            </p:nvSpPr>
            <p:spPr>
              <a:xfrm>
                <a:off x="5446809" y="4820586"/>
                <a:ext cx="57983" cy="57983"/>
              </a:xfrm>
              <a:custGeom>
                <a:avLst/>
                <a:gdLst>
                  <a:gd name="connsiteX0" fmla="*/ 37494 w 38100"/>
                  <a:gd name="connsiteY0" fmla="*/ 18569 h 38100"/>
                  <a:gd name="connsiteX1" fmla="*/ 18444 w 38100"/>
                  <a:gd name="connsiteY1" fmla="*/ 37619 h 38100"/>
                  <a:gd name="connsiteX2" fmla="*/ -606 w 38100"/>
                  <a:gd name="connsiteY2" fmla="*/ 18569 h 38100"/>
                  <a:gd name="connsiteX3" fmla="*/ 18444 w 38100"/>
                  <a:gd name="connsiteY3" fmla="*/ -481 h 38100"/>
                  <a:gd name="connsiteX4" fmla="*/ 37494 w 38100"/>
                  <a:gd name="connsiteY4" fmla="*/ 18569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7494" y="18569"/>
                    </a:moveTo>
                    <a:cubicBezTo>
                      <a:pt x="37494" y="29094"/>
                      <a:pt x="28969" y="37619"/>
                      <a:pt x="18444" y="37619"/>
                    </a:cubicBezTo>
                    <a:cubicBezTo>
                      <a:pt x="7919" y="37619"/>
                      <a:pt x="-606" y="29094"/>
                      <a:pt x="-606" y="18569"/>
                    </a:cubicBezTo>
                    <a:cubicBezTo>
                      <a:pt x="-606" y="8044"/>
                      <a:pt x="7919" y="-481"/>
                      <a:pt x="18444" y="-481"/>
                    </a:cubicBezTo>
                    <a:cubicBezTo>
                      <a:pt x="28969" y="-481"/>
                      <a:pt x="37494" y="8044"/>
                      <a:pt x="37494" y="18569"/>
                    </a:cubicBezTo>
                    <a:close/>
                  </a:path>
                </a:pathLst>
              </a:custGeom>
              <a:solidFill>
                <a:srgbClr val="010100"/>
              </a:solidFill>
              <a:ln w="9525" cap="flat">
                <a:noFill/>
                <a:prstDash val="solid"/>
                <a:miter/>
              </a:ln>
            </p:spPr>
            <p:txBody>
              <a:bodyPr rtlCol="0" anchor="ctr"/>
              <a:lstStyle/>
              <a:p>
                <a:endParaRPr lang="zh-CN" altLang="en-US"/>
              </a:p>
            </p:txBody>
          </p:sp>
          <p:sp>
            <p:nvSpPr>
              <p:cNvPr id="265" name="任意多边形: 形状 264"/>
              <p:cNvSpPr/>
              <p:nvPr/>
            </p:nvSpPr>
            <p:spPr>
              <a:xfrm>
                <a:off x="5396220" y="4900311"/>
                <a:ext cx="22902" cy="22902"/>
              </a:xfrm>
              <a:custGeom>
                <a:avLst/>
                <a:gdLst>
                  <a:gd name="connsiteX0" fmla="*/ 14444 w 15049"/>
                  <a:gd name="connsiteY0" fmla="*/ 7044 h 15049"/>
                  <a:gd name="connsiteX1" fmla="*/ 6919 w 15049"/>
                  <a:gd name="connsiteY1" fmla="*/ 14569 h 15049"/>
                  <a:gd name="connsiteX2" fmla="*/ -606 w 15049"/>
                  <a:gd name="connsiteY2" fmla="*/ 7044 h 15049"/>
                  <a:gd name="connsiteX3" fmla="*/ 6919 w 15049"/>
                  <a:gd name="connsiteY3" fmla="*/ -481 h 15049"/>
                  <a:gd name="connsiteX4" fmla="*/ 14444 w 15049"/>
                  <a:gd name="connsiteY4" fmla="*/ 7044 h 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 h="15049">
                    <a:moveTo>
                      <a:pt x="14444" y="7044"/>
                    </a:moveTo>
                    <a:cubicBezTo>
                      <a:pt x="14444" y="11197"/>
                      <a:pt x="11072" y="14569"/>
                      <a:pt x="6919" y="14569"/>
                    </a:cubicBezTo>
                    <a:cubicBezTo>
                      <a:pt x="2766" y="14569"/>
                      <a:pt x="-606" y="11197"/>
                      <a:pt x="-606" y="7044"/>
                    </a:cubicBezTo>
                    <a:cubicBezTo>
                      <a:pt x="-606" y="2891"/>
                      <a:pt x="2766" y="-481"/>
                      <a:pt x="6919" y="-481"/>
                    </a:cubicBezTo>
                    <a:cubicBezTo>
                      <a:pt x="11072" y="-481"/>
                      <a:pt x="14444" y="2891"/>
                      <a:pt x="14444" y="7044"/>
                    </a:cubicBezTo>
                    <a:close/>
                  </a:path>
                </a:pathLst>
              </a:custGeom>
              <a:solidFill>
                <a:srgbClr val="010100"/>
              </a:solidFill>
              <a:ln w="9525" cap="flat">
                <a:noFill/>
                <a:prstDash val="solid"/>
                <a:miter/>
              </a:ln>
            </p:spPr>
            <p:txBody>
              <a:bodyPr rtlCol="0" anchor="ctr"/>
              <a:lstStyle/>
              <a:p>
                <a:endParaRPr lang="zh-CN" altLang="en-US"/>
              </a:p>
            </p:txBody>
          </p:sp>
          <p:sp>
            <p:nvSpPr>
              <p:cNvPr id="266" name="任意多边形: 形状 265"/>
              <p:cNvSpPr/>
              <p:nvPr/>
            </p:nvSpPr>
            <p:spPr>
              <a:xfrm>
                <a:off x="5475943" y="4958004"/>
                <a:ext cx="100020" cy="100019"/>
              </a:xfrm>
              <a:custGeom>
                <a:avLst/>
                <a:gdLst>
                  <a:gd name="connsiteX0" fmla="*/ 65117 w 65722"/>
                  <a:gd name="connsiteY0" fmla="*/ 32380 h 65722"/>
                  <a:gd name="connsiteX1" fmla="*/ 32256 w 65722"/>
                  <a:gd name="connsiteY1" fmla="*/ 65241 h 65722"/>
                  <a:gd name="connsiteX2" fmla="*/ -606 w 65722"/>
                  <a:gd name="connsiteY2" fmla="*/ 32380 h 65722"/>
                  <a:gd name="connsiteX3" fmla="*/ 32256 w 65722"/>
                  <a:gd name="connsiteY3" fmla="*/ -481 h 65722"/>
                  <a:gd name="connsiteX4" fmla="*/ 65117 w 65722"/>
                  <a:gd name="connsiteY4" fmla="*/ 32380 h 65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22" h="65722">
                    <a:moveTo>
                      <a:pt x="65117" y="32380"/>
                    </a:moveTo>
                    <a:cubicBezTo>
                      <a:pt x="65117" y="50525"/>
                      <a:pt x="50401" y="65241"/>
                      <a:pt x="32256" y="65241"/>
                    </a:cubicBezTo>
                    <a:cubicBezTo>
                      <a:pt x="14110" y="65241"/>
                      <a:pt x="-606" y="50525"/>
                      <a:pt x="-606" y="32380"/>
                    </a:cubicBezTo>
                    <a:cubicBezTo>
                      <a:pt x="-606" y="14235"/>
                      <a:pt x="14110" y="-481"/>
                      <a:pt x="32256" y="-481"/>
                    </a:cubicBezTo>
                    <a:cubicBezTo>
                      <a:pt x="50401" y="-481"/>
                      <a:pt x="65117" y="14235"/>
                      <a:pt x="65117" y="32380"/>
                    </a:cubicBezTo>
                    <a:close/>
                  </a:path>
                </a:pathLst>
              </a:custGeom>
              <a:solidFill>
                <a:srgbClr val="010100"/>
              </a:solidFill>
              <a:ln w="9525" cap="flat">
                <a:noFill/>
                <a:prstDash val="solid"/>
                <a:miter/>
              </a:ln>
            </p:spPr>
            <p:txBody>
              <a:bodyPr rtlCol="0" anchor="ctr"/>
              <a:lstStyle/>
              <a:p>
                <a:endParaRPr lang="zh-CN" altLang="en-US"/>
              </a:p>
            </p:txBody>
          </p:sp>
          <p:sp>
            <p:nvSpPr>
              <p:cNvPr id="267" name="任意多边形: 形状 266"/>
              <p:cNvSpPr/>
              <p:nvPr/>
            </p:nvSpPr>
            <p:spPr>
              <a:xfrm>
                <a:off x="4966858" y="5689976"/>
                <a:ext cx="1059524" cy="865408"/>
              </a:xfrm>
              <a:custGeom>
                <a:avLst/>
                <a:gdLst>
                  <a:gd name="connsiteX0" fmla="*/ 438306 w 696208"/>
                  <a:gd name="connsiteY0" fmla="*/ 11937 h 568656"/>
                  <a:gd name="connsiteX1" fmla="*/ 483836 w 696208"/>
                  <a:gd name="connsiteY1" fmla="*/ 2412 h 568656"/>
                  <a:gd name="connsiteX2" fmla="*/ 526889 w 696208"/>
                  <a:gd name="connsiteY2" fmla="*/ 2412 h 568656"/>
                  <a:gd name="connsiteX3" fmla="*/ 564989 w 696208"/>
                  <a:gd name="connsiteY3" fmla="*/ 42894 h 568656"/>
                  <a:gd name="connsiteX4" fmla="*/ 689766 w 696208"/>
                  <a:gd name="connsiteY4" fmla="*/ 335978 h 568656"/>
                  <a:gd name="connsiteX5" fmla="*/ 669449 w 696208"/>
                  <a:gd name="connsiteY5" fmla="*/ 402872 h 568656"/>
                  <a:gd name="connsiteX6" fmla="*/ 663382 w 696208"/>
                  <a:gd name="connsiteY6" fmla="*/ 405606 h 568656"/>
                  <a:gd name="connsiteX7" fmla="*/ 214945 w 696208"/>
                  <a:gd name="connsiteY7" fmla="*/ 566102 h 568656"/>
                  <a:gd name="connsiteX8" fmla="*/ 148936 w 696208"/>
                  <a:gd name="connsiteY8" fmla="*/ 560672 h 568656"/>
                  <a:gd name="connsiteX9" fmla="*/ 108551 w 696208"/>
                  <a:gd name="connsiteY9" fmla="*/ 522001 h 568656"/>
                  <a:gd name="connsiteX10" fmla="*/ 20730 w 696208"/>
                  <a:gd name="connsiteY10" fmla="*/ 360743 h 568656"/>
                  <a:gd name="connsiteX11" fmla="*/ -606 w 696208"/>
                  <a:gd name="connsiteY11" fmla="*/ 258540 h 568656"/>
                  <a:gd name="connsiteX12" fmla="*/ 185989 w 696208"/>
                  <a:gd name="connsiteY12" fmla="*/ 92995 h 568656"/>
                  <a:gd name="connsiteX13" fmla="*/ 438306 w 696208"/>
                  <a:gd name="connsiteY13" fmla="*/ 11937 h 56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6208" h="568656">
                    <a:moveTo>
                      <a:pt x="438306" y="11937"/>
                    </a:moveTo>
                    <a:cubicBezTo>
                      <a:pt x="453451" y="8603"/>
                      <a:pt x="468596" y="5556"/>
                      <a:pt x="483836" y="2412"/>
                    </a:cubicBezTo>
                    <a:cubicBezTo>
                      <a:pt x="497923" y="-1446"/>
                      <a:pt x="512801" y="-1446"/>
                      <a:pt x="526889" y="2412"/>
                    </a:cubicBezTo>
                    <a:cubicBezTo>
                      <a:pt x="544605" y="9080"/>
                      <a:pt x="555464" y="26415"/>
                      <a:pt x="564989" y="42894"/>
                    </a:cubicBezTo>
                    <a:cubicBezTo>
                      <a:pt x="617310" y="135667"/>
                      <a:pt x="659162" y="233965"/>
                      <a:pt x="689766" y="335978"/>
                    </a:cubicBezTo>
                    <a:cubicBezTo>
                      <a:pt x="702625" y="360057"/>
                      <a:pt x="693529" y="390013"/>
                      <a:pt x="669449" y="402872"/>
                    </a:cubicBezTo>
                    <a:cubicBezTo>
                      <a:pt x="667487" y="403920"/>
                      <a:pt x="665468" y="404834"/>
                      <a:pt x="663382" y="405606"/>
                    </a:cubicBezTo>
                    <a:cubicBezTo>
                      <a:pt x="527917" y="492235"/>
                      <a:pt x="374613" y="547109"/>
                      <a:pt x="214945" y="566102"/>
                    </a:cubicBezTo>
                    <a:cubicBezTo>
                      <a:pt x="192656" y="568769"/>
                      <a:pt x="169035" y="570483"/>
                      <a:pt x="148936" y="560672"/>
                    </a:cubicBezTo>
                    <a:cubicBezTo>
                      <a:pt x="132525" y="551262"/>
                      <a:pt x="118657" y="537994"/>
                      <a:pt x="108551" y="522001"/>
                    </a:cubicBezTo>
                    <a:cubicBezTo>
                      <a:pt x="72289" y="472357"/>
                      <a:pt x="42762" y="418131"/>
                      <a:pt x="20730" y="360743"/>
                    </a:cubicBezTo>
                    <a:cubicBezTo>
                      <a:pt x="6652" y="328510"/>
                      <a:pt x="-606" y="293715"/>
                      <a:pt x="-606" y="258540"/>
                    </a:cubicBezTo>
                    <a:cubicBezTo>
                      <a:pt x="3680" y="160146"/>
                      <a:pt x="109408" y="125761"/>
                      <a:pt x="185989" y="92995"/>
                    </a:cubicBezTo>
                    <a:cubicBezTo>
                      <a:pt x="267371" y="58124"/>
                      <a:pt x="351848" y="30987"/>
                      <a:pt x="438306" y="11937"/>
                    </a:cubicBezTo>
                    <a:close/>
                  </a:path>
                </a:pathLst>
              </a:custGeom>
              <a:solidFill>
                <a:schemeClr val="accent4"/>
              </a:solidFill>
              <a:ln w="9525" cap="flat">
                <a:noFill/>
                <a:prstDash val="solid"/>
                <a:miter/>
              </a:ln>
            </p:spPr>
            <p:txBody>
              <a:bodyPr rtlCol="0" anchor="ctr"/>
              <a:lstStyle/>
              <a:p>
                <a:endParaRPr lang="zh-CN" altLang="en-US"/>
              </a:p>
            </p:txBody>
          </p:sp>
          <p:sp>
            <p:nvSpPr>
              <p:cNvPr id="268" name="任意多边形: 形状 267"/>
              <p:cNvSpPr/>
              <p:nvPr/>
            </p:nvSpPr>
            <p:spPr>
              <a:xfrm>
                <a:off x="5020588" y="5727048"/>
                <a:ext cx="736258" cy="458410"/>
              </a:xfrm>
              <a:custGeom>
                <a:avLst/>
                <a:gdLst>
                  <a:gd name="connsiteX0" fmla="*/ 2855 w 483792"/>
                  <a:gd name="connsiteY0" fmla="*/ 199604 h 301219"/>
                  <a:gd name="connsiteX1" fmla="*/ 140110 w 483792"/>
                  <a:gd name="connsiteY1" fmla="*/ 253802 h 301219"/>
                  <a:gd name="connsiteX2" fmla="*/ 274794 w 483792"/>
                  <a:gd name="connsiteY2" fmla="*/ 298759 h 301219"/>
                  <a:gd name="connsiteX3" fmla="*/ 331944 w 483792"/>
                  <a:gd name="connsiteY3" fmla="*/ 293901 h 301219"/>
                  <a:gd name="connsiteX4" fmla="*/ 372139 w 483792"/>
                  <a:gd name="connsiteY4" fmla="*/ 255325 h 301219"/>
                  <a:gd name="connsiteX5" fmla="*/ 437766 w 483792"/>
                  <a:gd name="connsiteY5" fmla="*/ 143407 h 301219"/>
                  <a:gd name="connsiteX6" fmla="*/ 483010 w 483792"/>
                  <a:gd name="connsiteY6" fmla="*/ 7104 h 301219"/>
                  <a:gd name="connsiteX7" fmla="*/ 471390 w 483792"/>
                  <a:gd name="connsiteY7" fmla="*/ 3866 h 301219"/>
                  <a:gd name="connsiteX8" fmla="*/ 378235 w 483792"/>
                  <a:gd name="connsiteY8" fmla="*/ 225131 h 301219"/>
                  <a:gd name="connsiteX9" fmla="*/ 340706 w 483792"/>
                  <a:gd name="connsiteY9" fmla="*/ 273709 h 301219"/>
                  <a:gd name="connsiteX10" fmla="*/ 274031 w 483792"/>
                  <a:gd name="connsiteY10" fmla="*/ 286472 h 301219"/>
                  <a:gd name="connsiteX11" fmla="*/ 150206 w 483792"/>
                  <a:gd name="connsiteY11" fmla="*/ 244753 h 301219"/>
                  <a:gd name="connsiteX12" fmla="*/ 6665 w 483792"/>
                  <a:gd name="connsiteY12" fmla="*/ 187603 h 301219"/>
                  <a:gd name="connsiteX13" fmla="*/ 3426 w 483792"/>
                  <a:gd name="connsiteY13" fmla="*/ 199223 h 301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792" h="301219">
                    <a:moveTo>
                      <a:pt x="2855" y="199604"/>
                    </a:moveTo>
                    <a:lnTo>
                      <a:pt x="140110" y="253802"/>
                    </a:lnTo>
                    <a:cubicBezTo>
                      <a:pt x="183735" y="271042"/>
                      <a:pt x="227930" y="292378"/>
                      <a:pt x="274794" y="298759"/>
                    </a:cubicBezTo>
                    <a:cubicBezTo>
                      <a:pt x="293920" y="302550"/>
                      <a:pt x="313732" y="300874"/>
                      <a:pt x="331944" y="293901"/>
                    </a:cubicBezTo>
                    <a:cubicBezTo>
                      <a:pt x="348412" y="284682"/>
                      <a:pt x="362252" y="271403"/>
                      <a:pt x="372139" y="255325"/>
                    </a:cubicBezTo>
                    <a:cubicBezTo>
                      <a:pt x="397685" y="220293"/>
                      <a:pt x="419668" y="182802"/>
                      <a:pt x="437766" y="143407"/>
                    </a:cubicBezTo>
                    <a:cubicBezTo>
                      <a:pt x="457664" y="99716"/>
                      <a:pt x="472837" y="54024"/>
                      <a:pt x="483010" y="7104"/>
                    </a:cubicBezTo>
                    <a:cubicBezTo>
                      <a:pt x="484724" y="-516"/>
                      <a:pt x="473485" y="-3755"/>
                      <a:pt x="471390" y="3866"/>
                    </a:cubicBezTo>
                    <a:cubicBezTo>
                      <a:pt x="454178" y="82713"/>
                      <a:pt x="422593" y="157713"/>
                      <a:pt x="378235" y="225131"/>
                    </a:cubicBezTo>
                    <a:cubicBezTo>
                      <a:pt x="367862" y="242867"/>
                      <a:pt x="355251" y="259202"/>
                      <a:pt x="340706" y="273709"/>
                    </a:cubicBezTo>
                    <a:cubicBezTo>
                      <a:pt x="321656" y="290092"/>
                      <a:pt x="296892" y="290092"/>
                      <a:pt x="274031" y="286472"/>
                    </a:cubicBezTo>
                    <a:cubicBezTo>
                      <a:pt x="231169" y="279900"/>
                      <a:pt x="190497" y="260659"/>
                      <a:pt x="150206" y="244753"/>
                    </a:cubicBezTo>
                    <a:lnTo>
                      <a:pt x="6665" y="187603"/>
                    </a:lnTo>
                    <a:cubicBezTo>
                      <a:pt x="-575" y="184745"/>
                      <a:pt x="-3717" y="196461"/>
                      <a:pt x="3426" y="199223"/>
                    </a:cubicBezTo>
                    <a:close/>
                  </a:path>
                </a:pathLst>
              </a:custGeom>
              <a:solidFill>
                <a:srgbClr val="FFFFFF"/>
              </a:solidFill>
              <a:ln w="9525" cap="flat">
                <a:noFill/>
                <a:prstDash val="solid"/>
                <a:miter/>
              </a:ln>
            </p:spPr>
            <p:txBody>
              <a:bodyPr rtlCol="0" anchor="ctr"/>
              <a:lstStyle/>
              <a:p>
                <a:endParaRPr lang="zh-CN" altLang="en-US"/>
              </a:p>
            </p:txBody>
          </p:sp>
          <p:sp>
            <p:nvSpPr>
              <p:cNvPr id="269" name="任意多边形: 形状 268"/>
              <p:cNvSpPr/>
              <p:nvPr/>
            </p:nvSpPr>
            <p:spPr>
              <a:xfrm>
                <a:off x="5268517" y="6203342"/>
                <a:ext cx="103854" cy="301785"/>
              </a:xfrm>
              <a:custGeom>
                <a:avLst/>
                <a:gdLst>
                  <a:gd name="connsiteX0" fmla="*/ 11488 w 68242"/>
                  <a:gd name="connsiteY0" fmla="*/ 193434 h 198302"/>
                  <a:gd name="connsiteX1" fmla="*/ 67019 w 68242"/>
                  <a:gd name="connsiteY1" fmla="*/ 8744 h 198302"/>
                  <a:gd name="connsiteX2" fmla="*/ 56637 w 68242"/>
                  <a:gd name="connsiteY2" fmla="*/ 2648 h 198302"/>
                  <a:gd name="connsiteX3" fmla="*/ -513 w 68242"/>
                  <a:gd name="connsiteY3" fmla="*/ 190195 h 198302"/>
                  <a:gd name="connsiteX4" fmla="*/ 11107 w 68242"/>
                  <a:gd name="connsiteY4" fmla="*/ 193434 h 198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42" h="198302">
                    <a:moveTo>
                      <a:pt x="11488" y="193434"/>
                    </a:moveTo>
                    <a:cubicBezTo>
                      <a:pt x="21632" y="129654"/>
                      <a:pt x="40310" y="67542"/>
                      <a:pt x="67019" y="8744"/>
                    </a:cubicBezTo>
                    <a:cubicBezTo>
                      <a:pt x="70257" y="1695"/>
                      <a:pt x="59875" y="-4400"/>
                      <a:pt x="56637" y="2648"/>
                    </a:cubicBezTo>
                    <a:cubicBezTo>
                      <a:pt x="29195" y="62293"/>
                      <a:pt x="9964" y="125387"/>
                      <a:pt x="-513" y="190195"/>
                    </a:cubicBezTo>
                    <a:cubicBezTo>
                      <a:pt x="-1752" y="197815"/>
                      <a:pt x="9869" y="201149"/>
                      <a:pt x="11107" y="193434"/>
                    </a:cubicBezTo>
                    <a:close/>
                  </a:path>
                </a:pathLst>
              </a:custGeom>
              <a:solidFill>
                <a:srgbClr val="FFFFFF"/>
              </a:solidFill>
              <a:ln w="9525" cap="flat">
                <a:noFill/>
                <a:prstDash val="solid"/>
                <a:miter/>
              </a:ln>
            </p:spPr>
            <p:txBody>
              <a:bodyPr rtlCol="0" anchor="ctr"/>
              <a:lstStyle/>
              <a:p>
                <a:endParaRPr lang="zh-CN" altLang="en-US"/>
              </a:p>
            </p:txBody>
          </p:sp>
          <p:sp>
            <p:nvSpPr>
              <p:cNvPr id="270" name="任意多边形: 形状 269"/>
              <p:cNvSpPr/>
              <p:nvPr/>
            </p:nvSpPr>
            <p:spPr>
              <a:xfrm>
                <a:off x="5664711" y="6090099"/>
                <a:ext cx="305432" cy="163211"/>
              </a:xfrm>
              <a:custGeom>
                <a:avLst/>
                <a:gdLst>
                  <a:gd name="connsiteX0" fmla="*/ 197301 w 200699"/>
                  <a:gd name="connsiteY0" fmla="*/ 95061 h 107245"/>
                  <a:gd name="connsiteX1" fmla="*/ 6801 w 200699"/>
                  <a:gd name="connsiteY1" fmla="*/ -189 h 107245"/>
                  <a:gd name="connsiteX2" fmla="*/ 3563 w 200699"/>
                  <a:gd name="connsiteY2" fmla="*/ 11431 h 107245"/>
                  <a:gd name="connsiteX3" fmla="*/ 191396 w 200699"/>
                  <a:gd name="connsiteY3" fmla="*/ 105634 h 107245"/>
                  <a:gd name="connsiteX4" fmla="*/ 197492 w 200699"/>
                  <a:gd name="connsiteY4" fmla="*/ 95156 h 10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99" h="107245">
                    <a:moveTo>
                      <a:pt x="197301" y="95061"/>
                    </a:moveTo>
                    <a:cubicBezTo>
                      <a:pt x="139608" y="52836"/>
                      <a:pt x="75200" y="20633"/>
                      <a:pt x="6801" y="-189"/>
                    </a:cubicBezTo>
                    <a:cubicBezTo>
                      <a:pt x="-628" y="-2475"/>
                      <a:pt x="-3771" y="9336"/>
                      <a:pt x="3563" y="11431"/>
                    </a:cubicBezTo>
                    <a:cubicBezTo>
                      <a:pt x="71048" y="31987"/>
                      <a:pt x="134561" y="63838"/>
                      <a:pt x="191396" y="105634"/>
                    </a:cubicBezTo>
                    <a:cubicBezTo>
                      <a:pt x="197682" y="110206"/>
                      <a:pt x="203683" y="99728"/>
                      <a:pt x="197492" y="95156"/>
                    </a:cubicBezTo>
                    <a:close/>
                  </a:path>
                </a:pathLst>
              </a:custGeom>
              <a:solidFill>
                <a:srgbClr val="FFFFFF"/>
              </a:solidFill>
              <a:ln w="9525" cap="flat">
                <a:noFill/>
                <a:prstDash val="solid"/>
                <a:miter/>
              </a:ln>
            </p:spPr>
            <p:txBody>
              <a:bodyPr rtlCol="0" anchor="ctr"/>
              <a:lstStyle/>
              <a:p>
                <a:endParaRPr lang="zh-CN" altLang="en-US"/>
              </a:p>
            </p:txBody>
          </p:sp>
        </p:grpSp>
        <p:sp>
          <p:nvSpPr>
            <p:cNvPr id="238" name="任意多边形: 形状 237"/>
            <p:cNvSpPr/>
            <p:nvPr/>
          </p:nvSpPr>
          <p:spPr>
            <a:xfrm>
              <a:off x="11670836" y="4861411"/>
              <a:ext cx="428923" cy="397468"/>
            </a:xfrm>
            <a:custGeom>
              <a:avLst/>
              <a:gdLst>
                <a:gd name="connsiteX0" fmla="*/ 0 w 281844"/>
                <a:gd name="connsiteY0" fmla="*/ 261176 h 261175"/>
                <a:gd name="connsiteX1" fmla="*/ 20669 w 281844"/>
                <a:gd name="connsiteY1" fmla="*/ 0 h 261175"/>
                <a:gd name="connsiteX2" fmla="*/ 281845 w 281844"/>
                <a:gd name="connsiteY2" fmla="*/ 20765 h 261175"/>
                <a:gd name="connsiteX3" fmla="*/ 0 w 281844"/>
                <a:gd name="connsiteY3" fmla="*/ 261176 h 261175"/>
              </a:gdLst>
              <a:ahLst/>
              <a:cxnLst>
                <a:cxn ang="0">
                  <a:pos x="connsiteX0" y="connsiteY0"/>
                </a:cxn>
                <a:cxn ang="0">
                  <a:pos x="connsiteX1" y="connsiteY1"/>
                </a:cxn>
                <a:cxn ang="0">
                  <a:pos x="connsiteX2" y="connsiteY2"/>
                </a:cxn>
                <a:cxn ang="0">
                  <a:pos x="connsiteX3" y="connsiteY3"/>
                </a:cxn>
              </a:cxnLst>
              <a:rect l="l" t="t" r="r" b="b"/>
              <a:pathLst>
                <a:path w="281844" h="261175">
                  <a:moveTo>
                    <a:pt x="0" y="261176"/>
                  </a:moveTo>
                  <a:lnTo>
                    <a:pt x="20669" y="0"/>
                  </a:lnTo>
                  <a:lnTo>
                    <a:pt x="281845" y="20765"/>
                  </a:lnTo>
                  <a:lnTo>
                    <a:pt x="0" y="261176"/>
                  </a:lnTo>
                  <a:close/>
                </a:path>
              </a:pathLst>
            </a:custGeom>
            <a:solidFill>
              <a:schemeClr val="accent2"/>
            </a:solidFill>
            <a:ln w="9525" cap="flat">
              <a:noFill/>
              <a:prstDash val="solid"/>
              <a:miter/>
            </a:ln>
          </p:spPr>
          <p:txBody>
            <a:bodyPr rtlCol="0" anchor="ctr"/>
            <a:lstStyle/>
            <a:p>
              <a:endParaRPr lang="zh-CN" altLang="en-US"/>
            </a:p>
          </p:txBody>
        </p:sp>
        <p:sp>
          <p:nvSpPr>
            <p:cNvPr id="239" name="任意多边形: 形状 238"/>
            <p:cNvSpPr/>
            <p:nvPr/>
          </p:nvSpPr>
          <p:spPr>
            <a:xfrm rot="19171800">
              <a:off x="11860373" y="5000304"/>
              <a:ext cx="245555" cy="377898"/>
            </a:xfrm>
            <a:custGeom>
              <a:avLst/>
              <a:gdLst>
                <a:gd name="connsiteX0" fmla="*/ -605 w 161353"/>
                <a:gd name="connsiteY0" fmla="*/ -482 h 248316"/>
                <a:gd name="connsiteX1" fmla="*/ 160748 w 161353"/>
                <a:gd name="connsiteY1" fmla="*/ -482 h 248316"/>
                <a:gd name="connsiteX2" fmla="*/ 160748 w 161353"/>
                <a:gd name="connsiteY2" fmla="*/ 247835 h 248316"/>
                <a:gd name="connsiteX3" fmla="*/ -605 w 161353"/>
                <a:gd name="connsiteY3" fmla="*/ 247835 h 248316"/>
              </a:gdLst>
              <a:ahLst/>
              <a:cxnLst>
                <a:cxn ang="0">
                  <a:pos x="connsiteX0" y="connsiteY0"/>
                </a:cxn>
                <a:cxn ang="0">
                  <a:pos x="connsiteX1" y="connsiteY1"/>
                </a:cxn>
                <a:cxn ang="0">
                  <a:pos x="connsiteX2" y="connsiteY2"/>
                </a:cxn>
                <a:cxn ang="0">
                  <a:pos x="connsiteX3" y="connsiteY3"/>
                </a:cxn>
              </a:cxnLst>
              <a:rect l="l" t="t" r="r" b="b"/>
              <a:pathLst>
                <a:path w="161353" h="248316">
                  <a:moveTo>
                    <a:pt x="-605" y="-482"/>
                  </a:moveTo>
                  <a:lnTo>
                    <a:pt x="160748" y="-482"/>
                  </a:lnTo>
                  <a:lnTo>
                    <a:pt x="160748" y="247835"/>
                  </a:lnTo>
                  <a:lnTo>
                    <a:pt x="-605" y="247835"/>
                  </a:lnTo>
                  <a:close/>
                </a:path>
              </a:pathLst>
            </a:custGeom>
            <a:solidFill>
              <a:schemeClr val="accent2"/>
            </a:solidFill>
            <a:ln w="9525" cap="flat">
              <a:noFill/>
              <a:prstDash val="solid"/>
              <a:miter/>
            </a:ln>
          </p:spPr>
          <p:txBody>
            <a:bodyPr rtlCol="0" anchor="ctr"/>
            <a:lstStyle/>
            <a:p>
              <a:endParaRPr lang="zh-CN" altLang="en-US"/>
            </a:p>
          </p:txBody>
        </p:sp>
        <p:sp>
          <p:nvSpPr>
            <p:cNvPr id="240" name="任意多边形: 形状 239"/>
            <p:cNvSpPr/>
            <p:nvPr/>
          </p:nvSpPr>
          <p:spPr>
            <a:xfrm>
              <a:off x="11663930" y="5067965"/>
              <a:ext cx="229905" cy="198307"/>
            </a:xfrm>
            <a:custGeom>
              <a:avLst/>
              <a:gdLst>
                <a:gd name="connsiteX0" fmla="*/ 4219 w 151070"/>
                <a:gd name="connsiteY0" fmla="*/ 129826 h 130307"/>
                <a:gd name="connsiteX1" fmla="*/ 599 w 151070"/>
                <a:gd name="connsiteY1" fmla="*/ 128111 h 130307"/>
                <a:gd name="connsiteX2" fmla="*/ 1076 w 151070"/>
                <a:gd name="connsiteY2" fmla="*/ 121253 h 130307"/>
                <a:gd name="connsiteX3" fmla="*/ 1076 w 151070"/>
                <a:gd name="connsiteY3" fmla="*/ 121253 h 130307"/>
                <a:gd name="connsiteX4" fmla="*/ 142045 w 151070"/>
                <a:gd name="connsiteY4" fmla="*/ 1048 h 130307"/>
                <a:gd name="connsiteX5" fmla="*/ 148903 w 151070"/>
                <a:gd name="connsiteY5" fmla="*/ 838 h 130307"/>
                <a:gd name="connsiteX6" fmla="*/ 149094 w 151070"/>
                <a:gd name="connsiteY6" fmla="*/ 7705 h 130307"/>
                <a:gd name="connsiteX7" fmla="*/ 148332 w 151070"/>
                <a:gd name="connsiteY7" fmla="*/ 8382 h 130307"/>
                <a:gd name="connsiteX8" fmla="*/ 7362 w 151070"/>
                <a:gd name="connsiteY8" fmla="*/ 128683 h 130307"/>
                <a:gd name="connsiteX9" fmla="*/ 4219 w 151070"/>
                <a:gd name="connsiteY9" fmla="*/ 129826 h 13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70" h="130307">
                  <a:moveTo>
                    <a:pt x="4219" y="129826"/>
                  </a:moveTo>
                  <a:cubicBezTo>
                    <a:pt x="2790" y="129826"/>
                    <a:pt x="1456" y="129197"/>
                    <a:pt x="599" y="128111"/>
                  </a:cubicBezTo>
                  <a:cubicBezTo>
                    <a:pt x="-1210" y="126092"/>
                    <a:pt x="-925" y="123015"/>
                    <a:pt x="1076" y="121253"/>
                  </a:cubicBezTo>
                  <a:cubicBezTo>
                    <a:pt x="1076" y="121253"/>
                    <a:pt x="1076" y="121253"/>
                    <a:pt x="1076" y="121253"/>
                  </a:cubicBezTo>
                  <a:lnTo>
                    <a:pt x="142045" y="1048"/>
                  </a:lnTo>
                  <a:cubicBezTo>
                    <a:pt x="143856" y="-905"/>
                    <a:pt x="146998" y="-1000"/>
                    <a:pt x="148903" y="838"/>
                  </a:cubicBezTo>
                  <a:cubicBezTo>
                    <a:pt x="150904" y="2677"/>
                    <a:pt x="150999" y="5753"/>
                    <a:pt x="149094" y="7705"/>
                  </a:cubicBezTo>
                  <a:cubicBezTo>
                    <a:pt x="148903" y="7963"/>
                    <a:pt x="148618" y="8182"/>
                    <a:pt x="148332" y="8382"/>
                  </a:cubicBezTo>
                  <a:lnTo>
                    <a:pt x="7362" y="128683"/>
                  </a:lnTo>
                  <a:cubicBezTo>
                    <a:pt x="6505" y="129435"/>
                    <a:pt x="5362" y="129835"/>
                    <a:pt x="4219" y="129826"/>
                  </a:cubicBezTo>
                  <a:close/>
                </a:path>
              </a:pathLst>
            </a:custGeom>
            <a:solidFill>
              <a:srgbClr val="422038"/>
            </a:solidFill>
            <a:ln w="9525" cap="flat">
              <a:noFill/>
              <a:prstDash val="solid"/>
              <a:miter/>
            </a:ln>
          </p:spPr>
          <p:txBody>
            <a:bodyPr rtlCol="0" anchor="ctr"/>
            <a:lstStyle/>
            <a:p>
              <a:endParaRPr lang="zh-CN" altLang="en-US"/>
            </a:p>
          </p:txBody>
        </p:sp>
        <p:sp>
          <p:nvSpPr>
            <p:cNvPr id="241" name="任意多边形: 形状 240"/>
            <p:cNvSpPr/>
            <p:nvPr/>
          </p:nvSpPr>
          <p:spPr>
            <a:xfrm>
              <a:off x="11784510" y="5148289"/>
              <a:ext cx="235140" cy="273229"/>
            </a:xfrm>
            <a:custGeom>
              <a:avLst/>
              <a:gdLst>
                <a:gd name="connsiteX0" fmla="*/ 149110 w 154510"/>
                <a:gd name="connsiteY0" fmla="*/ 179057 h 179538"/>
                <a:gd name="connsiteX1" fmla="*/ 145491 w 154510"/>
                <a:gd name="connsiteY1" fmla="*/ 177343 h 179538"/>
                <a:gd name="connsiteX2" fmla="*/ 521 w 154510"/>
                <a:gd name="connsiteY2" fmla="*/ 7417 h 179538"/>
                <a:gd name="connsiteX3" fmla="*/ 1091 w 154510"/>
                <a:gd name="connsiteY3" fmla="*/ 654 h 179538"/>
                <a:gd name="connsiteX4" fmla="*/ 7854 w 154510"/>
                <a:gd name="connsiteY4" fmla="*/ 1226 h 179538"/>
                <a:gd name="connsiteX5" fmla="*/ 152825 w 154510"/>
                <a:gd name="connsiteY5" fmla="*/ 171152 h 179538"/>
                <a:gd name="connsiteX6" fmla="*/ 152062 w 154510"/>
                <a:gd name="connsiteY6" fmla="*/ 177981 h 179538"/>
                <a:gd name="connsiteX7" fmla="*/ 149110 w 154510"/>
                <a:gd name="connsiteY7" fmla="*/ 179057 h 17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10" h="179538">
                  <a:moveTo>
                    <a:pt x="149110" y="179057"/>
                  </a:moveTo>
                  <a:cubicBezTo>
                    <a:pt x="147681" y="179057"/>
                    <a:pt x="146348" y="178429"/>
                    <a:pt x="145491" y="177343"/>
                  </a:cubicBezTo>
                  <a:lnTo>
                    <a:pt x="521" y="7417"/>
                  </a:lnTo>
                  <a:cubicBezTo>
                    <a:pt x="-1194" y="5388"/>
                    <a:pt x="-908" y="2368"/>
                    <a:pt x="1091" y="654"/>
                  </a:cubicBezTo>
                  <a:cubicBezTo>
                    <a:pt x="3091" y="-1060"/>
                    <a:pt x="6140" y="-803"/>
                    <a:pt x="7854" y="1226"/>
                  </a:cubicBezTo>
                  <a:lnTo>
                    <a:pt x="152825" y="171152"/>
                  </a:lnTo>
                  <a:cubicBezTo>
                    <a:pt x="154539" y="173238"/>
                    <a:pt x="154159" y="176295"/>
                    <a:pt x="152062" y="177981"/>
                  </a:cubicBezTo>
                  <a:cubicBezTo>
                    <a:pt x="151206" y="178667"/>
                    <a:pt x="150158" y="179039"/>
                    <a:pt x="149110" y="179057"/>
                  </a:cubicBezTo>
                  <a:close/>
                </a:path>
              </a:pathLst>
            </a:custGeom>
            <a:solidFill>
              <a:srgbClr val="422038"/>
            </a:solidFill>
            <a:ln w="9525" cap="flat">
              <a:noFill/>
              <a:prstDash val="solid"/>
              <a:miter/>
            </a:ln>
          </p:spPr>
          <p:txBody>
            <a:bodyPr rtlCol="0" anchor="ctr"/>
            <a:lstStyle/>
            <a:p>
              <a:endParaRPr lang="zh-CN" altLang="en-US"/>
            </a:p>
          </p:txBody>
        </p:sp>
        <p:sp>
          <p:nvSpPr>
            <p:cNvPr id="242" name="任意多边形: 形状 241"/>
            <p:cNvSpPr/>
            <p:nvPr/>
          </p:nvSpPr>
          <p:spPr>
            <a:xfrm>
              <a:off x="11695462" y="4854016"/>
              <a:ext cx="178337" cy="27689"/>
            </a:xfrm>
            <a:custGeom>
              <a:avLst/>
              <a:gdLst>
                <a:gd name="connsiteX0" fmla="*/ 111897 w 117184"/>
                <a:gd name="connsiteY0" fmla="*/ 17713 h 18194"/>
                <a:gd name="connsiteX1" fmla="*/ 111897 w 117184"/>
                <a:gd name="connsiteY1" fmla="*/ 17713 h 18194"/>
                <a:gd name="connsiteX2" fmla="*/ 3883 w 117184"/>
                <a:gd name="connsiteY2" fmla="*/ 9141 h 18194"/>
                <a:gd name="connsiteX3" fmla="*/ -593 w 117184"/>
                <a:gd name="connsiteY3" fmla="*/ 4121 h 18194"/>
                <a:gd name="connsiteX4" fmla="*/ -593 w 117184"/>
                <a:gd name="connsiteY4" fmla="*/ 3997 h 18194"/>
                <a:gd name="connsiteX5" fmla="*/ 4645 w 117184"/>
                <a:gd name="connsiteY5" fmla="*/ -479 h 18194"/>
                <a:gd name="connsiteX6" fmla="*/ 112659 w 117184"/>
                <a:gd name="connsiteY6" fmla="*/ 8093 h 18194"/>
                <a:gd name="connsiteX7" fmla="*/ 116468 w 117184"/>
                <a:gd name="connsiteY7" fmla="*/ 13817 h 18194"/>
                <a:gd name="connsiteX8" fmla="*/ 112659 w 117184"/>
                <a:gd name="connsiteY8" fmla="*/ 17618 h 18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184" h="18194">
                  <a:moveTo>
                    <a:pt x="111897" y="17713"/>
                  </a:moveTo>
                  <a:lnTo>
                    <a:pt x="111897" y="17713"/>
                  </a:lnTo>
                  <a:lnTo>
                    <a:pt x="3883" y="9141"/>
                  </a:lnTo>
                  <a:cubicBezTo>
                    <a:pt x="1216" y="8988"/>
                    <a:pt x="-784" y="6740"/>
                    <a:pt x="-593" y="4121"/>
                  </a:cubicBezTo>
                  <a:cubicBezTo>
                    <a:pt x="-593" y="4073"/>
                    <a:pt x="-593" y="4035"/>
                    <a:pt x="-593" y="3997"/>
                  </a:cubicBezTo>
                  <a:cubicBezTo>
                    <a:pt x="-213" y="1387"/>
                    <a:pt x="1978" y="-546"/>
                    <a:pt x="4645" y="-479"/>
                  </a:cubicBezTo>
                  <a:lnTo>
                    <a:pt x="112659" y="8093"/>
                  </a:lnTo>
                  <a:cubicBezTo>
                    <a:pt x="115326" y="8617"/>
                    <a:pt x="117041" y="11179"/>
                    <a:pt x="116468" y="13817"/>
                  </a:cubicBezTo>
                  <a:cubicBezTo>
                    <a:pt x="116088" y="15732"/>
                    <a:pt x="114564" y="17237"/>
                    <a:pt x="112659" y="17618"/>
                  </a:cubicBezTo>
                  <a:close/>
                </a:path>
              </a:pathLst>
            </a:custGeom>
            <a:solidFill>
              <a:srgbClr val="422038"/>
            </a:solidFill>
            <a:ln w="9525" cap="flat">
              <a:noFill/>
              <a:prstDash val="solid"/>
              <a:miter/>
            </a:ln>
          </p:spPr>
          <p:txBody>
            <a:bodyPr rtlCol="0" anchor="ctr"/>
            <a:lstStyle/>
            <a:p>
              <a:endParaRPr lang="zh-CN" altLang="en-US"/>
            </a:p>
          </p:txBody>
        </p:sp>
        <p:grpSp>
          <p:nvGrpSpPr>
            <p:cNvPr id="243" name="组合 242"/>
            <p:cNvGrpSpPr/>
            <p:nvPr/>
          </p:nvGrpSpPr>
          <p:grpSpPr>
            <a:xfrm>
              <a:off x="4209677" y="173833"/>
              <a:ext cx="1889489" cy="1824712"/>
              <a:chOff x="4209677" y="173833"/>
              <a:chExt cx="1889489" cy="1824712"/>
            </a:xfrm>
          </p:grpSpPr>
          <p:grpSp>
            <p:nvGrpSpPr>
              <p:cNvPr id="252" name="组合 251"/>
              <p:cNvGrpSpPr/>
              <p:nvPr/>
            </p:nvGrpSpPr>
            <p:grpSpPr>
              <a:xfrm>
                <a:off x="5511946" y="173833"/>
                <a:ext cx="587220" cy="392540"/>
                <a:chOff x="6443766" y="851713"/>
                <a:chExt cx="587220" cy="392540"/>
              </a:xfrm>
            </p:grpSpPr>
            <p:sp>
              <p:nvSpPr>
                <p:cNvPr id="258" name="任意多边形: 形状 257"/>
                <p:cNvSpPr/>
                <p:nvPr/>
              </p:nvSpPr>
              <p:spPr>
                <a:xfrm>
                  <a:off x="6738609" y="951876"/>
                  <a:ext cx="292377" cy="292377"/>
                </a:xfrm>
                <a:custGeom>
                  <a:avLst/>
                  <a:gdLst>
                    <a:gd name="connsiteX0" fmla="*/ 0 w 192119"/>
                    <a:gd name="connsiteY0" fmla="*/ 0 h 192119"/>
                    <a:gd name="connsiteX1" fmla="*/ 192119 w 192119"/>
                    <a:gd name="connsiteY1" fmla="*/ 0 h 192119"/>
                    <a:gd name="connsiteX2" fmla="*/ 192119 w 192119"/>
                    <a:gd name="connsiteY2" fmla="*/ 192119 h 192119"/>
                    <a:gd name="connsiteX3" fmla="*/ 0 w 192119"/>
                    <a:gd name="connsiteY3" fmla="*/ 192119 h 192119"/>
                  </a:gdLst>
                  <a:ahLst/>
                  <a:cxnLst>
                    <a:cxn ang="0">
                      <a:pos x="connsiteX0" y="connsiteY0"/>
                    </a:cxn>
                    <a:cxn ang="0">
                      <a:pos x="connsiteX1" y="connsiteY1"/>
                    </a:cxn>
                    <a:cxn ang="0">
                      <a:pos x="connsiteX2" y="connsiteY2"/>
                    </a:cxn>
                    <a:cxn ang="0">
                      <a:pos x="connsiteX3" y="connsiteY3"/>
                    </a:cxn>
                  </a:cxnLst>
                  <a:rect l="l" t="t" r="r" b="b"/>
                  <a:pathLst>
                    <a:path w="192119" h="192119">
                      <a:moveTo>
                        <a:pt x="0" y="0"/>
                      </a:moveTo>
                      <a:lnTo>
                        <a:pt x="192119" y="0"/>
                      </a:lnTo>
                      <a:lnTo>
                        <a:pt x="192119" y="192119"/>
                      </a:lnTo>
                      <a:lnTo>
                        <a:pt x="0" y="192119"/>
                      </a:lnTo>
                      <a:close/>
                    </a:path>
                  </a:pathLst>
                </a:custGeom>
                <a:solidFill>
                  <a:schemeClr val="accent3"/>
                </a:solidFill>
                <a:ln w="9525" cap="flat">
                  <a:noFill/>
                  <a:prstDash val="solid"/>
                  <a:miter/>
                </a:ln>
              </p:spPr>
              <p:txBody>
                <a:bodyPr rtlCol="0" anchor="ctr"/>
                <a:lstStyle/>
                <a:p>
                  <a:endParaRPr lang="zh-CN" altLang="en-US"/>
                </a:p>
              </p:txBody>
            </p:sp>
            <p:sp>
              <p:nvSpPr>
                <p:cNvPr id="259" name="任意多边形: 形状 258"/>
                <p:cNvSpPr/>
                <p:nvPr/>
              </p:nvSpPr>
              <p:spPr>
                <a:xfrm>
                  <a:off x="6600030" y="851713"/>
                  <a:ext cx="277011" cy="276865"/>
                </a:xfrm>
                <a:custGeom>
                  <a:avLst/>
                  <a:gdLst>
                    <a:gd name="connsiteX0" fmla="*/ 181418 w 182023"/>
                    <a:gd name="connsiteY0" fmla="*/ 181446 h 181927"/>
                    <a:gd name="connsiteX1" fmla="*/ -606 w 182023"/>
                    <a:gd name="connsiteY1" fmla="*/ 181446 h 181927"/>
                    <a:gd name="connsiteX2" fmla="*/ -606 w 182023"/>
                    <a:gd name="connsiteY2" fmla="*/ -481 h 181927"/>
                    <a:gd name="connsiteX3" fmla="*/ 181418 w 182023"/>
                    <a:gd name="connsiteY3" fmla="*/ -481 h 181927"/>
                    <a:gd name="connsiteX4" fmla="*/ 9110 w 182023"/>
                    <a:gd name="connsiteY4" fmla="*/ 171921 h 181927"/>
                    <a:gd name="connsiteX5" fmla="*/ 171797 w 182023"/>
                    <a:gd name="connsiteY5" fmla="*/ 171921 h 181927"/>
                    <a:gd name="connsiteX6" fmla="*/ 171797 w 182023"/>
                    <a:gd name="connsiteY6" fmla="*/ 9139 h 181927"/>
                    <a:gd name="connsiteX7" fmla="*/ 9110 w 182023"/>
                    <a:gd name="connsiteY7" fmla="*/ 9139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23" h="181927">
                      <a:moveTo>
                        <a:pt x="181418" y="181446"/>
                      </a:moveTo>
                      <a:lnTo>
                        <a:pt x="-606" y="181446"/>
                      </a:lnTo>
                      <a:lnTo>
                        <a:pt x="-606" y="-481"/>
                      </a:lnTo>
                      <a:lnTo>
                        <a:pt x="181418" y="-481"/>
                      </a:lnTo>
                      <a:close/>
                      <a:moveTo>
                        <a:pt x="9110" y="171921"/>
                      </a:moveTo>
                      <a:lnTo>
                        <a:pt x="171797" y="171921"/>
                      </a:lnTo>
                      <a:lnTo>
                        <a:pt x="171797" y="9139"/>
                      </a:lnTo>
                      <a:lnTo>
                        <a:pt x="9110" y="9139"/>
                      </a:lnTo>
                      <a:close/>
                    </a:path>
                  </a:pathLst>
                </a:custGeom>
                <a:solidFill>
                  <a:srgbClr val="010100"/>
                </a:solidFill>
                <a:ln w="9525" cap="flat">
                  <a:noFill/>
                  <a:prstDash val="solid"/>
                  <a:miter/>
                </a:ln>
              </p:spPr>
              <p:txBody>
                <a:bodyPr rtlCol="0" anchor="ctr"/>
                <a:lstStyle/>
                <a:p>
                  <a:endParaRPr lang="zh-CN" altLang="en-US"/>
                </a:p>
              </p:txBody>
            </p:sp>
            <p:sp>
              <p:nvSpPr>
                <p:cNvPr id="260" name="任意多边形: 形状 259"/>
                <p:cNvSpPr/>
                <p:nvPr/>
              </p:nvSpPr>
              <p:spPr>
                <a:xfrm>
                  <a:off x="6645545" y="1161483"/>
                  <a:ext cx="51893" cy="51893"/>
                </a:xfrm>
                <a:custGeom>
                  <a:avLst/>
                  <a:gdLst>
                    <a:gd name="connsiteX0" fmla="*/ 33494 w 34099"/>
                    <a:gd name="connsiteY0" fmla="*/ 16569 h 34099"/>
                    <a:gd name="connsiteX1" fmla="*/ 16444 w 34099"/>
                    <a:gd name="connsiteY1" fmla="*/ 33618 h 34099"/>
                    <a:gd name="connsiteX2" fmla="*/ -606 w 34099"/>
                    <a:gd name="connsiteY2" fmla="*/ 16569 h 34099"/>
                    <a:gd name="connsiteX3" fmla="*/ 16444 w 34099"/>
                    <a:gd name="connsiteY3" fmla="*/ -481 h 34099"/>
                    <a:gd name="connsiteX4" fmla="*/ 16539 w 34099"/>
                    <a:gd name="connsiteY4" fmla="*/ -481 h 34099"/>
                    <a:gd name="connsiteX5" fmla="*/ 33494 w 34099"/>
                    <a:gd name="connsiteY5" fmla="*/ 16473 h 34099"/>
                    <a:gd name="connsiteX6" fmla="*/ 33494 w 34099"/>
                    <a:gd name="connsiteY6" fmla="*/ 16569 h 3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34099">
                      <a:moveTo>
                        <a:pt x="33494" y="16569"/>
                      </a:moveTo>
                      <a:cubicBezTo>
                        <a:pt x="33494" y="25989"/>
                        <a:pt x="25864" y="33618"/>
                        <a:pt x="16444" y="33618"/>
                      </a:cubicBezTo>
                      <a:cubicBezTo>
                        <a:pt x="7024" y="33618"/>
                        <a:pt x="-606" y="25989"/>
                        <a:pt x="-606" y="16569"/>
                      </a:cubicBezTo>
                      <a:cubicBezTo>
                        <a:pt x="-606" y="7148"/>
                        <a:pt x="7024" y="-481"/>
                        <a:pt x="16444" y="-481"/>
                      </a:cubicBezTo>
                      <a:cubicBezTo>
                        <a:pt x="16473" y="-481"/>
                        <a:pt x="16511" y="-481"/>
                        <a:pt x="16539" y="-481"/>
                      </a:cubicBezTo>
                      <a:cubicBezTo>
                        <a:pt x="25903" y="-481"/>
                        <a:pt x="33494" y="7110"/>
                        <a:pt x="33494" y="16473"/>
                      </a:cubicBezTo>
                      <a:cubicBezTo>
                        <a:pt x="33494" y="16502"/>
                        <a:pt x="33494" y="16540"/>
                        <a:pt x="33494" y="16569"/>
                      </a:cubicBezTo>
                      <a:close/>
                    </a:path>
                  </a:pathLst>
                </a:custGeom>
                <a:solidFill>
                  <a:srgbClr val="010100"/>
                </a:solidFill>
                <a:ln w="9525" cap="flat">
                  <a:noFill/>
                  <a:prstDash val="solid"/>
                  <a:miter/>
                </a:ln>
              </p:spPr>
              <p:txBody>
                <a:bodyPr rtlCol="0" anchor="ctr"/>
                <a:lstStyle/>
                <a:p>
                  <a:endParaRPr lang="zh-CN" altLang="en-US"/>
                </a:p>
              </p:txBody>
            </p:sp>
            <p:sp>
              <p:nvSpPr>
                <p:cNvPr id="261" name="任意多边形: 形状 260"/>
                <p:cNvSpPr/>
                <p:nvPr/>
              </p:nvSpPr>
              <p:spPr>
                <a:xfrm>
                  <a:off x="6443766" y="1073495"/>
                  <a:ext cx="91901" cy="91901"/>
                </a:xfrm>
                <a:custGeom>
                  <a:avLst/>
                  <a:gdLst>
                    <a:gd name="connsiteX0" fmla="*/ 60388 w 60388"/>
                    <a:gd name="connsiteY0" fmla="*/ 30194 h 60388"/>
                    <a:gd name="connsiteX1" fmla="*/ 30194 w 60388"/>
                    <a:gd name="connsiteY1" fmla="*/ 60388 h 60388"/>
                    <a:gd name="connsiteX2" fmla="*/ 0 w 60388"/>
                    <a:gd name="connsiteY2" fmla="*/ 30194 h 60388"/>
                    <a:gd name="connsiteX3" fmla="*/ 30194 w 60388"/>
                    <a:gd name="connsiteY3" fmla="*/ 0 h 60388"/>
                    <a:gd name="connsiteX4" fmla="*/ 60388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8" y="30194"/>
                      </a:moveTo>
                      <a:cubicBezTo>
                        <a:pt x="60388" y="46870"/>
                        <a:pt x="46870" y="60388"/>
                        <a:pt x="30194" y="60388"/>
                      </a:cubicBezTo>
                      <a:cubicBezTo>
                        <a:pt x="13518" y="60388"/>
                        <a:pt x="0" y="46870"/>
                        <a:pt x="0" y="30194"/>
                      </a:cubicBezTo>
                      <a:cubicBezTo>
                        <a:pt x="0" y="13518"/>
                        <a:pt x="13518" y="0"/>
                        <a:pt x="30194" y="0"/>
                      </a:cubicBezTo>
                      <a:cubicBezTo>
                        <a:pt x="46870" y="0"/>
                        <a:pt x="60388" y="13518"/>
                        <a:pt x="60388" y="30194"/>
                      </a:cubicBezTo>
                      <a:close/>
                    </a:path>
                  </a:pathLst>
                </a:custGeom>
                <a:solidFill>
                  <a:srgbClr val="010100"/>
                </a:solidFill>
                <a:ln w="9525" cap="flat">
                  <a:noFill/>
                  <a:prstDash val="solid"/>
                  <a:miter/>
                </a:ln>
              </p:spPr>
              <p:txBody>
                <a:bodyPr rtlCol="0" anchor="ctr"/>
                <a:lstStyle/>
                <a:p>
                  <a:endParaRPr lang="zh-CN" altLang="en-US"/>
                </a:p>
              </p:txBody>
            </p:sp>
          </p:grpSp>
          <p:grpSp>
            <p:nvGrpSpPr>
              <p:cNvPr id="253" name="组合 252"/>
              <p:cNvGrpSpPr/>
              <p:nvPr/>
            </p:nvGrpSpPr>
            <p:grpSpPr>
              <a:xfrm>
                <a:off x="4209677" y="616249"/>
                <a:ext cx="1611806" cy="1382296"/>
                <a:chOff x="5460555" y="2265262"/>
                <a:chExt cx="1611806" cy="1382296"/>
              </a:xfrm>
            </p:grpSpPr>
            <p:sp>
              <p:nvSpPr>
                <p:cNvPr id="254" name="任意多边形: 形状 253"/>
                <p:cNvSpPr/>
                <p:nvPr/>
              </p:nvSpPr>
              <p:spPr>
                <a:xfrm>
                  <a:off x="5546683" y="2265262"/>
                  <a:ext cx="1525678" cy="1334276"/>
                </a:xfrm>
                <a:custGeom>
                  <a:avLst/>
                  <a:gdLst>
                    <a:gd name="connsiteX0" fmla="*/ 1001742 w 1002517"/>
                    <a:gd name="connsiteY0" fmla="*/ 455854 h 876747"/>
                    <a:gd name="connsiteX1" fmla="*/ 978502 w 1002517"/>
                    <a:gd name="connsiteY1" fmla="*/ 375939 h 876747"/>
                    <a:gd name="connsiteX2" fmla="*/ 964690 w 1002517"/>
                    <a:gd name="connsiteY2" fmla="*/ 351269 h 876747"/>
                    <a:gd name="connsiteX3" fmla="*/ 876108 w 1002517"/>
                    <a:gd name="connsiteY3" fmla="*/ 213728 h 876747"/>
                    <a:gd name="connsiteX4" fmla="*/ 828483 w 1002517"/>
                    <a:gd name="connsiteY4" fmla="*/ 140100 h 876747"/>
                    <a:gd name="connsiteX5" fmla="*/ 775810 w 1002517"/>
                    <a:gd name="connsiteY5" fmla="*/ 64471 h 876747"/>
                    <a:gd name="connsiteX6" fmla="*/ 709135 w 1002517"/>
                    <a:gd name="connsiteY6" fmla="*/ 11036 h 876747"/>
                    <a:gd name="connsiteX7" fmla="*/ 613885 w 1002517"/>
                    <a:gd name="connsiteY7" fmla="*/ 4464 h 876747"/>
                    <a:gd name="connsiteX8" fmla="*/ 513872 w 1002517"/>
                    <a:gd name="connsiteY8" fmla="*/ 44659 h 876747"/>
                    <a:gd name="connsiteX9" fmla="*/ 406049 w 1002517"/>
                    <a:gd name="connsiteY9" fmla="*/ 97809 h 876747"/>
                    <a:gd name="connsiteX10" fmla="*/ 164114 w 1002517"/>
                    <a:gd name="connsiteY10" fmla="*/ 216204 h 876747"/>
                    <a:gd name="connsiteX11" fmla="*/ 162305 w 1002517"/>
                    <a:gd name="connsiteY11" fmla="*/ 217633 h 876747"/>
                    <a:gd name="connsiteX12" fmla="*/ 26287 w 1002517"/>
                    <a:gd name="connsiteY12" fmla="*/ 336981 h 876747"/>
                    <a:gd name="connsiteX13" fmla="*/ -478 w 1002517"/>
                    <a:gd name="connsiteY13" fmla="*/ 420992 h 876747"/>
                    <a:gd name="connsiteX14" fmla="*/ 16095 w 1002517"/>
                    <a:gd name="connsiteY14" fmla="*/ 525767 h 876747"/>
                    <a:gd name="connsiteX15" fmla="*/ 104488 w 1002517"/>
                    <a:gd name="connsiteY15" fmla="*/ 714552 h 876747"/>
                    <a:gd name="connsiteX16" fmla="*/ 230027 w 1002517"/>
                    <a:gd name="connsiteY16" fmla="*/ 850093 h 876747"/>
                    <a:gd name="connsiteX17" fmla="*/ 424432 w 1002517"/>
                    <a:gd name="connsiteY17" fmla="*/ 863619 h 876747"/>
                    <a:gd name="connsiteX18" fmla="*/ 526731 w 1002517"/>
                    <a:gd name="connsiteY18" fmla="*/ 830948 h 876747"/>
                    <a:gd name="connsiteX19" fmla="*/ 611789 w 1002517"/>
                    <a:gd name="connsiteY19" fmla="*/ 803325 h 876747"/>
                    <a:gd name="connsiteX20" fmla="*/ 756188 w 1002517"/>
                    <a:gd name="connsiteY20" fmla="*/ 749700 h 876747"/>
                    <a:gd name="connsiteX21" fmla="*/ 892586 w 1002517"/>
                    <a:gd name="connsiteY21" fmla="*/ 662832 h 876747"/>
                    <a:gd name="connsiteX22" fmla="*/ 944878 w 1002517"/>
                    <a:gd name="connsiteY22" fmla="*/ 613016 h 876747"/>
                    <a:gd name="connsiteX23" fmla="*/ 982978 w 1002517"/>
                    <a:gd name="connsiteY23" fmla="*/ 548436 h 876747"/>
                    <a:gd name="connsiteX24" fmla="*/ 1001742 w 1002517"/>
                    <a:gd name="connsiteY24" fmla="*/ 455854 h 87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2517" h="876747">
                      <a:moveTo>
                        <a:pt x="1001742" y="455854"/>
                      </a:moveTo>
                      <a:cubicBezTo>
                        <a:pt x="999047" y="428002"/>
                        <a:pt x="991160" y="400894"/>
                        <a:pt x="978502" y="375939"/>
                      </a:cubicBezTo>
                      <a:cubicBezTo>
                        <a:pt x="974329" y="367481"/>
                        <a:pt x="969719" y="359251"/>
                        <a:pt x="964690" y="351269"/>
                      </a:cubicBezTo>
                      <a:lnTo>
                        <a:pt x="876108" y="213728"/>
                      </a:lnTo>
                      <a:lnTo>
                        <a:pt x="828483" y="140100"/>
                      </a:lnTo>
                      <a:cubicBezTo>
                        <a:pt x="812481" y="113839"/>
                        <a:pt x="794888" y="88588"/>
                        <a:pt x="775810" y="64471"/>
                      </a:cubicBezTo>
                      <a:cubicBezTo>
                        <a:pt x="757922" y="41840"/>
                        <a:pt x="735119" y="23571"/>
                        <a:pt x="709135" y="11036"/>
                      </a:cubicBezTo>
                      <a:cubicBezTo>
                        <a:pt x="678978" y="-1604"/>
                        <a:pt x="645488" y="-3909"/>
                        <a:pt x="613885" y="4464"/>
                      </a:cubicBezTo>
                      <a:cubicBezTo>
                        <a:pt x="579128" y="14026"/>
                        <a:pt x="545581" y="27514"/>
                        <a:pt x="513872" y="44659"/>
                      </a:cubicBezTo>
                      <a:lnTo>
                        <a:pt x="406049" y="97809"/>
                      </a:lnTo>
                      <a:lnTo>
                        <a:pt x="164114" y="216204"/>
                      </a:lnTo>
                      <a:cubicBezTo>
                        <a:pt x="163381" y="216490"/>
                        <a:pt x="162752" y="216986"/>
                        <a:pt x="162305" y="217633"/>
                      </a:cubicBezTo>
                      <a:cubicBezTo>
                        <a:pt x="108202" y="246208"/>
                        <a:pt x="57530" y="283260"/>
                        <a:pt x="26287" y="336981"/>
                      </a:cubicBezTo>
                      <a:cubicBezTo>
                        <a:pt x="11057" y="362566"/>
                        <a:pt x="1903" y="391312"/>
                        <a:pt x="-478" y="420992"/>
                      </a:cubicBezTo>
                      <a:cubicBezTo>
                        <a:pt x="-1545" y="456644"/>
                        <a:pt x="4085" y="492182"/>
                        <a:pt x="16095" y="525767"/>
                      </a:cubicBezTo>
                      <a:cubicBezTo>
                        <a:pt x="37394" y="592204"/>
                        <a:pt x="67102" y="655650"/>
                        <a:pt x="104488" y="714552"/>
                      </a:cubicBezTo>
                      <a:cubicBezTo>
                        <a:pt x="137158" y="766368"/>
                        <a:pt x="175925" y="819327"/>
                        <a:pt x="230027" y="850093"/>
                      </a:cubicBezTo>
                      <a:cubicBezTo>
                        <a:pt x="290035" y="884669"/>
                        <a:pt x="359567" y="880382"/>
                        <a:pt x="424432" y="863619"/>
                      </a:cubicBezTo>
                      <a:cubicBezTo>
                        <a:pt x="459103" y="854570"/>
                        <a:pt x="492822" y="842282"/>
                        <a:pt x="526731" y="830948"/>
                      </a:cubicBezTo>
                      <a:cubicBezTo>
                        <a:pt x="555306" y="821423"/>
                        <a:pt x="583404" y="812470"/>
                        <a:pt x="611789" y="803325"/>
                      </a:cubicBezTo>
                      <a:cubicBezTo>
                        <a:pt x="660995" y="788476"/>
                        <a:pt x="709220" y="770569"/>
                        <a:pt x="756188" y="749700"/>
                      </a:cubicBezTo>
                      <a:cubicBezTo>
                        <a:pt x="805194" y="726716"/>
                        <a:pt x="851038" y="697521"/>
                        <a:pt x="892586" y="662832"/>
                      </a:cubicBezTo>
                      <a:cubicBezTo>
                        <a:pt x="911598" y="647973"/>
                        <a:pt x="929114" y="631285"/>
                        <a:pt x="944878" y="613016"/>
                      </a:cubicBezTo>
                      <a:cubicBezTo>
                        <a:pt x="960566" y="593404"/>
                        <a:pt x="973396" y="571658"/>
                        <a:pt x="982978" y="548436"/>
                      </a:cubicBezTo>
                      <a:cubicBezTo>
                        <a:pt x="996627" y="519547"/>
                        <a:pt x="1003067" y="487781"/>
                        <a:pt x="1001742" y="455854"/>
                      </a:cubicBezTo>
                      <a:close/>
                    </a:path>
                  </a:pathLst>
                </a:custGeom>
                <a:solidFill>
                  <a:schemeClr val="accent1"/>
                </a:solidFill>
                <a:ln w="9525" cap="flat">
                  <a:noFill/>
                  <a:prstDash val="solid"/>
                  <a:miter/>
                </a:ln>
              </p:spPr>
              <p:txBody>
                <a:bodyPr rtlCol="0" anchor="ctr"/>
                <a:lstStyle/>
                <a:p>
                  <a:endParaRPr lang="zh-CN" altLang="en-US"/>
                </a:p>
              </p:txBody>
            </p:sp>
            <p:sp>
              <p:nvSpPr>
                <p:cNvPr id="255" name="任意多边形: 形状 254"/>
                <p:cNvSpPr/>
                <p:nvPr/>
              </p:nvSpPr>
              <p:spPr>
                <a:xfrm>
                  <a:off x="5952803" y="2731125"/>
                  <a:ext cx="670808" cy="677643"/>
                </a:xfrm>
                <a:custGeom>
                  <a:avLst/>
                  <a:gdLst>
                    <a:gd name="connsiteX0" fmla="*/ 418365 w 440785"/>
                    <a:gd name="connsiteY0" fmla="*/ 81442 h 445276"/>
                    <a:gd name="connsiteX1" fmla="*/ 365787 w 440785"/>
                    <a:gd name="connsiteY1" fmla="*/ 52867 h 445276"/>
                    <a:gd name="connsiteX2" fmla="*/ 288254 w 440785"/>
                    <a:gd name="connsiteY2" fmla="*/ 31245 h 445276"/>
                    <a:gd name="connsiteX3" fmla="*/ 125091 w 440785"/>
                    <a:gd name="connsiteY3" fmla="*/ 2670 h 445276"/>
                    <a:gd name="connsiteX4" fmla="*/ 14124 w 440785"/>
                    <a:gd name="connsiteY4" fmla="*/ 23911 h 445276"/>
                    <a:gd name="connsiteX5" fmla="*/ 1647 w 440785"/>
                    <a:gd name="connsiteY5" fmla="*/ 88967 h 445276"/>
                    <a:gd name="connsiteX6" fmla="*/ 28222 w 440785"/>
                    <a:gd name="connsiteY6" fmla="*/ 170977 h 445276"/>
                    <a:gd name="connsiteX7" fmla="*/ 98516 w 440785"/>
                    <a:gd name="connsiteY7" fmla="*/ 347952 h 445276"/>
                    <a:gd name="connsiteX8" fmla="*/ 99945 w 440785"/>
                    <a:gd name="connsiteY8" fmla="*/ 349761 h 445276"/>
                    <a:gd name="connsiteX9" fmla="*/ 147570 w 440785"/>
                    <a:gd name="connsiteY9" fmla="*/ 417674 h 445276"/>
                    <a:gd name="connsiteX10" fmla="*/ 260441 w 440785"/>
                    <a:gd name="connsiteY10" fmla="*/ 435486 h 445276"/>
                    <a:gd name="connsiteX11" fmla="*/ 353119 w 440785"/>
                    <a:gd name="connsiteY11" fmla="*/ 343570 h 445276"/>
                    <a:gd name="connsiteX12" fmla="*/ 423985 w 440785"/>
                    <a:gd name="connsiteY12" fmla="*/ 208124 h 445276"/>
                    <a:gd name="connsiteX13" fmla="*/ 418365 w 440785"/>
                    <a:gd name="connsiteY13" fmla="*/ 81442 h 44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0785" h="445276">
                      <a:moveTo>
                        <a:pt x="418365" y="81442"/>
                      </a:moveTo>
                      <a:cubicBezTo>
                        <a:pt x="403145" y="68173"/>
                        <a:pt x="385199" y="58420"/>
                        <a:pt x="365787" y="52867"/>
                      </a:cubicBezTo>
                      <a:cubicBezTo>
                        <a:pt x="340356" y="44390"/>
                        <a:pt x="314257" y="37627"/>
                        <a:pt x="288254" y="31245"/>
                      </a:cubicBezTo>
                      <a:cubicBezTo>
                        <a:pt x="234524" y="18301"/>
                        <a:pt x="180021" y="8757"/>
                        <a:pt x="125091" y="2670"/>
                      </a:cubicBezTo>
                      <a:cubicBezTo>
                        <a:pt x="89086" y="-1331"/>
                        <a:pt x="40890" y="-6855"/>
                        <a:pt x="14124" y="23911"/>
                      </a:cubicBezTo>
                      <a:cubicBezTo>
                        <a:pt x="-1782" y="42009"/>
                        <a:pt x="-2734" y="66393"/>
                        <a:pt x="1647" y="88967"/>
                      </a:cubicBezTo>
                      <a:cubicBezTo>
                        <a:pt x="8457" y="116923"/>
                        <a:pt x="17344" y="144335"/>
                        <a:pt x="28222" y="170977"/>
                      </a:cubicBezTo>
                      <a:cubicBezTo>
                        <a:pt x="49748" y="230670"/>
                        <a:pt x="73179" y="289659"/>
                        <a:pt x="98516" y="347952"/>
                      </a:cubicBezTo>
                      <a:cubicBezTo>
                        <a:pt x="98802" y="348685"/>
                        <a:pt x="99297" y="349314"/>
                        <a:pt x="99945" y="349761"/>
                      </a:cubicBezTo>
                      <a:cubicBezTo>
                        <a:pt x="110365" y="375774"/>
                        <a:pt x="126662" y="399015"/>
                        <a:pt x="147570" y="417674"/>
                      </a:cubicBezTo>
                      <a:cubicBezTo>
                        <a:pt x="178241" y="445668"/>
                        <a:pt x="222646" y="452679"/>
                        <a:pt x="260441" y="435486"/>
                      </a:cubicBezTo>
                      <a:cubicBezTo>
                        <a:pt x="300637" y="417008"/>
                        <a:pt x="328926" y="379193"/>
                        <a:pt x="353119" y="343570"/>
                      </a:cubicBezTo>
                      <a:cubicBezTo>
                        <a:pt x="382256" y="301526"/>
                        <a:pt x="406059" y="256035"/>
                        <a:pt x="423985" y="208124"/>
                      </a:cubicBezTo>
                      <a:cubicBezTo>
                        <a:pt x="438463" y="167833"/>
                        <a:pt x="454084" y="115541"/>
                        <a:pt x="418365" y="81442"/>
                      </a:cubicBezTo>
                      <a:close/>
                    </a:path>
                  </a:pathLst>
                </a:custGeom>
                <a:solidFill>
                  <a:schemeClr val="accent2"/>
                </a:solidFill>
                <a:ln w="9525" cap="flat">
                  <a:noFill/>
                  <a:prstDash val="solid"/>
                  <a:miter/>
                </a:ln>
              </p:spPr>
              <p:txBody>
                <a:bodyPr rtlCol="0" anchor="ctr"/>
                <a:lstStyle/>
                <a:p>
                  <a:endParaRPr lang="zh-CN" altLang="en-US"/>
                </a:p>
              </p:txBody>
            </p:sp>
            <p:sp>
              <p:nvSpPr>
                <p:cNvPr id="256" name="任意多边形: 形状 255"/>
                <p:cNvSpPr/>
                <p:nvPr/>
              </p:nvSpPr>
              <p:spPr>
                <a:xfrm>
                  <a:off x="5460555" y="2308578"/>
                  <a:ext cx="1529080" cy="1338980"/>
                </a:xfrm>
                <a:custGeom>
                  <a:avLst/>
                  <a:gdLst>
                    <a:gd name="connsiteX0" fmla="*/ 170607 w 1004752"/>
                    <a:gd name="connsiteY0" fmla="*/ 226032 h 879839"/>
                    <a:gd name="connsiteX1" fmla="*/ 479979 w 1004752"/>
                    <a:gd name="connsiteY1" fmla="*/ 74679 h 879839"/>
                    <a:gd name="connsiteX2" fmla="*/ 631046 w 1004752"/>
                    <a:gd name="connsiteY2" fmla="*/ 12958 h 879839"/>
                    <a:gd name="connsiteX3" fmla="*/ 760681 w 1004752"/>
                    <a:gd name="connsiteY3" fmla="*/ 63345 h 879839"/>
                    <a:gd name="connsiteX4" fmla="*/ 840119 w 1004752"/>
                    <a:gd name="connsiteY4" fmla="*/ 177645 h 879839"/>
                    <a:gd name="connsiteX5" fmla="*/ 897269 w 1004752"/>
                    <a:gd name="connsiteY5" fmla="*/ 265846 h 879839"/>
                    <a:gd name="connsiteX6" fmla="*/ 962135 w 1004752"/>
                    <a:gd name="connsiteY6" fmla="*/ 367192 h 879839"/>
                    <a:gd name="connsiteX7" fmla="*/ 990043 w 1004752"/>
                    <a:gd name="connsiteY7" fmla="*/ 493684 h 879839"/>
                    <a:gd name="connsiteX8" fmla="*/ 937179 w 1004752"/>
                    <a:gd name="connsiteY8" fmla="*/ 607413 h 879839"/>
                    <a:gd name="connsiteX9" fmla="*/ 848692 w 1004752"/>
                    <a:gd name="connsiteY9" fmla="*/ 684566 h 879839"/>
                    <a:gd name="connsiteX10" fmla="*/ 643047 w 1004752"/>
                    <a:gd name="connsiteY10" fmla="*/ 782673 h 879839"/>
                    <a:gd name="connsiteX11" fmla="*/ 519222 w 1004752"/>
                    <a:gd name="connsiteY11" fmla="*/ 822868 h 879839"/>
                    <a:gd name="connsiteX12" fmla="*/ 365679 w 1004752"/>
                    <a:gd name="connsiteY12" fmla="*/ 864492 h 879839"/>
                    <a:gd name="connsiteX13" fmla="*/ 220994 w 1004752"/>
                    <a:gd name="connsiteY13" fmla="*/ 831346 h 879839"/>
                    <a:gd name="connsiteX14" fmla="*/ 124792 w 1004752"/>
                    <a:gd name="connsiteY14" fmla="*/ 724856 h 879839"/>
                    <a:gd name="connsiteX15" fmla="*/ 51354 w 1004752"/>
                    <a:gd name="connsiteY15" fmla="*/ 588172 h 879839"/>
                    <a:gd name="connsiteX16" fmla="*/ 10873 w 1004752"/>
                    <a:gd name="connsiteY16" fmla="*/ 432058 h 879839"/>
                    <a:gd name="connsiteX17" fmla="*/ 188419 w 1004752"/>
                    <a:gd name="connsiteY17" fmla="*/ 217554 h 879839"/>
                    <a:gd name="connsiteX18" fmla="*/ 260237 w 1004752"/>
                    <a:gd name="connsiteY18" fmla="*/ 186122 h 879839"/>
                    <a:gd name="connsiteX19" fmla="*/ 256999 w 1004752"/>
                    <a:gd name="connsiteY19" fmla="*/ 174501 h 879839"/>
                    <a:gd name="connsiteX20" fmla="*/ 17921 w 1004752"/>
                    <a:gd name="connsiteY20" fmla="*/ 352047 h 879839"/>
                    <a:gd name="connsiteX21" fmla="*/ 7634 w 1004752"/>
                    <a:gd name="connsiteY21" fmla="*/ 498351 h 879839"/>
                    <a:gd name="connsiteX22" fmla="*/ 152796 w 1004752"/>
                    <a:gd name="connsiteY22" fmla="*/ 783721 h 879839"/>
                    <a:gd name="connsiteX23" fmla="*/ 263095 w 1004752"/>
                    <a:gd name="connsiteY23" fmla="*/ 867160 h 879839"/>
                    <a:gd name="connsiteX24" fmla="*/ 573039 w 1004752"/>
                    <a:gd name="connsiteY24" fmla="*/ 818296 h 879839"/>
                    <a:gd name="connsiteX25" fmla="*/ 801639 w 1004752"/>
                    <a:gd name="connsiteY25" fmla="*/ 729333 h 879839"/>
                    <a:gd name="connsiteX26" fmla="*/ 907842 w 1004752"/>
                    <a:gd name="connsiteY26" fmla="*/ 653133 h 879839"/>
                    <a:gd name="connsiteX27" fmla="*/ 976327 w 1004752"/>
                    <a:gd name="connsiteY27" fmla="*/ 569122 h 879839"/>
                    <a:gd name="connsiteX28" fmla="*/ 1000235 w 1004752"/>
                    <a:gd name="connsiteY28" fmla="*/ 430153 h 879839"/>
                    <a:gd name="connsiteX29" fmla="*/ 945657 w 1004752"/>
                    <a:gd name="connsiteY29" fmla="*/ 318329 h 879839"/>
                    <a:gd name="connsiteX30" fmla="*/ 808782 w 1004752"/>
                    <a:gd name="connsiteY30" fmla="*/ 106017 h 879839"/>
                    <a:gd name="connsiteX31" fmla="*/ 715723 w 1004752"/>
                    <a:gd name="connsiteY31" fmla="*/ 12672 h 879839"/>
                    <a:gd name="connsiteX32" fmla="*/ 569991 w 1004752"/>
                    <a:gd name="connsiteY32" fmla="*/ 19149 h 879839"/>
                    <a:gd name="connsiteX33" fmla="*/ 411780 w 1004752"/>
                    <a:gd name="connsiteY33" fmla="*/ 95349 h 879839"/>
                    <a:gd name="connsiteX34" fmla="*/ 247188 w 1004752"/>
                    <a:gd name="connsiteY34" fmla="*/ 175835 h 879839"/>
                    <a:gd name="connsiteX35" fmla="*/ 164892 w 1004752"/>
                    <a:gd name="connsiteY35" fmla="*/ 216125 h 879839"/>
                    <a:gd name="connsiteX36" fmla="*/ 170988 w 1004752"/>
                    <a:gd name="connsiteY36" fmla="*/ 226508 h 87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4752" h="879839">
                      <a:moveTo>
                        <a:pt x="170607" y="226032"/>
                      </a:moveTo>
                      <a:lnTo>
                        <a:pt x="479979" y="74679"/>
                      </a:lnTo>
                      <a:cubicBezTo>
                        <a:pt x="528176" y="51058"/>
                        <a:pt x="577420" y="21625"/>
                        <a:pt x="631046" y="12958"/>
                      </a:cubicBezTo>
                      <a:cubicBezTo>
                        <a:pt x="682671" y="4576"/>
                        <a:pt x="726296" y="25816"/>
                        <a:pt x="760681" y="63345"/>
                      </a:cubicBezTo>
                      <a:cubicBezTo>
                        <a:pt x="791923" y="97540"/>
                        <a:pt x="815164" y="138878"/>
                        <a:pt x="840119" y="177645"/>
                      </a:cubicBezTo>
                      <a:lnTo>
                        <a:pt x="897269" y="265846"/>
                      </a:lnTo>
                      <a:cubicBezTo>
                        <a:pt x="918987" y="299469"/>
                        <a:pt x="942322" y="332521"/>
                        <a:pt x="962135" y="367192"/>
                      </a:cubicBezTo>
                      <a:cubicBezTo>
                        <a:pt x="983566" y="404626"/>
                        <a:pt x="998425" y="450441"/>
                        <a:pt x="990043" y="493684"/>
                      </a:cubicBezTo>
                      <a:cubicBezTo>
                        <a:pt x="981956" y="535337"/>
                        <a:pt x="963801" y="574380"/>
                        <a:pt x="937179" y="607413"/>
                      </a:cubicBezTo>
                      <a:cubicBezTo>
                        <a:pt x="911109" y="636807"/>
                        <a:pt x="881363" y="662744"/>
                        <a:pt x="848692" y="684566"/>
                      </a:cubicBezTo>
                      <a:cubicBezTo>
                        <a:pt x="786017" y="729333"/>
                        <a:pt x="715818" y="758479"/>
                        <a:pt x="643047" y="782673"/>
                      </a:cubicBezTo>
                      <a:cubicBezTo>
                        <a:pt x="601804" y="796294"/>
                        <a:pt x="560370" y="809057"/>
                        <a:pt x="519222" y="822868"/>
                      </a:cubicBezTo>
                      <a:cubicBezTo>
                        <a:pt x="469025" y="839728"/>
                        <a:pt x="418638" y="858682"/>
                        <a:pt x="365679" y="864492"/>
                      </a:cubicBezTo>
                      <a:cubicBezTo>
                        <a:pt x="315016" y="871684"/>
                        <a:pt x="263476" y="859873"/>
                        <a:pt x="220994" y="831346"/>
                      </a:cubicBezTo>
                      <a:cubicBezTo>
                        <a:pt x="181371" y="803818"/>
                        <a:pt x="151176" y="764671"/>
                        <a:pt x="124792" y="724856"/>
                      </a:cubicBezTo>
                      <a:cubicBezTo>
                        <a:pt x="96017" y="681737"/>
                        <a:pt x="71433" y="635968"/>
                        <a:pt x="51354" y="588172"/>
                      </a:cubicBezTo>
                      <a:cubicBezTo>
                        <a:pt x="30875" y="539404"/>
                        <a:pt x="10301" y="485683"/>
                        <a:pt x="10873" y="432058"/>
                      </a:cubicBezTo>
                      <a:cubicBezTo>
                        <a:pt x="12016" y="327854"/>
                        <a:pt x="102979" y="258512"/>
                        <a:pt x="188419" y="217554"/>
                      </a:cubicBezTo>
                      <a:cubicBezTo>
                        <a:pt x="212041" y="206315"/>
                        <a:pt x="236044" y="196219"/>
                        <a:pt x="260237" y="186122"/>
                      </a:cubicBezTo>
                      <a:cubicBezTo>
                        <a:pt x="267286" y="183265"/>
                        <a:pt x="264238" y="171549"/>
                        <a:pt x="256999" y="174501"/>
                      </a:cubicBezTo>
                      <a:cubicBezTo>
                        <a:pt x="165178" y="212601"/>
                        <a:pt x="63546" y="256893"/>
                        <a:pt x="17921" y="352047"/>
                      </a:cubicBezTo>
                      <a:cubicBezTo>
                        <a:pt x="-4462" y="398720"/>
                        <a:pt x="-4844" y="448726"/>
                        <a:pt x="7634" y="498351"/>
                      </a:cubicBezTo>
                      <a:cubicBezTo>
                        <a:pt x="36400" y="602241"/>
                        <a:pt x="85768" y="699291"/>
                        <a:pt x="152796" y="783721"/>
                      </a:cubicBezTo>
                      <a:cubicBezTo>
                        <a:pt x="182514" y="819535"/>
                        <a:pt x="218708" y="851253"/>
                        <a:pt x="263095" y="867160"/>
                      </a:cubicBezTo>
                      <a:cubicBezTo>
                        <a:pt x="365393" y="903735"/>
                        <a:pt x="476550" y="849348"/>
                        <a:pt x="573039" y="818296"/>
                      </a:cubicBezTo>
                      <a:cubicBezTo>
                        <a:pt x="650762" y="793246"/>
                        <a:pt x="729820" y="769814"/>
                        <a:pt x="801639" y="729333"/>
                      </a:cubicBezTo>
                      <a:cubicBezTo>
                        <a:pt x="839519" y="707587"/>
                        <a:pt x="875104" y="682051"/>
                        <a:pt x="907842" y="653133"/>
                      </a:cubicBezTo>
                      <a:cubicBezTo>
                        <a:pt x="936008" y="629939"/>
                        <a:pt x="959287" y="601383"/>
                        <a:pt x="976327" y="569122"/>
                      </a:cubicBezTo>
                      <a:cubicBezTo>
                        <a:pt x="998425" y="525688"/>
                        <a:pt x="1010998" y="478540"/>
                        <a:pt x="1000235" y="430153"/>
                      </a:cubicBezTo>
                      <a:cubicBezTo>
                        <a:pt x="990710" y="388242"/>
                        <a:pt x="968516" y="353953"/>
                        <a:pt x="945657" y="318329"/>
                      </a:cubicBezTo>
                      <a:cubicBezTo>
                        <a:pt x="900127" y="247558"/>
                        <a:pt x="855645" y="175454"/>
                        <a:pt x="808782" y="106017"/>
                      </a:cubicBezTo>
                      <a:cubicBezTo>
                        <a:pt x="784398" y="69632"/>
                        <a:pt x="755918" y="32198"/>
                        <a:pt x="715723" y="12672"/>
                      </a:cubicBezTo>
                      <a:cubicBezTo>
                        <a:pt x="668098" y="-10283"/>
                        <a:pt x="616663" y="3"/>
                        <a:pt x="569991" y="19149"/>
                      </a:cubicBezTo>
                      <a:cubicBezTo>
                        <a:pt x="515984" y="41342"/>
                        <a:pt x="464168" y="69536"/>
                        <a:pt x="411780" y="95349"/>
                      </a:cubicBezTo>
                      <a:lnTo>
                        <a:pt x="247188" y="175835"/>
                      </a:lnTo>
                      <a:lnTo>
                        <a:pt x="164892" y="216125"/>
                      </a:lnTo>
                      <a:cubicBezTo>
                        <a:pt x="157939" y="219555"/>
                        <a:pt x="164035" y="229937"/>
                        <a:pt x="170988" y="226508"/>
                      </a:cubicBezTo>
                      <a:close/>
                    </a:path>
                  </a:pathLst>
                </a:custGeom>
                <a:solidFill>
                  <a:srgbClr val="010100"/>
                </a:solidFill>
                <a:ln w="9525" cap="flat">
                  <a:noFill/>
                  <a:prstDash val="solid"/>
                  <a:miter/>
                </a:ln>
              </p:spPr>
              <p:txBody>
                <a:bodyPr rtlCol="0" anchor="ctr"/>
                <a:lstStyle/>
                <a:p>
                  <a:endParaRPr lang="zh-CN" altLang="en-US"/>
                </a:p>
              </p:txBody>
            </p:sp>
            <p:sp>
              <p:nvSpPr>
                <p:cNvPr id="257" name="任意多边形: 形状 256"/>
                <p:cNvSpPr/>
                <p:nvPr/>
              </p:nvSpPr>
              <p:spPr>
                <a:xfrm>
                  <a:off x="5888899" y="2729305"/>
                  <a:ext cx="672914" cy="680239"/>
                </a:xfrm>
                <a:custGeom>
                  <a:avLst/>
                  <a:gdLst>
                    <a:gd name="connsiteX0" fmla="*/ 108409 w 442169"/>
                    <a:gd name="connsiteY0" fmla="*/ 343242 h 446982"/>
                    <a:gd name="connsiteX1" fmla="*/ 51259 w 442169"/>
                    <a:gd name="connsiteY1" fmla="*/ 201605 h 446982"/>
                    <a:gd name="connsiteX2" fmla="*/ 25923 w 442169"/>
                    <a:gd name="connsiteY2" fmla="*/ 131216 h 446982"/>
                    <a:gd name="connsiteX3" fmla="*/ 10683 w 442169"/>
                    <a:gd name="connsiteY3" fmla="*/ 66351 h 446982"/>
                    <a:gd name="connsiteX4" fmla="*/ 95550 w 442169"/>
                    <a:gd name="connsiteY4" fmla="*/ 11772 h 446982"/>
                    <a:gd name="connsiteX5" fmla="*/ 236616 w 442169"/>
                    <a:gd name="connsiteY5" fmla="*/ 31965 h 446982"/>
                    <a:gd name="connsiteX6" fmla="*/ 372347 w 442169"/>
                    <a:gd name="connsiteY6" fmla="*/ 67684 h 446982"/>
                    <a:gd name="connsiteX7" fmla="*/ 420639 w 442169"/>
                    <a:gd name="connsiteY7" fmla="*/ 100831 h 446982"/>
                    <a:gd name="connsiteX8" fmla="*/ 426068 w 442169"/>
                    <a:gd name="connsiteY8" fmla="*/ 167506 h 446982"/>
                    <a:gd name="connsiteX9" fmla="*/ 372823 w 442169"/>
                    <a:gd name="connsiteY9" fmla="*/ 293617 h 446982"/>
                    <a:gd name="connsiteX10" fmla="*/ 294909 w 442169"/>
                    <a:gd name="connsiteY10" fmla="*/ 399440 h 446982"/>
                    <a:gd name="connsiteX11" fmla="*/ 168131 w 442169"/>
                    <a:gd name="connsiteY11" fmla="*/ 419633 h 446982"/>
                    <a:gd name="connsiteX12" fmla="*/ 90788 w 442169"/>
                    <a:gd name="connsiteY12" fmla="*/ 291331 h 446982"/>
                    <a:gd name="connsiteX13" fmla="*/ 79167 w 442169"/>
                    <a:gd name="connsiteY13" fmla="*/ 294474 h 446982"/>
                    <a:gd name="connsiteX14" fmla="*/ 148700 w 442169"/>
                    <a:gd name="connsiteY14" fmla="*/ 420204 h 446982"/>
                    <a:gd name="connsiteX15" fmla="*/ 263000 w 442169"/>
                    <a:gd name="connsiteY15" fmla="*/ 436397 h 446982"/>
                    <a:gd name="connsiteX16" fmla="*/ 356536 w 442169"/>
                    <a:gd name="connsiteY16" fmla="*/ 341718 h 446982"/>
                    <a:gd name="connsiteX17" fmla="*/ 427592 w 442169"/>
                    <a:gd name="connsiteY17" fmla="*/ 202463 h 446982"/>
                    <a:gd name="connsiteX18" fmla="*/ 418067 w 442169"/>
                    <a:gd name="connsiteY18" fmla="*/ 79495 h 446982"/>
                    <a:gd name="connsiteX19" fmla="*/ 365584 w 442169"/>
                    <a:gd name="connsiteY19" fmla="*/ 52158 h 446982"/>
                    <a:gd name="connsiteX20" fmla="*/ 289384 w 442169"/>
                    <a:gd name="connsiteY20" fmla="*/ 31013 h 446982"/>
                    <a:gd name="connsiteX21" fmla="*/ 124697 w 442169"/>
                    <a:gd name="connsiteY21" fmla="*/ 2438 h 446982"/>
                    <a:gd name="connsiteX22" fmla="*/ 14493 w 442169"/>
                    <a:gd name="connsiteY22" fmla="*/ 24060 h 446982"/>
                    <a:gd name="connsiteX23" fmla="*/ 1158 w 442169"/>
                    <a:gd name="connsiteY23" fmla="*/ 87210 h 446982"/>
                    <a:gd name="connsiteX24" fmla="*/ 28209 w 442169"/>
                    <a:gd name="connsiteY24" fmla="*/ 171982 h 446982"/>
                    <a:gd name="connsiteX25" fmla="*/ 98694 w 442169"/>
                    <a:gd name="connsiteY25" fmla="*/ 349433 h 446982"/>
                    <a:gd name="connsiteX26" fmla="*/ 109076 w 442169"/>
                    <a:gd name="connsiteY26" fmla="*/ 343337 h 4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2169" h="446982">
                      <a:moveTo>
                        <a:pt x="108409" y="343242"/>
                      </a:moveTo>
                      <a:cubicBezTo>
                        <a:pt x="88150" y="296570"/>
                        <a:pt x="69100" y="249354"/>
                        <a:pt x="51259" y="201605"/>
                      </a:cubicBezTo>
                      <a:cubicBezTo>
                        <a:pt x="42496" y="178298"/>
                        <a:pt x="34047" y="154838"/>
                        <a:pt x="25923" y="131216"/>
                      </a:cubicBezTo>
                      <a:cubicBezTo>
                        <a:pt x="18779" y="110451"/>
                        <a:pt x="10302" y="88639"/>
                        <a:pt x="10683" y="66351"/>
                      </a:cubicBezTo>
                      <a:cubicBezTo>
                        <a:pt x="11445" y="19487"/>
                        <a:pt x="57450" y="9962"/>
                        <a:pt x="95550" y="11772"/>
                      </a:cubicBezTo>
                      <a:cubicBezTo>
                        <a:pt x="143013" y="14954"/>
                        <a:pt x="190172" y="21697"/>
                        <a:pt x="236616" y="31965"/>
                      </a:cubicBezTo>
                      <a:cubicBezTo>
                        <a:pt x="282717" y="40338"/>
                        <a:pt x="328094" y="52272"/>
                        <a:pt x="372347" y="67684"/>
                      </a:cubicBezTo>
                      <a:cubicBezTo>
                        <a:pt x="391512" y="73427"/>
                        <a:pt x="408390" y="85019"/>
                        <a:pt x="420639" y="100831"/>
                      </a:cubicBezTo>
                      <a:cubicBezTo>
                        <a:pt x="433783" y="120643"/>
                        <a:pt x="431402" y="145693"/>
                        <a:pt x="426068" y="167506"/>
                      </a:cubicBezTo>
                      <a:cubicBezTo>
                        <a:pt x="414390" y="211854"/>
                        <a:pt x="396464" y="254316"/>
                        <a:pt x="372823" y="293617"/>
                      </a:cubicBezTo>
                      <a:cubicBezTo>
                        <a:pt x="351106" y="331145"/>
                        <a:pt x="326722" y="369817"/>
                        <a:pt x="294909" y="399440"/>
                      </a:cubicBezTo>
                      <a:cubicBezTo>
                        <a:pt x="259190" y="432872"/>
                        <a:pt x="211946" y="447731"/>
                        <a:pt x="168131" y="419633"/>
                      </a:cubicBezTo>
                      <a:cubicBezTo>
                        <a:pt x="124316" y="391534"/>
                        <a:pt x="106409" y="338670"/>
                        <a:pt x="90788" y="291331"/>
                      </a:cubicBezTo>
                      <a:cubicBezTo>
                        <a:pt x="88407" y="283901"/>
                        <a:pt x="76786" y="287045"/>
                        <a:pt x="79167" y="294474"/>
                      </a:cubicBezTo>
                      <a:cubicBezTo>
                        <a:pt x="94217" y="340004"/>
                        <a:pt x="110600" y="388581"/>
                        <a:pt x="148700" y="420204"/>
                      </a:cubicBezTo>
                      <a:cubicBezTo>
                        <a:pt x="180123" y="447998"/>
                        <a:pt x="225090" y="454370"/>
                        <a:pt x="263000" y="436397"/>
                      </a:cubicBezTo>
                      <a:cubicBezTo>
                        <a:pt x="303672" y="416870"/>
                        <a:pt x="332152" y="378104"/>
                        <a:pt x="356536" y="341718"/>
                      </a:cubicBezTo>
                      <a:cubicBezTo>
                        <a:pt x="386196" y="298599"/>
                        <a:pt x="410085" y="251783"/>
                        <a:pt x="427592" y="202463"/>
                      </a:cubicBezTo>
                      <a:cubicBezTo>
                        <a:pt x="441499" y="162267"/>
                        <a:pt x="454072" y="111880"/>
                        <a:pt x="418067" y="79495"/>
                      </a:cubicBezTo>
                      <a:cubicBezTo>
                        <a:pt x="402636" y="66874"/>
                        <a:pt x="384768" y="57569"/>
                        <a:pt x="365584" y="52158"/>
                      </a:cubicBezTo>
                      <a:cubicBezTo>
                        <a:pt x="340533" y="43966"/>
                        <a:pt x="314816" y="37204"/>
                        <a:pt x="289384" y="31013"/>
                      </a:cubicBezTo>
                      <a:cubicBezTo>
                        <a:pt x="235168" y="17925"/>
                        <a:pt x="180152" y="8381"/>
                        <a:pt x="124697" y="2438"/>
                      </a:cubicBezTo>
                      <a:cubicBezTo>
                        <a:pt x="88788" y="-1563"/>
                        <a:pt x="41163" y="-6230"/>
                        <a:pt x="14493" y="24060"/>
                      </a:cubicBezTo>
                      <a:cubicBezTo>
                        <a:pt x="-938" y="41585"/>
                        <a:pt x="-2748" y="65017"/>
                        <a:pt x="1158" y="87210"/>
                      </a:cubicBezTo>
                      <a:cubicBezTo>
                        <a:pt x="7701" y="116195"/>
                        <a:pt x="16750" y="144560"/>
                        <a:pt x="28209" y="171982"/>
                      </a:cubicBezTo>
                      <a:cubicBezTo>
                        <a:pt x="49735" y="231924"/>
                        <a:pt x="73233" y="291073"/>
                        <a:pt x="98694" y="349433"/>
                      </a:cubicBezTo>
                      <a:cubicBezTo>
                        <a:pt x="101742" y="356577"/>
                        <a:pt x="112124" y="350386"/>
                        <a:pt x="109076" y="343337"/>
                      </a:cubicBezTo>
                      <a:close/>
                    </a:path>
                  </a:pathLst>
                </a:custGeom>
                <a:solidFill>
                  <a:srgbClr val="010100"/>
                </a:solidFill>
                <a:ln w="9525" cap="flat">
                  <a:noFill/>
                  <a:prstDash val="solid"/>
                  <a:miter/>
                </a:ln>
              </p:spPr>
              <p:txBody>
                <a:bodyPr rtlCol="0" anchor="ctr"/>
                <a:lstStyle/>
                <a:p>
                  <a:endParaRPr lang="zh-CN" altLang="en-US"/>
                </a:p>
              </p:txBody>
            </p:sp>
          </p:grpSp>
        </p:grpSp>
        <p:sp>
          <p:nvSpPr>
            <p:cNvPr id="244" name="任意多边形: 形状 243"/>
            <p:cNvSpPr/>
            <p:nvPr/>
          </p:nvSpPr>
          <p:spPr>
            <a:xfrm>
              <a:off x="8862132" y="3110593"/>
              <a:ext cx="84981" cy="73820"/>
            </a:xfrm>
            <a:custGeom>
              <a:avLst/>
              <a:gdLst>
                <a:gd name="connsiteX0" fmla="*/ 31328 w 55841"/>
                <a:gd name="connsiteY0" fmla="*/ -456 h 48507"/>
                <a:gd name="connsiteX1" fmla="*/ 23803 w 55841"/>
                <a:gd name="connsiteY1" fmla="*/ -456 h 48507"/>
                <a:gd name="connsiteX2" fmla="*/ 14278 w 55841"/>
                <a:gd name="connsiteY2" fmla="*/ 1639 h 48507"/>
                <a:gd name="connsiteX3" fmla="*/ 1514 w 55841"/>
                <a:gd name="connsiteY3" fmla="*/ 14403 h 48507"/>
                <a:gd name="connsiteX4" fmla="*/ -581 w 55841"/>
                <a:gd name="connsiteY4" fmla="*/ 23928 h 48507"/>
                <a:gd name="connsiteX5" fmla="*/ 276 w 55841"/>
                <a:gd name="connsiteY5" fmla="*/ 30309 h 48507"/>
                <a:gd name="connsiteX6" fmla="*/ 6468 w 55841"/>
                <a:gd name="connsiteY6" fmla="*/ 40977 h 48507"/>
                <a:gd name="connsiteX7" fmla="*/ 11420 w 55841"/>
                <a:gd name="connsiteY7" fmla="*/ 44692 h 48507"/>
                <a:gd name="connsiteX8" fmla="*/ 23612 w 55841"/>
                <a:gd name="connsiteY8" fmla="*/ 48026 h 48507"/>
                <a:gd name="connsiteX9" fmla="*/ 31137 w 55841"/>
                <a:gd name="connsiteY9" fmla="*/ 48026 h 48507"/>
                <a:gd name="connsiteX10" fmla="*/ 48187 w 55841"/>
                <a:gd name="connsiteY10" fmla="*/ 40977 h 48507"/>
                <a:gd name="connsiteX11" fmla="*/ 55235 w 55841"/>
                <a:gd name="connsiteY11" fmla="*/ 23928 h 48507"/>
                <a:gd name="connsiteX12" fmla="*/ 54378 w 55841"/>
                <a:gd name="connsiteY12" fmla="*/ 17451 h 48507"/>
                <a:gd name="connsiteX13" fmla="*/ 48187 w 55841"/>
                <a:gd name="connsiteY13" fmla="*/ 6783 h 48507"/>
                <a:gd name="connsiteX14" fmla="*/ 43329 w 55841"/>
                <a:gd name="connsiteY14" fmla="*/ 3068 h 48507"/>
                <a:gd name="connsiteX15" fmla="*/ 31137 w 55841"/>
                <a:gd name="connsiteY15" fmla="*/ -266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841" h="48507">
                  <a:moveTo>
                    <a:pt x="31328" y="-456"/>
                  </a:moveTo>
                  <a:lnTo>
                    <a:pt x="23803" y="-456"/>
                  </a:lnTo>
                  <a:cubicBezTo>
                    <a:pt x="20497" y="-628"/>
                    <a:pt x="17202" y="96"/>
                    <a:pt x="14278" y="1639"/>
                  </a:cubicBezTo>
                  <a:cubicBezTo>
                    <a:pt x="8334" y="3772"/>
                    <a:pt x="3648" y="8459"/>
                    <a:pt x="1514" y="14403"/>
                  </a:cubicBezTo>
                  <a:cubicBezTo>
                    <a:pt x="-29" y="17327"/>
                    <a:pt x="-752" y="20623"/>
                    <a:pt x="-581" y="23928"/>
                  </a:cubicBezTo>
                  <a:lnTo>
                    <a:pt x="276" y="30309"/>
                  </a:lnTo>
                  <a:cubicBezTo>
                    <a:pt x="1400" y="34329"/>
                    <a:pt x="3534" y="38006"/>
                    <a:pt x="6468" y="40977"/>
                  </a:cubicBezTo>
                  <a:lnTo>
                    <a:pt x="11420" y="44692"/>
                  </a:lnTo>
                  <a:cubicBezTo>
                    <a:pt x="15107" y="46883"/>
                    <a:pt x="19317" y="48035"/>
                    <a:pt x="23612" y="48026"/>
                  </a:cubicBezTo>
                  <a:lnTo>
                    <a:pt x="31137" y="48026"/>
                  </a:lnTo>
                  <a:cubicBezTo>
                    <a:pt x="37471" y="47759"/>
                    <a:pt x="43510" y="45263"/>
                    <a:pt x="48187" y="40977"/>
                  </a:cubicBezTo>
                  <a:cubicBezTo>
                    <a:pt x="52426" y="36272"/>
                    <a:pt x="54921" y="30252"/>
                    <a:pt x="55235" y="23928"/>
                  </a:cubicBezTo>
                  <a:lnTo>
                    <a:pt x="54378" y="17451"/>
                  </a:lnTo>
                  <a:cubicBezTo>
                    <a:pt x="53293" y="13412"/>
                    <a:pt x="51159" y="9726"/>
                    <a:pt x="48187" y="6783"/>
                  </a:cubicBezTo>
                  <a:lnTo>
                    <a:pt x="43329" y="3068"/>
                  </a:lnTo>
                  <a:cubicBezTo>
                    <a:pt x="39634" y="887"/>
                    <a:pt x="35423" y="-266"/>
                    <a:pt x="31137" y="-266"/>
                  </a:cubicBezTo>
                  <a:close/>
                </a:path>
              </a:pathLst>
            </a:custGeom>
            <a:solidFill>
              <a:schemeClr val="accent2">
                <a:lumMod val="60000"/>
                <a:lumOff val="40000"/>
              </a:schemeClr>
            </a:solidFill>
            <a:ln w="9525" cap="flat">
              <a:noFill/>
              <a:prstDash val="solid"/>
              <a:miter/>
            </a:ln>
          </p:spPr>
          <p:txBody>
            <a:bodyPr rtlCol="0" anchor="ctr"/>
            <a:lstStyle/>
            <a:p>
              <a:endParaRPr lang="zh-CN" altLang="en-US"/>
            </a:p>
          </p:txBody>
        </p:sp>
        <p:sp>
          <p:nvSpPr>
            <p:cNvPr id="245" name="任意多边形: 形状 244"/>
            <p:cNvSpPr/>
            <p:nvPr/>
          </p:nvSpPr>
          <p:spPr>
            <a:xfrm>
              <a:off x="9057357" y="3063640"/>
              <a:ext cx="85337" cy="73954"/>
            </a:xfrm>
            <a:custGeom>
              <a:avLst/>
              <a:gdLst>
                <a:gd name="connsiteX0" fmla="*/ 23918 w 56075"/>
                <a:gd name="connsiteY0" fmla="*/ 48019 h 48595"/>
                <a:gd name="connsiteX1" fmla="*/ 31062 w 56075"/>
                <a:gd name="connsiteY1" fmla="*/ 48019 h 48595"/>
                <a:gd name="connsiteX2" fmla="*/ 40587 w 56075"/>
                <a:gd name="connsiteY2" fmla="*/ 45923 h 48595"/>
                <a:gd name="connsiteX3" fmla="*/ 48397 w 56075"/>
                <a:gd name="connsiteY3" fmla="*/ 40875 h 48595"/>
                <a:gd name="connsiteX4" fmla="*/ 53350 w 56075"/>
                <a:gd name="connsiteY4" fmla="*/ 33160 h 48595"/>
                <a:gd name="connsiteX5" fmla="*/ 55446 w 56075"/>
                <a:gd name="connsiteY5" fmla="*/ 23635 h 48595"/>
                <a:gd name="connsiteX6" fmla="*/ 54588 w 56075"/>
                <a:gd name="connsiteY6" fmla="*/ 17253 h 48595"/>
                <a:gd name="connsiteX7" fmla="*/ 48397 w 56075"/>
                <a:gd name="connsiteY7" fmla="*/ 6585 h 48595"/>
                <a:gd name="connsiteX8" fmla="*/ 43444 w 56075"/>
                <a:gd name="connsiteY8" fmla="*/ 2870 h 48595"/>
                <a:gd name="connsiteX9" fmla="*/ 31252 w 56075"/>
                <a:gd name="connsiteY9" fmla="*/ -463 h 48595"/>
                <a:gd name="connsiteX10" fmla="*/ 23727 w 56075"/>
                <a:gd name="connsiteY10" fmla="*/ -463 h 48595"/>
                <a:gd name="connsiteX11" fmla="*/ 14202 w 56075"/>
                <a:gd name="connsiteY11" fmla="*/ 1632 h 48595"/>
                <a:gd name="connsiteX12" fmla="*/ 6487 w 56075"/>
                <a:gd name="connsiteY12" fmla="*/ 6585 h 48595"/>
                <a:gd name="connsiteX13" fmla="*/ 1534 w 56075"/>
                <a:gd name="connsiteY13" fmla="*/ 14396 h 48595"/>
                <a:gd name="connsiteX14" fmla="*/ -561 w 56075"/>
                <a:gd name="connsiteY14" fmla="*/ 23921 h 48595"/>
                <a:gd name="connsiteX15" fmla="*/ 296 w 56075"/>
                <a:gd name="connsiteY15" fmla="*/ 30398 h 48595"/>
                <a:gd name="connsiteX16" fmla="*/ 6487 w 56075"/>
                <a:gd name="connsiteY16" fmla="*/ 40970 h 48595"/>
                <a:gd name="connsiteX17" fmla="*/ 11345 w 56075"/>
                <a:gd name="connsiteY17" fmla="*/ 44780 h 48595"/>
                <a:gd name="connsiteX18" fmla="*/ 23537 w 56075"/>
                <a:gd name="connsiteY18" fmla="*/ 48114 h 4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075" h="48595">
                  <a:moveTo>
                    <a:pt x="23918" y="48019"/>
                  </a:moveTo>
                  <a:lnTo>
                    <a:pt x="31062" y="48019"/>
                  </a:lnTo>
                  <a:cubicBezTo>
                    <a:pt x="34367" y="48190"/>
                    <a:pt x="37662" y="47466"/>
                    <a:pt x="40587" y="45923"/>
                  </a:cubicBezTo>
                  <a:cubicBezTo>
                    <a:pt x="43587" y="44942"/>
                    <a:pt x="46273" y="43208"/>
                    <a:pt x="48397" y="40875"/>
                  </a:cubicBezTo>
                  <a:cubicBezTo>
                    <a:pt x="50683" y="38770"/>
                    <a:pt x="52398" y="36112"/>
                    <a:pt x="53350" y="33160"/>
                  </a:cubicBezTo>
                  <a:cubicBezTo>
                    <a:pt x="54893" y="30235"/>
                    <a:pt x="55617" y="26940"/>
                    <a:pt x="55446" y="23635"/>
                  </a:cubicBezTo>
                  <a:lnTo>
                    <a:pt x="54588" y="17253"/>
                  </a:lnTo>
                  <a:cubicBezTo>
                    <a:pt x="53464" y="13233"/>
                    <a:pt x="51331" y="9557"/>
                    <a:pt x="48397" y="6585"/>
                  </a:cubicBezTo>
                  <a:lnTo>
                    <a:pt x="43444" y="2870"/>
                  </a:lnTo>
                  <a:cubicBezTo>
                    <a:pt x="39758" y="680"/>
                    <a:pt x="35538" y="-473"/>
                    <a:pt x="31252" y="-463"/>
                  </a:cubicBezTo>
                  <a:lnTo>
                    <a:pt x="23727" y="-463"/>
                  </a:lnTo>
                  <a:cubicBezTo>
                    <a:pt x="20422" y="-606"/>
                    <a:pt x="17146" y="117"/>
                    <a:pt x="14202" y="1632"/>
                  </a:cubicBezTo>
                  <a:cubicBezTo>
                    <a:pt x="11240" y="2575"/>
                    <a:pt x="8573" y="4280"/>
                    <a:pt x="6487" y="6585"/>
                  </a:cubicBezTo>
                  <a:cubicBezTo>
                    <a:pt x="4163" y="8690"/>
                    <a:pt x="2448" y="11395"/>
                    <a:pt x="1534" y="14396"/>
                  </a:cubicBezTo>
                  <a:cubicBezTo>
                    <a:pt x="-75" y="17301"/>
                    <a:pt x="-799" y="20606"/>
                    <a:pt x="-561" y="23921"/>
                  </a:cubicBezTo>
                  <a:lnTo>
                    <a:pt x="296" y="30398"/>
                  </a:lnTo>
                  <a:cubicBezTo>
                    <a:pt x="1401" y="34398"/>
                    <a:pt x="3534" y="38046"/>
                    <a:pt x="6487" y="40970"/>
                  </a:cubicBezTo>
                  <a:lnTo>
                    <a:pt x="11345" y="44780"/>
                  </a:lnTo>
                  <a:cubicBezTo>
                    <a:pt x="15041" y="46962"/>
                    <a:pt x="19251" y="48114"/>
                    <a:pt x="23537" y="48114"/>
                  </a:cubicBezTo>
                  <a:close/>
                </a:path>
              </a:pathLst>
            </a:custGeom>
            <a:solidFill>
              <a:schemeClr val="accent2">
                <a:lumMod val="60000"/>
                <a:lumOff val="40000"/>
              </a:schemeClr>
            </a:solidFill>
            <a:ln w="9525" cap="flat">
              <a:noFill/>
              <a:prstDash val="solid"/>
              <a:miter/>
            </a:ln>
          </p:spPr>
          <p:txBody>
            <a:bodyPr rtlCol="0" anchor="ctr"/>
            <a:lstStyle/>
            <a:p>
              <a:endParaRPr lang="zh-CN" altLang="en-US"/>
            </a:p>
          </p:txBody>
        </p:sp>
        <p:sp>
          <p:nvSpPr>
            <p:cNvPr id="246" name="任意多边形: 形状 245"/>
            <p:cNvSpPr/>
            <p:nvPr/>
          </p:nvSpPr>
          <p:spPr>
            <a:xfrm>
              <a:off x="9127982" y="3351403"/>
              <a:ext cx="71047" cy="73491"/>
            </a:xfrm>
            <a:custGeom>
              <a:avLst/>
              <a:gdLst>
                <a:gd name="connsiteX0" fmla="*/ 22755 w 46684"/>
                <a:gd name="connsiteY0" fmla="*/ 47811 h 48291"/>
                <a:gd name="connsiteX1" fmla="*/ 22755 w 46684"/>
                <a:gd name="connsiteY1" fmla="*/ -481 h 48291"/>
                <a:gd name="connsiteX2" fmla="*/ 22755 w 46684"/>
                <a:gd name="connsiteY2" fmla="*/ 47811 h 48291"/>
              </a:gdLst>
              <a:ahLst/>
              <a:cxnLst>
                <a:cxn ang="0">
                  <a:pos x="connsiteX0" y="connsiteY0"/>
                </a:cxn>
                <a:cxn ang="0">
                  <a:pos x="connsiteX1" y="connsiteY1"/>
                </a:cxn>
                <a:cxn ang="0">
                  <a:pos x="connsiteX2" y="connsiteY2"/>
                </a:cxn>
              </a:cxnLst>
              <a:rect l="l" t="t" r="r" b="b"/>
              <a:pathLst>
                <a:path w="46684" h="48291">
                  <a:moveTo>
                    <a:pt x="22755" y="47811"/>
                  </a:moveTo>
                  <a:cubicBezTo>
                    <a:pt x="53806" y="47811"/>
                    <a:pt x="53902" y="-481"/>
                    <a:pt x="22755" y="-481"/>
                  </a:cubicBezTo>
                  <a:cubicBezTo>
                    <a:pt x="-8392" y="-481"/>
                    <a:pt x="-8392" y="47811"/>
                    <a:pt x="22755" y="47811"/>
                  </a:cubicBezTo>
                  <a:close/>
                </a:path>
              </a:pathLst>
            </a:custGeom>
            <a:solidFill>
              <a:schemeClr val="accent2">
                <a:lumMod val="60000"/>
                <a:lumOff val="40000"/>
              </a:schemeClr>
            </a:solidFill>
            <a:ln w="9525" cap="flat">
              <a:noFill/>
              <a:prstDash val="solid"/>
              <a:miter/>
            </a:ln>
          </p:spPr>
          <p:txBody>
            <a:bodyPr rtlCol="0" anchor="ctr"/>
            <a:lstStyle/>
            <a:p>
              <a:endParaRPr lang="zh-CN" altLang="en-US"/>
            </a:p>
          </p:txBody>
        </p:sp>
        <p:sp>
          <p:nvSpPr>
            <p:cNvPr id="247" name="任意多边形: 形状 246"/>
            <p:cNvSpPr/>
            <p:nvPr/>
          </p:nvSpPr>
          <p:spPr>
            <a:xfrm>
              <a:off x="11761308" y="5593581"/>
              <a:ext cx="70938" cy="73491"/>
            </a:xfrm>
            <a:custGeom>
              <a:avLst/>
              <a:gdLst>
                <a:gd name="connsiteX0" fmla="*/ 22719 w 46613"/>
                <a:gd name="connsiteY0" fmla="*/ 47811 h 48291"/>
                <a:gd name="connsiteX1" fmla="*/ 22719 w 46613"/>
                <a:gd name="connsiteY1" fmla="*/ -481 h 48291"/>
                <a:gd name="connsiteX2" fmla="*/ 22719 w 46613"/>
                <a:gd name="connsiteY2" fmla="*/ 47811 h 48291"/>
              </a:gdLst>
              <a:ahLst/>
              <a:cxnLst>
                <a:cxn ang="0">
                  <a:pos x="connsiteX0" y="connsiteY0"/>
                </a:cxn>
                <a:cxn ang="0">
                  <a:pos x="connsiteX1" y="connsiteY1"/>
                </a:cxn>
                <a:cxn ang="0">
                  <a:pos x="connsiteX2" y="connsiteY2"/>
                </a:cxn>
              </a:cxnLst>
              <a:rect l="l" t="t" r="r" b="b"/>
              <a:pathLst>
                <a:path w="46613" h="48291">
                  <a:moveTo>
                    <a:pt x="22719" y="47811"/>
                  </a:moveTo>
                  <a:cubicBezTo>
                    <a:pt x="53770" y="47811"/>
                    <a:pt x="53770" y="-481"/>
                    <a:pt x="22719" y="-481"/>
                  </a:cubicBezTo>
                  <a:cubicBezTo>
                    <a:pt x="-8333" y="-481"/>
                    <a:pt x="-8428" y="47811"/>
                    <a:pt x="22719" y="47811"/>
                  </a:cubicBezTo>
                  <a:close/>
                </a:path>
              </a:pathLst>
            </a:custGeom>
            <a:solidFill>
              <a:srgbClr val="8BD8D6"/>
            </a:solidFill>
            <a:ln w="9525" cap="flat">
              <a:noFill/>
              <a:prstDash val="solid"/>
              <a:miter/>
            </a:ln>
          </p:spPr>
          <p:txBody>
            <a:bodyPr rtlCol="0" anchor="ctr"/>
            <a:lstStyle/>
            <a:p>
              <a:endParaRPr lang="zh-CN" altLang="en-US"/>
            </a:p>
          </p:txBody>
        </p:sp>
        <p:sp>
          <p:nvSpPr>
            <p:cNvPr id="248" name="任意多边形: 形状 247"/>
            <p:cNvSpPr/>
            <p:nvPr/>
          </p:nvSpPr>
          <p:spPr>
            <a:xfrm>
              <a:off x="12012989" y="4674707"/>
              <a:ext cx="73727" cy="96445"/>
            </a:xfrm>
            <a:custGeom>
              <a:avLst/>
              <a:gdLst>
                <a:gd name="connsiteX0" fmla="*/ -547 w 48446"/>
                <a:gd name="connsiteY0" fmla="*/ 22950 h 63374"/>
                <a:gd name="connsiteX1" fmla="*/ -547 w 48446"/>
                <a:gd name="connsiteY1" fmla="*/ 38571 h 63374"/>
                <a:gd name="connsiteX2" fmla="*/ 1454 w 48446"/>
                <a:gd name="connsiteY2" fmla="*/ 48096 h 63374"/>
                <a:gd name="connsiteX3" fmla="*/ 14218 w 48446"/>
                <a:gd name="connsiteY3" fmla="*/ 60860 h 63374"/>
                <a:gd name="connsiteX4" fmla="*/ 23743 w 48446"/>
                <a:gd name="connsiteY4" fmla="*/ 62860 h 63374"/>
                <a:gd name="connsiteX5" fmla="*/ 30125 w 48446"/>
                <a:gd name="connsiteY5" fmla="*/ 62003 h 63374"/>
                <a:gd name="connsiteX6" fmla="*/ 40793 w 48446"/>
                <a:gd name="connsiteY6" fmla="*/ 55811 h 63374"/>
                <a:gd name="connsiteX7" fmla="*/ 44602 w 48446"/>
                <a:gd name="connsiteY7" fmla="*/ 50954 h 63374"/>
                <a:gd name="connsiteX8" fmla="*/ 47841 w 48446"/>
                <a:gd name="connsiteY8" fmla="*/ 38762 h 63374"/>
                <a:gd name="connsiteX9" fmla="*/ 47841 w 48446"/>
                <a:gd name="connsiteY9" fmla="*/ 23617 h 63374"/>
                <a:gd name="connsiteX10" fmla="*/ 40793 w 48446"/>
                <a:gd name="connsiteY10" fmla="*/ 6567 h 63374"/>
                <a:gd name="connsiteX11" fmla="*/ 23743 w 48446"/>
                <a:gd name="connsiteY11" fmla="*/ -481 h 63374"/>
                <a:gd name="connsiteX12" fmla="*/ 17360 w 48446"/>
                <a:gd name="connsiteY12" fmla="*/ 376 h 63374"/>
                <a:gd name="connsiteX13" fmla="*/ 6692 w 48446"/>
                <a:gd name="connsiteY13" fmla="*/ 6567 h 63374"/>
                <a:gd name="connsiteX14" fmla="*/ 2882 w 48446"/>
                <a:gd name="connsiteY14" fmla="*/ 11520 h 63374"/>
                <a:gd name="connsiteX15" fmla="*/ -356 w 48446"/>
                <a:gd name="connsiteY15" fmla="*/ 23617 h 6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46" h="63374">
                  <a:moveTo>
                    <a:pt x="-547" y="22950"/>
                  </a:moveTo>
                  <a:lnTo>
                    <a:pt x="-547" y="38571"/>
                  </a:lnTo>
                  <a:cubicBezTo>
                    <a:pt x="-832" y="41867"/>
                    <a:pt x="-70" y="45172"/>
                    <a:pt x="1454" y="48096"/>
                  </a:cubicBezTo>
                  <a:cubicBezTo>
                    <a:pt x="3740" y="53945"/>
                    <a:pt x="8407" y="58564"/>
                    <a:pt x="14218" y="60860"/>
                  </a:cubicBezTo>
                  <a:cubicBezTo>
                    <a:pt x="17170" y="62374"/>
                    <a:pt x="20409" y="63060"/>
                    <a:pt x="23743" y="62860"/>
                  </a:cubicBezTo>
                  <a:lnTo>
                    <a:pt x="30125" y="62003"/>
                  </a:lnTo>
                  <a:cubicBezTo>
                    <a:pt x="34124" y="60917"/>
                    <a:pt x="37839" y="58783"/>
                    <a:pt x="40793" y="55811"/>
                  </a:cubicBezTo>
                  <a:lnTo>
                    <a:pt x="44602" y="50954"/>
                  </a:lnTo>
                  <a:cubicBezTo>
                    <a:pt x="46793" y="47258"/>
                    <a:pt x="47841" y="43038"/>
                    <a:pt x="47841" y="38762"/>
                  </a:cubicBezTo>
                  <a:lnTo>
                    <a:pt x="47841" y="23617"/>
                  </a:lnTo>
                  <a:cubicBezTo>
                    <a:pt x="47555" y="17292"/>
                    <a:pt x="45078" y="11272"/>
                    <a:pt x="40793" y="6567"/>
                  </a:cubicBezTo>
                  <a:cubicBezTo>
                    <a:pt x="36125" y="2281"/>
                    <a:pt x="30125" y="-215"/>
                    <a:pt x="23743" y="-481"/>
                  </a:cubicBezTo>
                  <a:lnTo>
                    <a:pt x="17360" y="376"/>
                  </a:lnTo>
                  <a:cubicBezTo>
                    <a:pt x="13361" y="1481"/>
                    <a:pt x="9646" y="3615"/>
                    <a:pt x="6692" y="6567"/>
                  </a:cubicBezTo>
                  <a:lnTo>
                    <a:pt x="2882" y="11520"/>
                  </a:lnTo>
                  <a:cubicBezTo>
                    <a:pt x="692" y="15187"/>
                    <a:pt x="-356" y="19369"/>
                    <a:pt x="-356" y="23617"/>
                  </a:cubicBezTo>
                  <a:close/>
                </a:path>
              </a:pathLst>
            </a:custGeom>
            <a:solidFill>
              <a:srgbClr val="8BD8D6"/>
            </a:solidFill>
            <a:ln w="9525" cap="flat">
              <a:noFill/>
              <a:prstDash val="solid"/>
              <a:miter/>
            </a:ln>
          </p:spPr>
          <p:txBody>
            <a:bodyPr rtlCol="0" anchor="ctr"/>
            <a:lstStyle/>
            <a:p>
              <a:endParaRPr lang="zh-CN" altLang="en-US"/>
            </a:p>
          </p:txBody>
        </p:sp>
        <p:sp>
          <p:nvSpPr>
            <p:cNvPr id="249" name="任意多边形: 形状 248"/>
            <p:cNvSpPr/>
            <p:nvPr/>
          </p:nvSpPr>
          <p:spPr>
            <a:xfrm>
              <a:off x="7233876" y="5757962"/>
              <a:ext cx="146984" cy="146985"/>
            </a:xfrm>
            <a:custGeom>
              <a:avLst/>
              <a:gdLst>
                <a:gd name="connsiteX0" fmla="*/ 47591 w 96583"/>
                <a:gd name="connsiteY0" fmla="*/ 96103 h 96583"/>
                <a:gd name="connsiteX1" fmla="*/ 95978 w 96583"/>
                <a:gd name="connsiteY1" fmla="*/ 47906 h 96583"/>
                <a:gd name="connsiteX2" fmla="*/ 47782 w 96583"/>
                <a:gd name="connsiteY2" fmla="*/ -481 h 96583"/>
                <a:gd name="connsiteX3" fmla="*/ -606 w 96583"/>
                <a:gd name="connsiteY3" fmla="*/ 47715 h 96583"/>
                <a:gd name="connsiteX4" fmla="*/ -606 w 96583"/>
                <a:gd name="connsiteY4" fmla="*/ 47811 h 96583"/>
                <a:gd name="connsiteX5" fmla="*/ 47591 w 96583"/>
                <a:gd name="connsiteY5" fmla="*/ 96103 h 9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583" h="96583">
                  <a:moveTo>
                    <a:pt x="47591" y="96103"/>
                  </a:moveTo>
                  <a:cubicBezTo>
                    <a:pt x="74261" y="96160"/>
                    <a:pt x="95921" y="74576"/>
                    <a:pt x="95978" y="47906"/>
                  </a:cubicBezTo>
                  <a:cubicBezTo>
                    <a:pt x="96035" y="21236"/>
                    <a:pt x="74451" y="-424"/>
                    <a:pt x="47782" y="-481"/>
                  </a:cubicBezTo>
                  <a:cubicBezTo>
                    <a:pt x="21111" y="-529"/>
                    <a:pt x="-549" y="21046"/>
                    <a:pt x="-606" y="47715"/>
                  </a:cubicBezTo>
                  <a:cubicBezTo>
                    <a:pt x="-606" y="47744"/>
                    <a:pt x="-606" y="47782"/>
                    <a:pt x="-606" y="47811"/>
                  </a:cubicBezTo>
                  <a:cubicBezTo>
                    <a:pt x="-301" y="74318"/>
                    <a:pt x="21083" y="95740"/>
                    <a:pt x="47591" y="96103"/>
                  </a:cubicBezTo>
                  <a:close/>
                </a:path>
              </a:pathLst>
            </a:custGeom>
            <a:solidFill>
              <a:srgbClr val="010100"/>
            </a:solidFill>
            <a:ln w="9525" cap="flat">
              <a:noFill/>
              <a:prstDash val="solid"/>
              <a:miter/>
            </a:ln>
          </p:spPr>
          <p:txBody>
            <a:bodyPr rtlCol="0" anchor="ctr"/>
            <a:lstStyle/>
            <a:p>
              <a:endParaRPr lang="zh-CN" altLang="en-US"/>
            </a:p>
          </p:txBody>
        </p:sp>
        <p:sp>
          <p:nvSpPr>
            <p:cNvPr id="250" name="任意多边形: 形状 249"/>
            <p:cNvSpPr/>
            <p:nvPr/>
          </p:nvSpPr>
          <p:spPr>
            <a:xfrm>
              <a:off x="8929278" y="3211233"/>
              <a:ext cx="158073" cy="146901"/>
            </a:xfrm>
            <a:custGeom>
              <a:avLst/>
              <a:gdLst>
                <a:gd name="connsiteX0" fmla="*/ 55211 w 103869"/>
                <a:gd name="connsiteY0" fmla="*/ -481 h 96528"/>
                <a:gd name="connsiteX1" fmla="*/ 47686 w 103869"/>
                <a:gd name="connsiteY1" fmla="*/ -481 h 96528"/>
                <a:gd name="connsiteX2" fmla="*/ -606 w 103869"/>
                <a:gd name="connsiteY2" fmla="*/ 47715 h 96528"/>
                <a:gd name="connsiteX3" fmla="*/ 1109 w 103869"/>
                <a:gd name="connsiteY3" fmla="*/ 60574 h 96528"/>
                <a:gd name="connsiteX4" fmla="*/ 13491 w 103869"/>
                <a:gd name="connsiteY4" fmla="*/ 81910 h 96528"/>
                <a:gd name="connsiteX5" fmla="*/ 23016 w 103869"/>
                <a:gd name="connsiteY5" fmla="*/ 89435 h 96528"/>
                <a:gd name="connsiteX6" fmla="*/ 47400 w 103869"/>
                <a:gd name="connsiteY6" fmla="*/ 96007 h 96528"/>
                <a:gd name="connsiteX7" fmla="*/ 54925 w 103869"/>
                <a:gd name="connsiteY7" fmla="*/ 96007 h 96528"/>
                <a:gd name="connsiteX8" fmla="*/ 73499 w 103869"/>
                <a:gd name="connsiteY8" fmla="*/ 91911 h 96528"/>
                <a:gd name="connsiteX9" fmla="*/ 89024 w 103869"/>
                <a:gd name="connsiteY9" fmla="*/ 82386 h 96528"/>
                <a:gd name="connsiteX10" fmla="*/ 99026 w 103869"/>
                <a:gd name="connsiteY10" fmla="*/ 66861 h 96528"/>
                <a:gd name="connsiteX11" fmla="*/ 103217 w 103869"/>
                <a:gd name="connsiteY11" fmla="*/ 47811 h 96528"/>
                <a:gd name="connsiteX12" fmla="*/ 101502 w 103869"/>
                <a:gd name="connsiteY12" fmla="*/ 35047 h 96528"/>
                <a:gd name="connsiteX13" fmla="*/ 89024 w 103869"/>
                <a:gd name="connsiteY13" fmla="*/ 13711 h 96528"/>
                <a:gd name="connsiteX14" fmla="*/ 79499 w 103869"/>
                <a:gd name="connsiteY14" fmla="*/ 6186 h 96528"/>
                <a:gd name="connsiteX15" fmla="*/ 55115 w 103869"/>
                <a:gd name="connsiteY15" fmla="*/ -386 h 9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869" h="96528">
                  <a:moveTo>
                    <a:pt x="55211" y="-481"/>
                  </a:moveTo>
                  <a:lnTo>
                    <a:pt x="47686" y="-481"/>
                  </a:lnTo>
                  <a:cubicBezTo>
                    <a:pt x="21283" y="71"/>
                    <a:pt x="4" y="21312"/>
                    <a:pt x="-606" y="47715"/>
                  </a:cubicBezTo>
                  <a:lnTo>
                    <a:pt x="1109" y="60574"/>
                  </a:lnTo>
                  <a:cubicBezTo>
                    <a:pt x="3290" y="68651"/>
                    <a:pt x="7557" y="76004"/>
                    <a:pt x="13491" y="81910"/>
                  </a:cubicBezTo>
                  <a:lnTo>
                    <a:pt x="23016" y="89435"/>
                  </a:lnTo>
                  <a:cubicBezTo>
                    <a:pt x="30408" y="93778"/>
                    <a:pt x="38827" y="96055"/>
                    <a:pt x="47400" y="96007"/>
                  </a:cubicBezTo>
                  <a:lnTo>
                    <a:pt x="54925" y="96007"/>
                  </a:lnTo>
                  <a:cubicBezTo>
                    <a:pt x="61373" y="96312"/>
                    <a:pt x="67774" y="94893"/>
                    <a:pt x="73499" y="91911"/>
                  </a:cubicBezTo>
                  <a:cubicBezTo>
                    <a:pt x="79385" y="90083"/>
                    <a:pt x="84719" y="86806"/>
                    <a:pt x="89024" y="82386"/>
                  </a:cubicBezTo>
                  <a:cubicBezTo>
                    <a:pt x="93682" y="78195"/>
                    <a:pt x="97130" y="72833"/>
                    <a:pt x="99026" y="66861"/>
                  </a:cubicBezTo>
                  <a:cubicBezTo>
                    <a:pt x="102102" y="61003"/>
                    <a:pt x="103550" y="54421"/>
                    <a:pt x="103217" y="47811"/>
                  </a:cubicBezTo>
                  <a:lnTo>
                    <a:pt x="101502" y="35047"/>
                  </a:lnTo>
                  <a:cubicBezTo>
                    <a:pt x="99235" y="26989"/>
                    <a:pt x="94939" y="19636"/>
                    <a:pt x="89024" y="13711"/>
                  </a:cubicBezTo>
                  <a:lnTo>
                    <a:pt x="79499" y="6186"/>
                  </a:lnTo>
                  <a:cubicBezTo>
                    <a:pt x="72108" y="1843"/>
                    <a:pt x="63688" y="-433"/>
                    <a:pt x="55115" y="-386"/>
                  </a:cubicBezTo>
                  <a:close/>
                </a:path>
              </a:pathLst>
            </a:custGeom>
            <a:solidFill>
              <a:srgbClr val="010100"/>
            </a:solidFill>
            <a:ln w="9525" cap="flat">
              <a:noFill/>
              <a:prstDash val="solid"/>
              <a:miter/>
            </a:ln>
          </p:spPr>
          <p:txBody>
            <a:bodyPr rtlCol="0" anchor="ctr"/>
            <a:lstStyle/>
            <a:p>
              <a:endParaRPr lang="zh-CN" altLang="en-US"/>
            </a:p>
          </p:txBody>
        </p:sp>
        <p:sp>
          <p:nvSpPr>
            <p:cNvPr id="251" name="任意多边形: 形状 250"/>
            <p:cNvSpPr/>
            <p:nvPr/>
          </p:nvSpPr>
          <p:spPr>
            <a:xfrm>
              <a:off x="9251215" y="6143104"/>
              <a:ext cx="146984" cy="146985"/>
            </a:xfrm>
            <a:custGeom>
              <a:avLst/>
              <a:gdLst>
                <a:gd name="connsiteX0" fmla="*/ 47686 w 96583"/>
                <a:gd name="connsiteY0" fmla="*/ 96103 h 96583"/>
                <a:gd name="connsiteX1" fmla="*/ 95978 w 96583"/>
                <a:gd name="connsiteY1" fmla="*/ 47811 h 96583"/>
                <a:gd name="connsiteX2" fmla="*/ 47686 w 96583"/>
                <a:gd name="connsiteY2" fmla="*/ -481 h 96583"/>
                <a:gd name="connsiteX3" fmla="*/ -606 w 96583"/>
                <a:gd name="connsiteY3" fmla="*/ 47811 h 96583"/>
                <a:gd name="connsiteX4" fmla="*/ -606 w 96583"/>
                <a:gd name="connsiteY4" fmla="*/ 47906 h 96583"/>
                <a:gd name="connsiteX5" fmla="*/ 47686 w 96583"/>
                <a:gd name="connsiteY5" fmla="*/ 96103 h 9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583" h="96583">
                  <a:moveTo>
                    <a:pt x="47686" y="96103"/>
                  </a:moveTo>
                  <a:cubicBezTo>
                    <a:pt x="74356" y="96103"/>
                    <a:pt x="95978" y="74481"/>
                    <a:pt x="95978" y="47811"/>
                  </a:cubicBezTo>
                  <a:cubicBezTo>
                    <a:pt x="95978" y="21140"/>
                    <a:pt x="74356" y="-481"/>
                    <a:pt x="47686" y="-481"/>
                  </a:cubicBezTo>
                  <a:cubicBezTo>
                    <a:pt x="21016" y="-481"/>
                    <a:pt x="-606" y="21140"/>
                    <a:pt x="-606" y="47811"/>
                  </a:cubicBezTo>
                  <a:cubicBezTo>
                    <a:pt x="-606" y="47839"/>
                    <a:pt x="-606" y="47877"/>
                    <a:pt x="-606" y="47906"/>
                  </a:cubicBezTo>
                  <a:cubicBezTo>
                    <a:pt x="-348" y="74452"/>
                    <a:pt x="21140" y="95893"/>
                    <a:pt x="47686" y="96103"/>
                  </a:cubicBezTo>
                  <a:close/>
                </a:path>
              </a:pathLst>
            </a:custGeom>
            <a:solidFill>
              <a:srgbClr val="010100"/>
            </a:solidFill>
            <a:ln w="9525" cap="flat">
              <a:noFill/>
              <a:prstDash val="solid"/>
              <a:miter/>
            </a:ln>
          </p:spPr>
          <p:txBody>
            <a:bodyPr rtlCol="0" anchor="ctr"/>
            <a:lstStyle/>
            <a:p>
              <a:endParaRPr lang="zh-CN" altLang="en-US"/>
            </a:p>
          </p:txBody>
        </p:sp>
      </p:grpSp>
      <p:sp>
        <p:nvSpPr>
          <p:cNvPr id="5" name="标题 4"/>
          <p:cNvSpPr>
            <a:spLocks noGrp="1"/>
          </p:cNvSpPr>
          <p:nvPr>
            <p:ph type="title" hasCustomPrompt="1"/>
          </p:nvPr>
        </p:nvSpPr>
        <p:spPr>
          <a:xfrm>
            <a:off x="6487886" y="2641600"/>
            <a:ext cx="5031014" cy="1364311"/>
          </a:xfrm>
          <a:prstGeom prst="rect">
            <a:avLst/>
          </a:prstGeom>
        </p:spPr>
        <p:txBody>
          <a:bodyPr>
            <a:normAutofit/>
          </a:bodyPr>
          <a:lstStyle>
            <a:lvl1pPr algn="r">
              <a:lnSpc>
                <a:spcPct val="100000"/>
              </a:lnSpc>
              <a:defRPr sz="4400"/>
            </a:lvl1pPr>
          </a:lstStyle>
          <a:p>
            <a:pPr lvl="0"/>
            <a:r>
              <a:rPr lang="en-US"/>
              <a:t>Click to add title</a:t>
            </a:r>
          </a:p>
        </p:txBody>
      </p:sp>
      <p:sp>
        <p:nvSpPr>
          <p:cNvPr id="25" name="文本占位符 24"/>
          <p:cNvSpPr>
            <a:spLocks noGrp="1"/>
          </p:cNvSpPr>
          <p:nvPr>
            <p:ph type="body" sz="quarter" idx="1" hasCustomPrompt="1"/>
          </p:nvPr>
        </p:nvSpPr>
        <p:spPr>
          <a:xfrm>
            <a:off x="6487886" y="4017765"/>
            <a:ext cx="5031014" cy="1213031"/>
          </a:xfrm>
          <a:prstGeom prst="rect">
            <a:avLst/>
          </a:prstGeom>
        </p:spPr>
        <p:txBody>
          <a:bodyPr anchor="t">
            <a:normAutofit/>
          </a:bodyPr>
          <a:lstStyle>
            <a:lvl1pPr marL="0" indent="0" algn="r">
              <a:lnSpc>
                <a:spcPct val="120000"/>
              </a:lnSpc>
              <a:buFont typeface="+mj-lt"/>
              <a:buNone/>
              <a:defRPr sz="2000" b="0">
                <a:solidFill>
                  <a:schemeClr val="tx1"/>
                </a:solidFill>
                <a:latin typeface="+mn-lt"/>
              </a:defRPr>
            </a:lvl1pPr>
          </a:lstStyle>
          <a:p>
            <a:pPr lvl="0"/>
            <a:r>
              <a:rPr lang="en-US"/>
              <a:t>Click to add text</a:t>
            </a:r>
          </a:p>
        </p:txBody>
      </p:sp>
      <p:sp>
        <p:nvSpPr>
          <p:cNvPr id="2" name="日期占位符 1"/>
          <p:cNvSpPr>
            <a:spLocks noGrp="1"/>
          </p:cNvSpPr>
          <p:nvPr>
            <p:ph type="dt" sz="half" idx="10"/>
          </p:nvPr>
        </p:nvSpPr>
        <p:spPr/>
        <p:txBody>
          <a:bodyPr/>
          <a:lstStyle/>
          <a:p>
            <a:fld id="{2A27A813-B2FD-42E1-9222-83B574E99074}" type="datetime1">
              <a:rPr lang="zh-CN" altLang="en-US" smtClean="0"/>
              <a:t>2023/9/6</a:t>
            </a:fld>
            <a:endParaRPr lang="en-US" altLang="zh-CN"/>
          </a:p>
        </p:txBody>
      </p:sp>
      <p:sp>
        <p:nvSpPr>
          <p:cNvPr id="3" name="页脚占位符 2"/>
          <p:cNvSpPr>
            <a:spLocks noGrp="1"/>
          </p:cNvSpPr>
          <p:nvPr>
            <p:ph type="ftr" sz="quarter" idx="11"/>
          </p:nvPr>
        </p:nvSpPr>
        <p:spPr/>
        <p:txBody>
          <a:bodyPr/>
          <a:lstStyle/>
          <a:p>
            <a:r>
              <a:rPr lang="af-ZA" altLang="zh-CN"/>
              <a:t>OfficePLUS</a:t>
            </a:r>
            <a:endParaRPr lang="zh-CN" altLang="en-US"/>
          </a:p>
        </p:txBody>
      </p:sp>
      <p:sp>
        <p:nvSpPr>
          <p:cNvPr id="4" name="灯片编号占位符 3"/>
          <p:cNvSpPr>
            <a:spLocks noGrp="1"/>
          </p:cNvSpPr>
          <p:nvPr>
            <p:ph type="sldNum" sz="quarter" idx="12"/>
          </p:nvPr>
        </p:nvSpPr>
        <p:spPr/>
        <p:txBody>
          <a:bodyPr/>
          <a:lstStyle/>
          <a:p>
            <a:fld id="{7F65B630-C7FF-41C0-9923-C5E5E29EED81}" type="slidenum">
              <a:rPr lang="en-US" altLang="zh-CN" smtClean="0"/>
              <a:pPr/>
              <a:t>‹#›</a:t>
            </a:fld>
            <a:endParaRPr lang="en-US" altLang="zh-CN"/>
          </a:p>
        </p:txBody>
      </p:sp>
    </p:spTree>
  </p:cSld>
  <p:clrMapOvr>
    <a:overrideClrMapping bg1="lt1" tx1="dk1" bg2="lt2" tx2="dk2" accent1="accent1" accent2="accent2" accent3="accent3" accent4="accent4" accent5="accent5" accent6="accent6" hlink="hlink" folHlink="folHlink"/>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accent2">
            <a:lumMod val="20000"/>
            <a:lumOff val="80000"/>
            <a:alpha val="40000"/>
          </a:schemeClr>
        </a:solidFill>
        <a:effectLst/>
      </p:bgPr>
    </p:bg>
    <p:spTree>
      <p:nvGrpSpPr>
        <p:cNvPr id="1" name=""/>
        <p:cNvGrpSpPr/>
        <p:nvPr/>
      </p:nvGrpSpPr>
      <p:grpSpPr>
        <a:xfrm>
          <a:off x="0" y="0"/>
          <a:ext cx="0" cy="0"/>
          <a:chOff x="0" y="0"/>
          <a:chExt cx="0" cy="0"/>
        </a:xfrm>
      </p:grpSpPr>
      <p:grpSp>
        <p:nvGrpSpPr>
          <p:cNvPr id="15" name="组合 14"/>
          <p:cNvGrpSpPr/>
          <p:nvPr/>
        </p:nvGrpSpPr>
        <p:grpSpPr>
          <a:xfrm>
            <a:off x="0" y="0"/>
            <a:ext cx="997411" cy="2152649"/>
            <a:chOff x="0" y="0"/>
            <a:chExt cx="1355725" cy="2925974"/>
          </a:xfrm>
        </p:grpSpPr>
        <p:sp>
          <p:nvSpPr>
            <p:cNvPr id="10" name="任意多边形: 形状 9"/>
            <p:cNvSpPr>
              <a:spLocks/>
            </p:cNvSpPr>
            <p:nvPr/>
          </p:nvSpPr>
          <p:spPr bwMode="auto">
            <a:xfrm>
              <a:off x="1" y="974938"/>
              <a:ext cx="1003263" cy="1951036"/>
            </a:xfrm>
            <a:custGeom>
              <a:avLst/>
              <a:gdLst>
                <a:gd name="T0" fmla="*/ 0 w 453"/>
                <a:gd name="T1" fmla="*/ 0 h 880"/>
                <a:gd name="T2" fmla="*/ 0 w 453"/>
                <a:gd name="T3" fmla="*/ 880 h 880"/>
                <a:gd name="T4" fmla="*/ 7 w 453"/>
                <a:gd name="T5" fmla="*/ 872 h 880"/>
                <a:gd name="T6" fmla="*/ 346 w 453"/>
                <a:gd name="T7" fmla="*/ 537 h 880"/>
                <a:gd name="T8" fmla="*/ 351 w 453"/>
                <a:gd name="T9" fmla="*/ 532 h 880"/>
                <a:gd name="T10" fmla="*/ 382 w 453"/>
                <a:gd name="T11" fmla="*/ 224 h 880"/>
                <a:gd name="T12" fmla="*/ 382 w 453"/>
                <a:gd name="T13" fmla="*/ 224 h 880"/>
                <a:gd name="T14" fmla="*/ 102 w 453"/>
                <a:gd name="T15" fmla="*/ 45 h 880"/>
                <a:gd name="T16" fmla="*/ 0 w 453"/>
                <a:gd name="T17" fmla="*/ 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880">
                  <a:moveTo>
                    <a:pt x="0" y="0"/>
                  </a:moveTo>
                  <a:cubicBezTo>
                    <a:pt x="0" y="880"/>
                    <a:pt x="0" y="880"/>
                    <a:pt x="0" y="880"/>
                  </a:cubicBezTo>
                  <a:cubicBezTo>
                    <a:pt x="7" y="872"/>
                    <a:pt x="7" y="872"/>
                    <a:pt x="7" y="872"/>
                  </a:cubicBezTo>
                  <a:cubicBezTo>
                    <a:pt x="114" y="755"/>
                    <a:pt x="227" y="643"/>
                    <a:pt x="346" y="537"/>
                  </a:cubicBezTo>
                  <a:cubicBezTo>
                    <a:pt x="351" y="532"/>
                    <a:pt x="351" y="532"/>
                    <a:pt x="351" y="532"/>
                  </a:cubicBezTo>
                  <a:cubicBezTo>
                    <a:pt x="440" y="453"/>
                    <a:pt x="453" y="319"/>
                    <a:pt x="382" y="224"/>
                  </a:cubicBezTo>
                  <a:cubicBezTo>
                    <a:pt x="382" y="224"/>
                    <a:pt x="382" y="224"/>
                    <a:pt x="382" y="224"/>
                  </a:cubicBezTo>
                  <a:cubicBezTo>
                    <a:pt x="284" y="128"/>
                    <a:pt x="204" y="89"/>
                    <a:pt x="102" y="45"/>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dirty="0"/>
            </a:p>
          </p:txBody>
        </p:sp>
        <p:sp>
          <p:nvSpPr>
            <p:cNvPr id="13" name="任意多边形: 形状 12"/>
            <p:cNvSpPr>
              <a:spLocks/>
            </p:cNvSpPr>
            <p:nvPr/>
          </p:nvSpPr>
          <p:spPr bwMode="auto">
            <a:xfrm>
              <a:off x="0" y="0"/>
              <a:ext cx="1355725" cy="2219325"/>
            </a:xfrm>
            <a:custGeom>
              <a:avLst/>
              <a:gdLst>
                <a:gd name="T0" fmla="*/ 428 w 428"/>
                <a:gd name="T1" fmla="*/ 0 h 700"/>
                <a:gd name="T2" fmla="*/ 383 w 428"/>
                <a:gd name="T3" fmla="*/ 303 h 700"/>
                <a:gd name="T4" fmla="*/ 200 w 428"/>
                <a:gd name="T5" fmla="*/ 579 h 700"/>
                <a:gd name="T6" fmla="*/ 0 w 428"/>
                <a:gd name="T7" fmla="*/ 700 h 700"/>
                <a:gd name="T8" fmla="*/ 0 w 428"/>
                <a:gd name="T9" fmla="*/ 0 h 700"/>
                <a:gd name="T10" fmla="*/ 428 w 428"/>
                <a:gd name="T11" fmla="*/ 0 h 700"/>
              </a:gdLst>
              <a:ahLst/>
              <a:cxnLst>
                <a:cxn ang="0">
                  <a:pos x="T0" y="T1"/>
                </a:cxn>
                <a:cxn ang="0">
                  <a:pos x="T2" y="T3"/>
                </a:cxn>
                <a:cxn ang="0">
                  <a:pos x="T4" y="T5"/>
                </a:cxn>
                <a:cxn ang="0">
                  <a:pos x="T6" y="T7"/>
                </a:cxn>
                <a:cxn ang="0">
                  <a:pos x="T8" y="T9"/>
                </a:cxn>
                <a:cxn ang="0">
                  <a:pos x="T10" y="T11"/>
                </a:cxn>
              </a:cxnLst>
              <a:rect l="0" t="0" r="r" b="b"/>
              <a:pathLst>
                <a:path w="428" h="700">
                  <a:moveTo>
                    <a:pt x="428" y="0"/>
                  </a:moveTo>
                  <a:cubicBezTo>
                    <a:pt x="383" y="303"/>
                    <a:pt x="383" y="303"/>
                    <a:pt x="383" y="303"/>
                  </a:cubicBezTo>
                  <a:cubicBezTo>
                    <a:pt x="366" y="418"/>
                    <a:pt x="299" y="519"/>
                    <a:pt x="200" y="579"/>
                  </a:cubicBezTo>
                  <a:cubicBezTo>
                    <a:pt x="0" y="700"/>
                    <a:pt x="0" y="700"/>
                    <a:pt x="0" y="700"/>
                  </a:cubicBezTo>
                  <a:cubicBezTo>
                    <a:pt x="0" y="0"/>
                    <a:pt x="0" y="0"/>
                    <a:pt x="0" y="0"/>
                  </a:cubicBezTo>
                  <a:lnTo>
                    <a:pt x="428" y="0"/>
                  </a:lnTo>
                  <a:close/>
                </a:path>
              </a:pathLst>
            </a:custGeom>
            <a:solidFill>
              <a:schemeClr val="accent1">
                <a:lumMod val="40000"/>
                <a:lumOff val="60000"/>
                <a:alpha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9448800" y="4448312"/>
            <a:ext cx="2743200" cy="2409688"/>
            <a:chOff x="8770937" y="3856038"/>
            <a:chExt cx="3421063" cy="3005138"/>
          </a:xfrm>
        </p:grpSpPr>
        <p:sp>
          <p:nvSpPr>
            <p:cNvPr id="11" name="任意多边形: 形状 10"/>
            <p:cNvSpPr>
              <a:spLocks/>
            </p:cNvSpPr>
            <p:nvPr/>
          </p:nvSpPr>
          <p:spPr bwMode="auto">
            <a:xfrm>
              <a:off x="9796462" y="3856038"/>
              <a:ext cx="2395538" cy="3005138"/>
            </a:xfrm>
            <a:custGeom>
              <a:avLst/>
              <a:gdLst>
                <a:gd name="T0" fmla="*/ 756 w 756"/>
                <a:gd name="T1" fmla="*/ 0 h 948"/>
                <a:gd name="T2" fmla="*/ 756 w 756"/>
                <a:gd name="T3" fmla="*/ 948 h 948"/>
                <a:gd name="T4" fmla="*/ 0 w 756"/>
                <a:gd name="T5" fmla="*/ 948 h 948"/>
                <a:gd name="T6" fmla="*/ 0 w 756"/>
                <a:gd name="T7" fmla="*/ 948 h 948"/>
                <a:gd name="T8" fmla="*/ 72 w 756"/>
                <a:gd name="T9" fmla="*/ 588 h 948"/>
                <a:gd name="T10" fmla="*/ 70 w 756"/>
                <a:gd name="T11" fmla="*/ 512 h 948"/>
                <a:gd name="T12" fmla="*/ 239 w 756"/>
                <a:gd name="T13" fmla="*/ 203 h 948"/>
                <a:gd name="T14" fmla="*/ 254 w 756"/>
                <a:gd name="T15" fmla="*/ 196 h 948"/>
                <a:gd name="T16" fmla="*/ 443 w 756"/>
                <a:gd name="T17" fmla="*/ 145 h 948"/>
                <a:gd name="T18" fmla="*/ 443 w 756"/>
                <a:gd name="T19" fmla="*/ 145 h 948"/>
                <a:gd name="T20" fmla="*/ 711 w 756"/>
                <a:gd name="T21" fmla="*/ 35 h 948"/>
                <a:gd name="T22" fmla="*/ 756 w 756"/>
                <a:gd name="T23"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6" h="948">
                  <a:moveTo>
                    <a:pt x="756" y="0"/>
                  </a:moveTo>
                  <a:cubicBezTo>
                    <a:pt x="756" y="948"/>
                    <a:pt x="756" y="948"/>
                    <a:pt x="756" y="948"/>
                  </a:cubicBezTo>
                  <a:cubicBezTo>
                    <a:pt x="0" y="948"/>
                    <a:pt x="0" y="948"/>
                    <a:pt x="0" y="948"/>
                  </a:cubicBezTo>
                  <a:cubicBezTo>
                    <a:pt x="0" y="948"/>
                    <a:pt x="0" y="948"/>
                    <a:pt x="0" y="948"/>
                  </a:cubicBezTo>
                  <a:cubicBezTo>
                    <a:pt x="50" y="835"/>
                    <a:pt x="75" y="712"/>
                    <a:pt x="72" y="588"/>
                  </a:cubicBezTo>
                  <a:cubicBezTo>
                    <a:pt x="70" y="512"/>
                    <a:pt x="70" y="512"/>
                    <a:pt x="70" y="512"/>
                  </a:cubicBezTo>
                  <a:cubicBezTo>
                    <a:pt x="66" y="386"/>
                    <a:pt x="131" y="268"/>
                    <a:pt x="239" y="203"/>
                  </a:cubicBezTo>
                  <a:cubicBezTo>
                    <a:pt x="254" y="196"/>
                    <a:pt x="254" y="196"/>
                    <a:pt x="254" y="196"/>
                  </a:cubicBezTo>
                  <a:cubicBezTo>
                    <a:pt x="314" y="170"/>
                    <a:pt x="378" y="152"/>
                    <a:pt x="443" y="145"/>
                  </a:cubicBezTo>
                  <a:cubicBezTo>
                    <a:pt x="443" y="145"/>
                    <a:pt x="443" y="145"/>
                    <a:pt x="443" y="145"/>
                  </a:cubicBezTo>
                  <a:cubicBezTo>
                    <a:pt x="541" y="134"/>
                    <a:pt x="634" y="96"/>
                    <a:pt x="711" y="35"/>
                  </a:cubicBezTo>
                  <a:lnTo>
                    <a:pt x="756" y="0"/>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任意多边形: 形状 11"/>
            <p:cNvSpPr>
              <a:spLocks/>
            </p:cNvSpPr>
            <p:nvPr/>
          </p:nvSpPr>
          <p:spPr bwMode="auto">
            <a:xfrm>
              <a:off x="8770937" y="5022850"/>
              <a:ext cx="3421063" cy="1838325"/>
            </a:xfrm>
            <a:custGeom>
              <a:avLst/>
              <a:gdLst>
                <a:gd name="T0" fmla="*/ 1080 w 1080"/>
                <a:gd name="T1" fmla="*/ 580 h 580"/>
                <a:gd name="T2" fmla="*/ 0 w 1080"/>
                <a:gd name="T3" fmla="*/ 580 h 580"/>
                <a:gd name="T4" fmla="*/ 206 w 1080"/>
                <a:gd name="T5" fmla="*/ 367 h 580"/>
                <a:gd name="T6" fmla="*/ 608 w 1080"/>
                <a:gd name="T7" fmla="*/ 161 h 580"/>
                <a:gd name="T8" fmla="*/ 608 w 1080"/>
                <a:gd name="T9" fmla="*/ 161 h 580"/>
                <a:gd name="T10" fmla="*/ 1027 w 1080"/>
                <a:gd name="T11" fmla="*/ 27 h 580"/>
                <a:gd name="T12" fmla="*/ 1080 w 1080"/>
                <a:gd name="T13" fmla="*/ 0 h 580"/>
                <a:gd name="T14" fmla="*/ 1080 w 1080"/>
                <a:gd name="T15" fmla="*/ 580 h 5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0" h="580">
                  <a:moveTo>
                    <a:pt x="1080" y="580"/>
                  </a:moveTo>
                  <a:cubicBezTo>
                    <a:pt x="0" y="580"/>
                    <a:pt x="0" y="580"/>
                    <a:pt x="0" y="580"/>
                  </a:cubicBezTo>
                  <a:cubicBezTo>
                    <a:pt x="206" y="367"/>
                    <a:pt x="206" y="367"/>
                    <a:pt x="206" y="367"/>
                  </a:cubicBezTo>
                  <a:cubicBezTo>
                    <a:pt x="314" y="256"/>
                    <a:pt x="455" y="184"/>
                    <a:pt x="608" y="161"/>
                  </a:cubicBezTo>
                  <a:cubicBezTo>
                    <a:pt x="608" y="161"/>
                    <a:pt x="608" y="161"/>
                    <a:pt x="608" y="161"/>
                  </a:cubicBezTo>
                  <a:cubicBezTo>
                    <a:pt x="754" y="139"/>
                    <a:pt x="895" y="94"/>
                    <a:pt x="1027" y="27"/>
                  </a:cubicBezTo>
                  <a:cubicBezTo>
                    <a:pt x="1080" y="0"/>
                    <a:pt x="1080" y="0"/>
                    <a:pt x="1080" y="0"/>
                  </a:cubicBezTo>
                  <a:lnTo>
                    <a:pt x="1080" y="5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 name="标题 5"/>
          <p:cNvSpPr>
            <a:spLocks noGrp="1"/>
          </p:cNvSpPr>
          <p:nvPr>
            <p:ph type="title" hasCustomPrompt="1"/>
          </p:nvPr>
        </p:nvSpPr>
        <p:spPr>
          <a:xfrm>
            <a:off x="660400" y="0"/>
            <a:ext cx="10858500" cy="1028700"/>
          </a:xfrm>
          <a:prstGeom prst="rect">
            <a:avLst/>
          </a:prstGeom>
        </p:spPr>
        <p:txBody>
          <a:bodyPr anchor="b" anchorCtr="0">
            <a:normAutofit/>
          </a:bodyPr>
          <a:lstStyle>
            <a:lvl1pPr>
              <a:lnSpc>
                <a:spcPct val="100000"/>
              </a:lnSpc>
              <a:defRPr>
                <a:solidFill>
                  <a:schemeClr val="accent1"/>
                </a:solidFill>
              </a:defRPr>
            </a:lvl1pPr>
          </a:lstStyle>
          <a:p>
            <a:pPr lvl="0"/>
            <a:r>
              <a:rPr lang="en-US"/>
              <a:t>Click to add title</a:t>
            </a:r>
          </a:p>
        </p:txBody>
      </p:sp>
      <p:sp>
        <p:nvSpPr>
          <p:cNvPr id="2" name="日期占位符 1"/>
          <p:cNvSpPr>
            <a:spLocks noGrp="1"/>
          </p:cNvSpPr>
          <p:nvPr>
            <p:ph type="dt" sz="half" idx="10"/>
          </p:nvPr>
        </p:nvSpPr>
        <p:spPr/>
        <p:txBody>
          <a:bodyPr/>
          <a:lstStyle/>
          <a:p>
            <a:fld id="{3B15AA74-9494-413D-A206-147258D0B490}" type="datetime1">
              <a:rPr lang="zh-CN" altLang="en-US" smtClean="0"/>
              <a:t>2023/9/6</a:t>
            </a:fld>
            <a:endParaRPr lang="zh-CN" altLang="en-US"/>
          </a:p>
        </p:txBody>
      </p:sp>
      <p:sp>
        <p:nvSpPr>
          <p:cNvPr id="3" name="页脚占位符 2"/>
          <p:cNvSpPr>
            <a:spLocks noGrp="1"/>
          </p:cNvSpPr>
          <p:nvPr>
            <p:ph type="ftr" sz="quarter" idx="11"/>
          </p:nvPr>
        </p:nvSpPr>
        <p:spPr/>
        <p:txBody>
          <a:bodyPr/>
          <a:lstStyle/>
          <a:p>
            <a:r>
              <a:rPr lang="af-ZA" altLang="zh-CN"/>
              <a:t>OfficePLUS</a:t>
            </a:r>
            <a:endParaRPr lang="zh-CN" altLang="en-US"/>
          </a:p>
        </p:txBody>
      </p:sp>
      <p:sp>
        <p:nvSpPr>
          <p:cNvPr id="4" name="灯片编号占位符 3"/>
          <p:cNvSpPr>
            <a:spLocks noGrp="1"/>
          </p:cNvSpPr>
          <p:nvPr>
            <p:ph type="sldNum" sz="quarter" idx="12"/>
          </p:nvPr>
        </p:nvSpPr>
        <p:spPr/>
        <p:txBody>
          <a:bodyPr/>
          <a:lstStyle/>
          <a:p>
            <a:fld id="{7F65B630-C7FF-41C0-9923-C5E5E29EED81}" type="slidenum">
              <a:rPr lang="zh-CN" altLang="en-US" smtClean="0"/>
              <a:t>‹#›</a:t>
            </a:fld>
            <a:endParaRPr lang="zh-CN" altLang="en-US"/>
          </a:p>
        </p:txBody>
      </p:sp>
    </p:spTree>
  </p:cSld>
  <p:clrMapOvr>
    <a:overrideClrMapping bg1="lt1" tx1="dk1" bg2="lt2" tx2="dk2" accent1="accent1" accent2="accent2" accent3="accent3" accent4="accent4" accent5="accent5" accent6="accent6" hlink="hlink" folHlink="folHlink"/>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6983D36A-0885-4071-9EF1-0FE4286E17CF}" type="datetime1">
              <a:rPr lang="zh-CN" altLang="en-US" smtClean="0"/>
              <a:t>2023/9/6</a:t>
            </a:fld>
            <a:endParaRPr lang="en-US"/>
          </a:p>
        </p:txBody>
      </p:sp>
      <p:sp>
        <p:nvSpPr>
          <p:cNvPr id="3" name="页脚占位符 2"/>
          <p:cNvSpPr>
            <a:spLocks noGrp="1"/>
          </p:cNvSpPr>
          <p:nvPr>
            <p:ph type="ftr" sz="quarter" idx="11"/>
          </p:nvPr>
        </p:nvSpPr>
        <p:spPr/>
        <p:txBody>
          <a:bodyPr/>
          <a:lstStyle/>
          <a:p>
            <a:r>
              <a:rPr lang="en-US"/>
              <a:t>OfficePLUS</a:t>
            </a:r>
            <a:endParaRPr lang="en-US" dirty="0"/>
          </a:p>
        </p:txBody>
      </p:sp>
      <p:sp>
        <p:nvSpPr>
          <p:cNvPr id="4" name="灯片编号占位符 3"/>
          <p:cNvSpPr>
            <a:spLocks noGrp="1"/>
          </p:cNvSpPr>
          <p:nvPr>
            <p:ph type="sldNum" sz="quarter" idx="12"/>
          </p:nvPr>
        </p:nvSpPr>
        <p:spPr/>
        <p:txBody>
          <a:bodyPr/>
          <a:lstStyle/>
          <a:p>
            <a:fld id="{C8BB1146-E542-4D4E-B8E9-6919A11DDD48}"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p:cSld name="Closing">
    <p:bg>
      <p:bgPr>
        <a:solidFill>
          <a:schemeClr val="accent1">
            <a:lumMod val="20000"/>
            <a:lumOff val="80000"/>
          </a:schemeClr>
        </a:solidFill>
        <a:effectLst/>
      </p:bgPr>
    </p:bg>
    <p:spTree>
      <p:nvGrpSpPr>
        <p:cNvPr id="1" name=""/>
        <p:cNvGrpSpPr/>
        <p:nvPr/>
      </p:nvGrpSpPr>
      <p:grpSpPr>
        <a:xfrm>
          <a:off x="0" y="0"/>
          <a:ext cx="0" cy="0"/>
          <a:chOff x="0" y="0"/>
          <a:chExt cx="0" cy="0"/>
        </a:xfrm>
      </p:grpSpPr>
      <p:grpSp>
        <p:nvGrpSpPr>
          <p:cNvPr id="4" name="组合 3"/>
          <p:cNvGrpSpPr/>
          <p:nvPr/>
        </p:nvGrpSpPr>
        <p:grpSpPr>
          <a:xfrm>
            <a:off x="4209677" y="173833"/>
            <a:ext cx="7982323" cy="6684168"/>
            <a:chOff x="4209677" y="173833"/>
            <a:chExt cx="7982323" cy="6684168"/>
          </a:xfrm>
        </p:grpSpPr>
        <p:sp>
          <p:nvSpPr>
            <p:cNvPr id="6" name="任意多边形: 形状 5"/>
            <p:cNvSpPr/>
            <p:nvPr/>
          </p:nvSpPr>
          <p:spPr>
            <a:xfrm>
              <a:off x="9847228" y="1795874"/>
              <a:ext cx="2344772" cy="2601702"/>
            </a:xfrm>
            <a:custGeom>
              <a:avLst/>
              <a:gdLst>
                <a:gd name="connsiteX0" fmla="*/ 217589 w 2344772"/>
                <a:gd name="connsiteY0" fmla="*/ 0 h 2601702"/>
                <a:gd name="connsiteX1" fmla="*/ 389797 w 2344772"/>
                <a:gd name="connsiteY1" fmla="*/ 43487 h 2601702"/>
                <a:gd name="connsiteX2" fmla="*/ 866122 w 2344772"/>
                <a:gd name="connsiteY2" fmla="*/ 85090 h 2601702"/>
                <a:gd name="connsiteX3" fmla="*/ 1259098 w 2344772"/>
                <a:gd name="connsiteY3" fmla="*/ 315280 h 2601702"/>
                <a:gd name="connsiteX4" fmla="*/ 1375063 w 2344772"/>
                <a:gd name="connsiteY4" fmla="*/ 624035 h 2601702"/>
                <a:gd name="connsiteX5" fmla="*/ 1680777 w 2344772"/>
                <a:gd name="connsiteY5" fmla="*/ 633312 h 2601702"/>
                <a:gd name="connsiteX6" fmla="*/ 2182903 w 2344772"/>
                <a:gd name="connsiteY6" fmla="*/ 1044148 h 2601702"/>
                <a:gd name="connsiteX7" fmla="*/ 2176380 w 2344772"/>
                <a:gd name="connsiteY7" fmla="*/ 1179507 h 2601702"/>
                <a:gd name="connsiteX8" fmla="*/ 2149854 w 2344772"/>
                <a:gd name="connsiteY8" fmla="*/ 1334899 h 2601702"/>
                <a:gd name="connsiteX9" fmla="*/ 2260039 w 2344772"/>
                <a:gd name="connsiteY9" fmla="*/ 1523813 h 2601702"/>
                <a:gd name="connsiteX10" fmla="*/ 2344772 w 2344772"/>
                <a:gd name="connsiteY10" fmla="*/ 1600672 h 2601702"/>
                <a:gd name="connsiteX11" fmla="*/ 2344772 w 2344772"/>
                <a:gd name="connsiteY11" fmla="*/ 2320004 h 2601702"/>
                <a:gd name="connsiteX12" fmla="*/ 2292367 w 2344772"/>
                <a:gd name="connsiteY12" fmla="*/ 2380845 h 2601702"/>
                <a:gd name="connsiteX13" fmla="*/ 2038236 w 2344772"/>
                <a:gd name="connsiteY13" fmla="*/ 2548471 h 2601702"/>
                <a:gd name="connsiteX14" fmla="*/ 1253734 w 2344772"/>
                <a:gd name="connsiteY14" fmla="*/ 2467440 h 2601702"/>
                <a:gd name="connsiteX15" fmla="*/ 717396 w 2344772"/>
                <a:gd name="connsiteY15" fmla="*/ 1869062 h 2601702"/>
                <a:gd name="connsiteX16" fmla="*/ 475031 w 2344772"/>
                <a:gd name="connsiteY16" fmla="*/ 1093259 h 2601702"/>
                <a:gd name="connsiteX17" fmla="*/ 393710 w 2344772"/>
                <a:gd name="connsiteY17" fmla="*/ 784937 h 2601702"/>
                <a:gd name="connsiteX18" fmla="*/ 199615 w 2344772"/>
                <a:gd name="connsiteY18" fmla="*/ 568808 h 2601702"/>
                <a:gd name="connsiteX19" fmla="*/ 38713 w 2344772"/>
                <a:gd name="connsiteY19" fmla="*/ 406601 h 2601702"/>
                <a:gd name="connsiteX20" fmla="*/ 153 w 2344772"/>
                <a:gd name="connsiteY20" fmla="*/ 235844 h 2601702"/>
                <a:gd name="connsiteX21" fmla="*/ 217589 w 2344772"/>
                <a:gd name="connsiteY21" fmla="*/ 0 h 260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4772" h="2601702">
                  <a:moveTo>
                    <a:pt x="217589" y="0"/>
                  </a:moveTo>
                  <a:cubicBezTo>
                    <a:pt x="277165" y="0"/>
                    <a:pt x="333554" y="26381"/>
                    <a:pt x="389797" y="43487"/>
                  </a:cubicBezTo>
                  <a:cubicBezTo>
                    <a:pt x="542580" y="90597"/>
                    <a:pt x="706961" y="70303"/>
                    <a:pt x="866122" y="85090"/>
                  </a:cubicBezTo>
                  <a:cubicBezTo>
                    <a:pt x="1025284" y="99874"/>
                    <a:pt x="1199521" y="166843"/>
                    <a:pt x="1259098" y="315280"/>
                  </a:cubicBezTo>
                  <a:cubicBezTo>
                    <a:pt x="1300846" y="419358"/>
                    <a:pt x="1284610" y="556922"/>
                    <a:pt x="1375063" y="624035"/>
                  </a:cubicBezTo>
                  <a:cubicBezTo>
                    <a:pt x="1458993" y="686945"/>
                    <a:pt x="1576407" y="643895"/>
                    <a:pt x="1680777" y="633312"/>
                  </a:cubicBezTo>
                  <a:cubicBezTo>
                    <a:pt x="1932853" y="608089"/>
                    <a:pt x="2157680" y="792024"/>
                    <a:pt x="2182903" y="1044148"/>
                  </a:cubicBezTo>
                  <a:cubicBezTo>
                    <a:pt x="2187542" y="1089345"/>
                    <a:pt x="2185222" y="1134962"/>
                    <a:pt x="2176380" y="1179507"/>
                  </a:cubicBezTo>
                  <a:cubicBezTo>
                    <a:pt x="2165944" y="1231256"/>
                    <a:pt x="2147389" y="1282280"/>
                    <a:pt x="2149854" y="1334899"/>
                  </a:cubicBezTo>
                  <a:cubicBezTo>
                    <a:pt x="2154493" y="1412089"/>
                    <a:pt x="2202473" y="1469564"/>
                    <a:pt x="2260039" y="1523813"/>
                  </a:cubicBezTo>
                  <a:lnTo>
                    <a:pt x="2344772" y="1600672"/>
                  </a:lnTo>
                  <a:lnTo>
                    <a:pt x="2344772" y="2320004"/>
                  </a:lnTo>
                  <a:lnTo>
                    <a:pt x="2292367" y="2380845"/>
                  </a:lnTo>
                  <a:cubicBezTo>
                    <a:pt x="2220473" y="2453507"/>
                    <a:pt x="2133309" y="2511671"/>
                    <a:pt x="2038236" y="2548471"/>
                  </a:cubicBezTo>
                  <a:cubicBezTo>
                    <a:pt x="1784708" y="2646606"/>
                    <a:pt x="1489288" y="2602974"/>
                    <a:pt x="1253734" y="2467440"/>
                  </a:cubicBezTo>
                  <a:cubicBezTo>
                    <a:pt x="1018180" y="2331906"/>
                    <a:pt x="839015" y="2111863"/>
                    <a:pt x="717396" y="1869062"/>
                  </a:cubicBezTo>
                  <a:cubicBezTo>
                    <a:pt x="595779" y="1626260"/>
                    <a:pt x="526345" y="1360267"/>
                    <a:pt x="475031" y="1093259"/>
                  </a:cubicBezTo>
                  <a:cubicBezTo>
                    <a:pt x="455171" y="988600"/>
                    <a:pt x="437343" y="882203"/>
                    <a:pt x="393710" y="784937"/>
                  </a:cubicBezTo>
                  <a:cubicBezTo>
                    <a:pt x="354499" y="693543"/>
                    <a:pt x="286284" y="617586"/>
                    <a:pt x="199615" y="568808"/>
                  </a:cubicBezTo>
                  <a:cubicBezTo>
                    <a:pt x="125686" y="528364"/>
                    <a:pt x="77416" y="484733"/>
                    <a:pt x="38713" y="406601"/>
                  </a:cubicBezTo>
                  <a:cubicBezTo>
                    <a:pt x="11663" y="353838"/>
                    <a:pt x="-1600" y="295102"/>
                    <a:pt x="153" y="235844"/>
                  </a:cubicBezTo>
                  <a:cubicBezTo>
                    <a:pt x="5518" y="117994"/>
                    <a:pt x="99739" y="1160"/>
                    <a:pt x="217589" y="0"/>
                  </a:cubicBezTo>
                  <a:close/>
                </a:path>
              </a:pathLst>
            </a:custGeom>
            <a:solidFill>
              <a:srgbClr val="010100"/>
            </a:solidFill>
            <a:ln w="9525" cap="flat">
              <a:noFill/>
              <a:prstDash val="solid"/>
              <a:miter/>
            </a:ln>
          </p:spPr>
          <p:txBody>
            <a:bodyPr wrap="square" rtlCol="0" anchor="ctr">
              <a:noAutofit/>
            </a:bodyPr>
            <a:lstStyle/>
            <a:p>
              <a:endParaRPr lang="zh-CN" altLang="en-US"/>
            </a:p>
          </p:txBody>
        </p:sp>
        <p:sp>
          <p:nvSpPr>
            <p:cNvPr id="7" name="任意多边形: 形状 6"/>
            <p:cNvSpPr/>
            <p:nvPr/>
          </p:nvSpPr>
          <p:spPr>
            <a:xfrm>
              <a:off x="9716762" y="5649274"/>
              <a:ext cx="1985996" cy="1208726"/>
            </a:xfrm>
            <a:custGeom>
              <a:avLst/>
              <a:gdLst>
                <a:gd name="connsiteX0" fmla="*/ 1500454 w 1985996"/>
                <a:gd name="connsiteY0" fmla="*/ 1272 h 1208726"/>
                <a:gd name="connsiteX1" fmla="*/ 1704554 w 1985996"/>
                <a:gd name="connsiteY1" fmla="*/ 61718 h 1208726"/>
                <a:gd name="connsiteX2" fmla="*/ 1970346 w 1985996"/>
                <a:gd name="connsiteY2" fmla="*/ 967495 h 1208726"/>
                <a:gd name="connsiteX3" fmla="*/ 1985996 w 1985996"/>
                <a:gd name="connsiteY3" fmla="*/ 1208726 h 1208726"/>
                <a:gd name="connsiteX4" fmla="*/ 0 w 1985996"/>
                <a:gd name="connsiteY4" fmla="*/ 1208726 h 1208726"/>
                <a:gd name="connsiteX5" fmla="*/ 159 w 1985996"/>
                <a:gd name="connsiteY5" fmla="*/ 882495 h 1208726"/>
                <a:gd name="connsiteX6" fmla="*/ 95396 w 1985996"/>
                <a:gd name="connsiteY6" fmla="*/ 226097 h 1208726"/>
                <a:gd name="connsiteX7" fmla="*/ 1260987 w 1985996"/>
                <a:gd name="connsiteY7" fmla="*/ 16781 h 1208726"/>
                <a:gd name="connsiteX8" fmla="*/ 1500454 w 1985996"/>
                <a:gd name="connsiteY8" fmla="*/ 1272 h 120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996" h="1208726">
                  <a:moveTo>
                    <a:pt x="1500454" y="1272"/>
                  </a:moveTo>
                  <a:cubicBezTo>
                    <a:pt x="1570904" y="5040"/>
                    <a:pt x="1641933" y="31567"/>
                    <a:pt x="1704554" y="61718"/>
                  </a:cubicBezTo>
                  <a:cubicBezTo>
                    <a:pt x="1842951" y="347523"/>
                    <a:pt x="1932507" y="653673"/>
                    <a:pt x="1970346" y="967495"/>
                  </a:cubicBezTo>
                  <a:lnTo>
                    <a:pt x="1985996" y="1208726"/>
                  </a:lnTo>
                  <a:lnTo>
                    <a:pt x="0" y="1208726"/>
                  </a:lnTo>
                  <a:lnTo>
                    <a:pt x="159" y="882495"/>
                  </a:lnTo>
                  <a:cubicBezTo>
                    <a:pt x="10451" y="660386"/>
                    <a:pt x="41472" y="439328"/>
                    <a:pt x="95396" y="226097"/>
                  </a:cubicBezTo>
                  <a:cubicBezTo>
                    <a:pt x="484602" y="153619"/>
                    <a:pt x="867723" y="67516"/>
                    <a:pt x="1260987" y="16781"/>
                  </a:cubicBezTo>
                  <a:cubicBezTo>
                    <a:pt x="1340424" y="6634"/>
                    <a:pt x="1420439" y="-3658"/>
                    <a:pt x="1500454" y="1272"/>
                  </a:cubicBezTo>
                  <a:close/>
                </a:path>
              </a:pathLst>
            </a:custGeom>
            <a:solidFill>
              <a:srgbClr val="422038"/>
            </a:solidFill>
            <a:ln w="9525" cap="flat">
              <a:noFill/>
              <a:prstDash val="solid"/>
              <a:miter/>
            </a:ln>
          </p:spPr>
          <p:txBody>
            <a:bodyPr wrap="square" rtlCol="0" anchor="ctr">
              <a:noAutofit/>
            </a:bodyPr>
            <a:lstStyle/>
            <a:p>
              <a:endParaRPr lang="zh-CN" altLang="en-US"/>
            </a:p>
          </p:txBody>
        </p:sp>
        <p:sp>
          <p:nvSpPr>
            <p:cNvPr id="8" name="任意多边形: 形状 7"/>
            <p:cNvSpPr/>
            <p:nvPr/>
          </p:nvSpPr>
          <p:spPr>
            <a:xfrm>
              <a:off x="7144794" y="2121313"/>
              <a:ext cx="2566909" cy="2814713"/>
            </a:xfrm>
            <a:custGeom>
              <a:avLst/>
              <a:gdLst>
                <a:gd name="connsiteX0" fmla="*/ 1639271 w 1686705"/>
                <a:gd name="connsiteY0" fmla="*/ 914392 h 1849536"/>
                <a:gd name="connsiteX1" fmla="*/ 1174832 w 1686705"/>
                <a:gd name="connsiteY1" fmla="*/ 1323967 h 1849536"/>
                <a:gd name="connsiteX2" fmla="*/ 1091297 w 1686705"/>
                <a:gd name="connsiteY2" fmla="*/ 1277961 h 1849536"/>
                <a:gd name="connsiteX3" fmla="*/ 762399 w 1686705"/>
                <a:gd name="connsiteY3" fmla="*/ 639786 h 1849536"/>
                <a:gd name="connsiteX4" fmla="*/ 662291 w 1686705"/>
                <a:gd name="connsiteY4" fmla="*/ 379277 h 1849536"/>
                <a:gd name="connsiteX5" fmla="*/ 659339 w 1686705"/>
                <a:gd name="connsiteY5" fmla="*/ 262882 h 1849536"/>
                <a:gd name="connsiteX6" fmla="*/ 579138 w 1686705"/>
                <a:gd name="connsiteY6" fmla="*/ 61142 h 1849536"/>
                <a:gd name="connsiteX7" fmla="*/ 468267 w 1686705"/>
                <a:gd name="connsiteY7" fmla="*/ 1135 h 1849536"/>
                <a:gd name="connsiteX8" fmla="*/ 438072 w 1686705"/>
                <a:gd name="connsiteY8" fmla="*/ 14089 h 1849536"/>
                <a:gd name="connsiteX9" fmla="*/ 468648 w 1686705"/>
                <a:gd name="connsiteY9" fmla="*/ 86479 h 1849536"/>
                <a:gd name="connsiteX10" fmla="*/ 509129 w 1686705"/>
                <a:gd name="connsiteY10" fmla="*/ 148105 h 1849536"/>
                <a:gd name="connsiteX11" fmla="*/ 482840 w 1686705"/>
                <a:gd name="connsiteY11" fmla="*/ 240022 h 1849536"/>
                <a:gd name="connsiteX12" fmla="*/ 450455 w 1686705"/>
                <a:gd name="connsiteY12" fmla="*/ 240022 h 1849536"/>
                <a:gd name="connsiteX13" fmla="*/ 393305 w 1686705"/>
                <a:gd name="connsiteY13" fmla="*/ 231640 h 1849536"/>
                <a:gd name="connsiteX14" fmla="*/ 334440 w 1686705"/>
                <a:gd name="connsiteY14" fmla="*/ 210685 h 1849536"/>
                <a:gd name="connsiteX15" fmla="*/ 158990 w 1686705"/>
                <a:gd name="connsiteY15" fmla="*/ 3897 h 1849536"/>
                <a:gd name="connsiteX16" fmla="*/ 104031 w 1686705"/>
                <a:gd name="connsiteY16" fmla="*/ 24947 h 1849536"/>
                <a:gd name="connsiteX17" fmla="*/ 142131 w 1686705"/>
                <a:gd name="connsiteY17" fmla="*/ 82097 h 1849536"/>
                <a:gd name="connsiteX18" fmla="*/ 136130 w 1686705"/>
                <a:gd name="connsiteY18" fmla="*/ 80573 h 1849536"/>
                <a:gd name="connsiteX19" fmla="*/ 110222 w 1686705"/>
                <a:gd name="connsiteY19" fmla="*/ 51998 h 1849536"/>
                <a:gd name="connsiteX20" fmla="*/ 80885 w 1686705"/>
                <a:gd name="connsiteY20" fmla="*/ 27424 h 1849536"/>
                <a:gd name="connsiteX21" fmla="*/ 42223 w 1686705"/>
                <a:gd name="connsiteY21" fmla="*/ 39178 h 1849536"/>
                <a:gd name="connsiteX22" fmla="*/ 38975 w 1686705"/>
                <a:gd name="connsiteY22" fmla="*/ 49998 h 1849536"/>
                <a:gd name="connsiteX23" fmla="*/ 58025 w 1686705"/>
                <a:gd name="connsiteY23" fmla="*/ 108577 h 1849536"/>
                <a:gd name="connsiteX24" fmla="*/ 134225 w 1686705"/>
                <a:gd name="connsiteY24" fmla="*/ 209161 h 1849536"/>
                <a:gd name="connsiteX25" fmla="*/ 64883 w 1686705"/>
                <a:gd name="connsiteY25" fmla="*/ 131627 h 1849536"/>
                <a:gd name="connsiteX26" fmla="*/ 36975 w 1686705"/>
                <a:gd name="connsiteY26" fmla="*/ 119340 h 1849536"/>
                <a:gd name="connsiteX27" fmla="*/ 26974 w 1686705"/>
                <a:gd name="connsiteY27" fmla="*/ 130198 h 1849536"/>
                <a:gd name="connsiteX28" fmla="*/ 24688 w 1686705"/>
                <a:gd name="connsiteY28" fmla="*/ 181729 h 1849536"/>
                <a:gd name="connsiteX29" fmla="*/ 50310 w 1686705"/>
                <a:gd name="connsiteY29" fmla="*/ 227735 h 1849536"/>
                <a:gd name="connsiteX30" fmla="*/ 128415 w 1686705"/>
                <a:gd name="connsiteY30" fmla="*/ 308126 h 1849536"/>
                <a:gd name="connsiteX31" fmla="*/ 28593 w 1686705"/>
                <a:gd name="connsiteY31" fmla="*/ 221543 h 1849536"/>
                <a:gd name="connsiteX32" fmla="*/ 13353 w 1686705"/>
                <a:gd name="connsiteY32" fmla="*/ 214400 h 1849536"/>
                <a:gd name="connsiteX33" fmla="*/ 1828 w 1686705"/>
                <a:gd name="connsiteY33" fmla="*/ 250785 h 1849536"/>
                <a:gd name="connsiteX34" fmla="*/ 171182 w 1686705"/>
                <a:gd name="connsiteY34" fmla="*/ 428807 h 1849536"/>
                <a:gd name="connsiteX35" fmla="*/ 248144 w 1686705"/>
                <a:gd name="connsiteY35" fmla="*/ 453001 h 1849536"/>
                <a:gd name="connsiteX36" fmla="*/ 345014 w 1686705"/>
                <a:gd name="connsiteY36" fmla="*/ 491672 h 1849536"/>
                <a:gd name="connsiteX37" fmla="*/ 460933 w 1686705"/>
                <a:gd name="connsiteY37" fmla="*/ 635309 h 1849536"/>
                <a:gd name="connsiteX38" fmla="*/ 670007 w 1686705"/>
                <a:gd name="connsiteY38" fmla="*/ 1218620 h 1849536"/>
                <a:gd name="connsiteX39" fmla="*/ 879557 w 1686705"/>
                <a:gd name="connsiteY39" fmla="*/ 1703538 h 1849536"/>
                <a:gd name="connsiteX40" fmla="*/ 993857 w 1686705"/>
                <a:gd name="connsiteY40" fmla="*/ 1823458 h 1849536"/>
                <a:gd name="connsiteX41" fmla="*/ 1143018 w 1686705"/>
                <a:gd name="connsiteY41" fmla="*/ 1848509 h 1849536"/>
                <a:gd name="connsiteX42" fmla="*/ 1666893 w 1686705"/>
                <a:gd name="connsiteY42" fmla="*/ 1690203 h 1849536"/>
                <a:gd name="connsiteX43" fmla="*/ 1634413 w 1686705"/>
                <a:gd name="connsiteY43" fmla="*/ 1030883 h 1849536"/>
                <a:gd name="connsiteX44" fmla="*/ 1639271 w 1686705"/>
                <a:gd name="connsiteY44" fmla="*/ 914392 h 18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86705" h="1849536">
                  <a:moveTo>
                    <a:pt x="1639271" y="914392"/>
                  </a:moveTo>
                  <a:cubicBezTo>
                    <a:pt x="1491585" y="1058791"/>
                    <a:pt x="1336566" y="1195494"/>
                    <a:pt x="1174832" y="1323967"/>
                  </a:cubicBezTo>
                  <a:cubicBezTo>
                    <a:pt x="1151495" y="1342541"/>
                    <a:pt x="1108157" y="1302917"/>
                    <a:pt x="1091297" y="1277961"/>
                  </a:cubicBezTo>
                  <a:cubicBezTo>
                    <a:pt x="958690" y="1077889"/>
                    <a:pt x="848390" y="863881"/>
                    <a:pt x="762399" y="639786"/>
                  </a:cubicBezTo>
                  <a:cubicBezTo>
                    <a:pt x="730776" y="557109"/>
                    <a:pt x="674674" y="466907"/>
                    <a:pt x="662291" y="379277"/>
                  </a:cubicBezTo>
                  <a:cubicBezTo>
                    <a:pt x="656862" y="341177"/>
                    <a:pt x="661434" y="301648"/>
                    <a:pt x="659339" y="262882"/>
                  </a:cubicBezTo>
                  <a:cubicBezTo>
                    <a:pt x="655157" y="188720"/>
                    <a:pt x="627020" y="117930"/>
                    <a:pt x="579138" y="61142"/>
                  </a:cubicBezTo>
                  <a:cubicBezTo>
                    <a:pt x="550563" y="27900"/>
                    <a:pt x="511796" y="-1437"/>
                    <a:pt x="468267" y="1135"/>
                  </a:cubicBezTo>
                  <a:cubicBezTo>
                    <a:pt x="456818" y="944"/>
                    <a:pt x="445826" y="5659"/>
                    <a:pt x="438072" y="14089"/>
                  </a:cubicBezTo>
                  <a:cubicBezTo>
                    <a:pt x="420261" y="36949"/>
                    <a:pt x="448074" y="66095"/>
                    <a:pt x="468648" y="86479"/>
                  </a:cubicBezTo>
                  <a:cubicBezTo>
                    <a:pt x="486279" y="103986"/>
                    <a:pt x="500071" y="124970"/>
                    <a:pt x="509129" y="148105"/>
                  </a:cubicBezTo>
                  <a:cubicBezTo>
                    <a:pt x="522178" y="181634"/>
                    <a:pt x="517607" y="230401"/>
                    <a:pt x="482840" y="240022"/>
                  </a:cubicBezTo>
                  <a:cubicBezTo>
                    <a:pt x="472163" y="242260"/>
                    <a:pt x="461133" y="242260"/>
                    <a:pt x="450455" y="240022"/>
                  </a:cubicBezTo>
                  <a:lnTo>
                    <a:pt x="393305" y="231640"/>
                  </a:lnTo>
                  <a:cubicBezTo>
                    <a:pt x="372350" y="228592"/>
                    <a:pt x="350062" y="224972"/>
                    <a:pt x="334440" y="210685"/>
                  </a:cubicBezTo>
                  <a:cubicBezTo>
                    <a:pt x="321963" y="199255"/>
                    <a:pt x="186041" y="13232"/>
                    <a:pt x="158990" y="3897"/>
                  </a:cubicBezTo>
                  <a:cubicBezTo>
                    <a:pt x="131939" y="-5437"/>
                    <a:pt x="117175" y="-484"/>
                    <a:pt x="104031" y="24947"/>
                  </a:cubicBezTo>
                  <a:cubicBezTo>
                    <a:pt x="90887" y="50379"/>
                    <a:pt x="113556" y="88479"/>
                    <a:pt x="142131" y="82097"/>
                  </a:cubicBezTo>
                  <a:cubicBezTo>
                    <a:pt x="142131" y="84288"/>
                    <a:pt x="137845" y="82097"/>
                    <a:pt x="136130" y="80573"/>
                  </a:cubicBezTo>
                  <a:cubicBezTo>
                    <a:pt x="126452" y="72048"/>
                    <a:pt x="117766" y="62456"/>
                    <a:pt x="110222" y="51998"/>
                  </a:cubicBezTo>
                  <a:cubicBezTo>
                    <a:pt x="102698" y="41444"/>
                    <a:pt x="92591" y="32986"/>
                    <a:pt x="80885" y="27424"/>
                  </a:cubicBezTo>
                  <a:cubicBezTo>
                    <a:pt x="66960" y="19994"/>
                    <a:pt x="49652" y="25252"/>
                    <a:pt x="42223" y="39178"/>
                  </a:cubicBezTo>
                  <a:cubicBezTo>
                    <a:pt x="40433" y="42530"/>
                    <a:pt x="39328" y="46207"/>
                    <a:pt x="38975" y="49998"/>
                  </a:cubicBezTo>
                  <a:cubicBezTo>
                    <a:pt x="36023" y="70762"/>
                    <a:pt x="47071" y="90670"/>
                    <a:pt x="58025" y="108577"/>
                  </a:cubicBezTo>
                  <a:cubicBezTo>
                    <a:pt x="79742" y="144772"/>
                    <a:pt x="102507" y="181062"/>
                    <a:pt x="134225" y="209161"/>
                  </a:cubicBezTo>
                  <a:cubicBezTo>
                    <a:pt x="112670" y="181967"/>
                    <a:pt x="89515" y="156078"/>
                    <a:pt x="64883" y="131627"/>
                  </a:cubicBezTo>
                  <a:cubicBezTo>
                    <a:pt x="57549" y="123627"/>
                    <a:pt x="46976" y="115054"/>
                    <a:pt x="36975" y="119340"/>
                  </a:cubicBezTo>
                  <a:cubicBezTo>
                    <a:pt x="32460" y="121664"/>
                    <a:pt x="28917" y="125513"/>
                    <a:pt x="26974" y="130198"/>
                  </a:cubicBezTo>
                  <a:cubicBezTo>
                    <a:pt x="19611" y="146439"/>
                    <a:pt x="18792" y="164898"/>
                    <a:pt x="24688" y="181729"/>
                  </a:cubicBezTo>
                  <a:cubicBezTo>
                    <a:pt x="30546" y="198417"/>
                    <a:pt x="39213" y="213971"/>
                    <a:pt x="50310" y="227735"/>
                  </a:cubicBezTo>
                  <a:cubicBezTo>
                    <a:pt x="72732" y="257824"/>
                    <a:pt x="98992" y="284846"/>
                    <a:pt x="128415" y="308126"/>
                  </a:cubicBezTo>
                  <a:cubicBezTo>
                    <a:pt x="99840" y="273931"/>
                    <a:pt x="63359" y="249451"/>
                    <a:pt x="28593" y="221543"/>
                  </a:cubicBezTo>
                  <a:cubicBezTo>
                    <a:pt x="24469" y="217505"/>
                    <a:pt x="19096" y="214990"/>
                    <a:pt x="13353" y="214400"/>
                  </a:cubicBezTo>
                  <a:cubicBezTo>
                    <a:pt x="-1506" y="214400"/>
                    <a:pt x="-2935" y="236688"/>
                    <a:pt x="1828" y="250785"/>
                  </a:cubicBezTo>
                  <a:cubicBezTo>
                    <a:pt x="29603" y="331995"/>
                    <a:pt x="91458" y="397013"/>
                    <a:pt x="171182" y="428807"/>
                  </a:cubicBezTo>
                  <a:cubicBezTo>
                    <a:pt x="196233" y="438332"/>
                    <a:pt x="222522" y="444809"/>
                    <a:pt x="248144" y="453001"/>
                  </a:cubicBezTo>
                  <a:cubicBezTo>
                    <a:pt x="281063" y="464250"/>
                    <a:pt x="313400" y="477156"/>
                    <a:pt x="345014" y="491672"/>
                  </a:cubicBezTo>
                  <a:cubicBezTo>
                    <a:pt x="392639" y="512342"/>
                    <a:pt x="441597" y="587589"/>
                    <a:pt x="460933" y="635309"/>
                  </a:cubicBezTo>
                  <a:cubicBezTo>
                    <a:pt x="546658" y="848764"/>
                    <a:pt x="596283" y="1005355"/>
                    <a:pt x="670007" y="1218620"/>
                  </a:cubicBezTo>
                  <a:cubicBezTo>
                    <a:pt x="727633" y="1385403"/>
                    <a:pt x="786116" y="1553900"/>
                    <a:pt x="879557" y="1703538"/>
                  </a:cubicBezTo>
                  <a:cubicBezTo>
                    <a:pt x="909179" y="1751163"/>
                    <a:pt x="943946" y="1797550"/>
                    <a:pt x="993857" y="1823458"/>
                  </a:cubicBezTo>
                  <a:cubicBezTo>
                    <a:pt x="1039005" y="1847080"/>
                    <a:pt x="1092059" y="1850699"/>
                    <a:pt x="1143018" y="1848509"/>
                  </a:cubicBezTo>
                  <a:cubicBezTo>
                    <a:pt x="1326469" y="1840793"/>
                    <a:pt x="1499253" y="1764879"/>
                    <a:pt x="1666893" y="1690203"/>
                  </a:cubicBezTo>
                  <a:cubicBezTo>
                    <a:pt x="1711089" y="1471128"/>
                    <a:pt x="1669941" y="1251386"/>
                    <a:pt x="1634413" y="1030883"/>
                  </a:cubicBezTo>
                  <a:cubicBezTo>
                    <a:pt x="1627269" y="994021"/>
                    <a:pt x="1616791" y="944300"/>
                    <a:pt x="1639271" y="914392"/>
                  </a:cubicBezTo>
                  <a:close/>
                </a:path>
              </a:pathLst>
            </a:custGeom>
            <a:solidFill>
              <a:srgbClr val="F9ACAC"/>
            </a:solidFill>
            <a:ln w="9525" cap="flat">
              <a:noFill/>
              <a:prstDash val="solid"/>
              <a:miter/>
            </a:ln>
          </p:spPr>
          <p:txBody>
            <a:bodyPr rtlCol="0" anchor="ctr"/>
            <a:lstStyle/>
            <a:p>
              <a:endParaRPr lang="zh-CN" altLang="en-US"/>
            </a:p>
          </p:txBody>
        </p:sp>
        <p:sp>
          <p:nvSpPr>
            <p:cNvPr id="9" name="任意多边形: 形状 8"/>
            <p:cNvSpPr/>
            <p:nvPr/>
          </p:nvSpPr>
          <p:spPr>
            <a:xfrm>
              <a:off x="9187989" y="3169195"/>
              <a:ext cx="2351383" cy="2899084"/>
            </a:xfrm>
            <a:custGeom>
              <a:avLst/>
              <a:gdLst>
                <a:gd name="connsiteX0" fmla="*/ 342988 w 1545083"/>
                <a:gd name="connsiteY0" fmla="*/ 1898233 h 1904976"/>
                <a:gd name="connsiteX1" fmla="*/ 1528850 w 1545083"/>
                <a:gd name="connsiteY1" fmla="*/ 1726021 h 1904976"/>
                <a:gd name="connsiteX2" fmla="*/ 1449412 w 1545083"/>
                <a:gd name="connsiteY2" fmla="*/ 1163283 h 1904976"/>
                <a:gd name="connsiteX3" fmla="*/ 1540661 w 1545083"/>
                <a:gd name="connsiteY3" fmla="*/ 704464 h 1904976"/>
                <a:gd name="connsiteX4" fmla="*/ 1437696 w 1545083"/>
                <a:gd name="connsiteY4" fmla="*/ 258885 h 1904976"/>
                <a:gd name="connsiteX5" fmla="*/ 1030978 w 1545083"/>
                <a:gd name="connsiteY5" fmla="*/ -481 h 1904976"/>
                <a:gd name="connsiteX6" fmla="*/ 590638 w 1545083"/>
                <a:gd name="connsiteY6" fmla="*/ 12949 h 1904976"/>
                <a:gd name="connsiteX7" fmla="*/ 280409 w 1545083"/>
                <a:gd name="connsiteY7" fmla="*/ 174398 h 1904976"/>
                <a:gd name="connsiteX8" fmla="*/ 207542 w 1545083"/>
                <a:gd name="connsiteY8" fmla="*/ 276221 h 1904976"/>
                <a:gd name="connsiteX9" fmla="*/ 659 w 1545083"/>
                <a:gd name="connsiteY9" fmla="*/ 752471 h 1904976"/>
                <a:gd name="connsiteX10" fmla="*/ 131057 w 1545083"/>
                <a:gd name="connsiteY10" fmla="*/ 1023171 h 1904976"/>
                <a:gd name="connsiteX11" fmla="*/ 342988 w 1545083"/>
                <a:gd name="connsiteY11" fmla="*/ 1898233 h 190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5083" h="1904976">
                  <a:moveTo>
                    <a:pt x="342988" y="1898233"/>
                  </a:moveTo>
                  <a:cubicBezTo>
                    <a:pt x="719321" y="1926808"/>
                    <a:pt x="1174330" y="1855561"/>
                    <a:pt x="1528850" y="1726021"/>
                  </a:cubicBezTo>
                  <a:cubicBezTo>
                    <a:pt x="1487512" y="1548284"/>
                    <a:pt x="1362639" y="1531520"/>
                    <a:pt x="1449412" y="1163283"/>
                  </a:cubicBezTo>
                  <a:cubicBezTo>
                    <a:pt x="1485226" y="1010883"/>
                    <a:pt x="1526660" y="859912"/>
                    <a:pt x="1540661" y="704464"/>
                  </a:cubicBezTo>
                  <a:cubicBezTo>
                    <a:pt x="1554663" y="549016"/>
                    <a:pt x="1532279" y="382995"/>
                    <a:pt x="1437696" y="258885"/>
                  </a:cubicBezTo>
                  <a:cubicBezTo>
                    <a:pt x="1322539" y="108009"/>
                    <a:pt x="1277581" y="49335"/>
                    <a:pt x="1030978" y="-481"/>
                  </a:cubicBezTo>
                  <a:cubicBezTo>
                    <a:pt x="882198" y="1900"/>
                    <a:pt x="739132" y="1805"/>
                    <a:pt x="590638" y="12949"/>
                  </a:cubicBezTo>
                  <a:cubicBezTo>
                    <a:pt x="491102" y="20379"/>
                    <a:pt x="348607" y="101436"/>
                    <a:pt x="280409" y="174398"/>
                  </a:cubicBezTo>
                  <a:cubicBezTo>
                    <a:pt x="252815" y="205850"/>
                    <a:pt x="228402" y="239949"/>
                    <a:pt x="207542" y="276221"/>
                  </a:cubicBezTo>
                  <a:cubicBezTo>
                    <a:pt x="143439" y="379376"/>
                    <a:pt x="-16390" y="734849"/>
                    <a:pt x="659" y="752471"/>
                  </a:cubicBezTo>
                  <a:cubicBezTo>
                    <a:pt x="7041" y="810573"/>
                    <a:pt x="111911" y="990596"/>
                    <a:pt x="131057" y="1023171"/>
                  </a:cubicBezTo>
                  <a:cubicBezTo>
                    <a:pt x="126199" y="1393122"/>
                    <a:pt x="224878" y="1547903"/>
                    <a:pt x="342988" y="1898233"/>
                  </a:cubicBezTo>
                  <a:close/>
                </a:path>
              </a:pathLst>
            </a:custGeom>
            <a:solidFill>
              <a:schemeClr val="accent1"/>
            </a:solidFill>
            <a:ln w="9525" cap="flat">
              <a:noFill/>
              <a:prstDash val="solid"/>
              <a:miter/>
            </a:ln>
          </p:spPr>
          <p:txBody>
            <a:bodyPr rtlCol="0" anchor="ctr"/>
            <a:lstStyle/>
            <a:p>
              <a:endParaRPr lang="zh-CN" altLang="en-US"/>
            </a:p>
          </p:txBody>
        </p:sp>
        <p:sp>
          <p:nvSpPr>
            <p:cNvPr id="10" name="任意多边形: 形状 9"/>
            <p:cNvSpPr/>
            <p:nvPr/>
          </p:nvSpPr>
          <p:spPr>
            <a:xfrm>
              <a:off x="9876581" y="1953461"/>
              <a:ext cx="730065" cy="1309111"/>
            </a:xfrm>
            <a:custGeom>
              <a:avLst/>
              <a:gdLst>
                <a:gd name="connsiteX0" fmla="*/ 70729 w 479723"/>
                <a:gd name="connsiteY0" fmla="*/ 112192 h 860212"/>
                <a:gd name="connsiteX1" fmla="*/ 131785 w 479723"/>
                <a:gd name="connsiteY1" fmla="*/ 31516 h 860212"/>
                <a:gd name="connsiteX2" fmla="*/ 225701 w 479723"/>
                <a:gd name="connsiteY2" fmla="*/ -107 h 860212"/>
                <a:gd name="connsiteX3" fmla="*/ 286375 w 479723"/>
                <a:gd name="connsiteY3" fmla="*/ 25039 h 860212"/>
                <a:gd name="connsiteX4" fmla="*/ 373624 w 479723"/>
                <a:gd name="connsiteY4" fmla="*/ 203251 h 860212"/>
                <a:gd name="connsiteX5" fmla="*/ 378387 w 479723"/>
                <a:gd name="connsiteY5" fmla="*/ 261068 h 860212"/>
                <a:gd name="connsiteX6" fmla="*/ 387340 w 479723"/>
                <a:gd name="connsiteY6" fmla="*/ 275070 h 860212"/>
                <a:gd name="connsiteX7" fmla="*/ 435632 w 479723"/>
                <a:gd name="connsiteY7" fmla="*/ 260973 h 860212"/>
                <a:gd name="connsiteX8" fmla="*/ 478304 w 479723"/>
                <a:gd name="connsiteY8" fmla="*/ 295168 h 860212"/>
                <a:gd name="connsiteX9" fmla="*/ 465541 w 479723"/>
                <a:gd name="connsiteY9" fmla="*/ 354222 h 860212"/>
                <a:gd name="connsiteX10" fmla="*/ 431441 w 479723"/>
                <a:gd name="connsiteY10" fmla="*/ 407467 h 860212"/>
                <a:gd name="connsiteX11" fmla="*/ 372577 w 479723"/>
                <a:gd name="connsiteY11" fmla="*/ 418802 h 860212"/>
                <a:gd name="connsiteX12" fmla="*/ 354098 w 479723"/>
                <a:gd name="connsiteY12" fmla="*/ 409277 h 860212"/>
                <a:gd name="connsiteX13" fmla="*/ 324761 w 479723"/>
                <a:gd name="connsiteY13" fmla="*/ 433947 h 860212"/>
                <a:gd name="connsiteX14" fmla="*/ 451825 w 479723"/>
                <a:gd name="connsiteY14" fmla="*/ 800183 h 860212"/>
                <a:gd name="connsiteX15" fmla="*/ 264563 w 479723"/>
                <a:gd name="connsiteY15" fmla="*/ 859334 h 860212"/>
                <a:gd name="connsiteX16" fmla="*/ 187697 w 479723"/>
                <a:gd name="connsiteY16" fmla="*/ 800469 h 860212"/>
                <a:gd name="connsiteX17" fmla="*/ 150644 w 479723"/>
                <a:gd name="connsiteY17" fmla="*/ 539865 h 860212"/>
                <a:gd name="connsiteX18" fmla="*/ 48346 w 479723"/>
                <a:gd name="connsiteY18" fmla="*/ 499860 h 860212"/>
                <a:gd name="connsiteX19" fmla="*/ 16627 w 479723"/>
                <a:gd name="connsiteY19" fmla="*/ 450330 h 860212"/>
                <a:gd name="connsiteX20" fmla="*/ 70729 w 479723"/>
                <a:gd name="connsiteY20" fmla="*/ 112192 h 86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23" h="860212">
                  <a:moveTo>
                    <a:pt x="70729" y="112192"/>
                  </a:moveTo>
                  <a:cubicBezTo>
                    <a:pt x="85712" y="81627"/>
                    <a:pt x="106439" y="54233"/>
                    <a:pt x="131785" y="31516"/>
                  </a:cubicBezTo>
                  <a:cubicBezTo>
                    <a:pt x="157502" y="8665"/>
                    <a:pt x="191402" y="-2746"/>
                    <a:pt x="225701" y="-107"/>
                  </a:cubicBezTo>
                  <a:cubicBezTo>
                    <a:pt x="247656" y="3255"/>
                    <a:pt x="268478" y="11885"/>
                    <a:pt x="286375" y="25039"/>
                  </a:cubicBezTo>
                  <a:cubicBezTo>
                    <a:pt x="344392" y="65301"/>
                    <a:pt x="377406" y="132738"/>
                    <a:pt x="373624" y="203251"/>
                  </a:cubicBezTo>
                  <a:cubicBezTo>
                    <a:pt x="371720" y="222654"/>
                    <a:pt x="373329" y="242237"/>
                    <a:pt x="378387" y="261068"/>
                  </a:cubicBezTo>
                  <a:cubicBezTo>
                    <a:pt x="379625" y="266650"/>
                    <a:pt x="382797" y="271603"/>
                    <a:pt x="387340" y="275070"/>
                  </a:cubicBezTo>
                  <a:cubicBezTo>
                    <a:pt x="402104" y="284595"/>
                    <a:pt x="418582" y="265545"/>
                    <a:pt x="435632" y="260973"/>
                  </a:cubicBezTo>
                  <a:cubicBezTo>
                    <a:pt x="455539" y="256115"/>
                    <a:pt x="474875" y="274975"/>
                    <a:pt x="478304" y="295168"/>
                  </a:cubicBezTo>
                  <a:cubicBezTo>
                    <a:pt x="481733" y="315361"/>
                    <a:pt x="473732" y="335554"/>
                    <a:pt x="465541" y="354222"/>
                  </a:cubicBezTo>
                  <a:cubicBezTo>
                    <a:pt x="458178" y="374235"/>
                    <a:pt x="446538" y="392409"/>
                    <a:pt x="431441" y="407467"/>
                  </a:cubicBezTo>
                  <a:cubicBezTo>
                    <a:pt x="415534" y="421564"/>
                    <a:pt x="391436" y="428423"/>
                    <a:pt x="372577" y="418802"/>
                  </a:cubicBezTo>
                  <a:cubicBezTo>
                    <a:pt x="366852" y="414840"/>
                    <a:pt x="360642" y="411639"/>
                    <a:pt x="354098" y="409277"/>
                  </a:cubicBezTo>
                  <a:cubicBezTo>
                    <a:pt x="340097" y="406325"/>
                    <a:pt x="326952" y="419755"/>
                    <a:pt x="324761" y="433947"/>
                  </a:cubicBezTo>
                  <a:cubicBezTo>
                    <a:pt x="322570" y="448139"/>
                    <a:pt x="427250" y="762845"/>
                    <a:pt x="451825" y="800183"/>
                  </a:cubicBezTo>
                  <a:cubicBezTo>
                    <a:pt x="409914" y="829616"/>
                    <a:pt x="337525" y="863810"/>
                    <a:pt x="264563" y="859334"/>
                  </a:cubicBezTo>
                  <a:cubicBezTo>
                    <a:pt x="218271" y="856476"/>
                    <a:pt x="191697" y="846665"/>
                    <a:pt x="187697" y="800469"/>
                  </a:cubicBezTo>
                  <a:cubicBezTo>
                    <a:pt x="183410" y="751320"/>
                    <a:pt x="187697" y="623399"/>
                    <a:pt x="150644" y="539865"/>
                  </a:cubicBezTo>
                  <a:cubicBezTo>
                    <a:pt x="103019" y="541389"/>
                    <a:pt x="79492" y="533674"/>
                    <a:pt x="48346" y="499860"/>
                  </a:cubicBezTo>
                  <a:cubicBezTo>
                    <a:pt x="34791" y="485458"/>
                    <a:pt x="24038" y="468665"/>
                    <a:pt x="16627" y="450330"/>
                  </a:cubicBezTo>
                  <a:cubicBezTo>
                    <a:pt x="-25664" y="340792"/>
                    <a:pt x="16627" y="214300"/>
                    <a:pt x="70729" y="112192"/>
                  </a:cubicBezTo>
                  <a:close/>
                </a:path>
              </a:pathLst>
            </a:custGeom>
            <a:solidFill>
              <a:srgbClr val="F9ACAC"/>
            </a:solidFill>
            <a:ln w="9525" cap="flat">
              <a:noFill/>
              <a:prstDash val="solid"/>
              <a:miter/>
            </a:ln>
          </p:spPr>
          <p:txBody>
            <a:bodyPr rtlCol="0" anchor="ctr"/>
            <a:lstStyle/>
            <a:p>
              <a:endParaRPr lang="zh-CN" altLang="en-US"/>
            </a:p>
          </p:txBody>
        </p:sp>
        <p:sp>
          <p:nvSpPr>
            <p:cNvPr id="142" name="任意多边形: 形状 141"/>
            <p:cNvSpPr/>
            <p:nvPr/>
          </p:nvSpPr>
          <p:spPr>
            <a:xfrm>
              <a:off x="10023345" y="2213127"/>
              <a:ext cx="80073" cy="235932"/>
            </a:xfrm>
            <a:custGeom>
              <a:avLst/>
              <a:gdLst>
                <a:gd name="connsiteX0" fmla="*/ 21822 w 52616"/>
                <a:gd name="connsiteY0" fmla="*/ 154545 h 155030"/>
                <a:gd name="connsiteX1" fmla="*/ 19060 w 52616"/>
                <a:gd name="connsiteY1" fmla="*/ 153688 h 155030"/>
                <a:gd name="connsiteX2" fmla="*/ 4105 w 52616"/>
                <a:gd name="connsiteY2" fmla="*/ 140257 h 155030"/>
                <a:gd name="connsiteX3" fmla="*/ 1152 w 52616"/>
                <a:gd name="connsiteY3" fmla="*/ 117778 h 155030"/>
                <a:gd name="connsiteX4" fmla="*/ 8963 w 52616"/>
                <a:gd name="connsiteY4" fmla="*/ 108253 h 155030"/>
                <a:gd name="connsiteX5" fmla="*/ 9820 w 52616"/>
                <a:gd name="connsiteY5" fmla="*/ 107396 h 155030"/>
                <a:gd name="connsiteX6" fmla="*/ 38395 w 52616"/>
                <a:gd name="connsiteY6" fmla="*/ 5860 h 155030"/>
                <a:gd name="connsiteX7" fmla="*/ 41777 w 52616"/>
                <a:gd name="connsiteY7" fmla="*/ -284 h 155030"/>
                <a:gd name="connsiteX8" fmla="*/ 47920 w 52616"/>
                <a:gd name="connsiteY8" fmla="*/ 3098 h 155030"/>
                <a:gd name="connsiteX9" fmla="*/ 16774 w 52616"/>
                <a:gd name="connsiteY9" fmla="*/ 114540 h 155030"/>
                <a:gd name="connsiteX10" fmla="*/ 15821 w 52616"/>
                <a:gd name="connsiteY10" fmla="*/ 115397 h 155030"/>
                <a:gd name="connsiteX11" fmla="*/ 10201 w 52616"/>
                <a:gd name="connsiteY11" fmla="*/ 121779 h 155030"/>
                <a:gd name="connsiteX12" fmla="*/ 12392 w 52616"/>
                <a:gd name="connsiteY12" fmla="*/ 134447 h 155030"/>
                <a:gd name="connsiteX13" fmla="*/ 24965 w 52616"/>
                <a:gd name="connsiteY13" fmla="*/ 145496 h 155030"/>
                <a:gd name="connsiteX14" fmla="*/ 26203 w 52616"/>
                <a:gd name="connsiteY14" fmla="*/ 152250 h 155030"/>
                <a:gd name="connsiteX15" fmla="*/ 26203 w 52616"/>
                <a:gd name="connsiteY15" fmla="*/ 152259 h 155030"/>
                <a:gd name="connsiteX16" fmla="*/ 21822 w 52616"/>
                <a:gd name="connsiteY16" fmla="*/ 154545 h 15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616" h="155030">
                  <a:moveTo>
                    <a:pt x="21822" y="154545"/>
                  </a:moveTo>
                  <a:cubicBezTo>
                    <a:pt x="20841" y="154535"/>
                    <a:pt x="19879" y="154240"/>
                    <a:pt x="19060" y="153688"/>
                  </a:cubicBezTo>
                  <a:cubicBezTo>
                    <a:pt x="13354" y="150087"/>
                    <a:pt x="8296" y="145544"/>
                    <a:pt x="4105" y="140257"/>
                  </a:cubicBezTo>
                  <a:cubicBezTo>
                    <a:pt x="-867" y="133847"/>
                    <a:pt x="-1991" y="125255"/>
                    <a:pt x="1152" y="117778"/>
                  </a:cubicBezTo>
                  <a:cubicBezTo>
                    <a:pt x="3077" y="114102"/>
                    <a:pt x="5734" y="110863"/>
                    <a:pt x="8963" y="108253"/>
                  </a:cubicBezTo>
                  <a:lnTo>
                    <a:pt x="9820" y="107396"/>
                  </a:lnTo>
                  <a:cubicBezTo>
                    <a:pt x="37519" y="81517"/>
                    <a:pt x="48530" y="42388"/>
                    <a:pt x="38395" y="5860"/>
                  </a:cubicBezTo>
                  <a:cubicBezTo>
                    <a:pt x="37633" y="3231"/>
                    <a:pt x="39148" y="478"/>
                    <a:pt x="41777" y="-284"/>
                  </a:cubicBezTo>
                  <a:cubicBezTo>
                    <a:pt x="44406" y="-1046"/>
                    <a:pt x="47158" y="469"/>
                    <a:pt x="47920" y="3098"/>
                  </a:cubicBezTo>
                  <a:cubicBezTo>
                    <a:pt x="59055" y="43150"/>
                    <a:pt x="47063" y="86070"/>
                    <a:pt x="16774" y="114540"/>
                  </a:cubicBezTo>
                  <a:lnTo>
                    <a:pt x="15821" y="115397"/>
                  </a:lnTo>
                  <a:cubicBezTo>
                    <a:pt x="13592" y="117178"/>
                    <a:pt x="11687" y="119340"/>
                    <a:pt x="10201" y="121779"/>
                  </a:cubicBezTo>
                  <a:cubicBezTo>
                    <a:pt x="8658" y="126094"/>
                    <a:pt x="9487" y="130904"/>
                    <a:pt x="12392" y="134447"/>
                  </a:cubicBezTo>
                  <a:cubicBezTo>
                    <a:pt x="15888" y="138847"/>
                    <a:pt x="20145" y="142591"/>
                    <a:pt x="24965" y="145496"/>
                  </a:cubicBezTo>
                  <a:cubicBezTo>
                    <a:pt x="27175" y="147020"/>
                    <a:pt x="27727" y="150040"/>
                    <a:pt x="26203" y="152250"/>
                  </a:cubicBezTo>
                  <a:cubicBezTo>
                    <a:pt x="26203" y="152259"/>
                    <a:pt x="26203" y="152259"/>
                    <a:pt x="26203" y="152259"/>
                  </a:cubicBezTo>
                  <a:cubicBezTo>
                    <a:pt x="25251" y="153745"/>
                    <a:pt x="23584" y="154621"/>
                    <a:pt x="21822" y="154545"/>
                  </a:cubicBezTo>
                  <a:close/>
                </a:path>
              </a:pathLst>
            </a:custGeom>
            <a:solidFill>
              <a:srgbClr val="6B0027"/>
            </a:solidFill>
            <a:ln w="9525" cap="flat">
              <a:noFill/>
              <a:prstDash val="solid"/>
              <a:miter/>
            </a:ln>
          </p:spPr>
          <p:txBody>
            <a:bodyPr rtlCol="0" anchor="ctr"/>
            <a:lstStyle/>
            <a:p>
              <a:endParaRPr lang="zh-CN" altLang="en-US"/>
            </a:p>
          </p:txBody>
        </p:sp>
        <p:sp>
          <p:nvSpPr>
            <p:cNvPr id="143" name="任意多边形: 形状 142"/>
            <p:cNvSpPr/>
            <p:nvPr/>
          </p:nvSpPr>
          <p:spPr>
            <a:xfrm>
              <a:off x="10028912" y="2466377"/>
              <a:ext cx="125954" cy="34569"/>
            </a:xfrm>
            <a:custGeom>
              <a:avLst/>
              <a:gdLst>
                <a:gd name="connsiteX0" fmla="*/ 28164 w 82764"/>
                <a:gd name="connsiteY0" fmla="*/ 22234 h 22715"/>
                <a:gd name="connsiteX1" fmla="*/ 3114 w 82764"/>
                <a:gd name="connsiteY1" fmla="*/ 19186 h 22715"/>
                <a:gd name="connsiteX2" fmla="*/ -458 w 82764"/>
                <a:gd name="connsiteY2" fmla="*/ 13233 h 22715"/>
                <a:gd name="connsiteX3" fmla="*/ 5495 w 82764"/>
                <a:gd name="connsiteY3" fmla="*/ 9661 h 22715"/>
                <a:gd name="connsiteX4" fmla="*/ 75028 w 82764"/>
                <a:gd name="connsiteY4" fmla="*/ 136 h 22715"/>
                <a:gd name="connsiteX5" fmla="*/ 81600 w 82764"/>
                <a:gd name="connsiteY5" fmla="*/ 1946 h 22715"/>
                <a:gd name="connsiteX6" fmla="*/ 79695 w 82764"/>
                <a:gd name="connsiteY6" fmla="*/ 8518 h 22715"/>
                <a:gd name="connsiteX7" fmla="*/ 28164 w 82764"/>
                <a:gd name="connsiteY7" fmla="*/ 22234 h 2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764" h="22715">
                  <a:moveTo>
                    <a:pt x="28164" y="22234"/>
                  </a:moveTo>
                  <a:cubicBezTo>
                    <a:pt x="19725" y="22225"/>
                    <a:pt x="11315" y="21205"/>
                    <a:pt x="3114" y="19186"/>
                  </a:cubicBezTo>
                  <a:cubicBezTo>
                    <a:pt x="485" y="18529"/>
                    <a:pt x="-1115" y="15862"/>
                    <a:pt x="-458" y="13233"/>
                  </a:cubicBezTo>
                  <a:cubicBezTo>
                    <a:pt x="199" y="10604"/>
                    <a:pt x="2866" y="9004"/>
                    <a:pt x="5495" y="9661"/>
                  </a:cubicBezTo>
                  <a:cubicBezTo>
                    <a:pt x="29050" y="15271"/>
                    <a:pt x="53853" y="11871"/>
                    <a:pt x="75028" y="136"/>
                  </a:cubicBezTo>
                  <a:cubicBezTo>
                    <a:pt x="77342" y="-1159"/>
                    <a:pt x="80266" y="-350"/>
                    <a:pt x="81600" y="1946"/>
                  </a:cubicBezTo>
                  <a:cubicBezTo>
                    <a:pt x="82819" y="4289"/>
                    <a:pt x="81981" y="7185"/>
                    <a:pt x="79695" y="8518"/>
                  </a:cubicBezTo>
                  <a:cubicBezTo>
                    <a:pt x="63960" y="17396"/>
                    <a:pt x="46224" y="22120"/>
                    <a:pt x="28164" y="22234"/>
                  </a:cubicBezTo>
                  <a:close/>
                </a:path>
              </a:pathLst>
            </a:custGeom>
            <a:solidFill>
              <a:srgbClr val="6B0027"/>
            </a:solidFill>
            <a:ln w="9525" cap="flat">
              <a:noFill/>
              <a:prstDash val="solid"/>
              <a:miter/>
            </a:ln>
          </p:spPr>
          <p:txBody>
            <a:bodyPr rtlCol="0" anchor="ctr"/>
            <a:lstStyle/>
            <a:p>
              <a:endParaRPr lang="zh-CN" altLang="en-US"/>
            </a:p>
          </p:txBody>
        </p:sp>
        <p:sp>
          <p:nvSpPr>
            <p:cNvPr id="144" name="任意多边形: 形状 143"/>
            <p:cNvSpPr/>
            <p:nvPr/>
          </p:nvSpPr>
          <p:spPr>
            <a:xfrm>
              <a:off x="10074218" y="2527328"/>
              <a:ext cx="41224" cy="17974"/>
            </a:xfrm>
            <a:custGeom>
              <a:avLst/>
              <a:gdLst>
                <a:gd name="connsiteX0" fmla="*/ 13730 w 27087"/>
                <a:gd name="connsiteY0" fmla="*/ 11330 h 11811"/>
                <a:gd name="connsiteX1" fmla="*/ 2776 w 27087"/>
                <a:gd name="connsiteY1" fmla="*/ 9330 h 11811"/>
                <a:gd name="connsiteX2" fmla="*/ -320 w 27087"/>
                <a:gd name="connsiteY2" fmla="*/ 2900 h 11811"/>
                <a:gd name="connsiteX3" fmla="*/ 6110 w 27087"/>
                <a:gd name="connsiteY3" fmla="*/ -195 h 11811"/>
                <a:gd name="connsiteX4" fmla="*/ 20016 w 27087"/>
                <a:gd name="connsiteY4" fmla="*/ -195 h 11811"/>
                <a:gd name="connsiteX5" fmla="*/ 26255 w 27087"/>
                <a:gd name="connsiteY5" fmla="*/ 3091 h 11811"/>
                <a:gd name="connsiteX6" fmla="*/ 22969 w 27087"/>
                <a:gd name="connsiteY6" fmla="*/ 9330 h 11811"/>
                <a:gd name="connsiteX7" fmla="*/ 13730 w 27087"/>
                <a:gd name="connsiteY7" fmla="*/ 11330 h 1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87" h="11811">
                  <a:moveTo>
                    <a:pt x="13730" y="11330"/>
                  </a:moveTo>
                  <a:cubicBezTo>
                    <a:pt x="9987" y="11330"/>
                    <a:pt x="6272" y="10654"/>
                    <a:pt x="2776" y="9330"/>
                  </a:cubicBezTo>
                  <a:cubicBezTo>
                    <a:pt x="147" y="8406"/>
                    <a:pt x="-1244" y="5529"/>
                    <a:pt x="-320" y="2900"/>
                  </a:cubicBezTo>
                  <a:cubicBezTo>
                    <a:pt x="605" y="271"/>
                    <a:pt x="3481" y="-1119"/>
                    <a:pt x="6110" y="-195"/>
                  </a:cubicBezTo>
                  <a:cubicBezTo>
                    <a:pt x="10615" y="1377"/>
                    <a:pt x="15511" y="1377"/>
                    <a:pt x="20016" y="-195"/>
                  </a:cubicBezTo>
                  <a:cubicBezTo>
                    <a:pt x="22645" y="-1015"/>
                    <a:pt x="25436" y="462"/>
                    <a:pt x="26255" y="3091"/>
                  </a:cubicBezTo>
                  <a:cubicBezTo>
                    <a:pt x="27074" y="5720"/>
                    <a:pt x="25598" y="8510"/>
                    <a:pt x="22969" y="9330"/>
                  </a:cubicBezTo>
                  <a:cubicBezTo>
                    <a:pt x="20016" y="10473"/>
                    <a:pt x="16892" y="11149"/>
                    <a:pt x="13730" y="11330"/>
                  </a:cubicBezTo>
                  <a:close/>
                </a:path>
              </a:pathLst>
            </a:custGeom>
            <a:solidFill>
              <a:srgbClr val="6B0027"/>
            </a:solidFill>
            <a:ln w="9525" cap="flat">
              <a:noFill/>
              <a:prstDash val="solid"/>
              <a:miter/>
            </a:ln>
          </p:spPr>
          <p:txBody>
            <a:bodyPr rtlCol="0" anchor="ctr"/>
            <a:lstStyle/>
            <a:p>
              <a:endParaRPr lang="zh-CN" altLang="en-US"/>
            </a:p>
          </p:txBody>
        </p:sp>
        <p:sp>
          <p:nvSpPr>
            <p:cNvPr id="145" name="任意多边形: 形状 144"/>
            <p:cNvSpPr/>
            <p:nvPr/>
          </p:nvSpPr>
          <p:spPr>
            <a:xfrm>
              <a:off x="10085156" y="2687933"/>
              <a:ext cx="175715" cy="97273"/>
            </a:xfrm>
            <a:custGeom>
              <a:avLst/>
              <a:gdLst>
                <a:gd name="connsiteX0" fmla="*/ 4256 w 115461"/>
                <a:gd name="connsiteY0" fmla="*/ 63152 h 63918"/>
                <a:gd name="connsiteX1" fmla="*/ -602 w 115461"/>
                <a:gd name="connsiteY1" fmla="*/ 58485 h 63918"/>
                <a:gd name="connsiteX2" fmla="*/ 3970 w 115461"/>
                <a:gd name="connsiteY2" fmla="*/ 53532 h 63918"/>
                <a:gd name="connsiteX3" fmla="*/ 4065 w 115461"/>
                <a:gd name="connsiteY3" fmla="*/ 53532 h 63918"/>
                <a:gd name="connsiteX4" fmla="*/ 106459 w 115461"/>
                <a:gd name="connsiteY4" fmla="*/ 1049 h 63918"/>
                <a:gd name="connsiteX5" fmla="*/ 113327 w 115461"/>
                <a:gd name="connsiteY5" fmla="*/ 830 h 63918"/>
                <a:gd name="connsiteX6" fmla="*/ 114174 w 115461"/>
                <a:gd name="connsiteY6" fmla="*/ 6859 h 63918"/>
                <a:gd name="connsiteX7" fmla="*/ 4351 w 115461"/>
                <a:gd name="connsiteY7" fmla="*/ 63438 h 6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461" h="63918">
                  <a:moveTo>
                    <a:pt x="4256" y="63152"/>
                  </a:moveTo>
                  <a:cubicBezTo>
                    <a:pt x="1646" y="63152"/>
                    <a:pt x="-497" y="61095"/>
                    <a:pt x="-602" y="58485"/>
                  </a:cubicBezTo>
                  <a:cubicBezTo>
                    <a:pt x="-707" y="55856"/>
                    <a:pt x="1341" y="53637"/>
                    <a:pt x="3970" y="53532"/>
                  </a:cubicBezTo>
                  <a:cubicBezTo>
                    <a:pt x="3999" y="53532"/>
                    <a:pt x="4037" y="53532"/>
                    <a:pt x="4065" y="53532"/>
                  </a:cubicBezTo>
                  <a:cubicBezTo>
                    <a:pt x="44299" y="52122"/>
                    <a:pt x="81828" y="32891"/>
                    <a:pt x="106459" y="1049"/>
                  </a:cubicBezTo>
                  <a:cubicBezTo>
                    <a:pt x="108297" y="-904"/>
                    <a:pt x="111374" y="-999"/>
                    <a:pt x="113327" y="830"/>
                  </a:cubicBezTo>
                  <a:cubicBezTo>
                    <a:pt x="114984" y="2392"/>
                    <a:pt x="115337" y="4897"/>
                    <a:pt x="114174" y="6859"/>
                  </a:cubicBezTo>
                  <a:cubicBezTo>
                    <a:pt x="87838" y="41159"/>
                    <a:pt x="47566" y="61904"/>
                    <a:pt x="4351" y="63438"/>
                  </a:cubicBezTo>
                  <a:close/>
                </a:path>
              </a:pathLst>
            </a:custGeom>
            <a:solidFill>
              <a:srgbClr val="6B0027"/>
            </a:solidFill>
            <a:ln w="9525" cap="flat">
              <a:noFill/>
              <a:prstDash val="solid"/>
              <a:miter/>
            </a:ln>
          </p:spPr>
          <p:txBody>
            <a:bodyPr rtlCol="0" anchor="ctr"/>
            <a:lstStyle/>
            <a:p>
              <a:endParaRPr lang="zh-CN" altLang="en-US"/>
            </a:p>
          </p:txBody>
        </p:sp>
        <p:sp>
          <p:nvSpPr>
            <p:cNvPr id="146" name="任意多边形: 形状 145"/>
            <p:cNvSpPr/>
            <p:nvPr/>
          </p:nvSpPr>
          <p:spPr>
            <a:xfrm>
              <a:off x="10207173" y="2258802"/>
              <a:ext cx="110350" cy="91101"/>
            </a:xfrm>
            <a:custGeom>
              <a:avLst/>
              <a:gdLst>
                <a:gd name="connsiteX0" fmla="*/ 67050 w 72511"/>
                <a:gd name="connsiteY0" fmla="*/ 59381 h 59862"/>
                <a:gd name="connsiteX1" fmla="*/ 63050 w 72511"/>
                <a:gd name="connsiteY1" fmla="*/ 57286 h 59862"/>
                <a:gd name="connsiteX2" fmla="*/ 2375 w 72511"/>
                <a:gd name="connsiteY2" fmla="*/ 8804 h 59862"/>
                <a:gd name="connsiteX3" fmla="*/ -291 w 72511"/>
                <a:gd name="connsiteY3" fmla="*/ 2612 h 59862"/>
                <a:gd name="connsiteX4" fmla="*/ 5995 w 72511"/>
                <a:gd name="connsiteY4" fmla="*/ -150 h 59862"/>
                <a:gd name="connsiteX5" fmla="*/ 71051 w 72511"/>
                <a:gd name="connsiteY5" fmla="*/ 51856 h 59862"/>
                <a:gd name="connsiteX6" fmla="*/ 69870 w 72511"/>
                <a:gd name="connsiteY6" fmla="*/ 58486 h 59862"/>
                <a:gd name="connsiteX7" fmla="*/ 69813 w 72511"/>
                <a:gd name="connsiteY7" fmla="*/ 58524 h 59862"/>
                <a:gd name="connsiteX8" fmla="*/ 67050 w 72511"/>
                <a:gd name="connsiteY8" fmla="*/ 59381 h 5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511" h="59862">
                  <a:moveTo>
                    <a:pt x="67050" y="59381"/>
                  </a:moveTo>
                  <a:cubicBezTo>
                    <a:pt x="65459" y="59362"/>
                    <a:pt x="63964" y="58591"/>
                    <a:pt x="63050" y="57286"/>
                  </a:cubicBezTo>
                  <a:cubicBezTo>
                    <a:pt x="48048" y="35502"/>
                    <a:pt x="26940" y="18633"/>
                    <a:pt x="2375" y="8804"/>
                  </a:cubicBezTo>
                  <a:cubicBezTo>
                    <a:pt x="-34" y="7794"/>
                    <a:pt x="-1216" y="5060"/>
                    <a:pt x="-291" y="2612"/>
                  </a:cubicBezTo>
                  <a:cubicBezTo>
                    <a:pt x="680" y="116"/>
                    <a:pt x="3499" y="-1121"/>
                    <a:pt x="5995" y="-150"/>
                  </a:cubicBezTo>
                  <a:cubicBezTo>
                    <a:pt x="32313" y="10432"/>
                    <a:pt x="54934" y="28511"/>
                    <a:pt x="71051" y="51856"/>
                  </a:cubicBezTo>
                  <a:cubicBezTo>
                    <a:pt x="72555" y="54018"/>
                    <a:pt x="72022" y="56981"/>
                    <a:pt x="69870" y="58486"/>
                  </a:cubicBezTo>
                  <a:cubicBezTo>
                    <a:pt x="69850" y="58495"/>
                    <a:pt x="69832" y="58515"/>
                    <a:pt x="69813" y="58524"/>
                  </a:cubicBezTo>
                  <a:cubicBezTo>
                    <a:pt x="68993" y="59076"/>
                    <a:pt x="68031" y="59381"/>
                    <a:pt x="67050" y="59381"/>
                  </a:cubicBezTo>
                  <a:close/>
                </a:path>
              </a:pathLst>
            </a:custGeom>
            <a:solidFill>
              <a:srgbClr val="010100"/>
            </a:solidFill>
            <a:ln w="9525" cap="flat">
              <a:noFill/>
              <a:prstDash val="solid"/>
              <a:miter/>
            </a:ln>
          </p:spPr>
          <p:txBody>
            <a:bodyPr rtlCol="0" anchor="ctr"/>
            <a:lstStyle/>
            <a:p>
              <a:endParaRPr lang="zh-CN" altLang="en-US"/>
            </a:p>
          </p:txBody>
        </p:sp>
        <p:sp>
          <p:nvSpPr>
            <p:cNvPr id="147" name="任意多边形: 形状 146"/>
            <p:cNvSpPr/>
            <p:nvPr/>
          </p:nvSpPr>
          <p:spPr>
            <a:xfrm>
              <a:off x="9986331" y="2201216"/>
              <a:ext cx="84468" cy="79107"/>
            </a:xfrm>
            <a:custGeom>
              <a:avLst/>
              <a:gdLst>
                <a:gd name="connsiteX0" fmla="*/ 50049 w 55503"/>
                <a:gd name="connsiteY0" fmla="*/ 51501 h 51981"/>
                <a:gd name="connsiteX1" fmla="*/ 45858 w 55503"/>
                <a:gd name="connsiteY1" fmla="*/ 49025 h 51981"/>
                <a:gd name="connsiteX2" fmla="*/ 2233 w 55503"/>
                <a:gd name="connsiteY2" fmla="*/ 8734 h 51981"/>
                <a:gd name="connsiteX3" fmla="*/ -195 w 55503"/>
                <a:gd name="connsiteY3" fmla="*/ 2447 h 51981"/>
                <a:gd name="connsiteX4" fmla="*/ -148 w 55503"/>
                <a:gd name="connsiteY4" fmla="*/ 2352 h 51981"/>
                <a:gd name="connsiteX5" fmla="*/ 5977 w 55503"/>
                <a:gd name="connsiteY5" fmla="*/ -105 h 51981"/>
                <a:gd name="connsiteX6" fmla="*/ 6138 w 55503"/>
                <a:gd name="connsiteY6" fmla="*/ -29 h 51981"/>
                <a:gd name="connsiteX7" fmla="*/ 54335 w 55503"/>
                <a:gd name="connsiteY7" fmla="*/ 44357 h 51981"/>
                <a:gd name="connsiteX8" fmla="*/ 52430 w 55503"/>
                <a:gd name="connsiteY8" fmla="*/ 50929 h 51981"/>
                <a:gd name="connsiteX9" fmla="*/ 50049 w 55503"/>
                <a:gd name="connsiteY9" fmla="*/ 51501 h 5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503" h="51981">
                  <a:moveTo>
                    <a:pt x="50049" y="51501"/>
                  </a:moveTo>
                  <a:cubicBezTo>
                    <a:pt x="48306" y="51501"/>
                    <a:pt x="46696" y="50558"/>
                    <a:pt x="45858" y="49025"/>
                  </a:cubicBezTo>
                  <a:cubicBezTo>
                    <a:pt x="36038" y="31241"/>
                    <a:pt x="20740" y="17106"/>
                    <a:pt x="2233" y="8734"/>
                  </a:cubicBezTo>
                  <a:cubicBezTo>
                    <a:pt x="-176" y="7667"/>
                    <a:pt x="-1262" y="4857"/>
                    <a:pt x="-195" y="2447"/>
                  </a:cubicBezTo>
                  <a:cubicBezTo>
                    <a:pt x="-176" y="2419"/>
                    <a:pt x="-167" y="2380"/>
                    <a:pt x="-148" y="2352"/>
                  </a:cubicBezTo>
                  <a:cubicBezTo>
                    <a:pt x="871" y="-20"/>
                    <a:pt x="3615" y="-1115"/>
                    <a:pt x="5977" y="-105"/>
                  </a:cubicBezTo>
                  <a:cubicBezTo>
                    <a:pt x="6034" y="-77"/>
                    <a:pt x="6091" y="-58"/>
                    <a:pt x="6138" y="-29"/>
                  </a:cubicBezTo>
                  <a:cubicBezTo>
                    <a:pt x="26580" y="9172"/>
                    <a:pt x="43486" y="24745"/>
                    <a:pt x="54335" y="44357"/>
                  </a:cubicBezTo>
                  <a:cubicBezTo>
                    <a:pt x="55564" y="46700"/>
                    <a:pt x="54716" y="49596"/>
                    <a:pt x="52430" y="50929"/>
                  </a:cubicBezTo>
                  <a:cubicBezTo>
                    <a:pt x="51697" y="51311"/>
                    <a:pt x="50878" y="51501"/>
                    <a:pt x="50049" y="51501"/>
                  </a:cubicBezTo>
                  <a:close/>
                </a:path>
              </a:pathLst>
            </a:custGeom>
            <a:solidFill>
              <a:srgbClr val="010100"/>
            </a:solidFill>
            <a:ln w="9525" cap="flat">
              <a:noFill/>
              <a:prstDash val="solid"/>
              <a:miter/>
            </a:ln>
          </p:spPr>
          <p:txBody>
            <a:bodyPr rtlCol="0" anchor="ctr"/>
            <a:lstStyle/>
            <a:p>
              <a:endParaRPr lang="zh-CN" altLang="en-US"/>
            </a:p>
          </p:txBody>
        </p:sp>
        <p:sp>
          <p:nvSpPr>
            <p:cNvPr id="148" name="任意多边形: 形状 147"/>
            <p:cNvSpPr/>
            <p:nvPr/>
          </p:nvSpPr>
          <p:spPr>
            <a:xfrm>
              <a:off x="10215895" y="2286665"/>
              <a:ext cx="43018" cy="65059"/>
            </a:xfrm>
            <a:custGeom>
              <a:avLst/>
              <a:gdLst>
                <a:gd name="connsiteX0" fmla="*/ 931 w 28267"/>
                <a:gd name="connsiteY0" fmla="*/ 17069 h 42750"/>
                <a:gd name="connsiteX1" fmla="*/ 6932 w 28267"/>
                <a:gd name="connsiteY1" fmla="*/ 41929 h 42750"/>
                <a:gd name="connsiteX2" fmla="*/ 25982 w 28267"/>
                <a:gd name="connsiteY2" fmla="*/ 24594 h 42750"/>
                <a:gd name="connsiteX3" fmla="*/ 19981 w 28267"/>
                <a:gd name="connsiteY3" fmla="*/ -171 h 42750"/>
                <a:gd name="connsiteX4" fmla="*/ 931 w 28267"/>
                <a:gd name="connsiteY4" fmla="*/ 17069 h 42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7" h="42750">
                  <a:moveTo>
                    <a:pt x="931" y="17069"/>
                  </a:moveTo>
                  <a:cubicBezTo>
                    <a:pt x="-2593" y="28689"/>
                    <a:pt x="169" y="39834"/>
                    <a:pt x="6932" y="41929"/>
                  </a:cubicBezTo>
                  <a:cubicBezTo>
                    <a:pt x="13694" y="44025"/>
                    <a:pt x="22171" y="36214"/>
                    <a:pt x="25982" y="24594"/>
                  </a:cubicBezTo>
                  <a:cubicBezTo>
                    <a:pt x="29791" y="12973"/>
                    <a:pt x="26839" y="1829"/>
                    <a:pt x="19981" y="-171"/>
                  </a:cubicBezTo>
                  <a:cubicBezTo>
                    <a:pt x="13123" y="-2172"/>
                    <a:pt x="4455" y="5734"/>
                    <a:pt x="931" y="17069"/>
                  </a:cubicBezTo>
                  <a:close/>
                </a:path>
              </a:pathLst>
            </a:custGeom>
            <a:solidFill>
              <a:srgbClr val="010100"/>
            </a:solidFill>
            <a:ln w="9525" cap="flat">
              <a:noFill/>
              <a:prstDash val="solid"/>
              <a:miter/>
            </a:ln>
          </p:spPr>
          <p:txBody>
            <a:bodyPr rtlCol="0" anchor="ctr"/>
            <a:lstStyle/>
            <a:p>
              <a:endParaRPr lang="zh-CN" altLang="en-US"/>
            </a:p>
          </p:txBody>
        </p:sp>
        <p:sp>
          <p:nvSpPr>
            <p:cNvPr id="149" name="任意多边形: 形状 148"/>
            <p:cNvSpPr/>
            <p:nvPr/>
          </p:nvSpPr>
          <p:spPr>
            <a:xfrm>
              <a:off x="9990025" y="2227221"/>
              <a:ext cx="43013" cy="65071"/>
            </a:xfrm>
            <a:custGeom>
              <a:avLst/>
              <a:gdLst>
                <a:gd name="connsiteX0" fmla="*/ 949 w 28264"/>
                <a:gd name="connsiteY0" fmla="*/ 17078 h 42758"/>
                <a:gd name="connsiteX1" fmla="*/ 6949 w 28264"/>
                <a:gd name="connsiteY1" fmla="*/ 41938 h 42758"/>
                <a:gd name="connsiteX2" fmla="*/ 25999 w 28264"/>
                <a:gd name="connsiteY2" fmla="*/ 24602 h 42758"/>
                <a:gd name="connsiteX3" fmla="*/ 19903 w 28264"/>
                <a:gd name="connsiteY3" fmla="*/ -163 h 42758"/>
                <a:gd name="connsiteX4" fmla="*/ 949 w 28264"/>
                <a:gd name="connsiteY4" fmla="*/ 17078 h 4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4" h="42758">
                  <a:moveTo>
                    <a:pt x="949" y="17078"/>
                  </a:moveTo>
                  <a:cubicBezTo>
                    <a:pt x="-2576" y="28698"/>
                    <a:pt x="92" y="39842"/>
                    <a:pt x="6949" y="41938"/>
                  </a:cubicBezTo>
                  <a:cubicBezTo>
                    <a:pt x="13808" y="44033"/>
                    <a:pt x="22189" y="36222"/>
                    <a:pt x="25999" y="24602"/>
                  </a:cubicBezTo>
                  <a:cubicBezTo>
                    <a:pt x="29810" y="12981"/>
                    <a:pt x="26762" y="1837"/>
                    <a:pt x="19903" y="-163"/>
                  </a:cubicBezTo>
                  <a:cubicBezTo>
                    <a:pt x="13045" y="-2163"/>
                    <a:pt x="4473" y="5457"/>
                    <a:pt x="949" y="17078"/>
                  </a:cubicBezTo>
                  <a:close/>
                </a:path>
              </a:pathLst>
            </a:custGeom>
            <a:solidFill>
              <a:srgbClr val="010100"/>
            </a:solidFill>
            <a:ln w="9525" cap="flat">
              <a:noFill/>
              <a:prstDash val="solid"/>
              <a:miter/>
            </a:ln>
          </p:spPr>
          <p:txBody>
            <a:bodyPr rtlCol="0" anchor="ctr"/>
            <a:lstStyle/>
            <a:p>
              <a:endParaRPr lang="zh-CN" altLang="en-US"/>
            </a:p>
          </p:txBody>
        </p:sp>
        <p:sp>
          <p:nvSpPr>
            <p:cNvPr id="150" name="任意多边形: 形状 149"/>
            <p:cNvSpPr/>
            <p:nvPr/>
          </p:nvSpPr>
          <p:spPr>
            <a:xfrm>
              <a:off x="10248831" y="2186627"/>
              <a:ext cx="101622" cy="99744"/>
            </a:xfrm>
            <a:custGeom>
              <a:avLst/>
              <a:gdLst>
                <a:gd name="connsiteX0" fmla="*/ 3957 w 66775"/>
                <a:gd name="connsiteY0" fmla="*/ 22130 h 65541"/>
                <a:gd name="connsiteX1" fmla="*/ 1386 w 66775"/>
                <a:gd name="connsiteY1" fmla="*/ 4128 h 65541"/>
                <a:gd name="connsiteX2" fmla="*/ 9768 w 66775"/>
                <a:gd name="connsiteY2" fmla="*/ -63 h 65541"/>
                <a:gd name="connsiteX3" fmla="*/ 47201 w 66775"/>
                <a:gd name="connsiteY3" fmla="*/ 13081 h 65541"/>
                <a:gd name="connsiteX4" fmla="*/ 65393 w 66775"/>
                <a:gd name="connsiteY4" fmla="*/ 49372 h 65541"/>
                <a:gd name="connsiteX5" fmla="*/ 60059 w 66775"/>
                <a:gd name="connsiteY5" fmla="*/ 64802 h 65541"/>
                <a:gd name="connsiteX6" fmla="*/ 50534 w 66775"/>
                <a:gd name="connsiteY6" fmla="*/ 58611 h 65541"/>
                <a:gd name="connsiteX7" fmla="*/ 21292 w 66775"/>
                <a:gd name="connsiteY7" fmla="*/ 35751 h 65541"/>
                <a:gd name="connsiteX8" fmla="*/ 3957 w 66775"/>
                <a:gd name="connsiteY8" fmla="*/ 22130 h 6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775" h="65541">
                  <a:moveTo>
                    <a:pt x="3957" y="22130"/>
                  </a:moveTo>
                  <a:cubicBezTo>
                    <a:pt x="-967" y="17453"/>
                    <a:pt x="-2034" y="10005"/>
                    <a:pt x="1386" y="4128"/>
                  </a:cubicBezTo>
                  <a:cubicBezTo>
                    <a:pt x="3624" y="1814"/>
                    <a:pt x="6577" y="337"/>
                    <a:pt x="9768" y="-63"/>
                  </a:cubicBezTo>
                  <a:cubicBezTo>
                    <a:pt x="23636" y="-2006"/>
                    <a:pt x="37590" y="2899"/>
                    <a:pt x="47201" y="13081"/>
                  </a:cubicBezTo>
                  <a:cubicBezTo>
                    <a:pt x="56554" y="23226"/>
                    <a:pt x="62860" y="35808"/>
                    <a:pt x="65393" y="49372"/>
                  </a:cubicBezTo>
                  <a:cubicBezTo>
                    <a:pt x="66727" y="55182"/>
                    <a:pt x="67108" y="62802"/>
                    <a:pt x="60059" y="64802"/>
                  </a:cubicBezTo>
                  <a:cubicBezTo>
                    <a:pt x="55201" y="66136"/>
                    <a:pt x="52820" y="62040"/>
                    <a:pt x="50534" y="58611"/>
                  </a:cubicBezTo>
                  <a:cubicBezTo>
                    <a:pt x="42543" y="48981"/>
                    <a:pt x="32570" y="41180"/>
                    <a:pt x="21292" y="35751"/>
                  </a:cubicBezTo>
                  <a:cubicBezTo>
                    <a:pt x="14759" y="32265"/>
                    <a:pt x="8891" y="27655"/>
                    <a:pt x="3957" y="22130"/>
                  </a:cubicBezTo>
                  <a:close/>
                </a:path>
              </a:pathLst>
            </a:custGeom>
            <a:solidFill>
              <a:srgbClr val="010100"/>
            </a:solidFill>
            <a:ln w="9525" cap="flat">
              <a:noFill/>
              <a:prstDash val="solid"/>
              <a:miter/>
            </a:ln>
          </p:spPr>
          <p:txBody>
            <a:bodyPr rtlCol="0" anchor="ctr"/>
            <a:lstStyle/>
            <a:p>
              <a:endParaRPr lang="zh-CN" altLang="en-US"/>
            </a:p>
          </p:txBody>
        </p:sp>
        <p:sp>
          <p:nvSpPr>
            <p:cNvPr id="151" name="任意多边形: 形状 150"/>
            <p:cNvSpPr/>
            <p:nvPr/>
          </p:nvSpPr>
          <p:spPr>
            <a:xfrm>
              <a:off x="9991087" y="2121657"/>
              <a:ext cx="91796" cy="59782"/>
            </a:xfrm>
            <a:custGeom>
              <a:avLst/>
              <a:gdLst>
                <a:gd name="connsiteX0" fmla="*/ 50161 w 60319"/>
                <a:gd name="connsiteY0" fmla="*/ 38628 h 39282"/>
                <a:gd name="connsiteX1" fmla="*/ 59544 w 60319"/>
                <a:gd name="connsiteY1" fmla="*/ 32542 h 39282"/>
                <a:gd name="connsiteX2" fmla="*/ 59686 w 60319"/>
                <a:gd name="connsiteY2" fmla="*/ 30246 h 39282"/>
                <a:gd name="connsiteX3" fmla="*/ 56829 w 60319"/>
                <a:gd name="connsiteY3" fmla="*/ 21293 h 39282"/>
                <a:gd name="connsiteX4" fmla="*/ 30254 w 60319"/>
                <a:gd name="connsiteY4" fmla="*/ -43 h 39282"/>
                <a:gd name="connsiteX5" fmla="*/ 4346 w 60319"/>
                <a:gd name="connsiteY5" fmla="*/ 6815 h 39282"/>
                <a:gd name="connsiteX6" fmla="*/ 565 w 60319"/>
                <a:gd name="connsiteY6" fmla="*/ 19740 h 39282"/>
                <a:gd name="connsiteX7" fmla="*/ 631 w 60319"/>
                <a:gd name="connsiteY7" fmla="*/ 19864 h 39282"/>
                <a:gd name="connsiteX8" fmla="*/ 8727 w 60319"/>
                <a:gd name="connsiteY8" fmla="*/ 23769 h 39282"/>
                <a:gd name="connsiteX9" fmla="*/ 34921 w 60319"/>
                <a:gd name="connsiteY9" fmla="*/ 33294 h 39282"/>
                <a:gd name="connsiteX10" fmla="*/ 50161 w 60319"/>
                <a:gd name="connsiteY10" fmla="*/ 38628 h 3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19" h="39282">
                  <a:moveTo>
                    <a:pt x="50161" y="38628"/>
                  </a:moveTo>
                  <a:cubicBezTo>
                    <a:pt x="54428" y="39533"/>
                    <a:pt x="58629" y="36809"/>
                    <a:pt x="59544" y="32542"/>
                  </a:cubicBezTo>
                  <a:cubicBezTo>
                    <a:pt x="59696" y="31789"/>
                    <a:pt x="59753" y="31018"/>
                    <a:pt x="59686" y="30246"/>
                  </a:cubicBezTo>
                  <a:cubicBezTo>
                    <a:pt x="59420" y="27084"/>
                    <a:pt x="58448" y="24026"/>
                    <a:pt x="56829" y="21293"/>
                  </a:cubicBezTo>
                  <a:cubicBezTo>
                    <a:pt x="51457" y="10682"/>
                    <a:pt x="41770" y="2909"/>
                    <a:pt x="30254" y="-43"/>
                  </a:cubicBezTo>
                  <a:cubicBezTo>
                    <a:pt x="21034" y="-1567"/>
                    <a:pt x="11604" y="928"/>
                    <a:pt x="4346" y="6815"/>
                  </a:cubicBezTo>
                  <a:cubicBezTo>
                    <a:pt x="-264" y="9339"/>
                    <a:pt x="-1960" y="15130"/>
                    <a:pt x="565" y="19740"/>
                  </a:cubicBezTo>
                  <a:cubicBezTo>
                    <a:pt x="584" y="19788"/>
                    <a:pt x="612" y="19826"/>
                    <a:pt x="631" y="19864"/>
                  </a:cubicBezTo>
                  <a:cubicBezTo>
                    <a:pt x="2727" y="24341"/>
                    <a:pt x="5870" y="23864"/>
                    <a:pt x="8727" y="23769"/>
                  </a:cubicBezTo>
                  <a:cubicBezTo>
                    <a:pt x="18138" y="24617"/>
                    <a:pt x="27168" y="27903"/>
                    <a:pt x="34921" y="33294"/>
                  </a:cubicBezTo>
                  <a:cubicBezTo>
                    <a:pt x="39598" y="36066"/>
                    <a:pt x="44779" y="37885"/>
                    <a:pt x="50161" y="38628"/>
                  </a:cubicBezTo>
                  <a:close/>
                </a:path>
              </a:pathLst>
            </a:custGeom>
            <a:solidFill>
              <a:srgbClr val="010100"/>
            </a:solidFill>
            <a:ln w="9525" cap="flat">
              <a:noFill/>
              <a:prstDash val="solid"/>
              <a:miter/>
            </a:ln>
          </p:spPr>
          <p:txBody>
            <a:bodyPr rtlCol="0" anchor="ctr"/>
            <a:lstStyle/>
            <a:p>
              <a:endParaRPr lang="zh-CN" altLang="en-US"/>
            </a:p>
          </p:txBody>
        </p:sp>
        <p:sp>
          <p:nvSpPr>
            <p:cNvPr id="152" name="任意多边形: 形状 151"/>
            <p:cNvSpPr/>
            <p:nvPr/>
          </p:nvSpPr>
          <p:spPr>
            <a:xfrm>
              <a:off x="10163118" y="2378377"/>
              <a:ext cx="116049" cy="88876"/>
            </a:xfrm>
            <a:custGeom>
              <a:avLst/>
              <a:gdLst>
                <a:gd name="connsiteX0" fmla="*/ 1129 w 76255"/>
                <a:gd name="connsiteY0" fmla="*/ 10431 h 58400"/>
                <a:gd name="connsiteX1" fmla="*/ 26466 w 76255"/>
                <a:gd name="connsiteY1" fmla="*/ 51484 h 58400"/>
                <a:gd name="connsiteX2" fmla="*/ 74091 w 76255"/>
                <a:gd name="connsiteY2" fmla="*/ 47007 h 58400"/>
                <a:gd name="connsiteX3" fmla="*/ 48754 w 76255"/>
                <a:gd name="connsiteY3" fmla="*/ 5954 h 58400"/>
                <a:gd name="connsiteX4" fmla="*/ 1129 w 76255"/>
                <a:gd name="connsiteY4" fmla="*/ 10431 h 58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55" h="58400">
                  <a:moveTo>
                    <a:pt x="1129" y="10431"/>
                  </a:moveTo>
                  <a:cubicBezTo>
                    <a:pt x="-5157" y="23005"/>
                    <a:pt x="6177" y="41388"/>
                    <a:pt x="26466" y="51484"/>
                  </a:cubicBezTo>
                  <a:cubicBezTo>
                    <a:pt x="46754" y="61581"/>
                    <a:pt x="68281" y="59580"/>
                    <a:pt x="74091" y="47007"/>
                  </a:cubicBezTo>
                  <a:cubicBezTo>
                    <a:pt x="79901" y="34435"/>
                    <a:pt x="69043" y="16051"/>
                    <a:pt x="48754" y="5954"/>
                  </a:cubicBezTo>
                  <a:cubicBezTo>
                    <a:pt x="28466" y="-4142"/>
                    <a:pt x="7416" y="-2142"/>
                    <a:pt x="1129" y="10431"/>
                  </a:cubicBezTo>
                  <a:close/>
                </a:path>
              </a:pathLst>
            </a:custGeom>
            <a:solidFill>
              <a:srgbClr val="D64747"/>
            </a:solidFill>
            <a:ln w="9525" cap="flat">
              <a:noFill/>
              <a:prstDash val="solid"/>
              <a:miter/>
            </a:ln>
          </p:spPr>
          <p:txBody>
            <a:bodyPr rtlCol="0" anchor="ctr"/>
            <a:lstStyle/>
            <a:p>
              <a:endParaRPr lang="zh-CN" altLang="en-US"/>
            </a:p>
          </p:txBody>
        </p:sp>
        <p:sp>
          <p:nvSpPr>
            <p:cNvPr id="153" name="任意多边形: 形状 152"/>
            <p:cNvSpPr/>
            <p:nvPr/>
          </p:nvSpPr>
          <p:spPr>
            <a:xfrm>
              <a:off x="9927285" y="2309423"/>
              <a:ext cx="88436" cy="89325"/>
            </a:xfrm>
            <a:custGeom>
              <a:avLst/>
              <a:gdLst>
                <a:gd name="connsiteX0" fmla="*/ 4456 w 58111"/>
                <a:gd name="connsiteY0" fmla="*/ 12783 h 58695"/>
                <a:gd name="connsiteX1" fmla="*/ 12076 w 58111"/>
                <a:gd name="connsiteY1" fmla="*/ 53159 h 58695"/>
                <a:gd name="connsiteX2" fmla="*/ 52443 w 58111"/>
                <a:gd name="connsiteY2" fmla="*/ 45539 h 58695"/>
                <a:gd name="connsiteX3" fmla="*/ 44833 w 58111"/>
                <a:gd name="connsiteY3" fmla="*/ 5163 h 58695"/>
                <a:gd name="connsiteX4" fmla="*/ 41604 w 58111"/>
                <a:gd name="connsiteY4" fmla="*/ 3258 h 58695"/>
                <a:gd name="connsiteX5" fmla="*/ 4456 w 58111"/>
                <a:gd name="connsiteY5" fmla="*/ 12783 h 5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11" h="58695">
                  <a:moveTo>
                    <a:pt x="4456" y="12783"/>
                  </a:moveTo>
                  <a:cubicBezTo>
                    <a:pt x="-4592" y="26032"/>
                    <a:pt x="-1183" y="44110"/>
                    <a:pt x="12076" y="53159"/>
                  </a:cubicBezTo>
                  <a:cubicBezTo>
                    <a:pt x="25326" y="62198"/>
                    <a:pt x="43404" y="58788"/>
                    <a:pt x="52443" y="45539"/>
                  </a:cubicBezTo>
                  <a:cubicBezTo>
                    <a:pt x="61492" y="32290"/>
                    <a:pt x="58082" y="14212"/>
                    <a:pt x="44833" y="5163"/>
                  </a:cubicBezTo>
                  <a:cubicBezTo>
                    <a:pt x="43794" y="4458"/>
                    <a:pt x="42718" y="3820"/>
                    <a:pt x="41604" y="3258"/>
                  </a:cubicBezTo>
                  <a:cubicBezTo>
                    <a:pt x="28707" y="-4295"/>
                    <a:pt x="12124" y="-47"/>
                    <a:pt x="4456" y="12783"/>
                  </a:cubicBezTo>
                  <a:close/>
                </a:path>
              </a:pathLst>
            </a:custGeom>
            <a:solidFill>
              <a:srgbClr val="D64747"/>
            </a:solidFill>
            <a:ln w="9525" cap="flat">
              <a:noFill/>
              <a:prstDash val="solid"/>
              <a:miter/>
            </a:ln>
          </p:spPr>
          <p:txBody>
            <a:bodyPr rtlCol="0" anchor="ctr"/>
            <a:lstStyle/>
            <a:p>
              <a:endParaRPr lang="zh-CN" altLang="en-US"/>
            </a:p>
          </p:txBody>
        </p:sp>
        <p:sp>
          <p:nvSpPr>
            <p:cNvPr id="154" name="任意多边形: 形状 153"/>
            <p:cNvSpPr/>
            <p:nvPr/>
          </p:nvSpPr>
          <p:spPr>
            <a:xfrm>
              <a:off x="9943106" y="2924647"/>
              <a:ext cx="814943" cy="745800"/>
            </a:xfrm>
            <a:custGeom>
              <a:avLst/>
              <a:gdLst>
                <a:gd name="connsiteX0" fmla="*/ 353915 w 535495"/>
                <a:gd name="connsiteY0" fmla="*/ 27814 h 490062"/>
                <a:gd name="connsiteX1" fmla="*/ 534890 w 535495"/>
                <a:gd name="connsiteY1" fmla="*/ 160211 h 490062"/>
                <a:gd name="connsiteX2" fmla="*/ -606 w 535495"/>
                <a:gd name="connsiteY2" fmla="*/ 196882 h 490062"/>
                <a:gd name="connsiteX3" fmla="*/ 137888 w 535495"/>
                <a:gd name="connsiteY3" fmla="*/ 45530 h 490062"/>
                <a:gd name="connsiteX4" fmla="*/ 353915 w 535495"/>
                <a:gd name="connsiteY4" fmla="*/ 27814 h 49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495" h="490062">
                  <a:moveTo>
                    <a:pt x="353915" y="27814"/>
                  </a:moveTo>
                  <a:cubicBezTo>
                    <a:pt x="353915" y="27814"/>
                    <a:pt x="423066" y="146781"/>
                    <a:pt x="534890" y="160211"/>
                  </a:cubicBezTo>
                  <a:cubicBezTo>
                    <a:pt x="534890" y="160211"/>
                    <a:pt x="18539" y="876205"/>
                    <a:pt x="-606" y="196882"/>
                  </a:cubicBezTo>
                  <a:cubicBezTo>
                    <a:pt x="-606" y="196882"/>
                    <a:pt x="149032" y="121635"/>
                    <a:pt x="137888" y="45530"/>
                  </a:cubicBezTo>
                  <a:cubicBezTo>
                    <a:pt x="124267" y="-46387"/>
                    <a:pt x="353915" y="27814"/>
                    <a:pt x="353915" y="27814"/>
                  </a:cubicBezTo>
                  <a:close/>
                </a:path>
              </a:pathLst>
            </a:custGeom>
            <a:solidFill>
              <a:srgbClr val="F9ACAC"/>
            </a:solidFill>
            <a:ln w="9525" cap="flat">
              <a:noFill/>
              <a:prstDash val="solid"/>
              <a:miter/>
            </a:ln>
          </p:spPr>
          <p:txBody>
            <a:bodyPr rtlCol="0" anchor="ctr"/>
            <a:lstStyle/>
            <a:p>
              <a:endParaRPr lang="zh-CN" altLang="en-US"/>
            </a:p>
          </p:txBody>
        </p:sp>
        <p:sp>
          <p:nvSpPr>
            <p:cNvPr id="155" name="任意多边形: 形状 154"/>
            <p:cNvSpPr/>
            <p:nvPr/>
          </p:nvSpPr>
          <p:spPr>
            <a:xfrm>
              <a:off x="6856122" y="3663785"/>
              <a:ext cx="1870367" cy="1924434"/>
            </a:xfrm>
            <a:custGeom>
              <a:avLst/>
              <a:gdLst>
                <a:gd name="connsiteX0" fmla="*/ 1164241 w 1229010"/>
                <a:gd name="connsiteY0" fmla="*/ 0 h 1264538"/>
                <a:gd name="connsiteX1" fmla="*/ 1229011 w 1229010"/>
                <a:gd name="connsiteY1" fmla="*/ 0 h 1264538"/>
                <a:gd name="connsiteX2" fmla="*/ 1229011 w 1229010"/>
                <a:gd name="connsiteY2" fmla="*/ 1264539 h 1264538"/>
                <a:gd name="connsiteX3" fmla="*/ 1164241 w 1229010"/>
                <a:gd name="connsiteY3" fmla="*/ 1264539 h 1264538"/>
                <a:gd name="connsiteX4" fmla="*/ 64770 w 1229010"/>
                <a:gd name="connsiteY4" fmla="*/ 1264539 h 1264538"/>
                <a:gd name="connsiteX5" fmla="*/ 0 w 1229010"/>
                <a:gd name="connsiteY5" fmla="*/ 1264539 h 1264538"/>
                <a:gd name="connsiteX6" fmla="*/ 0 w 1229010"/>
                <a:gd name="connsiteY6" fmla="*/ 0 h 1264538"/>
                <a:gd name="connsiteX7" fmla="*/ 64770 w 1229010"/>
                <a:gd name="connsiteY7" fmla="*/ 0 h 126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9010" h="1264538">
                  <a:moveTo>
                    <a:pt x="1164241" y="0"/>
                  </a:moveTo>
                  <a:cubicBezTo>
                    <a:pt x="1200012" y="0"/>
                    <a:pt x="1229011" y="0"/>
                    <a:pt x="1229011" y="0"/>
                  </a:cubicBezTo>
                  <a:lnTo>
                    <a:pt x="1229011" y="1264539"/>
                  </a:lnTo>
                  <a:cubicBezTo>
                    <a:pt x="1229011" y="1264539"/>
                    <a:pt x="1200012" y="1264539"/>
                    <a:pt x="1164241" y="1264539"/>
                  </a:cubicBezTo>
                  <a:lnTo>
                    <a:pt x="64770" y="1264539"/>
                  </a:lnTo>
                  <a:cubicBezTo>
                    <a:pt x="28999" y="1264539"/>
                    <a:pt x="0" y="1264539"/>
                    <a:pt x="0" y="1264539"/>
                  </a:cubicBezTo>
                  <a:lnTo>
                    <a:pt x="0" y="0"/>
                  </a:lnTo>
                  <a:cubicBezTo>
                    <a:pt x="0" y="0"/>
                    <a:pt x="28999" y="0"/>
                    <a:pt x="64770" y="0"/>
                  </a:cubicBezTo>
                  <a:close/>
                </a:path>
              </a:pathLst>
            </a:custGeom>
            <a:solidFill>
              <a:srgbClr val="FFFFFF"/>
            </a:solidFill>
            <a:ln w="9525" cap="flat">
              <a:noFill/>
              <a:prstDash val="solid"/>
              <a:miter/>
            </a:ln>
          </p:spPr>
          <p:txBody>
            <a:bodyPr rtlCol="0" anchor="ctr"/>
            <a:lstStyle/>
            <a:p>
              <a:endParaRPr lang="zh-CN" altLang="en-US"/>
            </a:p>
          </p:txBody>
        </p:sp>
        <p:sp>
          <p:nvSpPr>
            <p:cNvPr id="156" name="任意多边形: 形状 155"/>
            <p:cNvSpPr/>
            <p:nvPr/>
          </p:nvSpPr>
          <p:spPr>
            <a:xfrm>
              <a:off x="6833941" y="3642332"/>
              <a:ext cx="1914580" cy="1967776"/>
            </a:xfrm>
            <a:custGeom>
              <a:avLst/>
              <a:gdLst>
                <a:gd name="connsiteX0" fmla="*/ 1178209 w 1258062"/>
                <a:gd name="connsiteY0" fmla="*/ 1292538 h 1293018"/>
                <a:gd name="connsiteX1" fmla="*/ 78642 w 1258062"/>
                <a:gd name="connsiteY1" fmla="*/ 1292538 h 1293018"/>
                <a:gd name="connsiteX2" fmla="*/ -606 w 1258062"/>
                <a:gd name="connsiteY2" fmla="*/ 1213385 h 1293018"/>
                <a:gd name="connsiteX3" fmla="*/ -606 w 1258062"/>
                <a:gd name="connsiteY3" fmla="*/ 78767 h 1293018"/>
                <a:gd name="connsiteX4" fmla="*/ 78642 w 1258062"/>
                <a:gd name="connsiteY4" fmla="*/ -481 h 1293018"/>
                <a:gd name="connsiteX5" fmla="*/ 1178209 w 1258062"/>
                <a:gd name="connsiteY5" fmla="*/ -481 h 1293018"/>
                <a:gd name="connsiteX6" fmla="*/ 1257457 w 1258062"/>
                <a:gd name="connsiteY6" fmla="*/ 78767 h 1293018"/>
                <a:gd name="connsiteX7" fmla="*/ 1257457 w 1258062"/>
                <a:gd name="connsiteY7" fmla="*/ 1213385 h 1293018"/>
                <a:gd name="connsiteX8" fmla="*/ 1178209 w 1258062"/>
                <a:gd name="connsiteY8" fmla="*/ 1292538 h 1293018"/>
                <a:gd name="connsiteX9" fmla="*/ 78642 w 1258062"/>
                <a:gd name="connsiteY9" fmla="*/ 27999 h 1293018"/>
                <a:gd name="connsiteX10" fmla="*/ 28351 w 1258062"/>
                <a:gd name="connsiteY10" fmla="*/ 78291 h 1293018"/>
                <a:gd name="connsiteX11" fmla="*/ 28351 w 1258062"/>
                <a:gd name="connsiteY11" fmla="*/ 1213385 h 1293018"/>
                <a:gd name="connsiteX12" fmla="*/ 78642 w 1258062"/>
                <a:gd name="connsiteY12" fmla="*/ 1263582 h 1293018"/>
                <a:gd name="connsiteX13" fmla="*/ 1178209 w 1258062"/>
                <a:gd name="connsiteY13" fmla="*/ 1263582 h 1293018"/>
                <a:gd name="connsiteX14" fmla="*/ 1228406 w 1258062"/>
                <a:gd name="connsiteY14" fmla="*/ 1213385 h 1293018"/>
                <a:gd name="connsiteX15" fmla="*/ 1228406 w 1258062"/>
                <a:gd name="connsiteY15" fmla="*/ 78767 h 1293018"/>
                <a:gd name="connsiteX16" fmla="*/ 1178209 w 1258062"/>
                <a:gd name="connsiteY16" fmla="*/ 28475 h 129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8062" h="1293018">
                  <a:moveTo>
                    <a:pt x="1178209" y="1292538"/>
                  </a:moveTo>
                  <a:lnTo>
                    <a:pt x="78642" y="1292538"/>
                  </a:lnTo>
                  <a:cubicBezTo>
                    <a:pt x="34913" y="1292538"/>
                    <a:pt x="-548" y="1257114"/>
                    <a:pt x="-606" y="1213385"/>
                  </a:cubicBezTo>
                  <a:lnTo>
                    <a:pt x="-606" y="78767"/>
                  </a:lnTo>
                  <a:cubicBezTo>
                    <a:pt x="-558" y="35018"/>
                    <a:pt x="34895" y="-433"/>
                    <a:pt x="78642" y="-481"/>
                  </a:cubicBezTo>
                  <a:lnTo>
                    <a:pt x="1178209" y="-481"/>
                  </a:lnTo>
                  <a:cubicBezTo>
                    <a:pt x="1221957" y="-433"/>
                    <a:pt x="1257409" y="35018"/>
                    <a:pt x="1257457" y="78767"/>
                  </a:cubicBezTo>
                  <a:lnTo>
                    <a:pt x="1257457" y="1213385"/>
                  </a:lnTo>
                  <a:cubicBezTo>
                    <a:pt x="1257352" y="1257095"/>
                    <a:pt x="1221919" y="1292481"/>
                    <a:pt x="1178209" y="1292538"/>
                  </a:cubicBezTo>
                  <a:close/>
                  <a:moveTo>
                    <a:pt x="78642" y="27999"/>
                  </a:moveTo>
                  <a:cubicBezTo>
                    <a:pt x="50887" y="28046"/>
                    <a:pt x="28408" y="50535"/>
                    <a:pt x="28351" y="78291"/>
                  </a:cubicBezTo>
                  <a:lnTo>
                    <a:pt x="28351" y="1213385"/>
                  </a:lnTo>
                  <a:cubicBezTo>
                    <a:pt x="28455" y="1241103"/>
                    <a:pt x="50925" y="1263534"/>
                    <a:pt x="78642" y="1263582"/>
                  </a:cubicBezTo>
                  <a:lnTo>
                    <a:pt x="1178209" y="1263582"/>
                  </a:lnTo>
                  <a:cubicBezTo>
                    <a:pt x="1205907" y="1263534"/>
                    <a:pt x="1228358" y="1241084"/>
                    <a:pt x="1228406" y="1213385"/>
                  </a:cubicBezTo>
                  <a:lnTo>
                    <a:pt x="1228406" y="78767"/>
                  </a:lnTo>
                  <a:cubicBezTo>
                    <a:pt x="1228406" y="51030"/>
                    <a:pt x="1205945" y="28532"/>
                    <a:pt x="1178209" y="28475"/>
                  </a:cubicBezTo>
                  <a:close/>
                </a:path>
              </a:pathLst>
            </a:custGeom>
            <a:solidFill>
              <a:srgbClr val="010100"/>
            </a:solidFill>
            <a:ln w="9525" cap="flat">
              <a:noFill/>
              <a:prstDash val="solid"/>
              <a:miter/>
            </a:ln>
          </p:spPr>
          <p:txBody>
            <a:bodyPr rtlCol="0" anchor="ctr"/>
            <a:lstStyle/>
            <a:p>
              <a:endParaRPr lang="zh-CN" altLang="en-US"/>
            </a:p>
          </p:txBody>
        </p:sp>
        <p:sp>
          <p:nvSpPr>
            <p:cNvPr id="157" name="任意多边形: 形状 156"/>
            <p:cNvSpPr/>
            <p:nvPr/>
          </p:nvSpPr>
          <p:spPr>
            <a:xfrm>
              <a:off x="6834957" y="3640011"/>
              <a:ext cx="1912695" cy="300493"/>
            </a:xfrm>
            <a:custGeom>
              <a:avLst/>
              <a:gdLst>
                <a:gd name="connsiteX0" fmla="*/ 64770 w 1256823"/>
                <a:gd name="connsiteY0" fmla="*/ 0 h 197453"/>
                <a:gd name="connsiteX1" fmla="*/ 1192054 w 1256823"/>
                <a:gd name="connsiteY1" fmla="*/ 0 h 197453"/>
                <a:gd name="connsiteX2" fmla="*/ 1256824 w 1256823"/>
                <a:gd name="connsiteY2" fmla="*/ 64770 h 197453"/>
                <a:gd name="connsiteX3" fmla="*/ 1256824 w 1256823"/>
                <a:gd name="connsiteY3" fmla="*/ 197453 h 197453"/>
                <a:gd name="connsiteX4" fmla="*/ 1256824 w 1256823"/>
                <a:gd name="connsiteY4" fmla="*/ 197453 h 197453"/>
                <a:gd name="connsiteX5" fmla="*/ 0 w 1256823"/>
                <a:gd name="connsiteY5" fmla="*/ 197453 h 197453"/>
                <a:gd name="connsiteX6" fmla="*/ 0 w 1256823"/>
                <a:gd name="connsiteY6" fmla="*/ 197453 h 197453"/>
                <a:gd name="connsiteX7" fmla="*/ 0 w 1256823"/>
                <a:gd name="connsiteY7" fmla="*/ 64675 h 197453"/>
                <a:gd name="connsiteX8" fmla="*/ 64770 w 1256823"/>
                <a:gd name="connsiteY8" fmla="*/ 0 h 19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6823" h="197453">
                  <a:moveTo>
                    <a:pt x="64770" y="0"/>
                  </a:moveTo>
                  <a:lnTo>
                    <a:pt x="1192054" y="0"/>
                  </a:lnTo>
                  <a:cubicBezTo>
                    <a:pt x="1227830" y="0"/>
                    <a:pt x="1256824" y="28994"/>
                    <a:pt x="1256824" y="64770"/>
                  </a:cubicBezTo>
                  <a:lnTo>
                    <a:pt x="1256824" y="197453"/>
                  </a:lnTo>
                  <a:lnTo>
                    <a:pt x="1256824" y="197453"/>
                  </a:lnTo>
                  <a:lnTo>
                    <a:pt x="0" y="197453"/>
                  </a:lnTo>
                  <a:lnTo>
                    <a:pt x="0" y="197453"/>
                  </a:lnTo>
                  <a:lnTo>
                    <a:pt x="0" y="64675"/>
                  </a:lnTo>
                  <a:cubicBezTo>
                    <a:pt x="52" y="28937"/>
                    <a:pt x="29036" y="0"/>
                    <a:pt x="64770" y="0"/>
                  </a:cubicBezTo>
                  <a:close/>
                </a:path>
              </a:pathLst>
            </a:custGeom>
            <a:solidFill>
              <a:srgbClr val="010100"/>
            </a:solidFill>
            <a:ln w="9525" cap="flat">
              <a:noFill/>
              <a:prstDash val="solid"/>
              <a:miter/>
            </a:ln>
          </p:spPr>
          <p:txBody>
            <a:bodyPr rtlCol="0" anchor="ctr"/>
            <a:lstStyle/>
            <a:p>
              <a:endParaRPr lang="zh-CN" altLang="en-US"/>
            </a:p>
          </p:txBody>
        </p:sp>
        <p:sp>
          <p:nvSpPr>
            <p:cNvPr id="158" name="任意多边形: 形状 157"/>
            <p:cNvSpPr/>
            <p:nvPr/>
          </p:nvSpPr>
          <p:spPr>
            <a:xfrm>
              <a:off x="7411438" y="4252017"/>
              <a:ext cx="3981517" cy="1702538"/>
            </a:xfrm>
            <a:custGeom>
              <a:avLst/>
              <a:gdLst>
                <a:gd name="connsiteX0" fmla="*/ 2615632 w 2616237"/>
                <a:gd name="connsiteY0" fmla="*/ 206211 h 1118731"/>
                <a:gd name="connsiteX1" fmla="*/ 1937833 w 2616237"/>
                <a:gd name="connsiteY1" fmla="*/ 1010312 h 1118731"/>
                <a:gd name="connsiteX2" fmla="*/ 1792672 w 2616237"/>
                <a:gd name="connsiteY2" fmla="*/ 1081083 h 1118731"/>
                <a:gd name="connsiteX3" fmla="*/ 306105 w 2616237"/>
                <a:gd name="connsiteY3" fmla="*/ 1031743 h 1118731"/>
                <a:gd name="connsiteX4" fmla="*/ 238859 w 2616237"/>
                <a:gd name="connsiteY4" fmla="*/ 1008693 h 1118731"/>
                <a:gd name="connsiteX5" fmla="*/ 142180 w 2616237"/>
                <a:gd name="connsiteY5" fmla="*/ 937065 h 1118731"/>
                <a:gd name="connsiteX6" fmla="*/ 150038 w 2616237"/>
                <a:gd name="connsiteY6" fmla="*/ 923558 h 1118731"/>
                <a:gd name="connsiteX7" fmla="*/ 151705 w 2616237"/>
                <a:gd name="connsiteY7" fmla="*/ 923253 h 1118731"/>
                <a:gd name="connsiteX8" fmla="*/ 11020 w 2616237"/>
                <a:gd name="connsiteY8" fmla="*/ 834766 h 1118731"/>
                <a:gd name="connsiteX9" fmla="*/ -600 w 2616237"/>
                <a:gd name="connsiteY9" fmla="*/ 796666 h 1118731"/>
                <a:gd name="connsiteX10" fmla="*/ 24260 w 2616237"/>
                <a:gd name="connsiteY10" fmla="*/ 769234 h 1118731"/>
                <a:gd name="connsiteX11" fmla="*/ 46930 w 2616237"/>
                <a:gd name="connsiteY11" fmla="*/ 776854 h 1118731"/>
                <a:gd name="connsiteX12" fmla="*/ 175993 w 2616237"/>
                <a:gd name="connsiteY12" fmla="*/ 834671 h 1118731"/>
                <a:gd name="connsiteX13" fmla="*/ 225333 w 2616237"/>
                <a:gd name="connsiteY13" fmla="*/ 847815 h 1118731"/>
                <a:gd name="connsiteX14" fmla="*/ 298104 w 2616237"/>
                <a:gd name="connsiteY14" fmla="*/ 856293 h 1118731"/>
                <a:gd name="connsiteX15" fmla="*/ 348682 w 2616237"/>
                <a:gd name="connsiteY15" fmla="*/ 809620 h 1118731"/>
                <a:gd name="connsiteX16" fmla="*/ 318202 w 2616237"/>
                <a:gd name="connsiteY16" fmla="*/ 754661 h 1118731"/>
                <a:gd name="connsiteX17" fmla="*/ 260385 w 2616237"/>
                <a:gd name="connsiteY17" fmla="*/ 722943 h 1118731"/>
                <a:gd name="connsiteX18" fmla="*/ 238859 w 2616237"/>
                <a:gd name="connsiteY18" fmla="*/ 698559 h 1118731"/>
                <a:gd name="connsiteX19" fmla="*/ 255908 w 2616237"/>
                <a:gd name="connsiteY19" fmla="*/ 666269 h 1118731"/>
                <a:gd name="connsiteX20" fmla="*/ 294008 w 2616237"/>
                <a:gd name="connsiteY20" fmla="*/ 658840 h 1118731"/>
                <a:gd name="connsiteX21" fmla="*/ 479270 w 2616237"/>
                <a:gd name="connsiteY21" fmla="*/ 726372 h 1118731"/>
                <a:gd name="connsiteX22" fmla="*/ 549660 w 2616237"/>
                <a:gd name="connsiteY22" fmla="*/ 789903 h 1118731"/>
                <a:gd name="connsiteX23" fmla="*/ 673485 w 2616237"/>
                <a:gd name="connsiteY23" fmla="*/ 830861 h 1118731"/>
                <a:gd name="connsiteX24" fmla="*/ 1594647 w 2616237"/>
                <a:gd name="connsiteY24" fmla="*/ 719323 h 1118731"/>
                <a:gd name="connsiteX25" fmla="*/ 2086804 w 2616237"/>
                <a:gd name="connsiteY25" fmla="*/ -481 h 1118731"/>
                <a:gd name="connsiteX26" fmla="*/ 2615632 w 2616237"/>
                <a:gd name="connsiteY26" fmla="*/ 206211 h 111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6237" h="1118731">
                  <a:moveTo>
                    <a:pt x="2615632" y="206211"/>
                  </a:moveTo>
                  <a:cubicBezTo>
                    <a:pt x="2601249" y="228881"/>
                    <a:pt x="2128238" y="808953"/>
                    <a:pt x="1937833" y="1010312"/>
                  </a:cubicBezTo>
                  <a:cubicBezTo>
                    <a:pt x="1899314" y="1050298"/>
                    <a:pt x="1847898" y="1075368"/>
                    <a:pt x="1792672" y="1081083"/>
                  </a:cubicBezTo>
                  <a:cubicBezTo>
                    <a:pt x="1592647" y="1105753"/>
                    <a:pt x="713585" y="1171570"/>
                    <a:pt x="306105" y="1031743"/>
                  </a:cubicBezTo>
                  <a:lnTo>
                    <a:pt x="238859" y="1008693"/>
                  </a:lnTo>
                  <a:cubicBezTo>
                    <a:pt x="199425" y="995167"/>
                    <a:pt x="155038" y="976784"/>
                    <a:pt x="142180" y="937065"/>
                  </a:cubicBezTo>
                  <a:cubicBezTo>
                    <a:pt x="140618" y="931169"/>
                    <a:pt x="144142" y="925121"/>
                    <a:pt x="150038" y="923558"/>
                  </a:cubicBezTo>
                  <a:cubicBezTo>
                    <a:pt x="150590" y="923415"/>
                    <a:pt x="151143" y="923311"/>
                    <a:pt x="151705" y="923253"/>
                  </a:cubicBezTo>
                  <a:cubicBezTo>
                    <a:pt x="93564" y="917348"/>
                    <a:pt x="41520" y="884620"/>
                    <a:pt x="11020" y="834766"/>
                  </a:cubicBezTo>
                  <a:cubicBezTo>
                    <a:pt x="3287" y="823584"/>
                    <a:pt x="-781" y="810268"/>
                    <a:pt x="-600" y="796666"/>
                  </a:cubicBezTo>
                  <a:cubicBezTo>
                    <a:pt x="29" y="782741"/>
                    <a:pt x="10468" y="771235"/>
                    <a:pt x="24260" y="769234"/>
                  </a:cubicBezTo>
                  <a:cubicBezTo>
                    <a:pt x="32385" y="769596"/>
                    <a:pt x="40234" y="772235"/>
                    <a:pt x="46930" y="776854"/>
                  </a:cubicBezTo>
                  <a:cubicBezTo>
                    <a:pt x="85697" y="798476"/>
                    <a:pt x="133131" y="823336"/>
                    <a:pt x="175993" y="834671"/>
                  </a:cubicBezTo>
                  <a:lnTo>
                    <a:pt x="225333" y="847815"/>
                  </a:lnTo>
                  <a:cubicBezTo>
                    <a:pt x="249145" y="854197"/>
                    <a:pt x="273815" y="860579"/>
                    <a:pt x="298104" y="856293"/>
                  </a:cubicBezTo>
                  <a:cubicBezTo>
                    <a:pt x="322393" y="852006"/>
                    <a:pt x="345729" y="834099"/>
                    <a:pt x="348682" y="809620"/>
                  </a:cubicBezTo>
                  <a:cubicBezTo>
                    <a:pt x="350968" y="787713"/>
                    <a:pt x="336013" y="767424"/>
                    <a:pt x="318202" y="754661"/>
                  </a:cubicBezTo>
                  <a:cubicBezTo>
                    <a:pt x="300390" y="741897"/>
                    <a:pt x="279149" y="734373"/>
                    <a:pt x="260385" y="722943"/>
                  </a:cubicBezTo>
                  <a:cubicBezTo>
                    <a:pt x="250241" y="718018"/>
                    <a:pt x="242488" y="709236"/>
                    <a:pt x="238859" y="698559"/>
                  </a:cubicBezTo>
                  <a:cubicBezTo>
                    <a:pt x="237154" y="685271"/>
                    <a:pt x="243974" y="672356"/>
                    <a:pt x="255908" y="666269"/>
                  </a:cubicBezTo>
                  <a:cubicBezTo>
                    <a:pt x="267758" y="660544"/>
                    <a:pt x="280883" y="657982"/>
                    <a:pt x="294008" y="658840"/>
                  </a:cubicBezTo>
                  <a:cubicBezTo>
                    <a:pt x="361759" y="658964"/>
                    <a:pt x="427330" y="682861"/>
                    <a:pt x="479270" y="726372"/>
                  </a:cubicBezTo>
                  <a:cubicBezTo>
                    <a:pt x="503463" y="746755"/>
                    <a:pt x="524227" y="771139"/>
                    <a:pt x="549660" y="789903"/>
                  </a:cubicBezTo>
                  <a:cubicBezTo>
                    <a:pt x="584140" y="815240"/>
                    <a:pt x="631098" y="837528"/>
                    <a:pt x="673485" y="830861"/>
                  </a:cubicBezTo>
                  <a:cubicBezTo>
                    <a:pt x="912181" y="791428"/>
                    <a:pt x="1355855" y="758852"/>
                    <a:pt x="1594647" y="719323"/>
                  </a:cubicBezTo>
                  <a:cubicBezTo>
                    <a:pt x="1602458" y="717990"/>
                    <a:pt x="2038131" y="91625"/>
                    <a:pt x="2086804" y="-481"/>
                  </a:cubicBezTo>
                  <a:cubicBezTo>
                    <a:pt x="2271599" y="44239"/>
                    <a:pt x="2449487" y="113771"/>
                    <a:pt x="2615632" y="206211"/>
                  </a:cubicBezTo>
                  <a:close/>
                </a:path>
              </a:pathLst>
            </a:custGeom>
            <a:solidFill>
              <a:srgbClr val="F9ACAC"/>
            </a:solidFill>
            <a:ln w="9525" cap="flat">
              <a:noFill/>
              <a:prstDash val="solid"/>
              <a:miter/>
            </a:ln>
          </p:spPr>
          <p:txBody>
            <a:bodyPr rtlCol="0" anchor="ctr"/>
            <a:lstStyle/>
            <a:p>
              <a:endParaRPr lang="zh-CN" altLang="en-US"/>
            </a:p>
          </p:txBody>
        </p:sp>
        <p:sp>
          <p:nvSpPr>
            <p:cNvPr id="159" name="任意多边形: 形状 158"/>
            <p:cNvSpPr/>
            <p:nvPr/>
          </p:nvSpPr>
          <p:spPr>
            <a:xfrm>
              <a:off x="7191260" y="3569420"/>
              <a:ext cx="1887908" cy="1411000"/>
            </a:xfrm>
            <a:custGeom>
              <a:avLst/>
              <a:gdLst>
                <a:gd name="connsiteX0" fmla="*/ 0 w 1240536"/>
                <a:gd name="connsiteY0" fmla="*/ 0 h 927163"/>
                <a:gd name="connsiteX1" fmla="*/ 1240536 w 1240536"/>
                <a:gd name="connsiteY1" fmla="*/ 0 h 927163"/>
                <a:gd name="connsiteX2" fmla="*/ 1240536 w 1240536"/>
                <a:gd name="connsiteY2" fmla="*/ 927164 h 927163"/>
                <a:gd name="connsiteX3" fmla="*/ 0 w 1240536"/>
                <a:gd name="connsiteY3" fmla="*/ 927164 h 927163"/>
              </a:gdLst>
              <a:ahLst/>
              <a:cxnLst>
                <a:cxn ang="0">
                  <a:pos x="connsiteX0" y="connsiteY0"/>
                </a:cxn>
                <a:cxn ang="0">
                  <a:pos x="connsiteX1" y="connsiteY1"/>
                </a:cxn>
                <a:cxn ang="0">
                  <a:pos x="connsiteX2" y="connsiteY2"/>
                </a:cxn>
                <a:cxn ang="0">
                  <a:pos x="connsiteX3" y="connsiteY3"/>
                </a:cxn>
              </a:cxnLst>
              <a:rect l="l" t="t" r="r" b="b"/>
              <a:pathLst>
                <a:path w="1240536" h="927163">
                  <a:moveTo>
                    <a:pt x="0" y="0"/>
                  </a:moveTo>
                  <a:lnTo>
                    <a:pt x="1240536" y="0"/>
                  </a:lnTo>
                  <a:lnTo>
                    <a:pt x="1240536" y="927164"/>
                  </a:lnTo>
                  <a:lnTo>
                    <a:pt x="0" y="927164"/>
                  </a:lnTo>
                  <a:close/>
                </a:path>
              </a:pathLst>
            </a:custGeom>
            <a:solidFill>
              <a:schemeClr val="accent1"/>
            </a:solidFill>
            <a:ln w="9525" cap="flat">
              <a:noFill/>
              <a:prstDash val="solid"/>
              <a:miter/>
            </a:ln>
          </p:spPr>
          <p:txBody>
            <a:bodyPr rtlCol="0" anchor="ctr"/>
            <a:lstStyle/>
            <a:p>
              <a:endParaRPr lang="zh-CN" altLang="en-US"/>
            </a:p>
          </p:txBody>
        </p:sp>
        <p:sp>
          <p:nvSpPr>
            <p:cNvPr id="160" name="任意多边形: 形状 159"/>
            <p:cNvSpPr/>
            <p:nvPr/>
          </p:nvSpPr>
          <p:spPr>
            <a:xfrm>
              <a:off x="7282726" y="3484185"/>
              <a:ext cx="851762" cy="1393463"/>
            </a:xfrm>
            <a:custGeom>
              <a:avLst/>
              <a:gdLst>
                <a:gd name="connsiteX0" fmla="*/ 448879 w 559689"/>
                <a:gd name="connsiteY0" fmla="*/ 2281 h 915638"/>
                <a:gd name="connsiteX1" fmla="*/ 447069 w 559689"/>
                <a:gd name="connsiteY1" fmla="*/ 2281 h 915638"/>
                <a:gd name="connsiteX2" fmla="*/ 439640 w 559689"/>
                <a:gd name="connsiteY2" fmla="*/ 757 h 915638"/>
                <a:gd name="connsiteX3" fmla="*/ 437830 w 559689"/>
                <a:gd name="connsiteY3" fmla="*/ 757 h 915638"/>
                <a:gd name="connsiteX4" fmla="*/ 436973 w 559689"/>
                <a:gd name="connsiteY4" fmla="*/ 757 h 915638"/>
                <a:gd name="connsiteX5" fmla="*/ 436115 w 559689"/>
                <a:gd name="connsiteY5" fmla="*/ 757 h 915638"/>
                <a:gd name="connsiteX6" fmla="*/ 434401 w 559689"/>
                <a:gd name="connsiteY6" fmla="*/ 757 h 915638"/>
                <a:gd name="connsiteX7" fmla="*/ 430781 w 559689"/>
                <a:gd name="connsiteY7" fmla="*/ -481 h 915638"/>
                <a:gd name="connsiteX8" fmla="*/ -606 w 559689"/>
                <a:gd name="connsiteY8" fmla="*/ -481 h 915638"/>
                <a:gd name="connsiteX9" fmla="*/ -606 w 559689"/>
                <a:gd name="connsiteY9" fmla="*/ 858959 h 915638"/>
                <a:gd name="connsiteX10" fmla="*/ 442212 w 559689"/>
                <a:gd name="connsiteY10" fmla="*/ 859626 h 915638"/>
                <a:gd name="connsiteX11" fmla="*/ 537462 w 559689"/>
                <a:gd name="connsiteY11" fmla="*/ 912681 h 915638"/>
                <a:gd name="connsiteX12" fmla="*/ 540224 w 559689"/>
                <a:gd name="connsiteY12" fmla="*/ 913442 h 915638"/>
                <a:gd name="connsiteX13" fmla="*/ 557941 w 559689"/>
                <a:gd name="connsiteY13" fmla="*/ 915157 h 915638"/>
                <a:gd name="connsiteX14" fmla="*/ 559084 w 559689"/>
                <a:gd name="connsiteY14" fmla="*/ 915157 h 915638"/>
                <a:gd name="connsiteX15" fmla="*/ 559084 w 559689"/>
                <a:gd name="connsiteY15" fmla="*/ 64193 h 9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689" h="915638">
                  <a:moveTo>
                    <a:pt x="448879" y="2281"/>
                  </a:moveTo>
                  <a:lnTo>
                    <a:pt x="447069" y="2281"/>
                  </a:lnTo>
                  <a:cubicBezTo>
                    <a:pt x="444593" y="2281"/>
                    <a:pt x="442116" y="1329"/>
                    <a:pt x="439640" y="757"/>
                  </a:cubicBezTo>
                  <a:lnTo>
                    <a:pt x="437830" y="757"/>
                  </a:lnTo>
                  <a:cubicBezTo>
                    <a:pt x="437830" y="757"/>
                    <a:pt x="435830" y="186"/>
                    <a:pt x="436973" y="757"/>
                  </a:cubicBezTo>
                  <a:cubicBezTo>
                    <a:pt x="438116" y="1329"/>
                    <a:pt x="436497" y="757"/>
                    <a:pt x="436115" y="757"/>
                  </a:cubicBezTo>
                  <a:lnTo>
                    <a:pt x="434401" y="757"/>
                  </a:lnTo>
                  <a:cubicBezTo>
                    <a:pt x="433096" y="738"/>
                    <a:pt x="431830" y="300"/>
                    <a:pt x="430781" y="-481"/>
                  </a:cubicBezTo>
                  <a:lnTo>
                    <a:pt x="-606" y="-481"/>
                  </a:lnTo>
                  <a:lnTo>
                    <a:pt x="-606" y="858959"/>
                  </a:lnTo>
                  <a:lnTo>
                    <a:pt x="442212" y="859626"/>
                  </a:lnTo>
                  <a:lnTo>
                    <a:pt x="537462" y="912681"/>
                  </a:lnTo>
                  <a:cubicBezTo>
                    <a:pt x="538414" y="912795"/>
                    <a:pt x="539348" y="913052"/>
                    <a:pt x="540224" y="913442"/>
                  </a:cubicBezTo>
                  <a:cubicBezTo>
                    <a:pt x="546224" y="913442"/>
                    <a:pt x="552035" y="914680"/>
                    <a:pt x="557941" y="915157"/>
                  </a:cubicBezTo>
                  <a:lnTo>
                    <a:pt x="559084" y="915157"/>
                  </a:lnTo>
                  <a:lnTo>
                    <a:pt x="559084" y="64193"/>
                  </a:lnTo>
                  <a:close/>
                </a:path>
              </a:pathLst>
            </a:custGeom>
            <a:solidFill>
              <a:srgbClr val="EBF9FF"/>
            </a:solidFill>
            <a:ln w="9525" cap="flat">
              <a:noFill/>
              <a:prstDash val="solid"/>
              <a:miter/>
            </a:ln>
          </p:spPr>
          <p:txBody>
            <a:bodyPr rtlCol="0" anchor="ctr"/>
            <a:lstStyle/>
            <a:p>
              <a:endParaRPr lang="zh-CN" altLang="en-US"/>
            </a:p>
          </p:txBody>
        </p:sp>
        <p:sp>
          <p:nvSpPr>
            <p:cNvPr id="161" name="任意多边形: 形状 160"/>
            <p:cNvSpPr/>
            <p:nvPr/>
          </p:nvSpPr>
          <p:spPr>
            <a:xfrm>
              <a:off x="7956626" y="3486938"/>
              <a:ext cx="177715" cy="1389439"/>
            </a:xfrm>
            <a:custGeom>
              <a:avLst/>
              <a:gdLst>
                <a:gd name="connsiteX0" fmla="*/ 5967 w 116776"/>
                <a:gd name="connsiteY0" fmla="*/ 471 h 912995"/>
                <a:gd name="connsiteX1" fmla="*/ 4252 w 116776"/>
                <a:gd name="connsiteY1" fmla="*/ 471 h 912995"/>
                <a:gd name="connsiteX2" fmla="*/ -606 w 116776"/>
                <a:gd name="connsiteY2" fmla="*/ -481 h 912995"/>
                <a:gd name="connsiteX3" fmla="*/ -606 w 116776"/>
                <a:gd name="connsiteY3" fmla="*/ 858007 h 912995"/>
                <a:gd name="connsiteX4" fmla="*/ 86929 w 116776"/>
                <a:gd name="connsiteY4" fmla="*/ 907727 h 912995"/>
                <a:gd name="connsiteX5" fmla="*/ 90930 w 116776"/>
                <a:gd name="connsiteY5" fmla="*/ 907727 h 912995"/>
                <a:gd name="connsiteX6" fmla="*/ 100455 w 116776"/>
                <a:gd name="connsiteY6" fmla="*/ 911442 h 912995"/>
                <a:gd name="connsiteX7" fmla="*/ 112171 w 116776"/>
                <a:gd name="connsiteY7" fmla="*/ 912490 h 912995"/>
                <a:gd name="connsiteX8" fmla="*/ 116171 w 116776"/>
                <a:gd name="connsiteY8" fmla="*/ 912490 h 912995"/>
                <a:gd name="connsiteX9" fmla="*/ 116171 w 116776"/>
                <a:gd name="connsiteY9" fmla="*/ 53716 h 912995"/>
                <a:gd name="connsiteX10" fmla="*/ 84262 w 116776"/>
                <a:gd name="connsiteY10" fmla="*/ 45048 h 91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776" h="912995">
                  <a:moveTo>
                    <a:pt x="5967" y="471"/>
                  </a:moveTo>
                  <a:lnTo>
                    <a:pt x="4252" y="471"/>
                  </a:lnTo>
                  <a:cubicBezTo>
                    <a:pt x="2614" y="243"/>
                    <a:pt x="995" y="-72"/>
                    <a:pt x="-606" y="-481"/>
                  </a:cubicBezTo>
                  <a:lnTo>
                    <a:pt x="-606" y="858007"/>
                  </a:lnTo>
                  <a:lnTo>
                    <a:pt x="86929" y="907727"/>
                  </a:lnTo>
                  <a:cubicBezTo>
                    <a:pt x="88244" y="907394"/>
                    <a:pt x="89615" y="907394"/>
                    <a:pt x="90930" y="907727"/>
                  </a:cubicBezTo>
                  <a:cubicBezTo>
                    <a:pt x="94359" y="908490"/>
                    <a:pt x="97502" y="910585"/>
                    <a:pt x="100455" y="911442"/>
                  </a:cubicBezTo>
                  <a:cubicBezTo>
                    <a:pt x="104303" y="912261"/>
                    <a:pt x="108237" y="912614"/>
                    <a:pt x="112171" y="912490"/>
                  </a:cubicBezTo>
                  <a:cubicBezTo>
                    <a:pt x="113599" y="912490"/>
                    <a:pt x="114837" y="912490"/>
                    <a:pt x="116171" y="912490"/>
                  </a:cubicBezTo>
                  <a:lnTo>
                    <a:pt x="116171" y="53716"/>
                  </a:lnTo>
                  <a:lnTo>
                    <a:pt x="84262" y="45048"/>
                  </a:lnTo>
                  <a:close/>
                </a:path>
              </a:pathLst>
            </a:custGeom>
            <a:solidFill>
              <a:srgbClr val="CFF5FF"/>
            </a:solidFill>
            <a:ln w="9525" cap="flat">
              <a:noFill/>
              <a:prstDash val="solid"/>
              <a:miter/>
            </a:ln>
          </p:spPr>
          <p:txBody>
            <a:bodyPr rtlCol="0" anchor="ctr"/>
            <a:lstStyle/>
            <a:p>
              <a:endParaRPr lang="zh-CN" altLang="en-US"/>
            </a:p>
          </p:txBody>
        </p:sp>
        <p:sp>
          <p:nvSpPr>
            <p:cNvPr id="162" name="任意多边形: 形状 161"/>
            <p:cNvSpPr/>
            <p:nvPr/>
          </p:nvSpPr>
          <p:spPr>
            <a:xfrm>
              <a:off x="8135792" y="3481430"/>
              <a:ext cx="851616" cy="1396217"/>
            </a:xfrm>
            <a:custGeom>
              <a:avLst/>
              <a:gdLst>
                <a:gd name="connsiteX0" fmla="*/ 126458 w 559593"/>
                <a:gd name="connsiteY0" fmla="*/ -481 h 917448"/>
                <a:gd name="connsiteX1" fmla="*/ 118362 w 559593"/>
                <a:gd name="connsiteY1" fmla="*/ 1614 h 917448"/>
                <a:gd name="connsiteX2" fmla="*/ 111599 w 559593"/>
                <a:gd name="connsiteY2" fmla="*/ 2567 h 917448"/>
                <a:gd name="connsiteX3" fmla="*/ 109885 w 559593"/>
                <a:gd name="connsiteY3" fmla="*/ 3233 h 917448"/>
                <a:gd name="connsiteX4" fmla="*/ 107313 w 559593"/>
                <a:gd name="connsiteY4" fmla="*/ 4662 h 917448"/>
                <a:gd name="connsiteX5" fmla="*/ 107313 w 559593"/>
                <a:gd name="connsiteY5" fmla="*/ 4662 h 917448"/>
                <a:gd name="connsiteX6" fmla="*/ -606 w 559593"/>
                <a:gd name="connsiteY6" fmla="*/ 65146 h 917448"/>
                <a:gd name="connsiteX7" fmla="*/ -606 w 559593"/>
                <a:gd name="connsiteY7" fmla="*/ 916967 h 917448"/>
                <a:gd name="connsiteX8" fmla="*/ 8253 w 559593"/>
                <a:gd name="connsiteY8" fmla="*/ 916967 h 917448"/>
                <a:gd name="connsiteX9" fmla="*/ 15111 w 559593"/>
                <a:gd name="connsiteY9" fmla="*/ 916109 h 917448"/>
                <a:gd name="connsiteX10" fmla="*/ 16063 w 559593"/>
                <a:gd name="connsiteY10" fmla="*/ 916109 h 917448"/>
                <a:gd name="connsiteX11" fmla="*/ 19016 w 559593"/>
                <a:gd name="connsiteY11" fmla="*/ 914967 h 917448"/>
                <a:gd name="connsiteX12" fmla="*/ 116171 w 559593"/>
                <a:gd name="connsiteY12" fmla="*/ 860769 h 917448"/>
                <a:gd name="connsiteX13" fmla="*/ 558988 w 559593"/>
                <a:gd name="connsiteY13" fmla="*/ 860102 h 917448"/>
                <a:gd name="connsiteX14" fmla="*/ 558988 w 559593"/>
                <a:gd name="connsiteY14" fmla="*/ -481 h 91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9593" h="917448">
                  <a:moveTo>
                    <a:pt x="126458" y="-481"/>
                  </a:moveTo>
                  <a:cubicBezTo>
                    <a:pt x="123810" y="404"/>
                    <a:pt x="121105" y="1109"/>
                    <a:pt x="118362" y="1614"/>
                  </a:cubicBezTo>
                  <a:cubicBezTo>
                    <a:pt x="116076" y="1614"/>
                    <a:pt x="113790" y="2090"/>
                    <a:pt x="111599" y="2567"/>
                  </a:cubicBezTo>
                  <a:cubicBezTo>
                    <a:pt x="111075" y="2891"/>
                    <a:pt x="110494" y="3109"/>
                    <a:pt x="109885" y="3233"/>
                  </a:cubicBezTo>
                  <a:cubicBezTo>
                    <a:pt x="109151" y="3910"/>
                    <a:pt x="108275" y="4395"/>
                    <a:pt x="107313" y="4662"/>
                  </a:cubicBezTo>
                  <a:lnTo>
                    <a:pt x="107313" y="4662"/>
                  </a:lnTo>
                  <a:lnTo>
                    <a:pt x="-606" y="65146"/>
                  </a:lnTo>
                  <a:lnTo>
                    <a:pt x="-606" y="916967"/>
                  </a:lnTo>
                  <a:cubicBezTo>
                    <a:pt x="2347" y="916967"/>
                    <a:pt x="5300" y="916967"/>
                    <a:pt x="8253" y="916967"/>
                  </a:cubicBezTo>
                  <a:cubicBezTo>
                    <a:pt x="10558" y="916872"/>
                    <a:pt x="12853" y="916586"/>
                    <a:pt x="15111" y="916109"/>
                  </a:cubicBezTo>
                  <a:lnTo>
                    <a:pt x="16063" y="916109"/>
                  </a:lnTo>
                  <a:lnTo>
                    <a:pt x="19016" y="914967"/>
                  </a:lnTo>
                  <a:lnTo>
                    <a:pt x="116171" y="860769"/>
                  </a:lnTo>
                  <a:lnTo>
                    <a:pt x="558988" y="860102"/>
                  </a:lnTo>
                  <a:lnTo>
                    <a:pt x="558988" y="-481"/>
                  </a:lnTo>
                  <a:close/>
                </a:path>
              </a:pathLst>
            </a:custGeom>
            <a:solidFill>
              <a:srgbClr val="EBF9FF"/>
            </a:solidFill>
            <a:ln w="9525" cap="flat">
              <a:noFill/>
              <a:prstDash val="solid"/>
              <a:miter/>
            </a:ln>
          </p:spPr>
          <p:txBody>
            <a:bodyPr rtlCol="0" anchor="ctr"/>
            <a:lstStyle/>
            <a:p>
              <a:endParaRPr lang="zh-CN" altLang="en-US"/>
            </a:p>
          </p:txBody>
        </p:sp>
        <p:sp>
          <p:nvSpPr>
            <p:cNvPr id="163" name="任意多边形: 形状 162"/>
            <p:cNvSpPr/>
            <p:nvPr/>
          </p:nvSpPr>
          <p:spPr>
            <a:xfrm>
              <a:off x="8135502" y="3484909"/>
              <a:ext cx="178439" cy="1392218"/>
            </a:xfrm>
            <a:custGeom>
              <a:avLst/>
              <a:gdLst>
                <a:gd name="connsiteX0" fmla="*/ 111789 w 117252"/>
                <a:gd name="connsiteY0" fmla="*/ 281 h 914821"/>
                <a:gd name="connsiteX1" fmla="*/ 110075 w 117252"/>
                <a:gd name="connsiteY1" fmla="*/ 947 h 914821"/>
                <a:gd name="connsiteX2" fmla="*/ 107503 w 117252"/>
                <a:gd name="connsiteY2" fmla="*/ 2376 h 914821"/>
                <a:gd name="connsiteX3" fmla="*/ 107503 w 117252"/>
                <a:gd name="connsiteY3" fmla="*/ 2376 h 914821"/>
                <a:gd name="connsiteX4" fmla="*/ 32446 w 117252"/>
                <a:gd name="connsiteY4" fmla="*/ 45525 h 914821"/>
                <a:gd name="connsiteX5" fmla="*/ -606 w 117252"/>
                <a:gd name="connsiteY5" fmla="*/ 54192 h 914821"/>
                <a:gd name="connsiteX6" fmla="*/ -606 w 117252"/>
                <a:gd name="connsiteY6" fmla="*/ 913538 h 914821"/>
                <a:gd name="connsiteX7" fmla="*/ 7110 w 117252"/>
                <a:gd name="connsiteY7" fmla="*/ 914300 h 914821"/>
                <a:gd name="connsiteX8" fmla="*/ 14349 w 117252"/>
                <a:gd name="connsiteY8" fmla="*/ 912585 h 914821"/>
                <a:gd name="connsiteX9" fmla="*/ 26160 w 117252"/>
                <a:gd name="connsiteY9" fmla="*/ 909537 h 914821"/>
                <a:gd name="connsiteX10" fmla="*/ 116647 w 117252"/>
                <a:gd name="connsiteY10" fmla="*/ 858197 h 914821"/>
                <a:gd name="connsiteX11" fmla="*/ 116647 w 117252"/>
                <a:gd name="connsiteY11" fmla="*/ -481 h 914821"/>
                <a:gd name="connsiteX12" fmla="*/ 111789 w 117252"/>
                <a:gd name="connsiteY12" fmla="*/ 281 h 91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252" h="914821">
                  <a:moveTo>
                    <a:pt x="111789" y="281"/>
                  </a:moveTo>
                  <a:cubicBezTo>
                    <a:pt x="111266" y="614"/>
                    <a:pt x="110684" y="843"/>
                    <a:pt x="110075" y="947"/>
                  </a:cubicBezTo>
                  <a:cubicBezTo>
                    <a:pt x="109341" y="1624"/>
                    <a:pt x="108465" y="2109"/>
                    <a:pt x="107503" y="2376"/>
                  </a:cubicBezTo>
                  <a:lnTo>
                    <a:pt x="107503" y="2376"/>
                  </a:lnTo>
                  <a:lnTo>
                    <a:pt x="32446" y="45525"/>
                  </a:lnTo>
                  <a:lnTo>
                    <a:pt x="-606" y="54192"/>
                  </a:lnTo>
                  <a:lnTo>
                    <a:pt x="-606" y="913538"/>
                  </a:lnTo>
                  <a:lnTo>
                    <a:pt x="7110" y="914300"/>
                  </a:lnTo>
                  <a:cubicBezTo>
                    <a:pt x="9643" y="914510"/>
                    <a:pt x="12177" y="913909"/>
                    <a:pt x="14349" y="912585"/>
                  </a:cubicBezTo>
                  <a:cubicBezTo>
                    <a:pt x="18025" y="910728"/>
                    <a:pt x="22045" y="909690"/>
                    <a:pt x="26160" y="909537"/>
                  </a:cubicBezTo>
                  <a:lnTo>
                    <a:pt x="116647" y="858197"/>
                  </a:lnTo>
                  <a:lnTo>
                    <a:pt x="116647" y="-481"/>
                  </a:lnTo>
                  <a:cubicBezTo>
                    <a:pt x="115009" y="-329"/>
                    <a:pt x="113389" y="-81"/>
                    <a:pt x="111789" y="281"/>
                  </a:cubicBezTo>
                  <a:close/>
                </a:path>
              </a:pathLst>
            </a:custGeom>
            <a:solidFill>
              <a:srgbClr val="FFFFFF"/>
            </a:solidFill>
            <a:ln w="9525" cap="flat">
              <a:noFill/>
              <a:prstDash val="solid"/>
              <a:miter/>
            </a:ln>
          </p:spPr>
          <p:txBody>
            <a:bodyPr rtlCol="0" anchor="ctr"/>
            <a:lstStyle/>
            <a:p>
              <a:endParaRPr lang="zh-CN" altLang="en-US"/>
            </a:p>
          </p:txBody>
        </p:sp>
        <p:sp>
          <p:nvSpPr>
            <p:cNvPr id="164" name="任意多边形: 形状 163"/>
            <p:cNvSpPr/>
            <p:nvPr/>
          </p:nvSpPr>
          <p:spPr>
            <a:xfrm>
              <a:off x="7440015" y="4783715"/>
              <a:ext cx="1552022" cy="100315"/>
            </a:xfrm>
            <a:custGeom>
              <a:avLst/>
              <a:gdLst>
                <a:gd name="connsiteX0" fmla="*/ 455635 w 1019827"/>
                <a:gd name="connsiteY0" fmla="*/ 65432 h 65917"/>
                <a:gd name="connsiteX1" fmla="*/ 417535 w 1019827"/>
                <a:gd name="connsiteY1" fmla="*/ 55907 h 65917"/>
                <a:gd name="connsiteX2" fmla="*/ 357051 w 1019827"/>
                <a:gd name="connsiteY2" fmla="*/ 21903 h 65917"/>
                <a:gd name="connsiteX3" fmla="*/ 313903 w 1019827"/>
                <a:gd name="connsiteY3" fmla="*/ 10664 h 65917"/>
                <a:gd name="connsiteX4" fmla="*/ 3293 w 1019827"/>
                <a:gd name="connsiteY4" fmla="*/ 10187 h 65917"/>
                <a:gd name="connsiteX5" fmla="*/ -508 w 1019827"/>
                <a:gd name="connsiteY5" fmla="*/ 4463 h 65917"/>
                <a:gd name="connsiteX6" fmla="*/ 3293 w 1019827"/>
                <a:gd name="connsiteY6" fmla="*/ 662 h 65917"/>
                <a:gd name="connsiteX7" fmla="*/ 3293 w 1019827"/>
                <a:gd name="connsiteY7" fmla="*/ 662 h 65917"/>
                <a:gd name="connsiteX8" fmla="*/ 313903 w 1019827"/>
                <a:gd name="connsiteY8" fmla="*/ 662 h 65917"/>
                <a:gd name="connsiteX9" fmla="*/ 361528 w 1019827"/>
                <a:gd name="connsiteY9" fmla="*/ 13235 h 65917"/>
                <a:gd name="connsiteX10" fmla="*/ 422107 w 1019827"/>
                <a:gd name="connsiteY10" fmla="*/ 47144 h 65917"/>
                <a:gd name="connsiteX11" fmla="*/ 488305 w 1019827"/>
                <a:gd name="connsiteY11" fmla="*/ 47144 h 65917"/>
                <a:gd name="connsiteX12" fmla="*/ 548790 w 1019827"/>
                <a:gd name="connsiteY12" fmla="*/ 12854 h 65917"/>
                <a:gd name="connsiteX13" fmla="*/ 596986 w 1019827"/>
                <a:gd name="connsiteY13" fmla="*/ 90 h 65917"/>
                <a:gd name="connsiteX14" fmla="*/ 1015324 w 1019827"/>
                <a:gd name="connsiteY14" fmla="*/ -481 h 65917"/>
                <a:gd name="connsiteX15" fmla="*/ 1015324 w 1019827"/>
                <a:gd name="connsiteY15" fmla="*/ -481 h 65917"/>
                <a:gd name="connsiteX16" fmla="*/ 1019124 w 1019827"/>
                <a:gd name="connsiteY16" fmla="*/ 5244 h 65917"/>
                <a:gd name="connsiteX17" fmla="*/ 1015324 w 1019827"/>
                <a:gd name="connsiteY17" fmla="*/ 9044 h 65917"/>
                <a:gd name="connsiteX18" fmla="*/ 596986 w 1019827"/>
                <a:gd name="connsiteY18" fmla="*/ 9711 h 65917"/>
                <a:gd name="connsiteX19" fmla="*/ 553457 w 1019827"/>
                <a:gd name="connsiteY19" fmla="*/ 21236 h 65917"/>
                <a:gd name="connsiteX20" fmla="*/ 493735 w 1019827"/>
                <a:gd name="connsiteY20" fmla="*/ 55526 h 65917"/>
                <a:gd name="connsiteX21" fmla="*/ 455635 w 1019827"/>
                <a:gd name="connsiteY21" fmla="*/ 65432 h 6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9827" h="65917">
                  <a:moveTo>
                    <a:pt x="455635" y="65432"/>
                  </a:moveTo>
                  <a:cubicBezTo>
                    <a:pt x="442329" y="65575"/>
                    <a:pt x="429203" y="62298"/>
                    <a:pt x="417535" y="55907"/>
                  </a:cubicBezTo>
                  <a:lnTo>
                    <a:pt x="357051" y="21903"/>
                  </a:lnTo>
                  <a:cubicBezTo>
                    <a:pt x="343859" y="14549"/>
                    <a:pt x="329009" y="10682"/>
                    <a:pt x="313903" y="10664"/>
                  </a:cubicBezTo>
                  <a:lnTo>
                    <a:pt x="3293" y="10187"/>
                  </a:lnTo>
                  <a:cubicBezTo>
                    <a:pt x="664" y="9654"/>
                    <a:pt x="-1042" y="7101"/>
                    <a:pt x="-508" y="4463"/>
                  </a:cubicBezTo>
                  <a:cubicBezTo>
                    <a:pt x="-127" y="2548"/>
                    <a:pt x="1378" y="1043"/>
                    <a:pt x="3293" y="662"/>
                  </a:cubicBezTo>
                  <a:lnTo>
                    <a:pt x="3293" y="662"/>
                  </a:lnTo>
                  <a:lnTo>
                    <a:pt x="313903" y="662"/>
                  </a:lnTo>
                  <a:cubicBezTo>
                    <a:pt x="330581" y="757"/>
                    <a:pt x="346973" y="5082"/>
                    <a:pt x="361528" y="13235"/>
                  </a:cubicBezTo>
                  <a:lnTo>
                    <a:pt x="422107" y="47144"/>
                  </a:lnTo>
                  <a:cubicBezTo>
                    <a:pt x="442652" y="58717"/>
                    <a:pt x="467760" y="58717"/>
                    <a:pt x="488305" y="47144"/>
                  </a:cubicBezTo>
                  <a:lnTo>
                    <a:pt x="548790" y="12854"/>
                  </a:lnTo>
                  <a:cubicBezTo>
                    <a:pt x="563505" y="4577"/>
                    <a:pt x="580098" y="176"/>
                    <a:pt x="596986" y="90"/>
                  </a:cubicBezTo>
                  <a:lnTo>
                    <a:pt x="1015324" y="-481"/>
                  </a:lnTo>
                  <a:lnTo>
                    <a:pt x="1015324" y="-481"/>
                  </a:lnTo>
                  <a:cubicBezTo>
                    <a:pt x="1017953" y="43"/>
                    <a:pt x="1019658" y="2605"/>
                    <a:pt x="1019124" y="5244"/>
                  </a:cubicBezTo>
                  <a:cubicBezTo>
                    <a:pt x="1018743" y="7158"/>
                    <a:pt x="1017238" y="8663"/>
                    <a:pt x="1015324" y="9044"/>
                  </a:cubicBezTo>
                  <a:lnTo>
                    <a:pt x="596986" y="9711"/>
                  </a:lnTo>
                  <a:cubicBezTo>
                    <a:pt x="581726" y="9730"/>
                    <a:pt x="566725" y="13692"/>
                    <a:pt x="553457" y="21236"/>
                  </a:cubicBezTo>
                  <a:lnTo>
                    <a:pt x="493735" y="55526"/>
                  </a:lnTo>
                  <a:cubicBezTo>
                    <a:pt x="482095" y="62041"/>
                    <a:pt x="468979" y="65451"/>
                    <a:pt x="455635" y="65432"/>
                  </a:cubicBezTo>
                  <a:close/>
                </a:path>
              </a:pathLst>
            </a:custGeom>
            <a:solidFill>
              <a:srgbClr val="010100"/>
            </a:solidFill>
            <a:ln w="9525" cap="flat">
              <a:noFill/>
              <a:prstDash val="solid"/>
              <a:miter/>
            </a:ln>
          </p:spPr>
          <p:txBody>
            <a:bodyPr rtlCol="0" anchor="ctr"/>
            <a:lstStyle/>
            <a:p>
              <a:endParaRPr lang="zh-CN" altLang="en-US"/>
            </a:p>
          </p:txBody>
        </p:sp>
        <p:sp>
          <p:nvSpPr>
            <p:cNvPr id="165" name="任意多边形: 形状 164"/>
            <p:cNvSpPr/>
            <p:nvPr/>
          </p:nvSpPr>
          <p:spPr>
            <a:xfrm>
              <a:off x="7440738" y="3475486"/>
              <a:ext cx="1553483" cy="401962"/>
            </a:xfrm>
            <a:custGeom>
              <a:avLst/>
              <a:gdLst>
                <a:gd name="connsiteX0" fmla="*/ 1015705 w 1020787"/>
                <a:gd name="connsiteY0" fmla="*/ 263648 h 264128"/>
                <a:gd name="connsiteX1" fmla="*/ 1010942 w 1020787"/>
                <a:gd name="connsiteY1" fmla="*/ 258885 h 264128"/>
                <a:gd name="connsiteX2" fmla="*/ 1010942 w 1020787"/>
                <a:gd name="connsiteY2" fmla="*/ 258790 h 264128"/>
                <a:gd name="connsiteX3" fmla="*/ 1010942 w 1020787"/>
                <a:gd name="connsiteY3" fmla="*/ 8282 h 264128"/>
                <a:gd name="connsiteX4" fmla="*/ 597462 w 1020787"/>
                <a:gd name="connsiteY4" fmla="*/ 8949 h 264128"/>
                <a:gd name="connsiteX5" fmla="*/ 553933 w 1020787"/>
                <a:gd name="connsiteY5" fmla="*/ 20474 h 264128"/>
                <a:gd name="connsiteX6" fmla="*/ 493259 w 1020787"/>
                <a:gd name="connsiteY6" fmla="*/ 55050 h 264128"/>
                <a:gd name="connsiteX7" fmla="*/ 417535 w 1020787"/>
                <a:gd name="connsiteY7" fmla="*/ 55050 h 264128"/>
                <a:gd name="connsiteX8" fmla="*/ 357051 w 1020787"/>
                <a:gd name="connsiteY8" fmla="*/ 21045 h 264128"/>
                <a:gd name="connsiteX9" fmla="*/ 313903 w 1020787"/>
                <a:gd name="connsiteY9" fmla="*/ 9806 h 264128"/>
                <a:gd name="connsiteX10" fmla="*/ 3293 w 1020787"/>
                <a:gd name="connsiteY10" fmla="*/ 9806 h 264128"/>
                <a:gd name="connsiteX11" fmla="*/ -508 w 1020787"/>
                <a:gd name="connsiteY11" fmla="*/ 4081 h 264128"/>
                <a:gd name="connsiteX12" fmla="*/ 3293 w 1020787"/>
                <a:gd name="connsiteY12" fmla="*/ 281 h 264128"/>
                <a:gd name="connsiteX13" fmla="*/ 3293 w 1020787"/>
                <a:gd name="connsiteY13" fmla="*/ 281 h 264128"/>
                <a:gd name="connsiteX14" fmla="*/ 313903 w 1020787"/>
                <a:gd name="connsiteY14" fmla="*/ 757 h 264128"/>
                <a:gd name="connsiteX15" fmla="*/ 361528 w 1020787"/>
                <a:gd name="connsiteY15" fmla="*/ 13330 h 264128"/>
                <a:gd name="connsiteX16" fmla="*/ 422107 w 1020787"/>
                <a:gd name="connsiteY16" fmla="*/ 47239 h 264128"/>
                <a:gd name="connsiteX17" fmla="*/ 488305 w 1020787"/>
                <a:gd name="connsiteY17" fmla="*/ 47239 h 264128"/>
                <a:gd name="connsiteX18" fmla="*/ 548790 w 1020787"/>
                <a:gd name="connsiteY18" fmla="*/ 12854 h 264128"/>
                <a:gd name="connsiteX19" fmla="*/ 596986 w 1020787"/>
                <a:gd name="connsiteY19" fmla="*/ 90 h 264128"/>
                <a:gd name="connsiteX20" fmla="*/ 1020182 w 1020787"/>
                <a:gd name="connsiteY20" fmla="*/ -481 h 264128"/>
                <a:gd name="connsiteX21" fmla="*/ 1020182 w 1020787"/>
                <a:gd name="connsiteY21" fmla="*/ 259647 h 264128"/>
                <a:gd name="connsiteX22" fmla="*/ 1015705 w 1020787"/>
                <a:gd name="connsiteY22" fmla="*/ 263648 h 26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0787" h="264128">
                  <a:moveTo>
                    <a:pt x="1015705" y="263648"/>
                  </a:moveTo>
                  <a:cubicBezTo>
                    <a:pt x="1013076" y="263648"/>
                    <a:pt x="1010942" y="261514"/>
                    <a:pt x="1010942" y="258885"/>
                  </a:cubicBezTo>
                  <a:cubicBezTo>
                    <a:pt x="1010942" y="258856"/>
                    <a:pt x="1010942" y="258818"/>
                    <a:pt x="1010942" y="258790"/>
                  </a:cubicBezTo>
                  <a:lnTo>
                    <a:pt x="1010942" y="8282"/>
                  </a:lnTo>
                  <a:lnTo>
                    <a:pt x="597462" y="8949"/>
                  </a:lnTo>
                  <a:cubicBezTo>
                    <a:pt x="582203" y="8968"/>
                    <a:pt x="567201" y="12930"/>
                    <a:pt x="553933" y="20474"/>
                  </a:cubicBezTo>
                  <a:lnTo>
                    <a:pt x="493259" y="55050"/>
                  </a:lnTo>
                  <a:cubicBezTo>
                    <a:pt x="469732" y="68194"/>
                    <a:pt x="441062" y="68194"/>
                    <a:pt x="417535" y="55050"/>
                  </a:cubicBezTo>
                  <a:lnTo>
                    <a:pt x="357051" y="21045"/>
                  </a:lnTo>
                  <a:cubicBezTo>
                    <a:pt x="343859" y="13692"/>
                    <a:pt x="329009" y="9825"/>
                    <a:pt x="313903" y="9806"/>
                  </a:cubicBezTo>
                  <a:lnTo>
                    <a:pt x="3293" y="9806"/>
                  </a:lnTo>
                  <a:cubicBezTo>
                    <a:pt x="664" y="9282"/>
                    <a:pt x="-1042" y="6720"/>
                    <a:pt x="-508" y="4081"/>
                  </a:cubicBezTo>
                  <a:cubicBezTo>
                    <a:pt x="-127" y="2167"/>
                    <a:pt x="1378" y="662"/>
                    <a:pt x="3293" y="281"/>
                  </a:cubicBezTo>
                  <a:lnTo>
                    <a:pt x="3293" y="281"/>
                  </a:lnTo>
                  <a:lnTo>
                    <a:pt x="313903" y="757"/>
                  </a:lnTo>
                  <a:cubicBezTo>
                    <a:pt x="330581" y="853"/>
                    <a:pt x="346974" y="5177"/>
                    <a:pt x="361528" y="13330"/>
                  </a:cubicBezTo>
                  <a:lnTo>
                    <a:pt x="422107" y="47239"/>
                  </a:lnTo>
                  <a:cubicBezTo>
                    <a:pt x="442672" y="58755"/>
                    <a:pt x="467741" y="58755"/>
                    <a:pt x="488305" y="47239"/>
                  </a:cubicBezTo>
                  <a:lnTo>
                    <a:pt x="548790" y="12854"/>
                  </a:lnTo>
                  <a:cubicBezTo>
                    <a:pt x="563505" y="4577"/>
                    <a:pt x="580098" y="176"/>
                    <a:pt x="596986" y="90"/>
                  </a:cubicBezTo>
                  <a:lnTo>
                    <a:pt x="1020182" y="-481"/>
                  </a:lnTo>
                  <a:lnTo>
                    <a:pt x="1020182" y="259647"/>
                  </a:lnTo>
                  <a:cubicBezTo>
                    <a:pt x="1019791" y="261856"/>
                    <a:pt x="1017943" y="263505"/>
                    <a:pt x="1015705" y="263648"/>
                  </a:cubicBezTo>
                  <a:close/>
                </a:path>
              </a:pathLst>
            </a:custGeom>
            <a:solidFill>
              <a:srgbClr val="010100"/>
            </a:solidFill>
            <a:ln w="9525" cap="flat">
              <a:noFill/>
              <a:prstDash val="solid"/>
              <a:miter/>
            </a:ln>
          </p:spPr>
          <p:txBody>
            <a:bodyPr rtlCol="0" anchor="ctr"/>
            <a:lstStyle/>
            <a:p>
              <a:endParaRPr lang="zh-CN" altLang="en-US"/>
            </a:p>
          </p:txBody>
        </p:sp>
        <p:sp>
          <p:nvSpPr>
            <p:cNvPr id="166" name="任意多边形: 形状 165"/>
            <p:cNvSpPr/>
            <p:nvPr/>
          </p:nvSpPr>
          <p:spPr>
            <a:xfrm>
              <a:off x="7275333" y="3475343"/>
              <a:ext cx="14640" cy="1070355"/>
            </a:xfrm>
            <a:custGeom>
              <a:avLst/>
              <a:gdLst>
                <a:gd name="connsiteX0" fmla="*/ 4252 w 9620"/>
                <a:gd name="connsiteY0" fmla="*/ 702845 h 703326"/>
                <a:gd name="connsiteX1" fmla="*/ -606 w 9620"/>
                <a:gd name="connsiteY1" fmla="*/ 697987 h 703326"/>
                <a:gd name="connsiteX2" fmla="*/ -606 w 9620"/>
                <a:gd name="connsiteY2" fmla="*/ 4281 h 703326"/>
                <a:gd name="connsiteX3" fmla="*/ 4157 w 9620"/>
                <a:gd name="connsiteY3" fmla="*/ -481 h 703326"/>
                <a:gd name="connsiteX4" fmla="*/ 4252 w 9620"/>
                <a:gd name="connsiteY4" fmla="*/ -481 h 703326"/>
                <a:gd name="connsiteX5" fmla="*/ 9015 w 9620"/>
                <a:gd name="connsiteY5" fmla="*/ 4281 h 703326"/>
                <a:gd name="connsiteX6" fmla="*/ 9015 w 9620"/>
                <a:gd name="connsiteY6" fmla="*/ 698083 h 703326"/>
                <a:gd name="connsiteX7" fmla="*/ 4252 w 9620"/>
                <a:gd name="connsiteY7" fmla="*/ 702845 h 70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0" h="703326">
                  <a:moveTo>
                    <a:pt x="4252" y="702845"/>
                  </a:moveTo>
                  <a:cubicBezTo>
                    <a:pt x="1566" y="702845"/>
                    <a:pt x="-606" y="700673"/>
                    <a:pt x="-606" y="697987"/>
                  </a:cubicBezTo>
                  <a:lnTo>
                    <a:pt x="-606" y="4281"/>
                  </a:lnTo>
                  <a:cubicBezTo>
                    <a:pt x="-606" y="1652"/>
                    <a:pt x="1528" y="-481"/>
                    <a:pt x="4157" y="-481"/>
                  </a:cubicBezTo>
                  <a:cubicBezTo>
                    <a:pt x="4185" y="-481"/>
                    <a:pt x="4224" y="-481"/>
                    <a:pt x="4252" y="-481"/>
                  </a:cubicBezTo>
                  <a:cubicBezTo>
                    <a:pt x="6881" y="-481"/>
                    <a:pt x="9015" y="1652"/>
                    <a:pt x="9015" y="4281"/>
                  </a:cubicBezTo>
                  <a:lnTo>
                    <a:pt x="9015" y="698083"/>
                  </a:lnTo>
                  <a:cubicBezTo>
                    <a:pt x="9015" y="700712"/>
                    <a:pt x="6881" y="702845"/>
                    <a:pt x="4252" y="702845"/>
                  </a:cubicBezTo>
                  <a:close/>
                </a:path>
              </a:pathLst>
            </a:custGeom>
            <a:solidFill>
              <a:srgbClr val="010100"/>
            </a:solidFill>
            <a:ln w="9525" cap="flat">
              <a:noFill/>
              <a:prstDash val="solid"/>
              <a:miter/>
            </a:ln>
          </p:spPr>
          <p:txBody>
            <a:bodyPr rtlCol="0" anchor="ctr"/>
            <a:lstStyle/>
            <a:p>
              <a:endParaRPr lang="zh-CN" altLang="en-US"/>
            </a:p>
          </p:txBody>
        </p:sp>
        <p:sp>
          <p:nvSpPr>
            <p:cNvPr id="167" name="任意多边形: 形状 166"/>
            <p:cNvSpPr/>
            <p:nvPr/>
          </p:nvSpPr>
          <p:spPr>
            <a:xfrm>
              <a:off x="8127527" y="3560565"/>
              <a:ext cx="14784" cy="503591"/>
            </a:xfrm>
            <a:custGeom>
              <a:avLst/>
              <a:gdLst>
                <a:gd name="connsiteX0" fmla="*/ 4350 w 9715"/>
                <a:gd name="connsiteY0" fmla="*/ 330426 h 330907"/>
                <a:gd name="connsiteX1" fmla="*/ -508 w 9715"/>
                <a:gd name="connsiteY1" fmla="*/ 325569 h 330907"/>
                <a:gd name="connsiteX2" fmla="*/ -508 w 9715"/>
                <a:gd name="connsiteY2" fmla="*/ 5338 h 330907"/>
                <a:gd name="connsiteX3" fmla="*/ 3293 w 9715"/>
                <a:gd name="connsiteY3" fmla="*/ -387 h 330907"/>
                <a:gd name="connsiteX4" fmla="*/ 9017 w 9715"/>
                <a:gd name="connsiteY4" fmla="*/ 3423 h 330907"/>
                <a:gd name="connsiteX5" fmla="*/ 9017 w 9715"/>
                <a:gd name="connsiteY5" fmla="*/ 5338 h 330907"/>
                <a:gd name="connsiteX6" fmla="*/ 9017 w 9715"/>
                <a:gd name="connsiteY6" fmla="*/ 325569 h 330907"/>
                <a:gd name="connsiteX7" fmla="*/ 4350 w 9715"/>
                <a:gd name="connsiteY7" fmla="*/ 330426 h 330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15" h="330907">
                  <a:moveTo>
                    <a:pt x="4350" y="330426"/>
                  </a:moveTo>
                  <a:cubicBezTo>
                    <a:pt x="1664" y="330426"/>
                    <a:pt x="-508" y="328254"/>
                    <a:pt x="-508" y="325569"/>
                  </a:cubicBezTo>
                  <a:lnTo>
                    <a:pt x="-508" y="5338"/>
                  </a:lnTo>
                  <a:cubicBezTo>
                    <a:pt x="-1041" y="2709"/>
                    <a:pt x="664" y="147"/>
                    <a:pt x="3293" y="-387"/>
                  </a:cubicBezTo>
                  <a:cubicBezTo>
                    <a:pt x="5931" y="-910"/>
                    <a:pt x="8484" y="794"/>
                    <a:pt x="9017" y="3423"/>
                  </a:cubicBezTo>
                  <a:cubicBezTo>
                    <a:pt x="9141" y="4052"/>
                    <a:pt x="9141" y="4709"/>
                    <a:pt x="9017" y="5338"/>
                  </a:cubicBezTo>
                  <a:lnTo>
                    <a:pt x="9017" y="325569"/>
                  </a:lnTo>
                  <a:cubicBezTo>
                    <a:pt x="9017" y="328178"/>
                    <a:pt x="6960" y="330321"/>
                    <a:pt x="4350" y="330426"/>
                  </a:cubicBezTo>
                  <a:close/>
                </a:path>
              </a:pathLst>
            </a:custGeom>
            <a:solidFill>
              <a:srgbClr val="010100"/>
            </a:solidFill>
            <a:ln w="9525" cap="flat">
              <a:noFill/>
              <a:prstDash val="solid"/>
              <a:miter/>
            </a:ln>
          </p:spPr>
          <p:txBody>
            <a:bodyPr rtlCol="0" anchor="ctr"/>
            <a:lstStyle/>
            <a:p>
              <a:endParaRPr lang="zh-CN" altLang="en-US"/>
            </a:p>
          </p:txBody>
        </p:sp>
        <p:sp>
          <p:nvSpPr>
            <p:cNvPr id="168" name="任意多边形: 形状 167"/>
            <p:cNvSpPr/>
            <p:nvPr/>
          </p:nvSpPr>
          <p:spPr>
            <a:xfrm>
              <a:off x="8127674" y="4112145"/>
              <a:ext cx="14495" cy="197999"/>
            </a:xfrm>
            <a:custGeom>
              <a:avLst/>
              <a:gdLst>
                <a:gd name="connsiteX0" fmla="*/ 4252 w 9525"/>
                <a:gd name="connsiteY0" fmla="*/ 129623 h 130104"/>
                <a:gd name="connsiteX1" fmla="*/ -606 w 9525"/>
                <a:gd name="connsiteY1" fmla="*/ 124765 h 130104"/>
                <a:gd name="connsiteX2" fmla="*/ -606 w 9525"/>
                <a:gd name="connsiteY2" fmla="*/ 3417 h 130104"/>
                <a:gd name="connsiteX3" fmla="*/ 5119 w 9525"/>
                <a:gd name="connsiteY3" fmla="*/ -383 h 130104"/>
                <a:gd name="connsiteX4" fmla="*/ 8919 w 9525"/>
                <a:gd name="connsiteY4" fmla="*/ 3417 h 130104"/>
                <a:gd name="connsiteX5" fmla="*/ 8919 w 9525"/>
                <a:gd name="connsiteY5" fmla="*/ 124765 h 130104"/>
                <a:gd name="connsiteX6" fmla="*/ 4252 w 9525"/>
                <a:gd name="connsiteY6" fmla="*/ 129623 h 13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30104">
                  <a:moveTo>
                    <a:pt x="4252" y="129623"/>
                  </a:moveTo>
                  <a:cubicBezTo>
                    <a:pt x="1566" y="129623"/>
                    <a:pt x="-606" y="127451"/>
                    <a:pt x="-606" y="124765"/>
                  </a:cubicBezTo>
                  <a:lnTo>
                    <a:pt x="-606" y="3417"/>
                  </a:lnTo>
                  <a:cubicBezTo>
                    <a:pt x="-82" y="788"/>
                    <a:pt x="2481" y="-917"/>
                    <a:pt x="5119" y="-383"/>
                  </a:cubicBezTo>
                  <a:cubicBezTo>
                    <a:pt x="7033" y="-3"/>
                    <a:pt x="8539" y="1503"/>
                    <a:pt x="8919" y="3417"/>
                  </a:cubicBezTo>
                  <a:lnTo>
                    <a:pt x="8919" y="124765"/>
                  </a:lnTo>
                  <a:cubicBezTo>
                    <a:pt x="8919" y="127375"/>
                    <a:pt x="6862" y="129519"/>
                    <a:pt x="4252" y="129623"/>
                  </a:cubicBezTo>
                  <a:close/>
                </a:path>
              </a:pathLst>
            </a:custGeom>
            <a:solidFill>
              <a:srgbClr val="010100"/>
            </a:solidFill>
            <a:ln w="9525" cap="flat">
              <a:noFill/>
              <a:prstDash val="solid"/>
              <a:miter/>
            </a:ln>
          </p:spPr>
          <p:txBody>
            <a:bodyPr rtlCol="0" anchor="ctr"/>
            <a:lstStyle/>
            <a:p>
              <a:endParaRPr lang="zh-CN" altLang="en-US"/>
            </a:p>
          </p:txBody>
        </p:sp>
        <p:sp>
          <p:nvSpPr>
            <p:cNvPr id="169" name="任意多边形: 形状 168"/>
            <p:cNvSpPr/>
            <p:nvPr/>
          </p:nvSpPr>
          <p:spPr>
            <a:xfrm>
              <a:off x="7414648" y="3776269"/>
              <a:ext cx="217411" cy="14495"/>
            </a:xfrm>
            <a:custGeom>
              <a:avLst/>
              <a:gdLst>
                <a:gd name="connsiteX0" fmla="*/ 138357 w 142860"/>
                <a:gd name="connsiteY0" fmla="*/ 9044 h 9525"/>
                <a:gd name="connsiteX1" fmla="*/ 3293 w 142860"/>
                <a:gd name="connsiteY1" fmla="*/ 9044 h 9525"/>
                <a:gd name="connsiteX2" fmla="*/ -508 w 142860"/>
                <a:gd name="connsiteY2" fmla="*/ 3319 h 9525"/>
                <a:gd name="connsiteX3" fmla="*/ 3293 w 142860"/>
                <a:gd name="connsiteY3" fmla="*/ -481 h 9525"/>
                <a:gd name="connsiteX4" fmla="*/ 138357 w 142860"/>
                <a:gd name="connsiteY4" fmla="*/ -481 h 9525"/>
                <a:gd name="connsiteX5" fmla="*/ 142157 w 142860"/>
                <a:gd name="connsiteY5" fmla="*/ 5244 h 9525"/>
                <a:gd name="connsiteX6" fmla="*/ 138357 w 142860"/>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60" h="9525">
                  <a:moveTo>
                    <a:pt x="138357" y="9044"/>
                  </a:moveTo>
                  <a:lnTo>
                    <a:pt x="3293" y="9044"/>
                  </a:lnTo>
                  <a:cubicBezTo>
                    <a:pt x="664" y="8520"/>
                    <a:pt x="-1042" y="5958"/>
                    <a:pt x="-508" y="3319"/>
                  </a:cubicBezTo>
                  <a:cubicBezTo>
                    <a:pt x="-127" y="1405"/>
                    <a:pt x="1378" y="-100"/>
                    <a:pt x="3293" y="-481"/>
                  </a:cubicBezTo>
                  <a:lnTo>
                    <a:pt x="138357" y="-481"/>
                  </a:lnTo>
                  <a:cubicBezTo>
                    <a:pt x="140986" y="43"/>
                    <a:pt x="142691" y="2605"/>
                    <a:pt x="142157" y="5244"/>
                  </a:cubicBezTo>
                  <a:cubicBezTo>
                    <a:pt x="141777" y="7158"/>
                    <a:pt x="140271" y="8663"/>
                    <a:pt x="138357" y="9044"/>
                  </a:cubicBezTo>
                  <a:close/>
                </a:path>
              </a:pathLst>
            </a:custGeom>
            <a:solidFill>
              <a:srgbClr val="010100"/>
            </a:solidFill>
            <a:ln w="9525" cap="flat">
              <a:noFill/>
              <a:prstDash val="solid"/>
              <a:miter/>
            </a:ln>
          </p:spPr>
          <p:txBody>
            <a:bodyPr rtlCol="0" anchor="ctr"/>
            <a:lstStyle/>
            <a:p>
              <a:endParaRPr lang="zh-CN" altLang="en-US"/>
            </a:p>
          </p:txBody>
        </p:sp>
        <p:sp>
          <p:nvSpPr>
            <p:cNvPr id="170" name="任意多边形: 形状 169"/>
            <p:cNvSpPr/>
            <p:nvPr/>
          </p:nvSpPr>
          <p:spPr>
            <a:xfrm>
              <a:off x="7618734" y="3891075"/>
              <a:ext cx="231351" cy="14640"/>
            </a:xfrm>
            <a:custGeom>
              <a:avLst/>
              <a:gdLst>
                <a:gd name="connsiteX0" fmla="*/ 146556 w 152019"/>
                <a:gd name="connsiteY0" fmla="*/ 9139 h 9620"/>
                <a:gd name="connsiteX1" fmla="*/ 4252 w 152019"/>
                <a:gd name="connsiteY1" fmla="*/ 9139 h 9620"/>
                <a:gd name="connsiteX2" fmla="*/ -606 w 152019"/>
                <a:gd name="connsiteY2" fmla="*/ 4282 h 9620"/>
                <a:gd name="connsiteX3" fmla="*/ 4157 w 152019"/>
                <a:gd name="connsiteY3" fmla="*/ -480 h 9620"/>
                <a:gd name="connsiteX4" fmla="*/ 4252 w 152019"/>
                <a:gd name="connsiteY4" fmla="*/ -480 h 9620"/>
                <a:gd name="connsiteX5" fmla="*/ 146556 w 152019"/>
                <a:gd name="connsiteY5" fmla="*/ -480 h 9620"/>
                <a:gd name="connsiteX6" fmla="*/ 151414 w 152019"/>
                <a:gd name="connsiteY6" fmla="*/ 4187 h 9620"/>
                <a:gd name="connsiteX7" fmla="*/ 151414 w 152019"/>
                <a:gd name="connsiteY7" fmla="*/ 4282 h 9620"/>
                <a:gd name="connsiteX8" fmla="*/ 146556 w 15201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019" h="9620">
                  <a:moveTo>
                    <a:pt x="146556" y="9139"/>
                  </a:moveTo>
                  <a:lnTo>
                    <a:pt x="4252" y="9139"/>
                  </a:lnTo>
                  <a:cubicBezTo>
                    <a:pt x="1566" y="9139"/>
                    <a:pt x="-606" y="6968"/>
                    <a:pt x="-606" y="4282"/>
                  </a:cubicBezTo>
                  <a:cubicBezTo>
                    <a:pt x="-606" y="1653"/>
                    <a:pt x="1528" y="-480"/>
                    <a:pt x="4157" y="-480"/>
                  </a:cubicBezTo>
                  <a:cubicBezTo>
                    <a:pt x="4185" y="-480"/>
                    <a:pt x="4224" y="-480"/>
                    <a:pt x="4252" y="-480"/>
                  </a:cubicBezTo>
                  <a:lnTo>
                    <a:pt x="146556" y="-480"/>
                  </a:lnTo>
                  <a:cubicBezTo>
                    <a:pt x="149185" y="-528"/>
                    <a:pt x="151356" y="1558"/>
                    <a:pt x="151414" y="4187"/>
                  </a:cubicBezTo>
                  <a:cubicBezTo>
                    <a:pt x="151414" y="4215"/>
                    <a:pt x="151414" y="4253"/>
                    <a:pt x="151414" y="4282"/>
                  </a:cubicBezTo>
                  <a:cubicBezTo>
                    <a:pt x="151414" y="6968"/>
                    <a:pt x="149242" y="9139"/>
                    <a:pt x="146556" y="9139"/>
                  </a:cubicBezTo>
                  <a:close/>
                </a:path>
              </a:pathLst>
            </a:custGeom>
            <a:solidFill>
              <a:srgbClr val="010100"/>
            </a:solidFill>
            <a:ln w="9525" cap="flat">
              <a:noFill/>
              <a:prstDash val="solid"/>
              <a:miter/>
            </a:ln>
          </p:spPr>
          <p:txBody>
            <a:bodyPr rtlCol="0" anchor="ctr"/>
            <a:lstStyle/>
            <a:p>
              <a:endParaRPr lang="zh-CN" altLang="en-US"/>
            </a:p>
          </p:txBody>
        </p:sp>
        <p:sp>
          <p:nvSpPr>
            <p:cNvPr id="171" name="任意多边形: 形状 170"/>
            <p:cNvSpPr/>
            <p:nvPr/>
          </p:nvSpPr>
          <p:spPr>
            <a:xfrm>
              <a:off x="7413621" y="3891075"/>
              <a:ext cx="159596" cy="14640"/>
            </a:xfrm>
            <a:custGeom>
              <a:avLst/>
              <a:gdLst>
                <a:gd name="connsiteX0" fmla="*/ 99407 w 104869"/>
                <a:gd name="connsiteY0" fmla="*/ 9139 h 9620"/>
                <a:gd name="connsiteX1" fmla="*/ 4157 w 104869"/>
                <a:gd name="connsiteY1" fmla="*/ 9139 h 9620"/>
                <a:gd name="connsiteX2" fmla="*/ -606 w 104869"/>
                <a:gd name="connsiteY2" fmla="*/ 4377 h 9620"/>
                <a:gd name="connsiteX3" fmla="*/ -606 w 104869"/>
                <a:gd name="connsiteY3" fmla="*/ 4282 h 9620"/>
                <a:gd name="connsiteX4" fmla="*/ 4157 w 104869"/>
                <a:gd name="connsiteY4" fmla="*/ -480 h 9620"/>
                <a:gd name="connsiteX5" fmla="*/ 99407 w 104869"/>
                <a:gd name="connsiteY5" fmla="*/ -480 h 9620"/>
                <a:gd name="connsiteX6" fmla="*/ 104264 w 104869"/>
                <a:gd name="connsiteY6" fmla="*/ 4187 h 9620"/>
                <a:gd name="connsiteX7" fmla="*/ 104264 w 104869"/>
                <a:gd name="connsiteY7" fmla="*/ 4282 h 9620"/>
                <a:gd name="connsiteX8" fmla="*/ 99407 w 10486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869" h="9620">
                  <a:moveTo>
                    <a:pt x="99407" y="9139"/>
                  </a:moveTo>
                  <a:lnTo>
                    <a:pt x="4157" y="9139"/>
                  </a:lnTo>
                  <a:cubicBezTo>
                    <a:pt x="1528" y="9139"/>
                    <a:pt x="-606" y="7006"/>
                    <a:pt x="-606" y="4377"/>
                  </a:cubicBezTo>
                  <a:cubicBezTo>
                    <a:pt x="-606" y="4348"/>
                    <a:pt x="-606" y="4311"/>
                    <a:pt x="-606" y="4282"/>
                  </a:cubicBezTo>
                  <a:cubicBezTo>
                    <a:pt x="-606" y="1653"/>
                    <a:pt x="1528" y="-480"/>
                    <a:pt x="4157" y="-480"/>
                  </a:cubicBezTo>
                  <a:lnTo>
                    <a:pt x="99407" y="-480"/>
                  </a:lnTo>
                  <a:cubicBezTo>
                    <a:pt x="102036" y="-528"/>
                    <a:pt x="104207" y="1558"/>
                    <a:pt x="104264" y="4187"/>
                  </a:cubicBezTo>
                  <a:cubicBezTo>
                    <a:pt x="104264" y="4215"/>
                    <a:pt x="104264" y="4253"/>
                    <a:pt x="104264" y="4282"/>
                  </a:cubicBezTo>
                  <a:cubicBezTo>
                    <a:pt x="104264" y="6968"/>
                    <a:pt x="102093" y="9139"/>
                    <a:pt x="99407" y="9139"/>
                  </a:cubicBezTo>
                  <a:close/>
                </a:path>
              </a:pathLst>
            </a:custGeom>
            <a:solidFill>
              <a:srgbClr val="010100"/>
            </a:solidFill>
            <a:ln w="9525" cap="flat">
              <a:noFill/>
              <a:prstDash val="solid"/>
              <a:miter/>
            </a:ln>
          </p:spPr>
          <p:txBody>
            <a:bodyPr rtlCol="0" anchor="ctr"/>
            <a:lstStyle/>
            <a:p>
              <a:endParaRPr lang="zh-CN" altLang="en-US"/>
            </a:p>
          </p:txBody>
        </p:sp>
        <p:sp>
          <p:nvSpPr>
            <p:cNvPr id="172" name="任意多边形: 形状 171"/>
            <p:cNvSpPr/>
            <p:nvPr/>
          </p:nvSpPr>
          <p:spPr>
            <a:xfrm>
              <a:off x="7413332" y="3978049"/>
              <a:ext cx="436752" cy="14640"/>
            </a:xfrm>
            <a:custGeom>
              <a:avLst/>
              <a:gdLst>
                <a:gd name="connsiteX0" fmla="*/ 281525 w 286988"/>
                <a:gd name="connsiteY0" fmla="*/ 9139 h 9620"/>
                <a:gd name="connsiteX1" fmla="*/ 4157 w 286988"/>
                <a:gd name="connsiteY1" fmla="*/ 9139 h 9620"/>
                <a:gd name="connsiteX2" fmla="*/ -606 w 286988"/>
                <a:gd name="connsiteY2" fmla="*/ 4377 h 9620"/>
                <a:gd name="connsiteX3" fmla="*/ -606 w 286988"/>
                <a:gd name="connsiteY3" fmla="*/ 4282 h 9620"/>
                <a:gd name="connsiteX4" fmla="*/ 4157 w 286988"/>
                <a:gd name="connsiteY4" fmla="*/ -480 h 9620"/>
                <a:gd name="connsiteX5" fmla="*/ 281525 w 286988"/>
                <a:gd name="connsiteY5" fmla="*/ -480 h 9620"/>
                <a:gd name="connsiteX6" fmla="*/ 286383 w 286988"/>
                <a:gd name="connsiteY6" fmla="*/ 4187 h 9620"/>
                <a:gd name="connsiteX7" fmla="*/ 286383 w 286988"/>
                <a:gd name="connsiteY7" fmla="*/ 4282 h 9620"/>
                <a:gd name="connsiteX8" fmla="*/ 281525 w 286988"/>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988" h="9620">
                  <a:moveTo>
                    <a:pt x="281525" y="9139"/>
                  </a:moveTo>
                  <a:lnTo>
                    <a:pt x="4157" y="9139"/>
                  </a:lnTo>
                  <a:cubicBezTo>
                    <a:pt x="1528" y="9139"/>
                    <a:pt x="-606" y="7006"/>
                    <a:pt x="-606" y="4377"/>
                  </a:cubicBezTo>
                  <a:cubicBezTo>
                    <a:pt x="-606" y="4348"/>
                    <a:pt x="-606" y="4311"/>
                    <a:pt x="-606" y="4282"/>
                  </a:cubicBezTo>
                  <a:cubicBezTo>
                    <a:pt x="-606" y="1653"/>
                    <a:pt x="1528" y="-480"/>
                    <a:pt x="4157" y="-480"/>
                  </a:cubicBezTo>
                  <a:lnTo>
                    <a:pt x="281525" y="-480"/>
                  </a:lnTo>
                  <a:cubicBezTo>
                    <a:pt x="284154" y="-528"/>
                    <a:pt x="286325" y="1558"/>
                    <a:pt x="286383" y="4187"/>
                  </a:cubicBezTo>
                  <a:cubicBezTo>
                    <a:pt x="286383" y="4215"/>
                    <a:pt x="286383" y="4253"/>
                    <a:pt x="286383" y="4282"/>
                  </a:cubicBezTo>
                  <a:cubicBezTo>
                    <a:pt x="286383" y="6968"/>
                    <a:pt x="284211" y="9139"/>
                    <a:pt x="281525" y="9139"/>
                  </a:cubicBezTo>
                  <a:close/>
                </a:path>
              </a:pathLst>
            </a:custGeom>
            <a:solidFill>
              <a:srgbClr val="010100"/>
            </a:solidFill>
            <a:ln w="9525" cap="flat">
              <a:noFill/>
              <a:prstDash val="solid"/>
              <a:miter/>
            </a:ln>
          </p:spPr>
          <p:txBody>
            <a:bodyPr rtlCol="0" anchor="ctr"/>
            <a:lstStyle/>
            <a:p>
              <a:endParaRPr lang="zh-CN" altLang="en-US"/>
            </a:p>
          </p:txBody>
        </p:sp>
        <p:sp>
          <p:nvSpPr>
            <p:cNvPr id="173" name="任意多边形: 形状 172"/>
            <p:cNvSpPr/>
            <p:nvPr/>
          </p:nvSpPr>
          <p:spPr>
            <a:xfrm>
              <a:off x="7715130" y="4065023"/>
              <a:ext cx="134953" cy="14640"/>
            </a:xfrm>
            <a:custGeom>
              <a:avLst/>
              <a:gdLst>
                <a:gd name="connsiteX0" fmla="*/ 83214 w 88677"/>
                <a:gd name="connsiteY0" fmla="*/ 9139 h 9620"/>
                <a:gd name="connsiteX1" fmla="*/ 4252 w 88677"/>
                <a:gd name="connsiteY1" fmla="*/ 9139 h 9620"/>
                <a:gd name="connsiteX2" fmla="*/ -606 w 88677"/>
                <a:gd name="connsiteY2" fmla="*/ 4282 h 9620"/>
                <a:gd name="connsiteX3" fmla="*/ 4157 w 88677"/>
                <a:gd name="connsiteY3" fmla="*/ -480 h 9620"/>
                <a:gd name="connsiteX4" fmla="*/ 4252 w 88677"/>
                <a:gd name="connsiteY4" fmla="*/ -480 h 9620"/>
                <a:gd name="connsiteX5" fmla="*/ 83214 w 88677"/>
                <a:gd name="connsiteY5" fmla="*/ -480 h 9620"/>
                <a:gd name="connsiteX6" fmla="*/ 88072 w 88677"/>
                <a:gd name="connsiteY6" fmla="*/ 4187 h 9620"/>
                <a:gd name="connsiteX7" fmla="*/ 88072 w 88677"/>
                <a:gd name="connsiteY7" fmla="*/ 4282 h 9620"/>
                <a:gd name="connsiteX8" fmla="*/ 83214 w 88677"/>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677" h="9620">
                  <a:moveTo>
                    <a:pt x="83214" y="9139"/>
                  </a:moveTo>
                  <a:lnTo>
                    <a:pt x="4252" y="9139"/>
                  </a:lnTo>
                  <a:cubicBezTo>
                    <a:pt x="1566" y="9139"/>
                    <a:pt x="-606" y="6968"/>
                    <a:pt x="-606" y="4282"/>
                  </a:cubicBezTo>
                  <a:cubicBezTo>
                    <a:pt x="-606" y="1653"/>
                    <a:pt x="1528" y="-480"/>
                    <a:pt x="4157" y="-480"/>
                  </a:cubicBezTo>
                  <a:cubicBezTo>
                    <a:pt x="4185" y="-480"/>
                    <a:pt x="4223" y="-480"/>
                    <a:pt x="4252" y="-480"/>
                  </a:cubicBezTo>
                  <a:lnTo>
                    <a:pt x="83214" y="-480"/>
                  </a:lnTo>
                  <a:cubicBezTo>
                    <a:pt x="85843" y="-528"/>
                    <a:pt x="88015" y="1558"/>
                    <a:pt x="88072" y="4187"/>
                  </a:cubicBezTo>
                  <a:cubicBezTo>
                    <a:pt x="88072" y="4215"/>
                    <a:pt x="88072" y="4253"/>
                    <a:pt x="88072" y="4282"/>
                  </a:cubicBezTo>
                  <a:cubicBezTo>
                    <a:pt x="88072" y="6968"/>
                    <a:pt x="85900" y="9139"/>
                    <a:pt x="83214" y="9139"/>
                  </a:cubicBezTo>
                  <a:close/>
                </a:path>
              </a:pathLst>
            </a:custGeom>
            <a:solidFill>
              <a:srgbClr val="010100"/>
            </a:solidFill>
            <a:ln w="9525" cap="flat">
              <a:noFill/>
              <a:prstDash val="solid"/>
              <a:miter/>
            </a:ln>
          </p:spPr>
          <p:txBody>
            <a:bodyPr rtlCol="0" anchor="ctr"/>
            <a:lstStyle/>
            <a:p>
              <a:endParaRPr lang="zh-CN" altLang="en-US"/>
            </a:p>
          </p:txBody>
        </p:sp>
        <p:sp>
          <p:nvSpPr>
            <p:cNvPr id="174" name="任意多边形: 形状 173"/>
            <p:cNvSpPr/>
            <p:nvPr/>
          </p:nvSpPr>
          <p:spPr>
            <a:xfrm>
              <a:off x="7413332" y="4065024"/>
              <a:ext cx="244398" cy="14639"/>
            </a:xfrm>
            <a:custGeom>
              <a:avLst/>
              <a:gdLst>
                <a:gd name="connsiteX0" fmla="*/ 155223 w 160592"/>
                <a:gd name="connsiteY0" fmla="*/ 9139 h 9619"/>
                <a:gd name="connsiteX1" fmla="*/ 4157 w 160592"/>
                <a:gd name="connsiteY1" fmla="*/ 9139 h 9619"/>
                <a:gd name="connsiteX2" fmla="*/ -606 w 160592"/>
                <a:gd name="connsiteY2" fmla="*/ 4376 h 9619"/>
                <a:gd name="connsiteX3" fmla="*/ -606 w 160592"/>
                <a:gd name="connsiteY3" fmla="*/ 4281 h 9619"/>
                <a:gd name="connsiteX4" fmla="*/ 4157 w 160592"/>
                <a:gd name="connsiteY4" fmla="*/ -481 h 9619"/>
                <a:gd name="connsiteX5" fmla="*/ 155223 w 160592"/>
                <a:gd name="connsiteY5" fmla="*/ -481 h 9619"/>
                <a:gd name="connsiteX6" fmla="*/ 159986 w 160592"/>
                <a:gd name="connsiteY6" fmla="*/ 4281 h 9619"/>
                <a:gd name="connsiteX7" fmla="*/ 155319 w 160592"/>
                <a:gd name="connsiteY7" fmla="*/ 9139 h 9619"/>
                <a:gd name="connsiteX8" fmla="*/ 155223 w 160592"/>
                <a:gd name="connsiteY8" fmla="*/ 9139 h 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592" h="9619">
                  <a:moveTo>
                    <a:pt x="155223" y="9139"/>
                  </a:moveTo>
                  <a:lnTo>
                    <a:pt x="4157" y="9139"/>
                  </a:lnTo>
                  <a:cubicBezTo>
                    <a:pt x="1528" y="9139"/>
                    <a:pt x="-606" y="7005"/>
                    <a:pt x="-606" y="4376"/>
                  </a:cubicBezTo>
                  <a:cubicBezTo>
                    <a:pt x="-606" y="4348"/>
                    <a:pt x="-606" y="4310"/>
                    <a:pt x="-606" y="4281"/>
                  </a:cubicBezTo>
                  <a:cubicBezTo>
                    <a:pt x="-606" y="1652"/>
                    <a:pt x="1528" y="-481"/>
                    <a:pt x="4157" y="-481"/>
                  </a:cubicBezTo>
                  <a:lnTo>
                    <a:pt x="155223" y="-481"/>
                  </a:lnTo>
                  <a:cubicBezTo>
                    <a:pt x="157852" y="-481"/>
                    <a:pt x="159986" y="1652"/>
                    <a:pt x="159986" y="4281"/>
                  </a:cubicBezTo>
                  <a:cubicBezTo>
                    <a:pt x="160033" y="6910"/>
                    <a:pt x="157948" y="9082"/>
                    <a:pt x="155319" y="9139"/>
                  </a:cubicBezTo>
                  <a:cubicBezTo>
                    <a:pt x="155290" y="9139"/>
                    <a:pt x="155252" y="9139"/>
                    <a:pt x="155223" y="9139"/>
                  </a:cubicBezTo>
                  <a:close/>
                </a:path>
              </a:pathLst>
            </a:custGeom>
            <a:solidFill>
              <a:srgbClr val="010100"/>
            </a:solidFill>
            <a:ln w="9525" cap="flat">
              <a:noFill/>
              <a:prstDash val="solid"/>
              <a:miter/>
            </a:ln>
          </p:spPr>
          <p:txBody>
            <a:bodyPr rtlCol="0" anchor="ctr"/>
            <a:lstStyle/>
            <a:p>
              <a:endParaRPr lang="zh-CN" altLang="en-US"/>
            </a:p>
          </p:txBody>
        </p:sp>
        <p:sp>
          <p:nvSpPr>
            <p:cNvPr id="175" name="任意多边形: 形状 174"/>
            <p:cNvSpPr/>
            <p:nvPr/>
          </p:nvSpPr>
          <p:spPr>
            <a:xfrm>
              <a:off x="7600482" y="4268397"/>
              <a:ext cx="248141" cy="14495"/>
            </a:xfrm>
            <a:custGeom>
              <a:avLst/>
              <a:gdLst>
                <a:gd name="connsiteX0" fmla="*/ 158550 w 163053"/>
                <a:gd name="connsiteY0" fmla="*/ 9044 h 9525"/>
                <a:gd name="connsiteX1" fmla="*/ 3293 w 163053"/>
                <a:gd name="connsiteY1" fmla="*/ 9044 h 9525"/>
                <a:gd name="connsiteX2" fmla="*/ -508 w 163053"/>
                <a:gd name="connsiteY2" fmla="*/ 3319 h 9525"/>
                <a:gd name="connsiteX3" fmla="*/ 3293 w 163053"/>
                <a:gd name="connsiteY3" fmla="*/ -481 h 9525"/>
                <a:gd name="connsiteX4" fmla="*/ 158550 w 163053"/>
                <a:gd name="connsiteY4" fmla="*/ -481 h 9525"/>
                <a:gd name="connsiteX5" fmla="*/ 162350 w 163053"/>
                <a:gd name="connsiteY5" fmla="*/ 5244 h 9525"/>
                <a:gd name="connsiteX6" fmla="*/ 158550 w 163053"/>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053" h="9525">
                  <a:moveTo>
                    <a:pt x="158550" y="9044"/>
                  </a:moveTo>
                  <a:lnTo>
                    <a:pt x="3293" y="9044"/>
                  </a:lnTo>
                  <a:cubicBezTo>
                    <a:pt x="664" y="8520"/>
                    <a:pt x="-1042" y="5958"/>
                    <a:pt x="-508" y="3319"/>
                  </a:cubicBezTo>
                  <a:cubicBezTo>
                    <a:pt x="-127" y="1405"/>
                    <a:pt x="1378" y="-100"/>
                    <a:pt x="3293" y="-481"/>
                  </a:cubicBezTo>
                  <a:lnTo>
                    <a:pt x="158550" y="-481"/>
                  </a:lnTo>
                  <a:cubicBezTo>
                    <a:pt x="161179" y="43"/>
                    <a:pt x="162884" y="2605"/>
                    <a:pt x="162350" y="5244"/>
                  </a:cubicBezTo>
                  <a:cubicBezTo>
                    <a:pt x="161969" y="7158"/>
                    <a:pt x="160464" y="8663"/>
                    <a:pt x="158550" y="9044"/>
                  </a:cubicBezTo>
                  <a:close/>
                </a:path>
              </a:pathLst>
            </a:custGeom>
            <a:solidFill>
              <a:srgbClr val="010100"/>
            </a:solidFill>
            <a:ln w="9525" cap="flat">
              <a:noFill/>
              <a:prstDash val="solid"/>
              <a:miter/>
            </a:ln>
          </p:spPr>
          <p:txBody>
            <a:bodyPr rtlCol="0" anchor="ctr"/>
            <a:lstStyle/>
            <a:p>
              <a:endParaRPr lang="zh-CN" altLang="en-US"/>
            </a:p>
          </p:txBody>
        </p:sp>
        <p:sp>
          <p:nvSpPr>
            <p:cNvPr id="176" name="任意多边形: 形状 175"/>
            <p:cNvSpPr/>
            <p:nvPr/>
          </p:nvSpPr>
          <p:spPr>
            <a:xfrm>
              <a:off x="7414648" y="4268397"/>
              <a:ext cx="103330" cy="14495"/>
            </a:xfrm>
            <a:custGeom>
              <a:avLst/>
              <a:gdLst>
                <a:gd name="connsiteX0" fmla="*/ 63395 w 67898"/>
                <a:gd name="connsiteY0" fmla="*/ 9044 h 9525"/>
                <a:gd name="connsiteX1" fmla="*/ 3293 w 67898"/>
                <a:gd name="connsiteY1" fmla="*/ 9044 h 9525"/>
                <a:gd name="connsiteX2" fmla="*/ -508 w 67898"/>
                <a:gd name="connsiteY2" fmla="*/ 3319 h 9525"/>
                <a:gd name="connsiteX3" fmla="*/ 3293 w 67898"/>
                <a:gd name="connsiteY3" fmla="*/ -481 h 9525"/>
                <a:gd name="connsiteX4" fmla="*/ 63395 w 67898"/>
                <a:gd name="connsiteY4" fmla="*/ -481 h 9525"/>
                <a:gd name="connsiteX5" fmla="*/ 67196 w 67898"/>
                <a:gd name="connsiteY5" fmla="*/ 5244 h 9525"/>
                <a:gd name="connsiteX6" fmla="*/ 63395 w 67898"/>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98" h="9525">
                  <a:moveTo>
                    <a:pt x="63395" y="9044"/>
                  </a:moveTo>
                  <a:lnTo>
                    <a:pt x="3293" y="9044"/>
                  </a:lnTo>
                  <a:cubicBezTo>
                    <a:pt x="664" y="8520"/>
                    <a:pt x="-1042" y="5958"/>
                    <a:pt x="-508" y="3319"/>
                  </a:cubicBezTo>
                  <a:cubicBezTo>
                    <a:pt x="-127" y="1405"/>
                    <a:pt x="1378" y="-100"/>
                    <a:pt x="3293" y="-481"/>
                  </a:cubicBezTo>
                  <a:lnTo>
                    <a:pt x="63395" y="-481"/>
                  </a:lnTo>
                  <a:cubicBezTo>
                    <a:pt x="66024" y="43"/>
                    <a:pt x="67729" y="2605"/>
                    <a:pt x="67196" y="5244"/>
                  </a:cubicBezTo>
                  <a:cubicBezTo>
                    <a:pt x="66815" y="7158"/>
                    <a:pt x="65310" y="8663"/>
                    <a:pt x="63395" y="9044"/>
                  </a:cubicBezTo>
                  <a:close/>
                </a:path>
              </a:pathLst>
            </a:custGeom>
            <a:solidFill>
              <a:srgbClr val="010100"/>
            </a:solidFill>
            <a:ln w="9525" cap="flat">
              <a:noFill/>
              <a:prstDash val="solid"/>
              <a:miter/>
            </a:ln>
          </p:spPr>
          <p:txBody>
            <a:bodyPr rtlCol="0" anchor="ctr"/>
            <a:lstStyle/>
            <a:p>
              <a:endParaRPr lang="zh-CN" altLang="en-US"/>
            </a:p>
          </p:txBody>
        </p:sp>
        <p:sp>
          <p:nvSpPr>
            <p:cNvPr id="177" name="任意多边形: 形状 176"/>
            <p:cNvSpPr/>
            <p:nvPr/>
          </p:nvSpPr>
          <p:spPr>
            <a:xfrm>
              <a:off x="7739917" y="4355079"/>
              <a:ext cx="110168" cy="14642"/>
            </a:xfrm>
            <a:custGeom>
              <a:avLst/>
              <a:gdLst>
                <a:gd name="connsiteX0" fmla="*/ 66927 w 72390"/>
                <a:gd name="connsiteY0" fmla="*/ 9139 h 9621"/>
                <a:gd name="connsiteX1" fmla="*/ 4252 w 72390"/>
                <a:gd name="connsiteY1" fmla="*/ 9139 h 9621"/>
                <a:gd name="connsiteX2" fmla="*/ -606 w 72390"/>
                <a:gd name="connsiteY2" fmla="*/ 4472 h 9621"/>
                <a:gd name="connsiteX3" fmla="*/ -606 w 72390"/>
                <a:gd name="connsiteY3" fmla="*/ 4377 h 9621"/>
                <a:gd name="connsiteX4" fmla="*/ 4252 w 72390"/>
                <a:gd name="connsiteY4" fmla="*/ -481 h 9621"/>
                <a:gd name="connsiteX5" fmla="*/ 66927 w 72390"/>
                <a:gd name="connsiteY5" fmla="*/ -481 h 9621"/>
                <a:gd name="connsiteX6" fmla="*/ 71785 w 72390"/>
                <a:gd name="connsiteY6" fmla="*/ 4377 h 9621"/>
                <a:gd name="connsiteX7" fmla="*/ 67022 w 72390"/>
                <a:gd name="connsiteY7" fmla="*/ 9139 h 9621"/>
                <a:gd name="connsiteX8" fmla="*/ 66927 w 72390"/>
                <a:gd name="connsiteY8" fmla="*/ 9139 h 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 h="9621">
                  <a:moveTo>
                    <a:pt x="66927" y="9139"/>
                  </a:moveTo>
                  <a:lnTo>
                    <a:pt x="4252" y="9139"/>
                  </a:lnTo>
                  <a:cubicBezTo>
                    <a:pt x="1623" y="9187"/>
                    <a:pt x="-548" y="7101"/>
                    <a:pt x="-606" y="4472"/>
                  </a:cubicBezTo>
                  <a:cubicBezTo>
                    <a:pt x="-606" y="4444"/>
                    <a:pt x="-606" y="4405"/>
                    <a:pt x="-606" y="4377"/>
                  </a:cubicBezTo>
                  <a:cubicBezTo>
                    <a:pt x="-606" y="1691"/>
                    <a:pt x="1566" y="-481"/>
                    <a:pt x="4252" y="-481"/>
                  </a:cubicBezTo>
                  <a:lnTo>
                    <a:pt x="66927" y="-481"/>
                  </a:lnTo>
                  <a:cubicBezTo>
                    <a:pt x="69613" y="-481"/>
                    <a:pt x="71785" y="1691"/>
                    <a:pt x="71785" y="4377"/>
                  </a:cubicBezTo>
                  <a:cubicBezTo>
                    <a:pt x="71785" y="7006"/>
                    <a:pt x="69651" y="9139"/>
                    <a:pt x="67022" y="9139"/>
                  </a:cubicBezTo>
                  <a:cubicBezTo>
                    <a:pt x="66994" y="9139"/>
                    <a:pt x="66955" y="9139"/>
                    <a:pt x="66927" y="9139"/>
                  </a:cubicBezTo>
                  <a:close/>
                </a:path>
              </a:pathLst>
            </a:custGeom>
            <a:solidFill>
              <a:srgbClr val="010100"/>
            </a:solidFill>
            <a:ln w="9525" cap="flat">
              <a:noFill/>
              <a:prstDash val="solid"/>
              <a:miter/>
            </a:ln>
          </p:spPr>
          <p:txBody>
            <a:bodyPr rtlCol="0" anchor="ctr"/>
            <a:lstStyle/>
            <a:p>
              <a:endParaRPr lang="zh-CN" altLang="en-US"/>
            </a:p>
          </p:txBody>
        </p:sp>
        <p:sp>
          <p:nvSpPr>
            <p:cNvPr id="178" name="任意多边形: 形状 177"/>
            <p:cNvSpPr/>
            <p:nvPr/>
          </p:nvSpPr>
          <p:spPr>
            <a:xfrm>
              <a:off x="7413331" y="4355079"/>
              <a:ext cx="277735" cy="14640"/>
            </a:xfrm>
            <a:custGeom>
              <a:avLst/>
              <a:gdLst>
                <a:gd name="connsiteX0" fmla="*/ 177036 w 182499"/>
                <a:gd name="connsiteY0" fmla="*/ 9139 h 9620"/>
                <a:gd name="connsiteX1" fmla="*/ 4158 w 182499"/>
                <a:gd name="connsiteY1" fmla="*/ 9139 h 9620"/>
                <a:gd name="connsiteX2" fmla="*/ -605 w 182499"/>
                <a:gd name="connsiteY2" fmla="*/ 4377 h 9620"/>
                <a:gd name="connsiteX3" fmla="*/ 4062 w 182499"/>
                <a:gd name="connsiteY3" fmla="*/ -481 h 9620"/>
                <a:gd name="connsiteX4" fmla="*/ 4158 w 182499"/>
                <a:gd name="connsiteY4" fmla="*/ -481 h 9620"/>
                <a:gd name="connsiteX5" fmla="*/ 177036 w 182499"/>
                <a:gd name="connsiteY5" fmla="*/ -481 h 9620"/>
                <a:gd name="connsiteX6" fmla="*/ 181894 w 182499"/>
                <a:gd name="connsiteY6" fmla="*/ 4377 h 9620"/>
                <a:gd name="connsiteX7" fmla="*/ 177131 w 182499"/>
                <a:gd name="connsiteY7" fmla="*/ 9139 h 9620"/>
                <a:gd name="connsiteX8" fmla="*/ 177036 w 18249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499" h="9620">
                  <a:moveTo>
                    <a:pt x="177036" y="9139"/>
                  </a:moveTo>
                  <a:lnTo>
                    <a:pt x="4158" y="9139"/>
                  </a:lnTo>
                  <a:cubicBezTo>
                    <a:pt x="1529" y="9139"/>
                    <a:pt x="-605" y="7006"/>
                    <a:pt x="-605" y="4377"/>
                  </a:cubicBezTo>
                  <a:cubicBezTo>
                    <a:pt x="-652" y="1748"/>
                    <a:pt x="1433" y="-424"/>
                    <a:pt x="4062" y="-481"/>
                  </a:cubicBezTo>
                  <a:cubicBezTo>
                    <a:pt x="4091" y="-481"/>
                    <a:pt x="4129" y="-481"/>
                    <a:pt x="4158" y="-481"/>
                  </a:cubicBezTo>
                  <a:lnTo>
                    <a:pt x="177036" y="-481"/>
                  </a:lnTo>
                  <a:cubicBezTo>
                    <a:pt x="179723" y="-481"/>
                    <a:pt x="181894" y="1691"/>
                    <a:pt x="181894" y="4377"/>
                  </a:cubicBezTo>
                  <a:cubicBezTo>
                    <a:pt x="181894" y="7006"/>
                    <a:pt x="179760" y="9139"/>
                    <a:pt x="177131" y="9139"/>
                  </a:cubicBezTo>
                  <a:cubicBezTo>
                    <a:pt x="177103" y="9139"/>
                    <a:pt x="177065" y="9139"/>
                    <a:pt x="177036" y="9139"/>
                  </a:cubicBezTo>
                  <a:close/>
                </a:path>
              </a:pathLst>
            </a:custGeom>
            <a:solidFill>
              <a:srgbClr val="010100"/>
            </a:solidFill>
            <a:ln w="9525" cap="flat">
              <a:noFill/>
              <a:prstDash val="solid"/>
              <a:miter/>
            </a:ln>
          </p:spPr>
          <p:txBody>
            <a:bodyPr rtlCol="0" anchor="ctr"/>
            <a:lstStyle/>
            <a:p>
              <a:endParaRPr lang="zh-CN" altLang="en-US"/>
            </a:p>
          </p:txBody>
        </p:sp>
        <p:sp>
          <p:nvSpPr>
            <p:cNvPr id="179" name="任意多边形: 形状 178"/>
            <p:cNvSpPr/>
            <p:nvPr/>
          </p:nvSpPr>
          <p:spPr>
            <a:xfrm>
              <a:off x="7413331" y="4442053"/>
              <a:ext cx="436754" cy="14640"/>
            </a:xfrm>
            <a:custGeom>
              <a:avLst/>
              <a:gdLst>
                <a:gd name="connsiteX0" fmla="*/ 281526 w 286989"/>
                <a:gd name="connsiteY0" fmla="*/ 9139 h 9620"/>
                <a:gd name="connsiteX1" fmla="*/ 4158 w 286989"/>
                <a:gd name="connsiteY1" fmla="*/ 9139 h 9620"/>
                <a:gd name="connsiteX2" fmla="*/ -605 w 286989"/>
                <a:gd name="connsiteY2" fmla="*/ 4377 h 9620"/>
                <a:gd name="connsiteX3" fmla="*/ 4062 w 286989"/>
                <a:gd name="connsiteY3" fmla="*/ -481 h 9620"/>
                <a:gd name="connsiteX4" fmla="*/ 4158 w 286989"/>
                <a:gd name="connsiteY4" fmla="*/ -481 h 9620"/>
                <a:gd name="connsiteX5" fmla="*/ 281526 w 286989"/>
                <a:gd name="connsiteY5" fmla="*/ -481 h 9620"/>
                <a:gd name="connsiteX6" fmla="*/ 286384 w 286989"/>
                <a:gd name="connsiteY6" fmla="*/ 4377 h 9620"/>
                <a:gd name="connsiteX7" fmla="*/ 281621 w 286989"/>
                <a:gd name="connsiteY7" fmla="*/ 9139 h 9620"/>
                <a:gd name="connsiteX8" fmla="*/ 281526 w 286989"/>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989" h="9620">
                  <a:moveTo>
                    <a:pt x="281526" y="9139"/>
                  </a:moveTo>
                  <a:lnTo>
                    <a:pt x="4158" y="9139"/>
                  </a:lnTo>
                  <a:cubicBezTo>
                    <a:pt x="1529" y="9139"/>
                    <a:pt x="-605" y="7006"/>
                    <a:pt x="-605" y="4377"/>
                  </a:cubicBezTo>
                  <a:cubicBezTo>
                    <a:pt x="-652" y="1748"/>
                    <a:pt x="1433" y="-424"/>
                    <a:pt x="4062" y="-481"/>
                  </a:cubicBezTo>
                  <a:cubicBezTo>
                    <a:pt x="4091" y="-481"/>
                    <a:pt x="4129" y="-481"/>
                    <a:pt x="4158" y="-481"/>
                  </a:cubicBezTo>
                  <a:lnTo>
                    <a:pt x="281526" y="-481"/>
                  </a:lnTo>
                  <a:cubicBezTo>
                    <a:pt x="284212" y="-481"/>
                    <a:pt x="286384" y="1691"/>
                    <a:pt x="286384" y="4377"/>
                  </a:cubicBezTo>
                  <a:cubicBezTo>
                    <a:pt x="286384" y="7006"/>
                    <a:pt x="284250" y="9139"/>
                    <a:pt x="281621" y="9139"/>
                  </a:cubicBezTo>
                  <a:cubicBezTo>
                    <a:pt x="281593" y="9139"/>
                    <a:pt x="281554" y="9139"/>
                    <a:pt x="281526" y="9139"/>
                  </a:cubicBezTo>
                  <a:close/>
                </a:path>
              </a:pathLst>
            </a:custGeom>
            <a:solidFill>
              <a:srgbClr val="010100"/>
            </a:solidFill>
            <a:ln w="9525" cap="flat">
              <a:noFill/>
              <a:prstDash val="solid"/>
              <a:miter/>
            </a:ln>
          </p:spPr>
          <p:txBody>
            <a:bodyPr rtlCol="0" anchor="ctr"/>
            <a:lstStyle/>
            <a:p>
              <a:endParaRPr lang="zh-CN" altLang="en-US"/>
            </a:p>
          </p:txBody>
        </p:sp>
        <p:sp>
          <p:nvSpPr>
            <p:cNvPr id="180" name="任意多边形: 形状 179"/>
            <p:cNvSpPr/>
            <p:nvPr/>
          </p:nvSpPr>
          <p:spPr>
            <a:xfrm>
              <a:off x="8611683" y="3891075"/>
              <a:ext cx="256861" cy="14640"/>
            </a:xfrm>
            <a:custGeom>
              <a:avLst/>
              <a:gdLst>
                <a:gd name="connsiteX0" fmla="*/ 163320 w 168783"/>
                <a:gd name="connsiteY0" fmla="*/ 9139 h 9620"/>
                <a:gd name="connsiteX1" fmla="*/ 4252 w 168783"/>
                <a:gd name="connsiteY1" fmla="*/ 9139 h 9620"/>
                <a:gd name="connsiteX2" fmla="*/ -606 w 168783"/>
                <a:gd name="connsiteY2" fmla="*/ 4282 h 9620"/>
                <a:gd name="connsiteX3" fmla="*/ 4157 w 168783"/>
                <a:gd name="connsiteY3" fmla="*/ -480 h 9620"/>
                <a:gd name="connsiteX4" fmla="*/ 4252 w 168783"/>
                <a:gd name="connsiteY4" fmla="*/ -480 h 9620"/>
                <a:gd name="connsiteX5" fmla="*/ 163320 w 168783"/>
                <a:gd name="connsiteY5" fmla="*/ -480 h 9620"/>
                <a:gd name="connsiteX6" fmla="*/ 168178 w 168783"/>
                <a:gd name="connsiteY6" fmla="*/ 4187 h 9620"/>
                <a:gd name="connsiteX7" fmla="*/ 168178 w 168783"/>
                <a:gd name="connsiteY7" fmla="*/ 4282 h 9620"/>
                <a:gd name="connsiteX8" fmla="*/ 163320 w 168783"/>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783" h="9620">
                  <a:moveTo>
                    <a:pt x="163320" y="9139"/>
                  </a:moveTo>
                  <a:lnTo>
                    <a:pt x="4252" y="9139"/>
                  </a:lnTo>
                  <a:cubicBezTo>
                    <a:pt x="1566" y="9139"/>
                    <a:pt x="-606" y="6968"/>
                    <a:pt x="-606" y="4282"/>
                  </a:cubicBezTo>
                  <a:cubicBezTo>
                    <a:pt x="-606" y="1653"/>
                    <a:pt x="1528" y="-480"/>
                    <a:pt x="4157" y="-480"/>
                  </a:cubicBezTo>
                  <a:cubicBezTo>
                    <a:pt x="4185" y="-480"/>
                    <a:pt x="4224" y="-480"/>
                    <a:pt x="4252" y="-480"/>
                  </a:cubicBezTo>
                  <a:lnTo>
                    <a:pt x="163320" y="-480"/>
                  </a:lnTo>
                  <a:cubicBezTo>
                    <a:pt x="165949" y="-528"/>
                    <a:pt x="168120" y="1558"/>
                    <a:pt x="168178" y="4187"/>
                  </a:cubicBezTo>
                  <a:cubicBezTo>
                    <a:pt x="168178" y="4215"/>
                    <a:pt x="168178" y="4253"/>
                    <a:pt x="168178" y="4282"/>
                  </a:cubicBezTo>
                  <a:cubicBezTo>
                    <a:pt x="168178" y="6968"/>
                    <a:pt x="166006" y="9139"/>
                    <a:pt x="163320" y="9139"/>
                  </a:cubicBezTo>
                  <a:close/>
                </a:path>
              </a:pathLst>
            </a:custGeom>
            <a:solidFill>
              <a:srgbClr val="010100"/>
            </a:solidFill>
            <a:ln w="9525" cap="flat">
              <a:noFill/>
              <a:prstDash val="solid"/>
              <a:miter/>
            </a:ln>
          </p:spPr>
          <p:txBody>
            <a:bodyPr rtlCol="0" anchor="ctr"/>
            <a:lstStyle/>
            <a:p>
              <a:endParaRPr lang="zh-CN" altLang="en-US"/>
            </a:p>
          </p:txBody>
        </p:sp>
        <p:sp>
          <p:nvSpPr>
            <p:cNvPr id="181" name="任意多边形: 形状 180"/>
            <p:cNvSpPr/>
            <p:nvPr/>
          </p:nvSpPr>
          <p:spPr>
            <a:xfrm>
              <a:off x="8431504" y="3891075"/>
              <a:ext cx="130604" cy="14640"/>
            </a:xfrm>
            <a:custGeom>
              <a:avLst/>
              <a:gdLst>
                <a:gd name="connsiteX0" fmla="*/ 80357 w 85820"/>
                <a:gd name="connsiteY0" fmla="*/ 9139 h 9620"/>
                <a:gd name="connsiteX1" fmla="*/ 4157 w 85820"/>
                <a:gd name="connsiteY1" fmla="*/ 9139 h 9620"/>
                <a:gd name="connsiteX2" fmla="*/ -606 w 85820"/>
                <a:gd name="connsiteY2" fmla="*/ 4377 h 9620"/>
                <a:gd name="connsiteX3" fmla="*/ -606 w 85820"/>
                <a:gd name="connsiteY3" fmla="*/ 4282 h 9620"/>
                <a:gd name="connsiteX4" fmla="*/ 4157 w 85820"/>
                <a:gd name="connsiteY4" fmla="*/ -480 h 9620"/>
                <a:gd name="connsiteX5" fmla="*/ 80357 w 85820"/>
                <a:gd name="connsiteY5" fmla="*/ -480 h 9620"/>
                <a:gd name="connsiteX6" fmla="*/ 85215 w 85820"/>
                <a:gd name="connsiteY6" fmla="*/ 4187 h 9620"/>
                <a:gd name="connsiteX7" fmla="*/ 85215 w 85820"/>
                <a:gd name="connsiteY7" fmla="*/ 4282 h 9620"/>
                <a:gd name="connsiteX8" fmla="*/ 80357 w 85820"/>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820" h="9620">
                  <a:moveTo>
                    <a:pt x="80357" y="9139"/>
                  </a:moveTo>
                  <a:lnTo>
                    <a:pt x="4157" y="9139"/>
                  </a:lnTo>
                  <a:cubicBezTo>
                    <a:pt x="1528" y="9139"/>
                    <a:pt x="-606" y="7006"/>
                    <a:pt x="-606" y="4377"/>
                  </a:cubicBezTo>
                  <a:cubicBezTo>
                    <a:pt x="-606" y="4348"/>
                    <a:pt x="-606" y="4311"/>
                    <a:pt x="-606" y="4282"/>
                  </a:cubicBezTo>
                  <a:cubicBezTo>
                    <a:pt x="-606" y="1653"/>
                    <a:pt x="1528" y="-480"/>
                    <a:pt x="4157" y="-480"/>
                  </a:cubicBezTo>
                  <a:lnTo>
                    <a:pt x="80357" y="-480"/>
                  </a:lnTo>
                  <a:cubicBezTo>
                    <a:pt x="82986" y="-528"/>
                    <a:pt x="85158" y="1558"/>
                    <a:pt x="85215" y="4187"/>
                  </a:cubicBezTo>
                  <a:cubicBezTo>
                    <a:pt x="85215" y="4215"/>
                    <a:pt x="85215" y="4253"/>
                    <a:pt x="85215" y="4282"/>
                  </a:cubicBezTo>
                  <a:cubicBezTo>
                    <a:pt x="85215" y="6968"/>
                    <a:pt x="83043" y="9139"/>
                    <a:pt x="80357" y="9139"/>
                  </a:cubicBezTo>
                  <a:close/>
                </a:path>
              </a:pathLst>
            </a:custGeom>
            <a:solidFill>
              <a:srgbClr val="010100"/>
            </a:solidFill>
            <a:ln w="9525" cap="flat">
              <a:noFill/>
              <a:prstDash val="solid"/>
              <a:miter/>
            </a:ln>
          </p:spPr>
          <p:txBody>
            <a:bodyPr rtlCol="0" anchor="ctr"/>
            <a:lstStyle/>
            <a:p>
              <a:endParaRPr lang="zh-CN" altLang="en-US"/>
            </a:p>
          </p:txBody>
        </p:sp>
        <p:sp>
          <p:nvSpPr>
            <p:cNvPr id="182" name="任意多边形: 形状 181"/>
            <p:cNvSpPr/>
            <p:nvPr/>
          </p:nvSpPr>
          <p:spPr>
            <a:xfrm>
              <a:off x="8750261" y="3978049"/>
              <a:ext cx="118284" cy="14640"/>
            </a:xfrm>
            <a:custGeom>
              <a:avLst/>
              <a:gdLst>
                <a:gd name="connsiteX0" fmla="*/ 72261 w 77724"/>
                <a:gd name="connsiteY0" fmla="*/ 9139 h 9620"/>
                <a:gd name="connsiteX1" fmla="*/ 4252 w 77724"/>
                <a:gd name="connsiteY1" fmla="*/ 9139 h 9620"/>
                <a:gd name="connsiteX2" fmla="*/ -606 w 77724"/>
                <a:gd name="connsiteY2" fmla="*/ 4282 h 9620"/>
                <a:gd name="connsiteX3" fmla="*/ 4157 w 77724"/>
                <a:gd name="connsiteY3" fmla="*/ -480 h 9620"/>
                <a:gd name="connsiteX4" fmla="*/ 4252 w 77724"/>
                <a:gd name="connsiteY4" fmla="*/ -480 h 9620"/>
                <a:gd name="connsiteX5" fmla="*/ 72261 w 77724"/>
                <a:gd name="connsiteY5" fmla="*/ -480 h 9620"/>
                <a:gd name="connsiteX6" fmla="*/ 77119 w 77724"/>
                <a:gd name="connsiteY6" fmla="*/ 4187 h 9620"/>
                <a:gd name="connsiteX7" fmla="*/ 77119 w 77724"/>
                <a:gd name="connsiteY7" fmla="*/ 4282 h 9620"/>
                <a:gd name="connsiteX8" fmla="*/ 72261 w 77724"/>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24" h="9620">
                  <a:moveTo>
                    <a:pt x="72261" y="9139"/>
                  </a:moveTo>
                  <a:lnTo>
                    <a:pt x="4252" y="9139"/>
                  </a:lnTo>
                  <a:cubicBezTo>
                    <a:pt x="1566" y="9139"/>
                    <a:pt x="-606" y="6968"/>
                    <a:pt x="-606" y="4282"/>
                  </a:cubicBezTo>
                  <a:cubicBezTo>
                    <a:pt x="-606" y="1653"/>
                    <a:pt x="1528" y="-480"/>
                    <a:pt x="4157" y="-480"/>
                  </a:cubicBezTo>
                  <a:cubicBezTo>
                    <a:pt x="4185" y="-480"/>
                    <a:pt x="4224" y="-480"/>
                    <a:pt x="4252" y="-480"/>
                  </a:cubicBezTo>
                  <a:lnTo>
                    <a:pt x="72261" y="-480"/>
                  </a:lnTo>
                  <a:cubicBezTo>
                    <a:pt x="74890" y="-528"/>
                    <a:pt x="77061" y="1558"/>
                    <a:pt x="77119" y="4187"/>
                  </a:cubicBezTo>
                  <a:cubicBezTo>
                    <a:pt x="77119" y="4215"/>
                    <a:pt x="77119" y="4253"/>
                    <a:pt x="77119" y="4282"/>
                  </a:cubicBezTo>
                  <a:cubicBezTo>
                    <a:pt x="77119" y="6968"/>
                    <a:pt x="74947" y="9139"/>
                    <a:pt x="72261" y="9139"/>
                  </a:cubicBezTo>
                  <a:close/>
                </a:path>
              </a:pathLst>
            </a:custGeom>
            <a:solidFill>
              <a:srgbClr val="010100"/>
            </a:solidFill>
            <a:ln w="9525" cap="flat">
              <a:noFill/>
              <a:prstDash val="solid"/>
              <a:miter/>
            </a:ln>
          </p:spPr>
          <p:txBody>
            <a:bodyPr rtlCol="0" anchor="ctr"/>
            <a:lstStyle/>
            <a:p>
              <a:endParaRPr lang="zh-CN" altLang="en-US"/>
            </a:p>
          </p:txBody>
        </p:sp>
        <p:sp>
          <p:nvSpPr>
            <p:cNvPr id="183" name="任意多边形: 形状 182"/>
            <p:cNvSpPr/>
            <p:nvPr/>
          </p:nvSpPr>
          <p:spPr>
            <a:xfrm>
              <a:off x="8431504" y="3978049"/>
              <a:ext cx="270777" cy="14640"/>
            </a:xfrm>
            <a:custGeom>
              <a:avLst/>
              <a:gdLst>
                <a:gd name="connsiteX0" fmla="*/ 172654 w 177926"/>
                <a:gd name="connsiteY0" fmla="*/ 9139 h 9620"/>
                <a:gd name="connsiteX1" fmla="*/ 4157 w 177926"/>
                <a:gd name="connsiteY1" fmla="*/ 9139 h 9620"/>
                <a:gd name="connsiteX2" fmla="*/ -606 w 177926"/>
                <a:gd name="connsiteY2" fmla="*/ 4377 h 9620"/>
                <a:gd name="connsiteX3" fmla="*/ -606 w 177926"/>
                <a:gd name="connsiteY3" fmla="*/ 4282 h 9620"/>
                <a:gd name="connsiteX4" fmla="*/ 4157 w 177926"/>
                <a:gd name="connsiteY4" fmla="*/ -480 h 9620"/>
                <a:gd name="connsiteX5" fmla="*/ 172464 w 177926"/>
                <a:gd name="connsiteY5" fmla="*/ -480 h 9620"/>
                <a:gd name="connsiteX6" fmla="*/ 177321 w 177926"/>
                <a:gd name="connsiteY6" fmla="*/ 4187 h 9620"/>
                <a:gd name="connsiteX7" fmla="*/ 177321 w 177926"/>
                <a:gd name="connsiteY7" fmla="*/ 4282 h 9620"/>
                <a:gd name="connsiteX8" fmla="*/ 172654 w 177926"/>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926" h="9620">
                  <a:moveTo>
                    <a:pt x="172654" y="9139"/>
                  </a:moveTo>
                  <a:lnTo>
                    <a:pt x="4157" y="9139"/>
                  </a:lnTo>
                  <a:cubicBezTo>
                    <a:pt x="1528" y="9139"/>
                    <a:pt x="-606" y="7006"/>
                    <a:pt x="-606" y="4377"/>
                  </a:cubicBezTo>
                  <a:cubicBezTo>
                    <a:pt x="-606" y="4348"/>
                    <a:pt x="-606" y="4311"/>
                    <a:pt x="-606" y="4282"/>
                  </a:cubicBezTo>
                  <a:cubicBezTo>
                    <a:pt x="-606" y="1653"/>
                    <a:pt x="1528" y="-480"/>
                    <a:pt x="4157" y="-480"/>
                  </a:cubicBezTo>
                  <a:lnTo>
                    <a:pt x="172464" y="-480"/>
                  </a:lnTo>
                  <a:cubicBezTo>
                    <a:pt x="175092" y="-528"/>
                    <a:pt x="177264" y="1558"/>
                    <a:pt x="177321" y="4187"/>
                  </a:cubicBezTo>
                  <a:cubicBezTo>
                    <a:pt x="177321" y="4215"/>
                    <a:pt x="177321" y="4253"/>
                    <a:pt x="177321" y="4282"/>
                  </a:cubicBezTo>
                  <a:cubicBezTo>
                    <a:pt x="177321" y="6892"/>
                    <a:pt x="175264" y="9035"/>
                    <a:pt x="172654" y="9139"/>
                  </a:cubicBezTo>
                  <a:close/>
                </a:path>
              </a:pathLst>
            </a:custGeom>
            <a:solidFill>
              <a:srgbClr val="010100"/>
            </a:solidFill>
            <a:ln w="9525" cap="flat">
              <a:noFill/>
              <a:prstDash val="solid"/>
              <a:miter/>
            </a:ln>
          </p:spPr>
          <p:txBody>
            <a:bodyPr rtlCol="0" anchor="ctr"/>
            <a:lstStyle/>
            <a:p>
              <a:endParaRPr lang="zh-CN" altLang="en-US"/>
            </a:p>
          </p:txBody>
        </p:sp>
        <p:sp>
          <p:nvSpPr>
            <p:cNvPr id="184" name="任意多边形: 形状 183"/>
            <p:cNvSpPr/>
            <p:nvPr/>
          </p:nvSpPr>
          <p:spPr>
            <a:xfrm>
              <a:off x="8582112" y="4065023"/>
              <a:ext cx="286433" cy="14640"/>
            </a:xfrm>
            <a:custGeom>
              <a:avLst/>
              <a:gdLst>
                <a:gd name="connsiteX0" fmla="*/ 182751 w 188214"/>
                <a:gd name="connsiteY0" fmla="*/ 9139 h 9620"/>
                <a:gd name="connsiteX1" fmla="*/ 4157 w 188214"/>
                <a:gd name="connsiteY1" fmla="*/ 9139 h 9620"/>
                <a:gd name="connsiteX2" fmla="*/ -606 w 188214"/>
                <a:gd name="connsiteY2" fmla="*/ 4377 h 9620"/>
                <a:gd name="connsiteX3" fmla="*/ -606 w 188214"/>
                <a:gd name="connsiteY3" fmla="*/ 4282 h 9620"/>
                <a:gd name="connsiteX4" fmla="*/ 4157 w 188214"/>
                <a:gd name="connsiteY4" fmla="*/ -480 h 9620"/>
                <a:gd name="connsiteX5" fmla="*/ 182751 w 188214"/>
                <a:gd name="connsiteY5" fmla="*/ -480 h 9620"/>
                <a:gd name="connsiteX6" fmla="*/ 187609 w 188214"/>
                <a:gd name="connsiteY6" fmla="*/ 4187 h 9620"/>
                <a:gd name="connsiteX7" fmla="*/ 187609 w 188214"/>
                <a:gd name="connsiteY7" fmla="*/ 4282 h 9620"/>
                <a:gd name="connsiteX8" fmla="*/ 182751 w 188214"/>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214" h="9620">
                  <a:moveTo>
                    <a:pt x="182751" y="9139"/>
                  </a:moveTo>
                  <a:lnTo>
                    <a:pt x="4157" y="9139"/>
                  </a:lnTo>
                  <a:cubicBezTo>
                    <a:pt x="1528" y="9139"/>
                    <a:pt x="-606" y="7006"/>
                    <a:pt x="-606" y="4377"/>
                  </a:cubicBezTo>
                  <a:cubicBezTo>
                    <a:pt x="-606" y="4348"/>
                    <a:pt x="-606" y="4311"/>
                    <a:pt x="-606" y="4282"/>
                  </a:cubicBezTo>
                  <a:cubicBezTo>
                    <a:pt x="-606" y="1653"/>
                    <a:pt x="1528" y="-480"/>
                    <a:pt x="4157" y="-480"/>
                  </a:cubicBezTo>
                  <a:lnTo>
                    <a:pt x="182751" y="-480"/>
                  </a:lnTo>
                  <a:cubicBezTo>
                    <a:pt x="185380" y="-528"/>
                    <a:pt x="187551" y="1558"/>
                    <a:pt x="187609" y="4187"/>
                  </a:cubicBezTo>
                  <a:cubicBezTo>
                    <a:pt x="187609" y="4215"/>
                    <a:pt x="187609" y="4253"/>
                    <a:pt x="187609" y="4282"/>
                  </a:cubicBezTo>
                  <a:cubicBezTo>
                    <a:pt x="187609" y="6968"/>
                    <a:pt x="185437" y="9139"/>
                    <a:pt x="182751" y="9139"/>
                  </a:cubicBezTo>
                  <a:close/>
                </a:path>
              </a:pathLst>
            </a:custGeom>
            <a:solidFill>
              <a:srgbClr val="010100"/>
            </a:solidFill>
            <a:ln w="9525" cap="flat">
              <a:noFill/>
              <a:prstDash val="solid"/>
              <a:miter/>
            </a:ln>
          </p:spPr>
          <p:txBody>
            <a:bodyPr rtlCol="0" anchor="ctr"/>
            <a:lstStyle/>
            <a:p>
              <a:endParaRPr lang="zh-CN" altLang="en-US"/>
            </a:p>
          </p:txBody>
        </p:sp>
        <p:sp>
          <p:nvSpPr>
            <p:cNvPr id="185" name="任意多边形: 形状 184"/>
            <p:cNvSpPr/>
            <p:nvPr/>
          </p:nvSpPr>
          <p:spPr>
            <a:xfrm>
              <a:off x="8431504" y="4065024"/>
              <a:ext cx="104079" cy="14639"/>
            </a:xfrm>
            <a:custGeom>
              <a:avLst/>
              <a:gdLst>
                <a:gd name="connsiteX0" fmla="*/ 63212 w 68390"/>
                <a:gd name="connsiteY0" fmla="*/ 9139 h 9619"/>
                <a:gd name="connsiteX1" fmla="*/ 4157 w 68390"/>
                <a:gd name="connsiteY1" fmla="*/ 9139 h 9619"/>
                <a:gd name="connsiteX2" fmla="*/ -606 w 68390"/>
                <a:gd name="connsiteY2" fmla="*/ 4376 h 9619"/>
                <a:gd name="connsiteX3" fmla="*/ -606 w 68390"/>
                <a:gd name="connsiteY3" fmla="*/ 4281 h 9619"/>
                <a:gd name="connsiteX4" fmla="*/ 4157 w 68390"/>
                <a:gd name="connsiteY4" fmla="*/ -481 h 9619"/>
                <a:gd name="connsiteX5" fmla="*/ 63021 w 68390"/>
                <a:gd name="connsiteY5" fmla="*/ -481 h 9619"/>
                <a:gd name="connsiteX6" fmla="*/ 67784 w 68390"/>
                <a:gd name="connsiteY6" fmla="*/ 4281 h 9619"/>
                <a:gd name="connsiteX7" fmla="*/ 63212 w 68390"/>
                <a:gd name="connsiteY7" fmla="*/ 9139 h 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90" h="9619">
                  <a:moveTo>
                    <a:pt x="63212" y="9139"/>
                  </a:moveTo>
                  <a:lnTo>
                    <a:pt x="4157" y="9139"/>
                  </a:lnTo>
                  <a:cubicBezTo>
                    <a:pt x="1528" y="9139"/>
                    <a:pt x="-606" y="7005"/>
                    <a:pt x="-606" y="4376"/>
                  </a:cubicBezTo>
                  <a:cubicBezTo>
                    <a:pt x="-606" y="4348"/>
                    <a:pt x="-606" y="4310"/>
                    <a:pt x="-606" y="4281"/>
                  </a:cubicBezTo>
                  <a:cubicBezTo>
                    <a:pt x="-606" y="1652"/>
                    <a:pt x="1528" y="-481"/>
                    <a:pt x="4157" y="-481"/>
                  </a:cubicBezTo>
                  <a:lnTo>
                    <a:pt x="63021" y="-481"/>
                  </a:lnTo>
                  <a:cubicBezTo>
                    <a:pt x="65650" y="-481"/>
                    <a:pt x="67784" y="1652"/>
                    <a:pt x="67784" y="4281"/>
                  </a:cubicBezTo>
                  <a:cubicBezTo>
                    <a:pt x="67841" y="6872"/>
                    <a:pt x="65803" y="9034"/>
                    <a:pt x="63212" y="9139"/>
                  </a:cubicBezTo>
                  <a:close/>
                </a:path>
              </a:pathLst>
            </a:custGeom>
            <a:solidFill>
              <a:srgbClr val="010100"/>
            </a:solidFill>
            <a:ln w="9525" cap="flat">
              <a:noFill/>
              <a:prstDash val="solid"/>
              <a:miter/>
            </a:ln>
          </p:spPr>
          <p:txBody>
            <a:bodyPr rtlCol="0" anchor="ctr"/>
            <a:lstStyle/>
            <a:p>
              <a:endParaRPr lang="zh-CN" altLang="en-US"/>
            </a:p>
          </p:txBody>
        </p:sp>
        <p:sp>
          <p:nvSpPr>
            <p:cNvPr id="186" name="任意多边形: 形状 185"/>
            <p:cNvSpPr/>
            <p:nvPr/>
          </p:nvSpPr>
          <p:spPr>
            <a:xfrm>
              <a:off x="8749547" y="4268397"/>
              <a:ext cx="117537" cy="14495"/>
            </a:xfrm>
            <a:custGeom>
              <a:avLst/>
              <a:gdLst>
                <a:gd name="connsiteX0" fmla="*/ 72730 w 77233"/>
                <a:gd name="connsiteY0" fmla="*/ 9044 h 9525"/>
                <a:gd name="connsiteX1" fmla="*/ 3292 w 77233"/>
                <a:gd name="connsiteY1" fmla="*/ 9044 h 9525"/>
                <a:gd name="connsiteX2" fmla="*/ -508 w 77233"/>
                <a:gd name="connsiteY2" fmla="*/ 3319 h 9525"/>
                <a:gd name="connsiteX3" fmla="*/ 3292 w 77233"/>
                <a:gd name="connsiteY3" fmla="*/ -481 h 9525"/>
                <a:gd name="connsiteX4" fmla="*/ 72730 w 77233"/>
                <a:gd name="connsiteY4" fmla="*/ -481 h 9525"/>
                <a:gd name="connsiteX5" fmla="*/ 76530 w 77233"/>
                <a:gd name="connsiteY5" fmla="*/ 5244 h 9525"/>
                <a:gd name="connsiteX6" fmla="*/ 72730 w 77233"/>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233" h="9525">
                  <a:moveTo>
                    <a:pt x="72730" y="9044"/>
                  </a:moveTo>
                  <a:lnTo>
                    <a:pt x="3292" y="9044"/>
                  </a:lnTo>
                  <a:cubicBezTo>
                    <a:pt x="663" y="8520"/>
                    <a:pt x="-1041" y="5958"/>
                    <a:pt x="-508" y="3319"/>
                  </a:cubicBezTo>
                  <a:cubicBezTo>
                    <a:pt x="-127" y="1405"/>
                    <a:pt x="1369" y="-100"/>
                    <a:pt x="3292" y="-481"/>
                  </a:cubicBezTo>
                  <a:lnTo>
                    <a:pt x="72730" y="-481"/>
                  </a:lnTo>
                  <a:cubicBezTo>
                    <a:pt x="75359" y="43"/>
                    <a:pt x="77063" y="2605"/>
                    <a:pt x="76530" y="5244"/>
                  </a:cubicBezTo>
                  <a:cubicBezTo>
                    <a:pt x="76150" y="7158"/>
                    <a:pt x="74644" y="8663"/>
                    <a:pt x="72730" y="9044"/>
                  </a:cubicBezTo>
                  <a:close/>
                </a:path>
              </a:pathLst>
            </a:custGeom>
            <a:solidFill>
              <a:srgbClr val="010100"/>
            </a:solidFill>
            <a:ln w="9525" cap="flat">
              <a:noFill/>
              <a:prstDash val="solid"/>
              <a:miter/>
            </a:ln>
          </p:spPr>
          <p:txBody>
            <a:bodyPr rtlCol="0" anchor="ctr"/>
            <a:lstStyle/>
            <a:p>
              <a:endParaRPr lang="zh-CN" altLang="en-US"/>
            </a:p>
          </p:txBody>
        </p:sp>
        <p:sp>
          <p:nvSpPr>
            <p:cNvPr id="187" name="任意多边形: 形状 186"/>
            <p:cNvSpPr/>
            <p:nvPr/>
          </p:nvSpPr>
          <p:spPr>
            <a:xfrm>
              <a:off x="8432819" y="4268397"/>
              <a:ext cx="276119" cy="14495"/>
            </a:xfrm>
            <a:custGeom>
              <a:avLst/>
              <a:gdLst>
                <a:gd name="connsiteX0" fmla="*/ 177124 w 181437"/>
                <a:gd name="connsiteY0" fmla="*/ 9044 h 9525"/>
                <a:gd name="connsiteX1" fmla="*/ 3293 w 181437"/>
                <a:gd name="connsiteY1" fmla="*/ 9044 h 9525"/>
                <a:gd name="connsiteX2" fmla="*/ -508 w 181437"/>
                <a:gd name="connsiteY2" fmla="*/ 3319 h 9525"/>
                <a:gd name="connsiteX3" fmla="*/ 3293 w 181437"/>
                <a:gd name="connsiteY3" fmla="*/ -481 h 9525"/>
                <a:gd name="connsiteX4" fmla="*/ 176933 w 181437"/>
                <a:gd name="connsiteY4" fmla="*/ -481 h 9525"/>
                <a:gd name="connsiteX5" fmla="*/ 180734 w 181437"/>
                <a:gd name="connsiteY5" fmla="*/ 5244 h 9525"/>
                <a:gd name="connsiteX6" fmla="*/ 176933 w 181437"/>
                <a:gd name="connsiteY6" fmla="*/ 9044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437" h="9525">
                  <a:moveTo>
                    <a:pt x="177124" y="9044"/>
                  </a:moveTo>
                  <a:lnTo>
                    <a:pt x="3293" y="9044"/>
                  </a:lnTo>
                  <a:cubicBezTo>
                    <a:pt x="664" y="8520"/>
                    <a:pt x="-1042" y="5958"/>
                    <a:pt x="-508" y="3319"/>
                  </a:cubicBezTo>
                  <a:cubicBezTo>
                    <a:pt x="-127" y="1405"/>
                    <a:pt x="1378" y="-100"/>
                    <a:pt x="3293" y="-481"/>
                  </a:cubicBezTo>
                  <a:lnTo>
                    <a:pt x="176933" y="-481"/>
                  </a:lnTo>
                  <a:cubicBezTo>
                    <a:pt x="179562" y="43"/>
                    <a:pt x="181267" y="2605"/>
                    <a:pt x="180734" y="5244"/>
                  </a:cubicBezTo>
                  <a:cubicBezTo>
                    <a:pt x="180353" y="7158"/>
                    <a:pt x="178848" y="8663"/>
                    <a:pt x="176933" y="9044"/>
                  </a:cubicBezTo>
                  <a:close/>
                </a:path>
              </a:pathLst>
            </a:custGeom>
            <a:solidFill>
              <a:srgbClr val="010100"/>
            </a:solidFill>
            <a:ln w="9525" cap="flat">
              <a:noFill/>
              <a:prstDash val="solid"/>
              <a:miter/>
            </a:ln>
          </p:spPr>
          <p:txBody>
            <a:bodyPr rtlCol="0" anchor="ctr"/>
            <a:lstStyle/>
            <a:p>
              <a:endParaRPr lang="zh-CN" altLang="en-US"/>
            </a:p>
          </p:txBody>
        </p:sp>
        <p:sp>
          <p:nvSpPr>
            <p:cNvPr id="188" name="任意多边形: 形状 187"/>
            <p:cNvSpPr/>
            <p:nvPr/>
          </p:nvSpPr>
          <p:spPr>
            <a:xfrm>
              <a:off x="8578344" y="4355079"/>
              <a:ext cx="290203" cy="14642"/>
            </a:xfrm>
            <a:custGeom>
              <a:avLst/>
              <a:gdLst>
                <a:gd name="connsiteX0" fmla="*/ 185227 w 190690"/>
                <a:gd name="connsiteY0" fmla="*/ 9139 h 9621"/>
                <a:gd name="connsiteX1" fmla="*/ 4252 w 190690"/>
                <a:gd name="connsiteY1" fmla="*/ 9139 h 9621"/>
                <a:gd name="connsiteX2" fmla="*/ -606 w 190690"/>
                <a:gd name="connsiteY2" fmla="*/ 4472 h 9621"/>
                <a:gd name="connsiteX3" fmla="*/ -606 w 190690"/>
                <a:gd name="connsiteY3" fmla="*/ 4377 h 9621"/>
                <a:gd name="connsiteX4" fmla="*/ 4252 w 190690"/>
                <a:gd name="connsiteY4" fmla="*/ -481 h 9621"/>
                <a:gd name="connsiteX5" fmla="*/ 185227 w 190690"/>
                <a:gd name="connsiteY5" fmla="*/ -481 h 9621"/>
                <a:gd name="connsiteX6" fmla="*/ 190085 w 190690"/>
                <a:gd name="connsiteY6" fmla="*/ 4377 h 9621"/>
                <a:gd name="connsiteX7" fmla="*/ 185323 w 190690"/>
                <a:gd name="connsiteY7" fmla="*/ 9139 h 9621"/>
                <a:gd name="connsiteX8" fmla="*/ 185227 w 190690"/>
                <a:gd name="connsiteY8" fmla="*/ 9139 h 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690" h="9621">
                  <a:moveTo>
                    <a:pt x="185227" y="9139"/>
                  </a:moveTo>
                  <a:lnTo>
                    <a:pt x="4252" y="9139"/>
                  </a:lnTo>
                  <a:cubicBezTo>
                    <a:pt x="1623" y="9187"/>
                    <a:pt x="-549" y="7101"/>
                    <a:pt x="-606" y="4472"/>
                  </a:cubicBezTo>
                  <a:cubicBezTo>
                    <a:pt x="-606" y="4444"/>
                    <a:pt x="-606" y="4405"/>
                    <a:pt x="-606" y="4377"/>
                  </a:cubicBezTo>
                  <a:cubicBezTo>
                    <a:pt x="-606" y="1691"/>
                    <a:pt x="1566" y="-481"/>
                    <a:pt x="4252" y="-481"/>
                  </a:cubicBezTo>
                  <a:lnTo>
                    <a:pt x="185227" y="-481"/>
                  </a:lnTo>
                  <a:cubicBezTo>
                    <a:pt x="187913" y="-481"/>
                    <a:pt x="190085" y="1691"/>
                    <a:pt x="190085" y="4377"/>
                  </a:cubicBezTo>
                  <a:cubicBezTo>
                    <a:pt x="190085" y="7006"/>
                    <a:pt x="187952" y="9139"/>
                    <a:pt x="185323" y="9139"/>
                  </a:cubicBezTo>
                  <a:cubicBezTo>
                    <a:pt x="185294" y="9139"/>
                    <a:pt x="185256" y="9139"/>
                    <a:pt x="185227" y="9139"/>
                  </a:cubicBezTo>
                  <a:close/>
                </a:path>
              </a:pathLst>
            </a:custGeom>
            <a:solidFill>
              <a:srgbClr val="010100"/>
            </a:solidFill>
            <a:ln w="9525" cap="flat">
              <a:noFill/>
              <a:prstDash val="solid"/>
              <a:miter/>
            </a:ln>
          </p:spPr>
          <p:txBody>
            <a:bodyPr rtlCol="0" anchor="ctr"/>
            <a:lstStyle/>
            <a:p>
              <a:endParaRPr lang="zh-CN" altLang="en-US"/>
            </a:p>
          </p:txBody>
        </p:sp>
        <p:sp>
          <p:nvSpPr>
            <p:cNvPr id="189" name="任意多边形: 形状 188"/>
            <p:cNvSpPr/>
            <p:nvPr/>
          </p:nvSpPr>
          <p:spPr>
            <a:xfrm>
              <a:off x="8431503" y="4355079"/>
              <a:ext cx="113790" cy="14640"/>
            </a:xfrm>
            <a:custGeom>
              <a:avLst/>
              <a:gdLst>
                <a:gd name="connsiteX0" fmla="*/ 69499 w 74771"/>
                <a:gd name="connsiteY0" fmla="*/ 9139 h 9620"/>
                <a:gd name="connsiteX1" fmla="*/ 4158 w 74771"/>
                <a:gd name="connsiteY1" fmla="*/ 9139 h 9620"/>
                <a:gd name="connsiteX2" fmla="*/ -605 w 74771"/>
                <a:gd name="connsiteY2" fmla="*/ 4377 h 9620"/>
                <a:gd name="connsiteX3" fmla="*/ 4062 w 74771"/>
                <a:gd name="connsiteY3" fmla="*/ -481 h 9620"/>
                <a:gd name="connsiteX4" fmla="*/ 4158 w 74771"/>
                <a:gd name="connsiteY4" fmla="*/ -481 h 9620"/>
                <a:gd name="connsiteX5" fmla="*/ 69309 w 74771"/>
                <a:gd name="connsiteY5" fmla="*/ -481 h 9620"/>
                <a:gd name="connsiteX6" fmla="*/ 74166 w 74771"/>
                <a:gd name="connsiteY6" fmla="*/ 4377 h 9620"/>
                <a:gd name="connsiteX7" fmla="*/ 69499 w 74771"/>
                <a:gd name="connsiteY7"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71" h="9620">
                  <a:moveTo>
                    <a:pt x="69499" y="9139"/>
                  </a:moveTo>
                  <a:lnTo>
                    <a:pt x="4158" y="9139"/>
                  </a:lnTo>
                  <a:cubicBezTo>
                    <a:pt x="1529" y="9139"/>
                    <a:pt x="-605" y="7006"/>
                    <a:pt x="-605" y="4377"/>
                  </a:cubicBezTo>
                  <a:cubicBezTo>
                    <a:pt x="-652" y="1748"/>
                    <a:pt x="1433" y="-424"/>
                    <a:pt x="4062" y="-481"/>
                  </a:cubicBezTo>
                  <a:cubicBezTo>
                    <a:pt x="4091" y="-481"/>
                    <a:pt x="4129" y="-481"/>
                    <a:pt x="4158" y="-481"/>
                  </a:cubicBezTo>
                  <a:lnTo>
                    <a:pt x="69309" y="-481"/>
                  </a:lnTo>
                  <a:cubicBezTo>
                    <a:pt x="71995" y="-481"/>
                    <a:pt x="74166" y="1691"/>
                    <a:pt x="74166" y="4377"/>
                  </a:cubicBezTo>
                  <a:cubicBezTo>
                    <a:pt x="74166" y="6968"/>
                    <a:pt x="72090" y="9092"/>
                    <a:pt x="69499" y="9139"/>
                  </a:cubicBezTo>
                  <a:close/>
                </a:path>
              </a:pathLst>
            </a:custGeom>
            <a:solidFill>
              <a:srgbClr val="010100"/>
            </a:solidFill>
            <a:ln w="9525" cap="flat">
              <a:noFill/>
              <a:prstDash val="solid"/>
              <a:miter/>
            </a:ln>
          </p:spPr>
          <p:txBody>
            <a:bodyPr rtlCol="0" anchor="ctr"/>
            <a:lstStyle/>
            <a:p>
              <a:endParaRPr lang="zh-CN" altLang="en-US"/>
            </a:p>
          </p:txBody>
        </p:sp>
        <p:sp>
          <p:nvSpPr>
            <p:cNvPr id="190" name="任意多边形: 形状 189"/>
            <p:cNvSpPr/>
            <p:nvPr/>
          </p:nvSpPr>
          <p:spPr>
            <a:xfrm>
              <a:off x="8703004" y="4442053"/>
              <a:ext cx="165542" cy="14640"/>
            </a:xfrm>
            <a:custGeom>
              <a:avLst/>
              <a:gdLst>
                <a:gd name="connsiteX0" fmla="*/ 103314 w 108777"/>
                <a:gd name="connsiteY0" fmla="*/ 9139 h 9620"/>
                <a:gd name="connsiteX1" fmla="*/ 4158 w 108777"/>
                <a:gd name="connsiteY1" fmla="*/ 9139 h 9620"/>
                <a:gd name="connsiteX2" fmla="*/ -604 w 108777"/>
                <a:gd name="connsiteY2" fmla="*/ 4377 h 9620"/>
                <a:gd name="connsiteX3" fmla="*/ 4063 w 108777"/>
                <a:gd name="connsiteY3" fmla="*/ -481 h 9620"/>
                <a:gd name="connsiteX4" fmla="*/ 4158 w 108777"/>
                <a:gd name="connsiteY4" fmla="*/ -481 h 9620"/>
                <a:gd name="connsiteX5" fmla="*/ 103314 w 108777"/>
                <a:gd name="connsiteY5" fmla="*/ -481 h 9620"/>
                <a:gd name="connsiteX6" fmla="*/ 108171 w 108777"/>
                <a:gd name="connsiteY6" fmla="*/ 4377 h 9620"/>
                <a:gd name="connsiteX7" fmla="*/ 103409 w 108777"/>
                <a:gd name="connsiteY7" fmla="*/ 9139 h 9620"/>
                <a:gd name="connsiteX8" fmla="*/ 103314 w 108777"/>
                <a:gd name="connsiteY8"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777" h="9620">
                  <a:moveTo>
                    <a:pt x="103314" y="9139"/>
                  </a:moveTo>
                  <a:lnTo>
                    <a:pt x="4158" y="9139"/>
                  </a:lnTo>
                  <a:cubicBezTo>
                    <a:pt x="1529" y="9139"/>
                    <a:pt x="-604" y="7006"/>
                    <a:pt x="-604" y="4377"/>
                  </a:cubicBezTo>
                  <a:cubicBezTo>
                    <a:pt x="-661" y="1748"/>
                    <a:pt x="1434" y="-424"/>
                    <a:pt x="4063" y="-481"/>
                  </a:cubicBezTo>
                  <a:cubicBezTo>
                    <a:pt x="4092" y="-481"/>
                    <a:pt x="4130" y="-481"/>
                    <a:pt x="4158" y="-481"/>
                  </a:cubicBezTo>
                  <a:lnTo>
                    <a:pt x="103314" y="-481"/>
                  </a:lnTo>
                  <a:cubicBezTo>
                    <a:pt x="106000" y="-481"/>
                    <a:pt x="108171" y="1691"/>
                    <a:pt x="108171" y="4377"/>
                  </a:cubicBezTo>
                  <a:cubicBezTo>
                    <a:pt x="108171" y="7006"/>
                    <a:pt x="106038" y="9139"/>
                    <a:pt x="103409" y="9139"/>
                  </a:cubicBezTo>
                  <a:cubicBezTo>
                    <a:pt x="103380" y="9139"/>
                    <a:pt x="103342" y="9139"/>
                    <a:pt x="103314" y="9139"/>
                  </a:cubicBezTo>
                  <a:close/>
                </a:path>
              </a:pathLst>
            </a:custGeom>
            <a:solidFill>
              <a:srgbClr val="010100"/>
            </a:solidFill>
            <a:ln w="9525" cap="flat">
              <a:noFill/>
              <a:prstDash val="solid"/>
              <a:miter/>
            </a:ln>
          </p:spPr>
          <p:txBody>
            <a:bodyPr rtlCol="0" anchor="ctr"/>
            <a:lstStyle/>
            <a:p>
              <a:endParaRPr lang="zh-CN" altLang="en-US"/>
            </a:p>
          </p:txBody>
        </p:sp>
        <p:sp>
          <p:nvSpPr>
            <p:cNvPr id="191" name="任意多边形: 形状 190"/>
            <p:cNvSpPr/>
            <p:nvPr/>
          </p:nvSpPr>
          <p:spPr>
            <a:xfrm>
              <a:off x="8431503" y="4442053"/>
              <a:ext cx="240194" cy="14640"/>
            </a:xfrm>
            <a:custGeom>
              <a:avLst/>
              <a:gdLst>
                <a:gd name="connsiteX0" fmla="*/ 152557 w 157830"/>
                <a:gd name="connsiteY0" fmla="*/ 9139 h 9620"/>
                <a:gd name="connsiteX1" fmla="*/ 4158 w 157830"/>
                <a:gd name="connsiteY1" fmla="*/ 9139 h 9620"/>
                <a:gd name="connsiteX2" fmla="*/ -605 w 157830"/>
                <a:gd name="connsiteY2" fmla="*/ 4377 h 9620"/>
                <a:gd name="connsiteX3" fmla="*/ 4062 w 157830"/>
                <a:gd name="connsiteY3" fmla="*/ -481 h 9620"/>
                <a:gd name="connsiteX4" fmla="*/ 4158 w 157830"/>
                <a:gd name="connsiteY4" fmla="*/ -481 h 9620"/>
                <a:gd name="connsiteX5" fmla="*/ 152367 w 157830"/>
                <a:gd name="connsiteY5" fmla="*/ -481 h 9620"/>
                <a:gd name="connsiteX6" fmla="*/ 157225 w 157830"/>
                <a:gd name="connsiteY6" fmla="*/ 4377 h 9620"/>
                <a:gd name="connsiteX7" fmla="*/ 152557 w 157830"/>
                <a:gd name="connsiteY7" fmla="*/ 9139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30" h="9620">
                  <a:moveTo>
                    <a:pt x="152557" y="9139"/>
                  </a:moveTo>
                  <a:lnTo>
                    <a:pt x="4158" y="9139"/>
                  </a:lnTo>
                  <a:cubicBezTo>
                    <a:pt x="1529" y="9139"/>
                    <a:pt x="-605" y="7006"/>
                    <a:pt x="-605" y="4377"/>
                  </a:cubicBezTo>
                  <a:cubicBezTo>
                    <a:pt x="-652" y="1748"/>
                    <a:pt x="1433" y="-424"/>
                    <a:pt x="4062" y="-481"/>
                  </a:cubicBezTo>
                  <a:cubicBezTo>
                    <a:pt x="4091" y="-481"/>
                    <a:pt x="4129" y="-481"/>
                    <a:pt x="4158" y="-481"/>
                  </a:cubicBezTo>
                  <a:lnTo>
                    <a:pt x="152367" y="-481"/>
                  </a:lnTo>
                  <a:cubicBezTo>
                    <a:pt x="155053" y="-481"/>
                    <a:pt x="157225" y="1691"/>
                    <a:pt x="157225" y="4377"/>
                  </a:cubicBezTo>
                  <a:cubicBezTo>
                    <a:pt x="157225" y="6968"/>
                    <a:pt x="155148" y="9092"/>
                    <a:pt x="152557" y="9139"/>
                  </a:cubicBezTo>
                  <a:close/>
                </a:path>
              </a:pathLst>
            </a:custGeom>
            <a:solidFill>
              <a:srgbClr val="010100"/>
            </a:solidFill>
            <a:ln w="9525" cap="flat">
              <a:noFill/>
              <a:prstDash val="solid"/>
              <a:miter/>
            </a:ln>
          </p:spPr>
          <p:txBody>
            <a:bodyPr rtlCol="0" anchor="ctr"/>
            <a:lstStyle/>
            <a:p>
              <a:endParaRPr lang="zh-CN" altLang="en-US"/>
            </a:p>
          </p:txBody>
        </p:sp>
        <p:sp>
          <p:nvSpPr>
            <p:cNvPr id="192" name="任意多边形: 形状 191"/>
            <p:cNvSpPr/>
            <p:nvPr/>
          </p:nvSpPr>
          <p:spPr>
            <a:xfrm>
              <a:off x="7420724" y="4919104"/>
              <a:ext cx="294550" cy="369058"/>
            </a:xfrm>
            <a:custGeom>
              <a:avLst/>
              <a:gdLst>
                <a:gd name="connsiteX0" fmla="*/ 0 w 193547"/>
                <a:gd name="connsiteY0" fmla="*/ 0 h 242506"/>
                <a:gd name="connsiteX1" fmla="*/ 0 w 193547"/>
                <a:gd name="connsiteY1" fmla="*/ 242506 h 242506"/>
                <a:gd name="connsiteX2" fmla="*/ 193548 w 193547"/>
                <a:gd name="connsiteY2" fmla="*/ 9525 h 242506"/>
                <a:gd name="connsiteX3" fmla="*/ 0 w 193547"/>
                <a:gd name="connsiteY3" fmla="*/ 0 h 242506"/>
              </a:gdLst>
              <a:ahLst/>
              <a:cxnLst>
                <a:cxn ang="0">
                  <a:pos x="connsiteX0" y="connsiteY0"/>
                </a:cxn>
                <a:cxn ang="0">
                  <a:pos x="connsiteX1" y="connsiteY1"/>
                </a:cxn>
                <a:cxn ang="0">
                  <a:pos x="connsiteX2" y="connsiteY2"/>
                </a:cxn>
                <a:cxn ang="0">
                  <a:pos x="connsiteX3" y="connsiteY3"/>
                </a:cxn>
              </a:cxnLst>
              <a:rect l="l" t="t" r="r" b="b"/>
              <a:pathLst>
                <a:path w="193547" h="242506">
                  <a:moveTo>
                    <a:pt x="0" y="0"/>
                  </a:moveTo>
                  <a:lnTo>
                    <a:pt x="0" y="242506"/>
                  </a:lnTo>
                  <a:lnTo>
                    <a:pt x="193548" y="9525"/>
                  </a:lnTo>
                  <a:lnTo>
                    <a:pt x="0" y="0"/>
                  </a:lnTo>
                  <a:close/>
                </a:path>
              </a:pathLst>
            </a:custGeom>
            <a:solidFill>
              <a:schemeClr val="accent1"/>
            </a:solidFill>
            <a:ln w="9525" cap="flat">
              <a:noFill/>
              <a:prstDash val="solid"/>
              <a:miter/>
            </a:ln>
          </p:spPr>
          <p:txBody>
            <a:bodyPr rtlCol="0" anchor="ctr"/>
            <a:lstStyle/>
            <a:p>
              <a:endParaRPr lang="zh-CN" altLang="en-US"/>
            </a:p>
          </p:txBody>
        </p:sp>
        <p:sp>
          <p:nvSpPr>
            <p:cNvPr id="193" name="任意多边形: 形状 192"/>
            <p:cNvSpPr/>
            <p:nvPr/>
          </p:nvSpPr>
          <p:spPr>
            <a:xfrm>
              <a:off x="7413237" y="4964476"/>
              <a:ext cx="1402242" cy="330942"/>
            </a:xfrm>
            <a:custGeom>
              <a:avLst/>
              <a:gdLst>
                <a:gd name="connsiteX0" fmla="*/ 4218 w 921407"/>
                <a:gd name="connsiteY0" fmla="*/ 216974 h 217460"/>
                <a:gd name="connsiteX1" fmla="*/ 1170 w 921407"/>
                <a:gd name="connsiteY1" fmla="*/ 215831 h 217460"/>
                <a:gd name="connsiteX2" fmla="*/ 446 w 921407"/>
                <a:gd name="connsiteY2" fmla="*/ 209135 h 217460"/>
                <a:gd name="connsiteX3" fmla="*/ 503 w 921407"/>
                <a:gd name="connsiteY3" fmla="*/ 209069 h 217460"/>
                <a:gd name="connsiteX4" fmla="*/ 174811 w 921407"/>
                <a:gd name="connsiteY4" fmla="*/ -481 h 217460"/>
                <a:gd name="connsiteX5" fmla="*/ 916904 w 921407"/>
                <a:gd name="connsiteY5" fmla="*/ 5329 h 217460"/>
                <a:gd name="connsiteX6" fmla="*/ 920704 w 921407"/>
                <a:gd name="connsiteY6" fmla="*/ 11054 h 217460"/>
                <a:gd name="connsiteX7" fmla="*/ 916904 w 921407"/>
                <a:gd name="connsiteY7" fmla="*/ 14854 h 217460"/>
                <a:gd name="connsiteX8" fmla="*/ 916904 w 921407"/>
                <a:gd name="connsiteY8" fmla="*/ 14854 h 217460"/>
                <a:gd name="connsiteX9" fmla="*/ 179478 w 921407"/>
                <a:gd name="connsiteY9" fmla="*/ 9139 h 217460"/>
                <a:gd name="connsiteX10" fmla="*/ 8028 w 921407"/>
                <a:gd name="connsiteY10" fmla="*/ 215355 h 217460"/>
                <a:gd name="connsiteX11" fmla="*/ 4218 w 921407"/>
                <a:gd name="connsiteY11" fmla="*/ 216974 h 21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1407" h="217460">
                  <a:moveTo>
                    <a:pt x="4218" y="216974"/>
                  </a:moveTo>
                  <a:cubicBezTo>
                    <a:pt x="3094" y="216974"/>
                    <a:pt x="2018" y="216565"/>
                    <a:pt x="1170" y="215831"/>
                  </a:cubicBezTo>
                  <a:cubicBezTo>
                    <a:pt x="-878" y="214184"/>
                    <a:pt x="-1202" y="211183"/>
                    <a:pt x="446" y="209135"/>
                  </a:cubicBezTo>
                  <a:cubicBezTo>
                    <a:pt x="466" y="209117"/>
                    <a:pt x="484" y="209088"/>
                    <a:pt x="503" y="209069"/>
                  </a:cubicBezTo>
                  <a:lnTo>
                    <a:pt x="174811" y="-481"/>
                  </a:lnTo>
                  <a:lnTo>
                    <a:pt x="916904" y="5329"/>
                  </a:lnTo>
                  <a:cubicBezTo>
                    <a:pt x="919533" y="5853"/>
                    <a:pt x="921237" y="8415"/>
                    <a:pt x="920704" y="11054"/>
                  </a:cubicBezTo>
                  <a:cubicBezTo>
                    <a:pt x="920323" y="12968"/>
                    <a:pt x="918818" y="14473"/>
                    <a:pt x="916904" y="14854"/>
                  </a:cubicBezTo>
                  <a:lnTo>
                    <a:pt x="916904" y="14854"/>
                  </a:lnTo>
                  <a:lnTo>
                    <a:pt x="179478" y="9139"/>
                  </a:lnTo>
                  <a:lnTo>
                    <a:pt x="8028" y="215355"/>
                  </a:lnTo>
                  <a:cubicBezTo>
                    <a:pt x="7076" y="216450"/>
                    <a:pt x="5666" y="217041"/>
                    <a:pt x="4218" y="216974"/>
                  </a:cubicBezTo>
                  <a:close/>
                </a:path>
              </a:pathLst>
            </a:custGeom>
            <a:solidFill>
              <a:srgbClr val="010100"/>
            </a:solidFill>
            <a:ln w="9525" cap="flat">
              <a:noFill/>
              <a:prstDash val="solid"/>
              <a:miter/>
            </a:ln>
          </p:spPr>
          <p:txBody>
            <a:bodyPr rtlCol="0" anchor="ctr"/>
            <a:lstStyle/>
            <a:p>
              <a:endParaRPr lang="zh-CN" altLang="en-US"/>
            </a:p>
          </p:txBody>
        </p:sp>
        <p:sp>
          <p:nvSpPr>
            <p:cNvPr id="194" name="任意多边形: 形状 193"/>
            <p:cNvSpPr/>
            <p:nvPr/>
          </p:nvSpPr>
          <p:spPr>
            <a:xfrm>
              <a:off x="9848167" y="5329554"/>
              <a:ext cx="217538" cy="179764"/>
            </a:xfrm>
            <a:custGeom>
              <a:avLst/>
              <a:gdLst>
                <a:gd name="connsiteX0" fmla="*/ 2056 w 142944"/>
                <a:gd name="connsiteY0" fmla="*/ 11182 h 118122"/>
                <a:gd name="connsiteX1" fmla="*/ 131882 w 142944"/>
                <a:gd name="connsiteY1" fmla="*/ 115957 h 118122"/>
                <a:gd name="connsiteX2" fmla="*/ 140454 w 142944"/>
                <a:gd name="connsiteY2" fmla="*/ 107479 h 118122"/>
                <a:gd name="connsiteX3" fmla="*/ 8153 w 142944"/>
                <a:gd name="connsiteY3" fmla="*/ 609 h 118122"/>
                <a:gd name="connsiteX4" fmla="*/ 2056 w 142944"/>
                <a:gd name="connsiteY4" fmla="*/ 10992 h 118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944" h="118122">
                  <a:moveTo>
                    <a:pt x="2056" y="11182"/>
                  </a:moveTo>
                  <a:cubicBezTo>
                    <a:pt x="47633" y="43148"/>
                    <a:pt x="91010" y="78152"/>
                    <a:pt x="131882" y="115957"/>
                  </a:cubicBezTo>
                  <a:cubicBezTo>
                    <a:pt x="137597" y="121291"/>
                    <a:pt x="146170" y="112718"/>
                    <a:pt x="140454" y="107479"/>
                  </a:cubicBezTo>
                  <a:cubicBezTo>
                    <a:pt x="98830" y="68894"/>
                    <a:pt x="54625" y="33184"/>
                    <a:pt x="8153" y="609"/>
                  </a:cubicBezTo>
                  <a:cubicBezTo>
                    <a:pt x="1770" y="-3868"/>
                    <a:pt x="-4230" y="6610"/>
                    <a:pt x="2056" y="10992"/>
                  </a:cubicBezTo>
                  <a:close/>
                </a:path>
              </a:pathLst>
            </a:custGeom>
            <a:solidFill>
              <a:srgbClr val="6B0027"/>
            </a:solidFill>
            <a:ln w="9525" cap="flat">
              <a:noFill/>
              <a:prstDash val="solid"/>
              <a:miter/>
            </a:ln>
          </p:spPr>
          <p:txBody>
            <a:bodyPr rtlCol="0" anchor="ctr"/>
            <a:lstStyle/>
            <a:p>
              <a:endParaRPr lang="zh-CN" altLang="en-US"/>
            </a:p>
          </p:txBody>
        </p:sp>
        <p:sp>
          <p:nvSpPr>
            <p:cNvPr id="195" name="任意多边形: 形状 194"/>
            <p:cNvSpPr/>
            <p:nvPr/>
          </p:nvSpPr>
          <p:spPr>
            <a:xfrm>
              <a:off x="9939031" y="5330230"/>
              <a:ext cx="86774" cy="51147"/>
            </a:xfrm>
            <a:custGeom>
              <a:avLst/>
              <a:gdLst>
                <a:gd name="connsiteX0" fmla="*/ 4167 w 57019"/>
                <a:gd name="connsiteY0" fmla="*/ 11309 h 33609"/>
                <a:gd name="connsiteX1" fmla="*/ 46077 w 57019"/>
                <a:gd name="connsiteY1" fmla="*/ 31406 h 33609"/>
                <a:gd name="connsiteX2" fmla="*/ 54649 w 57019"/>
                <a:gd name="connsiteY2" fmla="*/ 31406 h 33609"/>
                <a:gd name="connsiteX3" fmla="*/ 54649 w 57019"/>
                <a:gd name="connsiteY3" fmla="*/ 22834 h 33609"/>
                <a:gd name="connsiteX4" fmla="*/ 7024 w 57019"/>
                <a:gd name="connsiteY4" fmla="*/ -312 h 33609"/>
                <a:gd name="connsiteX5" fmla="*/ -405 w 57019"/>
                <a:gd name="connsiteY5" fmla="*/ 3879 h 33609"/>
                <a:gd name="connsiteX6" fmla="*/ 3881 w 57019"/>
                <a:gd name="connsiteY6" fmla="*/ 11309 h 3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19" h="33609">
                  <a:moveTo>
                    <a:pt x="4167" y="11309"/>
                  </a:moveTo>
                  <a:cubicBezTo>
                    <a:pt x="19578" y="14443"/>
                    <a:pt x="33980" y="21348"/>
                    <a:pt x="46077" y="31406"/>
                  </a:cubicBezTo>
                  <a:cubicBezTo>
                    <a:pt x="48468" y="33702"/>
                    <a:pt x="52259" y="33702"/>
                    <a:pt x="54649" y="31406"/>
                  </a:cubicBezTo>
                  <a:cubicBezTo>
                    <a:pt x="57002" y="29035"/>
                    <a:pt x="57002" y="25205"/>
                    <a:pt x="54649" y="22834"/>
                  </a:cubicBezTo>
                  <a:cubicBezTo>
                    <a:pt x="40952" y="11271"/>
                    <a:pt x="24579" y="3317"/>
                    <a:pt x="7024" y="-312"/>
                  </a:cubicBezTo>
                  <a:cubicBezTo>
                    <a:pt x="3834" y="-1065"/>
                    <a:pt x="604" y="755"/>
                    <a:pt x="-405" y="3879"/>
                  </a:cubicBezTo>
                  <a:cubicBezTo>
                    <a:pt x="-1252" y="7108"/>
                    <a:pt x="662" y="10423"/>
                    <a:pt x="3881" y="11309"/>
                  </a:cubicBezTo>
                  <a:close/>
                </a:path>
              </a:pathLst>
            </a:custGeom>
            <a:solidFill>
              <a:srgbClr val="6B0027"/>
            </a:solidFill>
            <a:ln w="9525" cap="flat">
              <a:noFill/>
              <a:prstDash val="solid"/>
              <a:miter/>
            </a:ln>
          </p:spPr>
          <p:txBody>
            <a:bodyPr rtlCol="0" anchor="ctr"/>
            <a:lstStyle/>
            <a:p>
              <a:endParaRPr lang="zh-CN" altLang="en-US"/>
            </a:p>
          </p:txBody>
        </p:sp>
        <p:sp>
          <p:nvSpPr>
            <p:cNvPr id="196" name="任意多边形: 形状 195"/>
            <p:cNvSpPr/>
            <p:nvPr/>
          </p:nvSpPr>
          <p:spPr>
            <a:xfrm>
              <a:off x="7608358" y="5642927"/>
              <a:ext cx="214232" cy="82328"/>
            </a:xfrm>
            <a:custGeom>
              <a:avLst/>
              <a:gdLst>
                <a:gd name="connsiteX0" fmla="*/ 2116 w 140771"/>
                <a:gd name="connsiteY0" fmla="*/ 10816 h 54097"/>
                <a:gd name="connsiteX1" fmla="*/ 62505 w 140771"/>
                <a:gd name="connsiteY1" fmla="*/ 33486 h 54097"/>
                <a:gd name="connsiteX2" fmla="*/ 132513 w 140771"/>
                <a:gd name="connsiteY2" fmla="*/ 53393 h 54097"/>
                <a:gd name="connsiteX3" fmla="*/ 139943 w 140771"/>
                <a:gd name="connsiteY3" fmla="*/ 49202 h 54097"/>
                <a:gd name="connsiteX4" fmla="*/ 135752 w 140771"/>
                <a:gd name="connsiteY4" fmla="*/ 41772 h 54097"/>
                <a:gd name="connsiteX5" fmla="*/ 68124 w 140771"/>
                <a:gd name="connsiteY5" fmla="*/ 22722 h 54097"/>
                <a:gd name="connsiteX6" fmla="*/ 8212 w 140771"/>
                <a:gd name="connsiteY6" fmla="*/ 529 h 54097"/>
                <a:gd name="connsiteX7" fmla="*/ 2116 w 140771"/>
                <a:gd name="connsiteY7" fmla="*/ 11007 h 54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771" h="54097">
                  <a:moveTo>
                    <a:pt x="2116" y="10816"/>
                  </a:moveTo>
                  <a:cubicBezTo>
                    <a:pt x="20957" y="21446"/>
                    <a:pt x="41331" y="29095"/>
                    <a:pt x="62505" y="33486"/>
                  </a:cubicBezTo>
                  <a:lnTo>
                    <a:pt x="132513" y="53393"/>
                  </a:lnTo>
                  <a:cubicBezTo>
                    <a:pt x="135723" y="54288"/>
                    <a:pt x="139047" y="52412"/>
                    <a:pt x="139943" y="49202"/>
                  </a:cubicBezTo>
                  <a:cubicBezTo>
                    <a:pt x="140838" y="45992"/>
                    <a:pt x="138962" y="42668"/>
                    <a:pt x="135752" y="41772"/>
                  </a:cubicBezTo>
                  <a:lnTo>
                    <a:pt x="68124" y="22722"/>
                  </a:lnTo>
                  <a:cubicBezTo>
                    <a:pt x="47741" y="17008"/>
                    <a:pt x="26119" y="12530"/>
                    <a:pt x="8212" y="529"/>
                  </a:cubicBezTo>
                  <a:cubicBezTo>
                    <a:pt x="1735" y="-3757"/>
                    <a:pt x="-4265" y="6720"/>
                    <a:pt x="2116" y="11007"/>
                  </a:cubicBezTo>
                  <a:close/>
                </a:path>
              </a:pathLst>
            </a:custGeom>
            <a:solidFill>
              <a:srgbClr val="6B0027"/>
            </a:solidFill>
            <a:ln w="9525" cap="flat">
              <a:noFill/>
              <a:prstDash val="solid"/>
              <a:miter/>
            </a:ln>
          </p:spPr>
          <p:txBody>
            <a:bodyPr rtlCol="0" anchor="ctr"/>
            <a:lstStyle/>
            <a:p>
              <a:endParaRPr lang="zh-CN" altLang="en-US"/>
            </a:p>
          </p:txBody>
        </p:sp>
        <p:sp>
          <p:nvSpPr>
            <p:cNvPr id="197" name="任意多边形: 形状 196"/>
            <p:cNvSpPr/>
            <p:nvPr/>
          </p:nvSpPr>
          <p:spPr>
            <a:xfrm>
              <a:off x="7789491" y="5255095"/>
              <a:ext cx="128020" cy="62019"/>
            </a:xfrm>
            <a:custGeom>
              <a:avLst/>
              <a:gdLst>
                <a:gd name="connsiteX0" fmla="*/ 1968 w 84121"/>
                <a:gd name="connsiteY0" fmla="*/ 23627 h 40752"/>
                <a:gd name="connsiteX1" fmla="*/ 50641 w 84121"/>
                <a:gd name="connsiteY1" fmla="*/ 39724 h 40752"/>
                <a:gd name="connsiteX2" fmla="*/ 71214 w 84121"/>
                <a:gd name="connsiteY2" fmla="*/ 29247 h 40752"/>
                <a:gd name="connsiteX3" fmla="*/ 83121 w 84121"/>
                <a:gd name="connsiteY3" fmla="*/ 6768 h 40752"/>
                <a:gd name="connsiteX4" fmla="*/ 71500 w 84121"/>
                <a:gd name="connsiteY4" fmla="*/ 3625 h 40752"/>
                <a:gd name="connsiteX5" fmla="*/ 62928 w 84121"/>
                <a:gd name="connsiteY5" fmla="*/ 20674 h 40752"/>
                <a:gd name="connsiteX6" fmla="*/ 47116 w 84121"/>
                <a:gd name="connsiteY6" fmla="*/ 28104 h 40752"/>
                <a:gd name="connsiteX7" fmla="*/ 8254 w 84121"/>
                <a:gd name="connsiteY7" fmla="*/ 13245 h 40752"/>
                <a:gd name="connsiteX8" fmla="*/ 2158 w 84121"/>
                <a:gd name="connsiteY8" fmla="*/ 23627 h 4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21" h="40752">
                  <a:moveTo>
                    <a:pt x="1968" y="23627"/>
                  </a:moveTo>
                  <a:cubicBezTo>
                    <a:pt x="16636" y="33152"/>
                    <a:pt x="32638" y="42677"/>
                    <a:pt x="50641" y="39724"/>
                  </a:cubicBezTo>
                  <a:cubicBezTo>
                    <a:pt x="58518" y="38753"/>
                    <a:pt x="65795" y="35048"/>
                    <a:pt x="71214" y="29247"/>
                  </a:cubicBezTo>
                  <a:cubicBezTo>
                    <a:pt x="76644" y="22618"/>
                    <a:pt x="80692" y="14979"/>
                    <a:pt x="83121" y="6768"/>
                  </a:cubicBezTo>
                  <a:cubicBezTo>
                    <a:pt x="85788" y="-471"/>
                    <a:pt x="74167" y="-3614"/>
                    <a:pt x="71500" y="3625"/>
                  </a:cubicBezTo>
                  <a:cubicBezTo>
                    <a:pt x="69776" y="9806"/>
                    <a:pt x="66862" y="15598"/>
                    <a:pt x="62928" y="20674"/>
                  </a:cubicBezTo>
                  <a:cubicBezTo>
                    <a:pt x="58841" y="25142"/>
                    <a:pt x="53155" y="27809"/>
                    <a:pt x="47116" y="28104"/>
                  </a:cubicBezTo>
                  <a:cubicBezTo>
                    <a:pt x="32638" y="28962"/>
                    <a:pt x="19970" y="20674"/>
                    <a:pt x="8254" y="13245"/>
                  </a:cubicBezTo>
                  <a:cubicBezTo>
                    <a:pt x="1777" y="9054"/>
                    <a:pt x="-4319" y="19437"/>
                    <a:pt x="2158" y="23627"/>
                  </a:cubicBezTo>
                  <a:close/>
                </a:path>
              </a:pathLst>
            </a:custGeom>
            <a:solidFill>
              <a:srgbClr val="6B0027"/>
            </a:solidFill>
            <a:ln w="9525" cap="flat">
              <a:noFill/>
              <a:prstDash val="solid"/>
              <a:miter/>
            </a:ln>
          </p:spPr>
          <p:txBody>
            <a:bodyPr rtlCol="0" anchor="ctr"/>
            <a:lstStyle/>
            <a:p>
              <a:endParaRPr lang="zh-CN" altLang="en-US"/>
            </a:p>
          </p:txBody>
        </p:sp>
        <p:sp>
          <p:nvSpPr>
            <p:cNvPr id="198" name="任意多边形: 形状 197"/>
            <p:cNvSpPr/>
            <p:nvPr/>
          </p:nvSpPr>
          <p:spPr>
            <a:xfrm>
              <a:off x="7436222" y="5421550"/>
              <a:ext cx="44373" cy="120651"/>
            </a:xfrm>
            <a:custGeom>
              <a:avLst/>
              <a:gdLst>
                <a:gd name="connsiteX0" fmla="*/ 4070 w 29157"/>
                <a:gd name="connsiteY0" fmla="*/ 10454 h 79279"/>
                <a:gd name="connsiteX1" fmla="*/ 6908 w 29157"/>
                <a:gd name="connsiteY1" fmla="*/ 63317 h 79279"/>
                <a:gd name="connsiteX2" fmla="*/ 2356 w 29157"/>
                <a:gd name="connsiteY2" fmla="*/ 67604 h 79279"/>
                <a:gd name="connsiteX3" fmla="*/ 164 w 29157"/>
                <a:gd name="connsiteY3" fmla="*/ 75795 h 79279"/>
                <a:gd name="connsiteX4" fmla="*/ 8451 w 29157"/>
                <a:gd name="connsiteY4" fmla="*/ 77986 h 79279"/>
                <a:gd name="connsiteX5" fmla="*/ 18853 w 29157"/>
                <a:gd name="connsiteY5" fmla="*/ 8720 h 79279"/>
                <a:gd name="connsiteX6" fmla="*/ 12642 w 29157"/>
                <a:gd name="connsiteY6" fmla="*/ 1786 h 79279"/>
                <a:gd name="connsiteX7" fmla="*/ 4070 w 29157"/>
                <a:gd name="connsiteY7" fmla="*/ 872 h 79279"/>
                <a:gd name="connsiteX8" fmla="*/ 3155 w 29157"/>
                <a:gd name="connsiteY8" fmla="*/ 9444 h 79279"/>
                <a:gd name="connsiteX9" fmla="*/ 4070 w 29157"/>
                <a:gd name="connsiteY9" fmla="*/ 10358 h 7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157" h="79279">
                  <a:moveTo>
                    <a:pt x="4070" y="10454"/>
                  </a:moveTo>
                  <a:cubicBezTo>
                    <a:pt x="19453" y="24265"/>
                    <a:pt x="20720" y="47935"/>
                    <a:pt x="6908" y="63317"/>
                  </a:cubicBezTo>
                  <a:cubicBezTo>
                    <a:pt x="5518" y="64870"/>
                    <a:pt x="3994" y="66308"/>
                    <a:pt x="2356" y="67604"/>
                  </a:cubicBezTo>
                  <a:cubicBezTo>
                    <a:pt x="-464" y="69299"/>
                    <a:pt x="-1436" y="72919"/>
                    <a:pt x="164" y="75795"/>
                  </a:cubicBezTo>
                  <a:cubicBezTo>
                    <a:pt x="1860" y="78672"/>
                    <a:pt x="5556" y="79653"/>
                    <a:pt x="8451" y="77986"/>
                  </a:cubicBezTo>
                  <a:cubicBezTo>
                    <a:pt x="30454" y="61727"/>
                    <a:pt x="35112" y="30714"/>
                    <a:pt x="18853" y="8720"/>
                  </a:cubicBezTo>
                  <a:cubicBezTo>
                    <a:pt x="17005" y="6215"/>
                    <a:pt x="14928" y="3901"/>
                    <a:pt x="12642" y="1786"/>
                  </a:cubicBezTo>
                  <a:cubicBezTo>
                    <a:pt x="10528" y="-833"/>
                    <a:pt x="6689" y="-1243"/>
                    <a:pt x="4070" y="872"/>
                  </a:cubicBezTo>
                  <a:cubicBezTo>
                    <a:pt x="1450" y="2986"/>
                    <a:pt x="1041" y="6825"/>
                    <a:pt x="3155" y="9444"/>
                  </a:cubicBezTo>
                  <a:cubicBezTo>
                    <a:pt x="3432" y="9778"/>
                    <a:pt x="3736" y="10092"/>
                    <a:pt x="4070" y="10358"/>
                  </a:cubicBezTo>
                  <a:close/>
                </a:path>
              </a:pathLst>
            </a:custGeom>
            <a:solidFill>
              <a:srgbClr val="6B0027"/>
            </a:solidFill>
            <a:ln w="9525" cap="flat">
              <a:noFill/>
              <a:prstDash val="solid"/>
              <a:miter/>
            </a:ln>
          </p:spPr>
          <p:txBody>
            <a:bodyPr rtlCol="0" anchor="ctr"/>
            <a:lstStyle/>
            <a:p>
              <a:endParaRPr lang="zh-CN" altLang="en-US"/>
            </a:p>
          </p:txBody>
        </p:sp>
        <p:sp>
          <p:nvSpPr>
            <p:cNvPr id="199" name="任意多边形: 形状 198"/>
            <p:cNvSpPr/>
            <p:nvPr/>
          </p:nvSpPr>
          <p:spPr>
            <a:xfrm>
              <a:off x="7845880" y="5606774"/>
              <a:ext cx="84074" cy="84073"/>
            </a:xfrm>
            <a:custGeom>
              <a:avLst/>
              <a:gdLst>
                <a:gd name="connsiteX0" fmla="*/ 27017 w 55245"/>
                <a:gd name="connsiteY0" fmla="*/ 54764 h 55244"/>
                <a:gd name="connsiteX1" fmla="*/ -606 w 55245"/>
                <a:gd name="connsiteY1" fmla="*/ 27141 h 55244"/>
                <a:gd name="connsiteX2" fmla="*/ 27017 w 55245"/>
                <a:gd name="connsiteY2" fmla="*/ -481 h 55244"/>
                <a:gd name="connsiteX3" fmla="*/ 54640 w 55245"/>
                <a:gd name="connsiteY3" fmla="*/ 27141 h 55244"/>
                <a:gd name="connsiteX4" fmla="*/ 27017 w 55245"/>
                <a:gd name="connsiteY4" fmla="*/ 54764 h 55244"/>
                <a:gd name="connsiteX5" fmla="*/ 27017 w 55245"/>
                <a:gd name="connsiteY5" fmla="*/ 9234 h 55244"/>
                <a:gd name="connsiteX6" fmla="*/ 8919 w 55245"/>
                <a:gd name="connsiteY6" fmla="*/ 27141 h 55244"/>
                <a:gd name="connsiteX7" fmla="*/ 26826 w 55245"/>
                <a:gd name="connsiteY7" fmla="*/ 45239 h 55244"/>
                <a:gd name="connsiteX8" fmla="*/ 44924 w 55245"/>
                <a:gd name="connsiteY8" fmla="*/ 27332 h 55244"/>
                <a:gd name="connsiteX9" fmla="*/ 44924 w 55245"/>
                <a:gd name="connsiteY9" fmla="*/ 27141 h 55244"/>
                <a:gd name="connsiteX10" fmla="*/ 27017 w 55245"/>
                <a:gd name="connsiteY10" fmla="*/ 9615 h 5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45" h="55244">
                  <a:moveTo>
                    <a:pt x="27017" y="54764"/>
                  </a:moveTo>
                  <a:cubicBezTo>
                    <a:pt x="11758" y="54764"/>
                    <a:pt x="-606" y="42401"/>
                    <a:pt x="-606" y="27141"/>
                  </a:cubicBezTo>
                  <a:cubicBezTo>
                    <a:pt x="-606" y="11882"/>
                    <a:pt x="11758" y="-481"/>
                    <a:pt x="27017" y="-481"/>
                  </a:cubicBezTo>
                  <a:cubicBezTo>
                    <a:pt x="42276" y="-481"/>
                    <a:pt x="54640" y="11882"/>
                    <a:pt x="54640" y="27141"/>
                  </a:cubicBezTo>
                  <a:cubicBezTo>
                    <a:pt x="54640" y="42401"/>
                    <a:pt x="42276" y="54764"/>
                    <a:pt x="27017" y="54764"/>
                  </a:cubicBezTo>
                  <a:close/>
                  <a:moveTo>
                    <a:pt x="27017" y="9234"/>
                  </a:moveTo>
                  <a:cubicBezTo>
                    <a:pt x="17073" y="9177"/>
                    <a:pt x="8977" y="17197"/>
                    <a:pt x="8919" y="27141"/>
                  </a:cubicBezTo>
                  <a:cubicBezTo>
                    <a:pt x="8872" y="37085"/>
                    <a:pt x="16882" y="45182"/>
                    <a:pt x="26826" y="45239"/>
                  </a:cubicBezTo>
                  <a:cubicBezTo>
                    <a:pt x="36771" y="45286"/>
                    <a:pt x="44867" y="37276"/>
                    <a:pt x="44924" y="27332"/>
                  </a:cubicBezTo>
                  <a:cubicBezTo>
                    <a:pt x="44924" y="27265"/>
                    <a:pt x="44924" y="27208"/>
                    <a:pt x="44924" y="27141"/>
                  </a:cubicBezTo>
                  <a:cubicBezTo>
                    <a:pt x="44714" y="17397"/>
                    <a:pt x="36761" y="9615"/>
                    <a:pt x="27017" y="9615"/>
                  </a:cubicBezTo>
                  <a:close/>
                </a:path>
              </a:pathLst>
            </a:custGeom>
            <a:solidFill>
              <a:srgbClr val="6B0027"/>
            </a:solidFill>
            <a:ln w="9525" cap="flat">
              <a:noFill/>
              <a:prstDash val="solid"/>
              <a:miter/>
            </a:ln>
          </p:spPr>
          <p:txBody>
            <a:bodyPr rtlCol="0" anchor="ctr"/>
            <a:lstStyle/>
            <a:p>
              <a:endParaRPr lang="zh-CN" altLang="en-US"/>
            </a:p>
          </p:txBody>
        </p:sp>
        <p:sp>
          <p:nvSpPr>
            <p:cNvPr id="200" name="任意多边形: 形状 199"/>
            <p:cNvSpPr/>
            <p:nvPr/>
          </p:nvSpPr>
          <p:spPr>
            <a:xfrm>
              <a:off x="7856607" y="5746077"/>
              <a:ext cx="57983" cy="57983"/>
            </a:xfrm>
            <a:custGeom>
              <a:avLst/>
              <a:gdLst>
                <a:gd name="connsiteX0" fmla="*/ 18444 w 38100"/>
                <a:gd name="connsiteY0" fmla="*/ 37619 h 38100"/>
                <a:gd name="connsiteX1" fmla="*/ -606 w 38100"/>
                <a:gd name="connsiteY1" fmla="*/ 18569 h 38100"/>
                <a:gd name="connsiteX2" fmla="*/ 18444 w 38100"/>
                <a:gd name="connsiteY2" fmla="*/ -481 h 38100"/>
                <a:gd name="connsiteX3" fmla="*/ 37494 w 38100"/>
                <a:gd name="connsiteY3" fmla="*/ 18569 h 38100"/>
                <a:gd name="connsiteX4" fmla="*/ 18444 w 38100"/>
                <a:gd name="connsiteY4" fmla="*/ 37619 h 38100"/>
                <a:gd name="connsiteX5" fmla="*/ 18444 w 38100"/>
                <a:gd name="connsiteY5" fmla="*/ 8377 h 38100"/>
                <a:gd name="connsiteX6" fmla="*/ 8919 w 38100"/>
                <a:gd name="connsiteY6" fmla="*/ 17902 h 38100"/>
                <a:gd name="connsiteX7" fmla="*/ 18444 w 38100"/>
                <a:gd name="connsiteY7" fmla="*/ 27427 h 38100"/>
                <a:gd name="connsiteX8" fmla="*/ 27969 w 38100"/>
                <a:gd name="connsiteY8" fmla="*/ 17902 h 38100"/>
                <a:gd name="connsiteX9" fmla="*/ 18444 w 38100"/>
                <a:gd name="connsiteY9" fmla="*/ 837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18444" y="37619"/>
                  </a:moveTo>
                  <a:cubicBezTo>
                    <a:pt x="7919" y="37619"/>
                    <a:pt x="-606" y="29094"/>
                    <a:pt x="-606" y="18569"/>
                  </a:cubicBezTo>
                  <a:cubicBezTo>
                    <a:pt x="-606" y="8044"/>
                    <a:pt x="7919" y="-481"/>
                    <a:pt x="18444" y="-481"/>
                  </a:cubicBezTo>
                  <a:cubicBezTo>
                    <a:pt x="28969" y="-481"/>
                    <a:pt x="37494" y="8044"/>
                    <a:pt x="37494" y="18569"/>
                  </a:cubicBezTo>
                  <a:cubicBezTo>
                    <a:pt x="37494" y="29094"/>
                    <a:pt x="28969" y="37619"/>
                    <a:pt x="18444" y="37619"/>
                  </a:cubicBezTo>
                  <a:close/>
                  <a:moveTo>
                    <a:pt x="18444" y="8377"/>
                  </a:moveTo>
                  <a:cubicBezTo>
                    <a:pt x="13187" y="8377"/>
                    <a:pt x="8919" y="12644"/>
                    <a:pt x="8919" y="17902"/>
                  </a:cubicBezTo>
                  <a:cubicBezTo>
                    <a:pt x="8919" y="23160"/>
                    <a:pt x="13187" y="27427"/>
                    <a:pt x="18444" y="27427"/>
                  </a:cubicBezTo>
                  <a:cubicBezTo>
                    <a:pt x="23702" y="27427"/>
                    <a:pt x="27969" y="23160"/>
                    <a:pt x="27969" y="17902"/>
                  </a:cubicBezTo>
                  <a:cubicBezTo>
                    <a:pt x="27969" y="12644"/>
                    <a:pt x="23702" y="8377"/>
                    <a:pt x="18444" y="8377"/>
                  </a:cubicBezTo>
                  <a:close/>
                </a:path>
              </a:pathLst>
            </a:custGeom>
            <a:solidFill>
              <a:srgbClr val="6B0027"/>
            </a:solidFill>
            <a:ln w="9525" cap="flat">
              <a:noFill/>
              <a:prstDash val="solid"/>
              <a:miter/>
            </a:ln>
          </p:spPr>
          <p:txBody>
            <a:bodyPr rtlCol="0" anchor="ctr"/>
            <a:lstStyle/>
            <a:p>
              <a:endParaRPr lang="zh-CN" altLang="en-US"/>
            </a:p>
          </p:txBody>
        </p:sp>
        <p:sp>
          <p:nvSpPr>
            <p:cNvPr id="201" name="任意多边形: 形状 200"/>
            <p:cNvSpPr/>
            <p:nvPr/>
          </p:nvSpPr>
          <p:spPr>
            <a:xfrm>
              <a:off x="10465743" y="3342218"/>
              <a:ext cx="491805" cy="810759"/>
            </a:xfrm>
            <a:custGeom>
              <a:avLst/>
              <a:gdLst>
                <a:gd name="connsiteX0" fmla="*/ 312054 w 323163"/>
                <a:gd name="connsiteY0" fmla="*/ 1364 h 532746"/>
                <a:gd name="connsiteX1" fmla="*/ 48593 w 323163"/>
                <a:gd name="connsiteY1" fmla="*/ 399224 h 532746"/>
                <a:gd name="connsiteX2" fmla="*/ -271 w 323163"/>
                <a:gd name="connsiteY2" fmla="*/ 524859 h 532746"/>
                <a:gd name="connsiteX3" fmla="*/ 11350 w 323163"/>
                <a:gd name="connsiteY3" fmla="*/ 528097 h 532746"/>
                <a:gd name="connsiteX4" fmla="*/ 233568 w 323163"/>
                <a:gd name="connsiteY4" fmla="*/ 112331 h 532746"/>
                <a:gd name="connsiteX5" fmla="*/ 320913 w 323163"/>
                <a:gd name="connsiteY5" fmla="*/ 9937 h 532746"/>
                <a:gd name="connsiteX6" fmla="*/ 312340 w 323163"/>
                <a:gd name="connsiteY6" fmla="*/ 1364 h 53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163" h="532746">
                  <a:moveTo>
                    <a:pt x="312054" y="1364"/>
                  </a:moveTo>
                  <a:cubicBezTo>
                    <a:pt x="202574" y="118293"/>
                    <a:pt x="113515" y="252786"/>
                    <a:pt x="48593" y="399224"/>
                  </a:cubicBezTo>
                  <a:cubicBezTo>
                    <a:pt x="30305" y="440277"/>
                    <a:pt x="14112" y="482282"/>
                    <a:pt x="-271" y="524859"/>
                  </a:cubicBezTo>
                  <a:cubicBezTo>
                    <a:pt x="-2747" y="532288"/>
                    <a:pt x="9254" y="535431"/>
                    <a:pt x="11350" y="528097"/>
                  </a:cubicBezTo>
                  <a:cubicBezTo>
                    <a:pt x="61756" y="378097"/>
                    <a:pt x="136861" y="237575"/>
                    <a:pt x="233568" y="112331"/>
                  </a:cubicBezTo>
                  <a:cubicBezTo>
                    <a:pt x="261000" y="76803"/>
                    <a:pt x="290718" y="42703"/>
                    <a:pt x="320913" y="9937"/>
                  </a:cubicBezTo>
                  <a:cubicBezTo>
                    <a:pt x="326151" y="4222"/>
                    <a:pt x="317674" y="-4255"/>
                    <a:pt x="312340" y="1364"/>
                  </a:cubicBezTo>
                  <a:close/>
                </a:path>
              </a:pathLst>
            </a:custGeom>
            <a:solidFill>
              <a:srgbClr val="010100"/>
            </a:solidFill>
            <a:ln w="9525" cap="flat">
              <a:noFill/>
              <a:prstDash val="solid"/>
              <a:miter/>
            </a:ln>
          </p:spPr>
          <p:txBody>
            <a:bodyPr rtlCol="0" anchor="ctr"/>
            <a:lstStyle/>
            <a:p>
              <a:endParaRPr lang="zh-CN" altLang="en-US"/>
            </a:p>
          </p:txBody>
        </p:sp>
        <p:sp>
          <p:nvSpPr>
            <p:cNvPr id="202" name="任意多边形: 形状 201"/>
            <p:cNvSpPr/>
            <p:nvPr/>
          </p:nvSpPr>
          <p:spPr>
            <a:xfrm>
              <a:off x="10859801" y="4326093"/>
              <a:ext cx="607612" cy="303310"/>
            </a:xfrm>
            <a:custGeom>
              <a:avLst/>
              <a:gdLst>
                <a:gd name="connsiteX0" fmla="*/ 3304 w 399259"/>
                <a:gd name="connsiteY0" fmla="*/ 11519 h 199304"/>
                <a:gd name="connsiteX1" fmla="*/ 389733 w 399259"/>
                <a:gd name="connsiteY1" fmla="*/ 197923 h 199304"/>
                <a:gd name="connsiteX2" fmla="*/ 395829 w 399259"/>
                <a:gd name="connsiteY2" fmla="*/ 187446 h 199304"/>
                <a:gd name="connsiteX3" fmla="*/ 6733 w 399259"/>
                <a:gd name="connsiteY3" fmla="*/ -102 h 199304"/>
                <a:gd name="connsiteX4" fmla="*/ 3495 w 399259"/>
                <a:gd name="connsiteY4" fmla="*/ 11519 h 199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259" h="199304">
                  <a:moveTo>
                    <a:pt x="3304" y="11519"/>
                  </a:moveTo>
                  <a:cubicBezTo>
                    <a:pt x="138168" y="60239"/>
                    <a:pt x="267623" y="122704"/>
                    <a:pt x="389733" y="197923"/>
                  </a:cubicBezTo>
                  <a:cubicBezTo>
                    <a:pt x="396305" y="201923"/>
                    <a:pt x="402402" y="191541"/>
                    <a:pt x="395829" y="187446"/>
                  </a:cubicBezTo>
                  <a:cubicBezTo>
                    <a:pt x="272861" y="111817"/>
                    <a:pt x="142493" y="48971"/>
                    <a:pt x="6733" y="-102"/>
                  </a:cubicBezTo>
                  <a:cubicBezTo>
                    <a:pt x="-601" y="-2769"/>
                    <a:pt x="-3745" y="9423"/>
                    <a:pt x="3495" y="11519"/>
                  </a:cubicBezTo>
                  <a:close/>
                </a:path>
              </a:pathLst>
            </a:custGeom>
            <a:solidFill>
              <a:srgbClr val="010100"/>
            </a:solidFill>
            <a:ln w="9525" cap="flat">
              <a:noFill/>
              <a:prstDash val="solid"/>
              <a:miter/>
            </a:ln>
          </p:spPr>
          <p:txBody>
            <a:bodyPr rtlCol="0" anchor="ctr"/>
            <a:lstStyle/>
            <a:p>
              <a:endParaRPr lang="zh-CN" altLang="en-US"/>
            </a:p>
          </p:txBody>
        </p:sp>
        <p:sp>
          <p:nvSpPr>
            <p:cNvPr id="203" name="任意多边形: 形状 202"/>
            <p:cNvSpPr/>
            <p:nvPr/>
          </p:nvSpPr>
          <p:spPr>
            <a:xfrm>
              <a:off x="9454086" y="4667472"/>
              <a:ext cx="564488" cy="197270"/>
            </a:xfrm>
            <a:custGeom>
              <a:avLst/>
              <a:gdLst>
                <a:gd name="connsiteX0" fmla="*/ 2591 w 370922"/>
                <a:gd name="connsiteY0" fmla="*/ 10656 h 129625"/>
                <a:gd name="connsiteX1" fmla="*/ 362732 w 370922"/>
                <a:gd name="connsiteY1" fmla="*/ 129052 h 129625"/>
                <a:gd name="connsiteX2" fmla="*/ 365970 w 370922"/>
                <a:gd name="connsiteY2" fmla="*/ 117431 h 129625"/>
                <a:gd name="connsiteX3" fmla="*/ 8497 w 370922"/>
                <a:gd name="connsiteY3" fmla="*/ 273 h 129625"/>
                <a:gd name="connsiteX4" fmla="*/ 2401 w 370922"/>
                <a:gd name="connsiteY4" fmla="*/ 10656 h 129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922" h="129625">
                  <a:moveTo>
                    <a:pt x="2591" y="10656"/>
                  </a:moveTo>
                  <a:cubicBezTo>
                    <a:pt x="115377" y="69501"/>
                    <a:pt x="237030" y="109497"/>
                    <a:pt x="362732" y="129052"/>
                  </a:cubicBezTo>
                  <a:cubicBezTo>
                    <a:pt x="370352" y="130290"/>
                    <a:pt x="373590" y="118669"/>
                    <a:pt x="365970" y="117431"/>
                  </a:cubicBezTo>
                  <a:cubicBezTo>
                    <a:pt x="241221" y="98124"/>
                    <a:pt x="120473" y="58557"/>
                    <a:pt x="8497" y="273"/>
                  </a:cubicBezTo>
                  <a:cubicBezTo>
                    <a:pt x="1639" y="-3346"/>
                    <a:pt x="-4457" y="7036"/>
                    <a:pt x="2401" y="10656"/>
                  </a:cubicBezTo>
                  <a:close/>
                </a:path>
              </a:pathLst>
            </a:custGeom>
            <a:solidFill>
              <a:srgbClr val="010100"/>
            </a:solidFill>
            <a:ln w="9525" cap="flat">
              <a:noFill/>
              <a:prstDash val="solid"/>
              <a:miter/>
            </a:ln>
          </p:spPr>
          <p:txBody>
            <a:bodyPr rtlCol="0" anchor="ctr"/>
            <a:lstStyle/>
            <a:p>
              <a:endParaRPr lang="zh-CN" altLang="en-US"/>
            </a:p>
          </p:txBody>
        </p:sp>
        <p:sp>
          <p:nvSpPr>
            <p:cNvPr id="204" name="任意多边形: 形状 203"/>
            <p:cNvSpPr/>
            <p:nvPr/>
          </p:nvSpPr>
          <p:spPr>
            <a:xfrm>
              <a:off x="9594441" y="4826353"/>
              <a:ext cx="155052" cy="58299"/>
            </a:xfrm>
            <a:custGeom>
              <a:avLst/>
              <a:gdLst>
                <a:gd name="connsiteX0" fmla="*/ 3329 w 101884"/>
                <a:gd name="connsiteY0" fmla="*/ 11315 h 38308"/>
                <a:gd name="connsiteX1" fmla="*/ 93626 w 101884"/>
                <a:gd name="connsiteY1" fmla="*/ 37604 h 38308"/>
                <a:gd name="connsiteX2" fmla="*/ 101056 w 101884"/>
                <a:gd name="connsiteY2" fmla="*/ 33413 h 38308"/>
                <a:gd name="connsiteX3" fmla="*/ 96865 w 101884"/>
                <a:gd name="connsiteY3" fmla="*/ 25984 h 38308"/>
                <a:gd name="connsiteX4" fmla="*/ 6472 w 101884"/>
                <a:gd name="connsiteY4" fmla="*/ -401 h 38308"/>
                <a:gd name="connsiteX5" fmla="*/ -528 w 101884"/>
                <a:gd name="connsiteY5" fmla="*/ 4638 h 38308"/>
                <a:gd name="connsiteX6" fmla="*/ 3329 w 101884"/>
                <a:gd name="connsiteY6" fmla="*/ 11315 h 3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884" h="38308">
                  <a:moveTo>
                    <a:pt x="3329" y="11315"/>
                  </a:moveTo>
                  <a:lnTo>
                    <a:pt x="93626" y="37604"/>
                  </a:lnTo>
                  <a:cubicBezTo>
                    <a:pt x="96836" y="38499"/>
                    <a:pt x="100161" y="36623"/>
                    <a:pt x="101056" y="33413"/>
                  </a:cubicBezTo>
                  <a:cubicBezTo>
                    <a:pt x="101951" y="30203"/>
                    <a:pt x="100075" y="26879"/>
                    <a:pt x="96865" y="25984"/>
                  </a:cubicBezTo>
                  <a:lnTo>
                    <a:pt x="6472" y="-401"/>
                  </a:lnTo>
                  <a:cubicBezTo>
                    <a:pt x="3148" y="-944"/>
                    <a:pt x="15" y="1314"/>
                    <a:pt x="-528" y="4638"/>
                  </a:cubicBezTo>
                  <a:cubicBezTo>
                    <a:pt x="-985" y="7496"/>
                    <a:pt x="624" y="10287"/>
                    <a:pt x="3329" y="11315"/>
                  </a:cubicBezTo>
                  <a:close/>
                </a:path>
              </a:pathLst>
            </a:custGeom>
            <a:solidFill>
              <a:srgbClr val="010100"/>
            </a:solidFill>
            <a:ln w="9525" cap="flat">
              <a:noFill/>
              <a:prstDash val="solid"/>
              <a:miter/>
            </a:ln>
          </p:spPr>
          <p:txBody>
            <a:bodyPr rtlCol="0" anchor="ctr"/>
            <a:lstStyle/>
            <a:p>
              <a:endParaRPr lang="zh-CN" altLang="en-US"/>
            </a:p>
          </p:txBody>
        </p:sp>
        <p:sp>
          <p:nvSpPr>
            <p:cNvPr id="205" name="任意多边形: 形状 204"/>
            <p:cNvSpPr/>
            <p:nvPr/>
          </p:nvSpPr>
          <p:spPr>
            <a:xfrm>
              <a:off x="7282242" y="2169409"/>
              <a:ext cx="314345" cy="335701"/>
            </a:xfrm>
            <a:custGeom>
              <a:avLst/>
              <a:gdLst>
                <a:gd name="connsiteX0" fmla="*/ 1331 w 206555"/>
                <a:gd name="connsiteY0" fmla="*/ 10012 h 220588"/>
                <a:gd name="connsiteX1" fmla="*/ 104963 w 206555"/>
                <a:gd name="connsiteY1" fmla="*/ 118597 h 220588"/>
                <a:gd name="connsiteX2" fmla="*/ 196880 w 206555"/>
                <a:gd name="connsiteY2" fmla="*/ 219276 h 220588"/>
                <a:gd name="connsiteX3" fmla="*/ 205119 w 206555"/>
                <a:gd name="connsiteY3" fmla="*/ 217133 h 220588"/>
                <a:gd name="connsiteX4" fmla="*/ 202976 w 206555"/>
                <a:gd name="connsiteY4" fmla="*/ 208894 h 220588"/>
                <a:gd name="connsiteX5" fmla="*/ 153446 w 206555"/>
                <a:gd name="connsiteY5" fmla="*/ 161269 h 220588"/>
                <a:gd name="connsiteX6" fmla="*/ 111155 w 206555"/>
                <a:gd name="connsiteY6" fmla="*/ 106881 h 220588"/>
                <a:gd name="connsiteX7" fmla="*/ 9809 w 206555"/>
                <a:gd name="connsiteY7" fmla="*/ 1154 h 220588"/>
                <a:gd name="connsiteX8" fmla="*/ 1331 w 206555"/>
                <a:gd name="connsiteY8" fmla="*/ 9726 h 22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555" h="220588">
                  <a:moveTo>
                    <a:pt x="1331" y="10012"/>
                  </a:moveTo>
                  <a:cubicBezTo>
                    <a:pt x="38460" y="43645"/>
                    <a:pt x="73093" y="79935"/>
                    <a:pt x="104963" y="118597"/>
                  </a:cubicBezTo>
                  <a:cubicBezTo>
                    <a:pt x="133538" y="152887"/>
                    <a:pt x="157066" y="196988"/>
                    <a:pt x="196880" y="219276"/>
                  </a:cubicBezTo>
                  <a:cubicBezTo>
                    <a:pt x="199747" y="220962"/>
                    <a:pt x="203433" y="220000"/>
                    <a:pt x="205119" y="217133"/>
                  </a:cubicBezTo>
                  <a:cubicBezTo>
                    <a:pt x="206805" y="214266"/>
                    <a:pt x="205843" y="210580"/>
                    <a:pt x="202976" y="208894"/>
                  </a:cubicBezTo>
                  <a:cubicBezTo>
                    <a:pt x="183355" y="196607"/>
                    <a:pt x="166495" y="180395"/>
                    <a:pt x="153446" y="161269"/>
                  </a:cubicBezTo>
                  <a:cubicBezTo>
                    <a:pt x="139539" y="142981"/>
                    <a:pt x="125823" y="124598"/>
                    <a:pt x="111155" y="106881"/>
                  </a:cubicBezTo>
                  <a:cubicBezTo>
                    <a:pt x="79894" y="69305"/>
                    <a:pt x="46032" y="33977"/>
                    <a:pt x="9809" y="1154"/>
                  </a:cubicBezTo>
                  <a:cubicBezTo>
                    <a:pt x="4094" y="-4085"/>
                    <a:pt x="-4479" y="4488"/>
                    <a:pt x="1331" y="9726"/>
                  </a:cubicBezTo>
                  <a:close/>
                </a:path>
              </a:pathLst>
            </a:custGeom>
            <a:solidFill>
              <a:srgbClr val="6B0027"/>
            </a:solidFill>
            <a:ln w="9525" cap="flat">
              <a:noFill/>
              <a:prstDash val="solid"/>
              <a:miter/>
            </a:ln>
          </p:spPr>
          <p:txBody>
            <a:bodyPr rtlCol="0" anchor="ctr"/>
            <a:lstStyle/>
            <a:p>
              <a:endParaRPr lang="zh-CN" altLang="en-US"/>
            </a:p>
          </p:txBody>
        </p:sp>
        <p:sp>
          <p:nvSpPr>
            <p:cNvPr id="206" name="任意多边形: 形状 205"/>
            <p:cNvSpPr/>
            <p:nvPr/>
          </p:nvSpPr>
          <p:spPr>
            <a:xfrm>
              <a:off x="7238126" y="2310300"/>
              <a:ext cx="312745" cy="278077"/>
            </a:xfrm>
            <a:custGeom>
              <a:avLst/>
              <a:gdLst>
                <a:gd name="connsiteX0" fmla="*/ 411 w 205504"/>
                <a:gd name="connsiteY0" fmla="*/ 8396 h 182723"/>
                <a:gd name="connsiteX1" fmla="*/ 91565 w 205504"/>
                <a:gd name="connsiteY1" fmla="*/ 107171 h 182723"/>
                <a:gd name="connsiteX2" fmla="*/ 195674 w 205504"/>
                <a:gd name="connsiteY2" fmla="*/ 181656 h 182723"/>
                <a:gd name="connsiteX3" fmla="*/ 201769 w 205504"/>
                <a:gd name="connsiteY3" fmla="*/ 171274 h 182723"/>
                <a:gd name="connsiteX4" fmla="*/ 100138 w 205504"/>
                <a:gd name="connsiteY4" fmla="*/ 98599 h 182723"/>
                <a:gd name="connsiteX5" fmla="*/ 10793 w 205504"/>
                <a:gd name="connsiteY5" fmla="*/ 2301 h 182723"/>
                <a:gd name="connsiteX6" fmla="*/ 411 w 205504"/>
                <a:gd name="connsiteY6" fmla="*/ 8396 h 1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4" h="182723">
                  <a:moveTo>
                    <a:pt x="411" y="8396"/>
                  </a:moveTo>
                  <a:cubicBezTo>
                    <a:pt x="25367" y="46496"/>
                    <a:pt x="58323" y="76787"/>
                    <a:pt x="91565" y="107171"/>
                  </a:cubicBezTo>
                  <a:cubicBezTo>
                    <a:pt x="123188" y="135746"/>
                    <a:pt x="156145" y="164321"/>
                    <a:pt x="195674" y="181656"/>
                  </a:cubicBezTo>
                  <a:cubicBezTo>
                    <a:pt x="202722" y="184800"/>
                    <a:pt x="208818" y="174418"/>
                    <a:pt x="201769" y="171274"/>
                  </a:cubicBezTo>
                  <a:cubicBezTo>
                    <a:pt x="163098" y="154225"/>
                    <a:pt x="130999" y="126888"/>
                    <a:pt x="100138" y="98599"/>
                  </a:cubicBezTo>
                  <a:cubicBezTo>
                    <a:pt x="67658" y="68976"/>
                    <a:pt x="35177" y="39258"/>
                    <a:pt x="10793" y="2301"/>
                  </a:cubicBezTo>
                  <a:cubicBezTo>
                    <a:pt x="6507" y="-4176"/>
                    <a:pt x="-3875" y="1825"/>
                    <a:pt x="411" y="8396"/>
                  </a:cubicBezTo>
                  <a:close/>
                </a:path>
              </a:pathLst>
            </a:custGeom>
            <a:solidFill>
              <a:srgbClr val="6B0027"/>
            </a:solidFill>
            <a:ln w="9525" cap="flat">
              <a:noFill/>
              <a:prstDash val="solid"/>
              <a:miter/>
            </a:ln>
          </p:spPr>
          <p:txBody>
            <a:bodyPr rtlCol="0" anchor="ctr"/>
            <a:lstStyle/>
            <a:p>
              <a:endParaRPr lang="zh-CN" altLang="en-US"/>
            </a:p>
          </p:txBody>
        </p:sp>
        <p:sp>
          <p:nvSpPr>
            <p:cNvPr id="207" name="任意多边形: 形状 206"/>
            <p:cNvSpPr/>
            <p:nvPr/>
          </p:nvSpPr>
          <p:spPr>
            <a:xfrm>
              <a:off x="7198370" y="2454581"/>
              <a:ext cx="305690" cy="193731"/>
            </a:xfrm>
            <a:custGeom>
              <a:avLst/>
              <a:gdLst>
                <a:gd name="connsiteX0" fmla="*/ 2247 w 200868"/>
                <a:gd name="connsiteY0" fmla="*/ 11508 h 127300"/>
                <a:gd name="connsiteX1" fmla="*/ 192747 w 200868"/>
                <a:gd name="connsiteY1" fmla="*/ 126666 h 127300"/>
                <a:gd name="connsiteX2" fmla="*/ 195985 w 200868"/>
                <a:gd name="connsiteY2" fmla="*/ 114949 h 127300"/>
                <a:gd name="connsiteX3" fmla="*/ 8152 w 200868"/>
                <a:gd name="connsiteY3" fmla="*/ 649 h 127300"/>
                <a:gd name="connsiteX4" fmla="*/ 2056 w 200868"/>
                <a:gd name="connsiteY4" fmla="*/ 11032 h 127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68" h="127300">
                  <a:moveTo>
                    <a:pt x="2247" y="11508"/>
                  </a:moveTo>
                  <a:cubicBezTo>
                    <a:pt x="62445" y="54561"/>
                    <a:pt x="118261" y="110187"/>
                    <a:pt x="192747" y="126666"/>
                  </a:cubicBezTo>
                  <a:cubicBezTo>
                    <a:pt x="200272" y="128285"/>
                    <a:pt x="203510" y="116664"/>
                    <a:pt x="195985" y="114949"/>
                  </a:cubicBezTo>
                  <a:cubicBezTo>
                    <a:pt x="122452" y="98852"/>
                    <a:pt x="67398" y="43417"/>
                    <a:pt x="8152" y="649"/>
                  </a:cubicBezTo>
                  <a:cubicBezTo>
                    <a:pt x="1770" y="-3922"/>
                    <a:pt x="-4230" y="6555"/>
                    <a:pt x="2056" y="11032"/>
                  </a:cubicBezTo>
                  <a:close/>
                </a:path>
              </a:pathLst>
            </a:custGeom>
            <a:solidFill>
              <a:srgbClr val="6B0027"/>
            </a:solidFill>
            <a:ln w="9525" cap="flat">
              <a:noFill/>
              <a:prstDash val="solid"/>
              <a:miter/>
            </a:ln>
          </p:spPr>
          <p:txBody>
            <a:bodyPr rtlCol="0" anchor="ctr"/>
            <a:lstStyle/>
            <a:p>
              <a:endParaRPr lang="zh-CN" altLang="en-US"/>
            </a:p>
          </p:txBody>
        </p:sp>
        <p:sp>
          <p:nvSpPr>
            <p:cNvPr id="208" name="任意多边形: 形状 207"/>
            <p:cNvSpPr/>
            <p:nvPr/>
          </p:nvSpPr>
          <p:spPr>
            <a:xfrm>
              <a:off x="7626701" y="2557256"/>
              <a:ext cx="426291" cy="159484"/>
            </a:xfrm>
            <a:custGeom>
              <a:avLst/>
              <a:gdLst>
                <a:gd name="connsiteX0" fmla="*/ 268194 w 280114"/>
                <a:gd name="connsiteY0" fmla="*/ 73389 h 104797"/>
                <a:gd name="connsiteX1" fmla="*/ 170087 w 280114"/>
                <a:gd name="connsiteY1" fmla="*/ 80247 h 104797"/>
                <a:gd name="connsiteX2" fmla="*/ 123510 w 280114"/>
                <a:gd name="connsiteY2" fmla="*/ 61197 h 104797"/>
                <a:gd name="connsiteX3" fmla="*/ 92553 w 280114"/>
                <a:gd name="connsiteY3" fmla="*/ 21954 h 104797"/>
                <a:gd name="connsiteX4" fmla="*/ 35403 w 280114"/>
                <a:gd name="connsiteY4" fmla="*/ 9667 h 104797"/>
                <a:gd name="connsiteX5" fmla="*/ 16353 w 280114"/>
                <a:gd name="connsiteY5" fmla="*/ 44814 h 104797"/>
                <a:gd name="connsiteX6" fmla="*/ -411 w 280114"/>
                <a:gd name="connsiteY6" fmla="*/ 96821 h 104797"/>
                <a:gd name="connsiteX7" fmla="*/ 11210 w 280114"/>
                <a:gd name="connsiteY7" fmla="*/ 99964 h 104797"/>
                <a:gd name="connsiteX8" fmla="*/ 27498 w 280114"/>
                <a:gd name="connsiteY8" fmla="*/ 49482 h 104797"/>
                <a:gd name="connsiteX9" fmla="*/ 55025 w 280114"/>
                <a:gd name="connsiteY9" fmla="*/ 11382 h 104797"/>
                <a:gd name="connsiteX10" fmla="*/ 91887 w 280114"/>
                <a:gd name="connsiteY10" fmla="*/ 42814 h 104797"/>
                <a:gd name="connsiteX11" fmla="*/ 118271 w 280114"/>
                <a:gd name="connsiteY11" fmla="*/ 71389 h 104797"/>
                <a:gd name="connsiteX12" fmla="*/ 155228 w 280114"/>
                <a:gd name="connsiteY12" fmla="*/ 87296 h 104797"/>
                <a:gd name="connsiteX13" fmla="*/ 206187 w 280114"/>
                <a:gd name="connsiteY13" fmla="*/ 100822 h 104797"/>
                <a:gd name="connsiteX14" fmla="*/ 277624 w 280114"/>
                <a:gd name="connsiteY14" fmla="*/ 81772 h 104797"/>
                <a:gd name="connsiteX15" fmla="*/ 269051 w 280114"/>
                <a:gd name="connsiteY15" fmla="*/ 73294 h 10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114" h="104797">
                  <a:moveTo>
                    <a:pt x="268194" y="73389"/>
                  </a:moveTo>
                  <a:cubicBezTo>
                    <a:pt x="240858" y="98345"/>
                    <a:pt x="201519" y="90534"/>
                    <a:pt x="170087" y="80247"/>
                  </a:cubicBezTo>
                  <a:cubicBezTo>
                    <a:pt x="153837" y="75847"/>
                    <a:pt x="138188" y="69446"/>
                    <a:pt x="123510" y="61197"/>
                  </a:cubicBezTo>
                  <a:cubicBezTo>
                    <a:pt x="108269" y="51672"/>
                    <a:pt x="102269" y="36337"/>
                    <a:pt x="92553" y="21954"/>
                  </a:cubicBezTo>
                  <a:cubicBezTo>
                    <a:pt x="79218" y="2142"/>
                    <a:pt x="54453" y="-10336"/>
                    <a:pt x="35403" y="9667"/>
                  </a:cubicBezTo>
                  <a:cubicBezTo>
                    <a:pt x="27002" y="20154"/>
                    <a:pt x="20554" y="32051"/>
                    <a:pt x="16353" y="44814"/>
                  </a:cubicBezTo>
                  <a:cubicBezTo>
                    <a:pt x="9381" y="61673"/>
                    <a:pt x="3780" y="79066"/>
                    <a:pt x="-411" y="96821"/>
                  </a:cubicBezTo>
                  <a:cubicBezTo>
                    <a:pt x="-2220" y="104346"/>
                    <a:pt x="9114" y="107584"/>
                    <a:pt x="11210" y="99964"/>
                  </a:cubicBezTo>
                  <a:cubicBezTo>
                    <a:pt x="15258" y="82724"/>
                    <a:pt x="20697" y="65836"/>
                    <a:pt x="27498" y="49482"/>
                  </a:cubicBezTo>
                  <a:cubicBezTo>
                    <a:pt x="32641" y="37099"/>
                    <a:pt x="39880" y="14811"/>
                    <a:pt x="55025" y="11382"/>
                  </a:cubicBezTo>
                  <a:cubicBezTo>
                    <a:pt x="73408" y="7381"/>
                    <a:pt x="84457" y="30432"/>
                    <a:pt x="91887" y="42814"/>
                  </a:cubicBezTo>
                  <a:cubicBezTo>
                    <a:pt x="98173" y="54377"/>
                    <a:pt x="107241" y="64198"/>
                    <a:pt x="118271" y="71389"/>
                  </a:cubicBezTo>
                  <a:cubicBezTo>
                    <a:pt x="129910" y="78142"/>
                    <a:pt x="142321" y="83486"/>
                    <a:pt x="155228" y="87296"/>
                  </a:cubicBezTo>
                  <a:cubicBezTo>
                    <a:pt x="171744" y="93411"/>
                    <a:pt x="188813" y="97945"/>
                    <a:pt x="206187" y="100822"/>
                  </a:cubicBezTo>
                  <a:cubicBezTo>
                    <a:pt x="231647" y="105441"/>
                    <a:pt x="257840" y="98459"/>
                    <a:pt x="277624" y="81772"/>
                  </a:cubicBezTo>
                  <a:cubicBezTo>
                    <a:pt x="283339" y="76532"/>
                    <a:pt x="274767" y="68056"/>
                    <a:pt x="269051" y="73294"/>
                  </a:cubicBezTo>
                  <a:close/>
                </a:path>
              </a:pathLst>
            </a:custGeom>
            <a:solidFill>
              <a:srgbClr val="6B0027"/>
            </a:solidFill>
            <a:ln w="9525" cap="flat">
              <a:noFill/>
              <a:prstDash val="solid"/>
              <a:miter/>
            </a:ln>
          </p:spPr>
          <p:txBody>
            <a:bodyPr rtlCol="0" anchor="ctr"/>
            <a:lstStyle/>
            <a:p>
              <a:endParaRPr lang="zh-CN" altLang="en-US"/>
            </a:p>
          </p:txBody>
        </p:sp>
        <p:sp>
          <p:nvSpPr>
            <p:cNvPr id="209" name="任意多边形: 形状 208"/>
            <p:cNvSpPr/>
            <p:nvPr/>
          </p:nvSpPr>
          <p:spPr>
            <a:xfrm>
              <a:off x="7836567" y="2125239"/>
              <a:ext cx="120130" cy="55233"/>
            </a:xfrm>
            <a:custGeom>
              <a:avLst/>
              <a:gdLst>
                <a:gd name="connsiteX0" fmla="*/ 942 w 78937"/>
                <a:gd name="connsiteY0" fmla="*/ 9985 h 36294"/>
                <a:gd name="connsiteX1" fmla="*/ 41424 w 78937"/>
                <a:gd name="connsiteY1" fmla="*/ 35798 h 36294"/>
                <a:gd name="connsiteX2" fmla="*/ 77618 w 78937"/>
                <a:gd name="connsiteY2" fmla="*/ 13985 h 36294"/>
                <a:gd name="connsiteX3" fmla="*/ 75428 w 78937"/>
                <a:gd name="connsiteY3" fmla="*/ 5699 h 36294"/>
                <a:gd name="connsiteX4" fmla="*/ 67141 w 78937"/>
                <a:gd name="connsiteY4" fmla="*/ 7889 h 36294"/>
                <a:gd name="connsiteX5" fmla="*/ 40471 w 78937"/>
                <a:gd name="connsiteY5" fmla="*/ 23701 h 36294"/>
                <a:gd name="connsiteX6" fmla="*/ 9515 w 78937"/>
                <a:gd name="connsiteY6" fmla="*/ 1508 h 36294"/>
                <a:gd name="connsiteX7" fmla="*/ 942 w 78937"/>
                <a:gd name="connsiteY7" fmla="*/ 9985 h 3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37" h="36294">
                  <a:moveTo>
                    <a:pt x="942" y="9985"/>
                  </a:moveTo>
                  <a:cubicBezTo>
                    <a:pt x="11610" y="22272"/>
                    <a:pt x="24088" y="35036"/>
                    <a:pt x="41424" y="35798"/>
                  </a:cubicBezTo>
                  <a:cubicBezTo>
                    <a:pt x="56711" y="36226"/>
                    <a:pt x="70846" y="27701"/>
                    <a:pt x="77618" y="13985"/>
                  </a:cubicBezTo>
                  <a:cubicBezTo>
                    <a:pt x="79124" y="11071"/>
                    <a:pt x="78181" y="7489"/>
                    <a:pt x="75428" y="5699"/>
                  </a:cubicBezTo>
                  <a:cubicBezTo>
                    <a:pt x="72523" y="4089"/>
                    <a:pt x="68865" y="5060"/>
                    <a:pt x="67141" y="7889"/>
                  </a:cubicBezTo>
                  <a:cubicBezTo>
                    <a:pt x="62436" y="18214"/>
                    <a:pt x="51796" y="24529"/>
                    <a:pt x="40471" y="23701"/>
                  </a:cubicBezTo>
                  <a:cubicBezTo>
                    <a:pt x="27327" y="22558"/>
                    <a:pt x="17516" y="10652"/>
                    <a:pt x="9515" y="1508"/>
                  </a:cubicBezTo>
                  <a:cubicBezTo>
                    <a:pt x="4371" y="-4398"/>
                    <a:pt x="-4106" y="4175"/>
                    <a:pt x="942" y="9985"/>
                  </a:cubicBezTo>
                  <a:close/>
                </a:path>
              </a:pathLst>
            </a:custGeom>
            <a:solidFill>
              <a:srgbClr val="6B0027"/>
            </a:solidFill>
            <a:ln w="9525" cap="flat">
              <a:noFill/>
              <a:prstDash val="solid"/>
              <a:miter/>
            </a:ln>
          </p:spPr>
          <p:txBody>
            <a:bodyPr rtlCol="0" anchor="ctr"/>
            <a:lstStyle/>
            <a:p>
              <a:endParaRPr lang="zh-CN" altLang="en-US"/>
            </a:p>
          </p:txBody>
        </p:sp>
        <p:sp>
          <p:nvSpPr>
            <p:cNvPr id="210" name="任意多边形: 形状 209"/>
            <p:cNvSpPr/>
            <p:nvPr/>
          </p:nvSpPr>
          <p:spPr>
            <a:xfrm>
              <a:off x="7333219" y="2611396"/>
              <a:ext cx="26551" cy="30104"/>
            </a:xfrm>
            <a:custGeom>
              <a:avLst/>
              <a:gdLst>
                <a:gd name="connsiteX0" fmla="*/ 10507 w 17446"/>
                <a:gd name="connsiteY0" fmla="*/ 16288 h 19781"/>
                <a:gd name="connsiteX1" fmla="*/ 15936 w 17446"/>
                <a:gd name="connsiteY1" fmla="*/ 8573 h 19781"/>
                <a:gd name="connsiteX2" fmla="*/ 16698 w 17446"/>
                <a:gd name="connsiteY2" fmla="*/ 6382 h 19781"/>
                <a:gd name="connsiteX3" fmla="*/ 16698 w 17446"/>
                <a:gd name="connsiteY3" fmla="*/ 3906 h 19781"/>
                <a:gd name="connsiteX4" fmla="*/ 15555 w 17446"/>
                <a:gd name="connsiteY4" fmla="*/ 1905 h 19781"/>
                <a:gd name="connsiteX5" fmla="*/ 13841 w 17446"/>
                <a:gd name="connsiteY5" fmla="*/ 382 h 19781"/>
                <a:gd name="connsiteX6" fmla="*/ 9269 w 17446"/>
                <a:gd name="connsiteY6" fmla="*/ -285 h 19781"/>
                <a:gd name="connsiteX7" fmla="*/ 7840 w 17446"/>
                <a:gd name="connsiteY7" fmla="*/ 382 h 19781"/>
                <a:gd name="connsiteX8" fmla="*/ 5650 w 17446"/>
                <a:gd name="connsiteY8" fmla="*/ 2477 h 19781"/>
                <a:gd name="connsiteX9" fmla="*/ 220 w 17446"/>
                <a:gd name="connsiteY9" fmla="*/ 10192 h 19781"/>
                <a:gd name="connsiteX10" fmla="*/ -447 w 17446"/>
                <a:gd name="connsiteY10" fmla="*/ 14859 h 19781"/>
                <a:gd name="connsiteX11" fmla="*/ 696 w 17446"/>
                <a:gd name="connsiteY11" fmla="*/ 16955 h 19781"/>
                <a:gd name="connsiteX12" fmla="*/ 2315 w 17446"/>
                <a:gd name="connsiteY12" fmla="*/ 18479 h 19781"/>
                <a:gd name="connsiteX13" fmla="*/ 6983 w 17446"/>
                <a:gd name="connsiteY13" fmla="*/ 19050 h 19781"/>
                <a:gd name="connsiteX14" fmla="*/ 8412 w 17446"/>
                <a:gd name="connsiteY14" fmla="*/ 18479 h 19781"/>
                <a:gd name="connsiteX15" fmla="*/ 10602 w 17446"/>
                <a:gd name="connsiteY15" fmla="*/ 16288 h 1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46" h="19781">
                  <a:moveTo>
                    <a:pt x="10507" y="16288"/>
                  </a:moveTo>
                  <a:lnTo>
                    <a:pt x="15936" y="8573"/>
                  </a:lnTo>
                  <a:cubicBezTo>
                    <a:pt x="16375" y="7915"/>
                    <a:pt x="16632" y="7163"/>
                    <a:pt x="16698" y="6382"/>
                  </a:cubicBezTo>
                  <a:cubicBezTo>
                    <a:pt x="16889" y="5573"/>
                    <a:pt x="16889" y="4725"/>
                    <a:pt x="16698" y="3906"/>
                  </a:cubicBezTo>
                  <a:cubicBezTo>
                    <a:pt x="16508" y="3144"/>
                    <a:pt x="16108" y="2458"/>
                    <a:pt x="15555" y="1905"/>
                  </a:cubicBezTo>
                  <a:cubicBezTo>
                    <a:pt x="15155" y="1229"/>
                    <a:pt x="14555" y="705"/>
                    <a:pt x="13841" y="382"/>
                  </a:cubicBezTo>
                  <a:cubicBezTo>
                    <a:pt x="12470" y="-457"/>
                    <a:pt x="10821" y="-695"/>
                    <a:pt x="9269" y="-285"/>
                  </a:cubicBezTo>
                  <a:lnTo>
                    <a:pt x="7840" y="382"/>
                  </a:lnTo>
                  <a:cubicBezTo>
                    <a:pt x="6916" y="848"/>
                    <a:pt x="6154" y="1572"/>
                    <a:pt x="5650" y="2477"/>
                  </a:cubicBezTo>
                  <a:lnTo>
                    <a:pt x="220" y="10192"/>
                  </a:lnTo>
                  <a:cubicBezTo>
                    <a:pt x="-561" y="11611"/>
                    <a:pt x="-799" y="13278"/>
                    <a:pt x="-447" y="14859"/>
                  </a:cubicBezTo>
                  <a:cubicBezTo>
                    <a:pt x="-256" y="15650"/>
                    <a:pt x="134" y="16374"/>
                    <a:pt x="696" y="16955"/>
                  </a:cubicBezTo>
                  <a:cubicBezTo>
                    <a:pt x="1087" y="17603"/>
                    <a:pt x="1649" y="18126"/>
                    <a:pt x="2315" y="18479"/>
                  </a:cubicBezTo>
                  <a:cubicBezTo>
                    <a:pt x="3725" y="19317"/>
                    <a:pt x="5411" y="19526"/>
                    <a:pt x="6983" y="19050"/>
                  </a:cubicBezTo>
                  <a:lnTo>
                    <a:pt x="8412" y="18479"/>
                  </a:lnTo>
                  <a:cubicBezTo>
                    <a:pt x="9317" y="17955"/>
                    <a:pt x="10078" y="17193"/>
                    <a:pt x="10602" y="16288"/>
                  </a:cubicBezTo>
                  <a:close/>
                </a:path>
              </a:pathLst>
            </a:custGeom>
            <a:solidFill>
              <a:srgbClr val="6B0027"/>
            </a:solidFill>
            <a:ln w="9525" cap="flat">
              <a:noFill/>
              <a:prstDash val="solid"/>
              <a:miter/>
            </a:ln>
          </p:spPr>
          <p:txBody>
            <a:bodyPr rtlCol="0" anchor="ctr"/>
            <a:lstStyle/>
            <a:p>
              <a:endParaRPr lang="zh-CN" altLang="en-US"/>
            </a:p>
          </p:txBody>
        </p:sp>
        <p:sp>
          <p:nvSpPr>
            <p:cNvPr id="211" name="任意多边形: 形状 210"/>
            <p:cNvSpPr/>
            <p:nvPr/>
          </p:nvSpPr>
          <p:spPr>
            <a:xfrm>
              <a:off x="7361600" y="2634416"/>
              <a:ext cx="21271" cy="24135"/>
            </a:xfrm>
            <a:custGeom>
              <a:avLst/>
              <a:gdLst>
                <a:gd name="connsiteX0" fmla="*/ 10622 w 13977"/>
                <a:gd name="connsiteY0" fmla="*/ 12401 h 15859"/>
                <a:gd name="connsiteX1" fmla="*/ 12527 w 13977"/>
                <a:gd name="connsiteY1" fmla="*/ 8591 h 15859"/>
                <a:gd name="connsiteX2" fmla="*/ 13194 w 13977"/>
                <a:gd name="connsiteY2" fmla="*/ 6305 h 15859"/>
                <a:gd name="connsiteX3" fmla="*/ 13194 w 13977"/>
                <a:gd name="connsiteY3" fmla="*/ 3924 h 15859"/>
                <a:gd name="connsiteX4" fmla="*/ 12146 w 13977"/>
                <a:gd name="connsiteY4" fmla="*/ 1924 h 15859"/>
                <a:gd name="connsiteX5" fmla="*/ 10431 w 13977"/>
                <a:gd name="connsiteY5" fmla="*/ 304 h 15859"/>
                <a:gd name="connsiteX6" fmla="*/ 9003 w 13977"/>
                <a:gd name="connsiteY6" fmla="*/ -267 h 15859"/>
                <a:gd name="connsiteX7" fmla="*/ 5764 w 13977"/>
                <a:gd name="connsiteY7" fmla="*/ -267 h 15859"/>
                <a:gd name="connsiteX8" fmla="*/ 4336 w 13977"/>
                <a:gd name="connsiteY8" fmla="*/ 304 h 15859"/>
                <a:gd name="connsiteX9" fmla="*/ 2145 w 13977"/>
                <a:gd name="connsiteY9" fmla="*/ 2496 h 15859"/>
                <a:gd name="connsiteX10" fmla="*/ 240 w 13977"/>
                <a:gd name="connsiteY10" fmla="*/ 6305 h 15859"/>
                <a:gd name="connsiteX11" fmla="*/ -427 w 13977"/>
                <a:gd name="connsiteY11" fmla="*/ 8496 h 15859"/>
                <a:gd name="connsiteX12" fmla="*/ -427 w 13977"/>
                <a:gd name="connsiteY12" fmla="*/ 10878 h 15859"/>
                <a:gd name="connsiteX13" fmla="*/ 621 w 13977"/>
                <a:gd name="connsiteY13" fmla="*/ 12973 h 15859"/>
                <a:gd name="connsiteX14" fmla="*/ 2335 w 13977"/>
                <a:gd name="connsiteY14" fmla="*/ 14497 h 15859"/>
                <a:gd name="connsiteX15" fmla="*/ 3764 w 13977"/>
                <a:gd name="connsiteY15" fmla="*/ 15163 h 15859"/>
                <a:gd name="connsiteX16" fmla="*/ 7002 w 13977"/>
                <a:gd name="connsiteY16" fmla="*/ 15163 h 15859"/>
                <a:gd name="connsiteX17" fmla="*/ 8431 w 13977"/>
                <a:gd name="connsiteY17" fmla="*/ 14497 h 15859"/>
                <a:gd name="connsiteX18" fmla="*/ 10622 w 13977"/>
                <a:gd name="connsiteY18" fmla="*/ 12401 h 1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77" h="15859">
                  <a:moveTo>
                    <a:pt x="10622" y="12401"/>
                  </a:moveTo>
                  <a:cubicBezTo>
                    <a:pt x="11193" y="11068"/>
                    <a:pt x="11860" y="9829"/>
                    <a:pt x="12527" y="8591"/>
                  </a:cubicBezTo>
                  <a:cubicBezTo>
                    <a:pt x="12946" y="7906"/>
                    <a:pt x="13175" y="7115"/>
                    <a:pt x="13194" y="6305"/>
                  </a:cubicBezTo>
                  <a:cubicBezTo>
                    <a:pt x="13432" y="5534"/>
                    <a:pt x="13432" y="4695"/>
                    <a:pt x="13194" y="3924"/>
                  </a:cubicBezTo>
                  <a:cubicBezTo>
                    <a:pt x="13003" y="3191"/>
                    <a:pt x="12641" y="2505"/>
                    <a:pt x="12146" y="1924"/>
                  </a:cubicBezTo>
                  <a:cubicBezTo>
                    <a:pt x="11698" y="1267"/>
                    <a:pt x="11117" y="714"/>
                    <a:pt x="10431" y="304"/>
                  </a:cubicBezTo>
                  <a:lnTo>
                    <a:pt x="9003" y="-267"/>
                  </a:lnTo>
                  <a:cubicBezTo>
                    <a:pt x="7945" y="-552"/>
                    <a:pt x="6822" y="-552"/>
                    <a:pt x="5764" y="-267"/>
                  </a:cubicBezTo>
                  <a:lnTo>
                    <a:pt x="4336" y="304"/>
                  </a:lnTo>
                  <a:cubicBezTo>
                    <a:pt x="3450" y="857"/>
                    <a:pt x="2697" y="1610"/>
                    <a:pt x="2145" y="2496"/>
                  </a:cubicBezTo>
                  <a:lnTo>
                    <a:pt x="240" y="6305"/>
                  </a:lnTo>
                  <a:cubicBezTo>
                    <a:pt x="-161" y="6963"/>
                    <a:pt x="-389" y="7724"/>
                    <a:pt x="-427" y="8496"/>
                  </a:cubicBezTo>
                  <a:cubicBezTo>
                    <a:pt x="-665" y="9268"/>
                    <a:pt x="-665" y="10106"/>
                    <a:pt x="-427" y="10878"/>
                  </a:cubicBezTo>
                  <a:cubicBezTo>
                    <a:pt x="-255" y="11649"/>
                    <a:pt x="106" y="12373"/>
                    <a:pt x="621" y="12973"/>
                  </a:cubicBezTo>
                  <a:cubicBezTo>
                    <a:pt x="1068" y="13601"/>
                    <a:pt x="1659" y="14126"/>
                    <a:pt x="2335" y="14497"/>
                  </a:cubicBezTo>
                  <a:lnTo>
                    <a:pt x="3764" y="15163"/>
                  </a:lnTo>
                  <a:cubicBezTo>
                    <a:pt x="4821" y="15449"/>
                    <a:pt x="5945" y="15449"/>
                    <a:pt x="7002" y="15163"/>
                  </a:cubicBezTo>
                  <a:lnTo>
                    <a:pt x="8431" y="14497"/>
                  </a:lnTo>
                  <a:cubicBezTo>
                    <a:pt x="9317" y="13983"/>
                    <a:pt x="10070" y="13259"/>
                    <a:pt x="10622" y="12401"/>
                  </a:cubicBezTo>
                  <a:close/>
                </a:path>
              </a:pathLst>
            </a:custGeom>
            <a:solidFill>
              <a:srgbClr val="6B0027"/>
            </a:solidFill>
            <a:ln w="9525" cap="flat">
              <a:noFill/>
              <a:prstDash val="solid"/>
              <a:miter/>
            </a:ln>
          </p:spPr>
          <p:txBody>
            <a:bodyPr rtlCol="0" anchor="ctr"/>
            <a:lstStyle/>
            <a:p>
              <a:endParaRPr lang="zh-CN" altLang="en-US"/>
            </a:p>
          </p:txBody>
        </p:sp>
        <p:sp>
          <p:nvSpPr>
            <p:cNvPr id="212" name="任意多边形: 形状 211"/>
            <p:cNvSpPr/>
            <p:nvPr/>
          </p:nvSpPr>
          <p:spPr>
            <a:xfrm>
              <a:off x="7387091" y="2521966"/>
              <a:ext cx="20569" cy="21018"/>
            </a:xfrm>
            <a:custGeom>
              <a:avLst/>
              <a:gdLst>
                <a:gd name="connsiteX0" fmla="*/ 9684 w 13516"/>
                <a:gd name="connsiteY0" fmla="*/ 11806 h 13811"/>
                <a:gd name="connsiteX1" fmla="*/ 11493 w 13516"/>
                <a:gd name="connsiteY1" fmla="*/ 9805 h 13811"/>
                <a:gd name="connsiteX2" fmla="*/ 12732 w 13516"/>
                <a:gd name="connsiteY2" fmla="*/ 7901 h 13811"/>
                <a:gd name="connsiteX3" fmla="*/ 12732 w 13516"/>
                <a:gd name="connsiteY3" fmla="*/ 5520 h 13811"/>
                <a:gd name="connsiteX4" fmla="*/ 12732 w 13516"/>
                <a:gd name="connsiteY4" fmla="*/ 3234 h 13811"/>
                <a:gd name="connsiteX5" fmla="*/ 11493 w 13516"/>
                <a:gd name="connsiteY5" fmla="*/ 1329 h 13811"/>
                <a:gd name="connsiteX6" fmla="*/ 10256 w 13516"/>
                <a:gd name="connsiteY6" fmla="*/ 376 h 13811"/>
                <a:gd name="connsiteX7" fmla="*/ 7208 w 13516"/>
                <a:gd name="connsiteY7" fmla="*/ -481 h 13811"/>
                <a:gd name="connsiteX8" fmla="*/ 5588 w 13516"/>
                <a:gd name="connsiteY8" fmla="*/ -481 h 13811"/>
                <a:gd name="connsiteX9" fmla="*/ 2921 w 13516"/>
                <a:gd name="connsiteY9" fmla="*/ 1138 h 13811"/>
                <a:gd name="connsiteX10" fmla="*/ 1111 w 13516"/>
                <a:gd name="connsiteY10" fmla="*/ 3043 h 13811"/>
                <a:gd name="connsiteX11" fmla="*/ -127 w 13516"/>
                <a:gd name="connsiteY11" fmla="*/ 5043 h 13811"/>
                <a:gd name="connsiteX12" fmla="*/ -127 w 13516"/>
                <a:gd name="connsiteY12" fmla="*/ 9615 h 13811"/>
                <a:gd name="connsiteX13" fmla="*/ 1111 w 13516"/>
                <a:gd name="connsiteY13" fmla="*/ 11615 h 13811"/>
                <a:gd name="connsiteX14" fmla="*/ 2350 w 13516"/>
                <a:gd name="connsiteY14" fmla="*/ 12568 h 13811"/>
                <a:gd name="connsiteX15" fmla="*/ 5398 w 13516"/>
                <a:gd name="connsiteY15" fmla="*/ 13330 h 13811"/>
                <a:gd name="connsiteX16" fmla="*/ 7017 w 13516"/>
                <a:gd name="connsiteY16" fmla="*/ 13330 h 13811"/>
                <a:gd name="connsiteX17" fmla="*/ 9684 w 13516"/>
                <a:gd name="connsiteY17" fmla="*/ 11806 h 1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516" h="13811">
                  <a:moveTo>
                    <a:pt x="9684" y="11806"/>
                  </a:moveTo>
                  <a:lnTo>
                    <a:pt x="11493" y="9805"/>
                  </a:lnTo>
                  <a:cubicBezTo>
                    <a:pt x="12046" y="9272"/>
                    <a:pt x="12465" y="8625"/>
                    <a:pt x="12732" y="7901"/>
                  </a:cubicBezTo>
                  <a:cubicBezTo>
                    <a:pt x="12970" y="7120"/>
                    <a:pt x="12970" y="6291"/>
                    <a:pt x="12732" y="5520"/>
                  </a:cubicBezTo>
                  <a:cubicBezTo>
                    <a:pt x="12970" y="4777"/>
                    <a:pt x="12970" y="3976"/>
                    <a:pt x="12732" y="3234"/>
                  </a:cubicBezTo>
                  <a:cubicBezTo>
                    <a:pt x="12494" y="2500"/>
                    <a:pt x="12065" y="1843"/>
                    <a:pt x="11493" y="1329"/>
                  </a:cubicBezTo>
                  <a:lnTo>
                    <a:pt x="10256" y="376"/>
                  </a:lnTo>
                  <a:cubicBezTo>
                    <a:pt x="9341" y="-186"/>
                    <a:pt x="8284" y="-481"/>
                    <a:pt x="7208" y="-481"/>
                  </a:cubicBezTo>
                  <a:lnTo>
                    <a:pt x="5588" y="-481"/>
                  </a:lnTo>
                  <a:cubicBezTo>
                    <a:pt x="4569" y="-186"/>
                    <a:pt x="3645" y="366"/>
                    <a:pt x="2921" y="1138"/>
                  </a:cubicBezTo>
                  <a:lnTo>
                    <a:pt x="1111" y="3043"/>
                  </a:lnTo>
                  <a:cubicBezTo>
                    <a:pt x="559" y="3615"/>
                    <a:pt x="130" y="4291"/>
                    <a:pt x="-127" y="5043"/>
                  </a:cubicBezTo>
                  <a:cubicBezTo>
                    <a:pt x="-765" y="6500"/>
                    <a:pt x="-765" y="8158"/>
                    <a:pt x="-127" y="9615"/>
                  </a:cubicBezTo>
                  <a:cubicBezTo>
                    <a:pt x="130" y="10368"/>
                    <a:pt x="559" y="11044"/>
                    <a:pt x="1111" y="11615"/>
                  </a:cubicBezTo>
                  <a:lnTo>
                    <a:pt x="2350" y="12568"/>
                  </a:lnTo>
                  <a:cubicBezTo>
                    <a:pt x="3293" y="13063"/>
                    <a:pt x="4331" y="13330"/>
                    <a:pt x="5398" y="13330"/>
                  </a:cubicBezTo>
                  <a:lnTo>
                    <a:pt x="7017" y="13330"/>
                  </a:lnTo>
                  <a:cubicBezTo>
                    <a:pt x="8017" y="13054"/>
                    <a:pt x="8931" y="12530"/>
                    <a:pt x="9684" y="11806"/>
                  </a:cubicBezTo>
                  <a:close/>
                </a:path>
              </a:pathLst>
            </a:custGeom>
            <a:solidFill>
              <a:srgbClr val="6B0027"/>
            </a:solidFill>
            <a:ln w="9525" cap="flat">
              <a:noFill/>
              <a:prstDash val="solid"/>
              <a:miter/>
            </a:ln>
          </p:spPr>
          <p:txBody>
            <a:bodyPr rtlCol="0" anchor="ctr"/>
            <a:lstStyle/>
            <a:p>
              <a:endParaRPr lang="zh-CN" altLang="en-US"/>
            </a:p>
          </p:txBody>
        </p:sp>
        <p:sp>
          <p:nvSpPr>
            <p:cNvPr id="213" name="任意多边形: 形状 212"/>
            <p:cNvSpPr/>
            <p:nvPr/>
          </p:nvSpPr>
          <p:spPr>
            <a:xfrm>
              <a:off x="7407037" y="2536027"/>
              <a:ext cx="18615" cy="20874"/>
            </a:xfrm>
            <a:custGeom>
              <a:avLst/>
              <a:gdLst>
                <a:gd name="connsiteX0" fmla="*/ 11627 w 12232"/>
                <a:gd name="connsiteY0" fmla="*/ 7806 h 13716"/>
                <a:gd name="connsiteX1" fmla="*/ 11627 w 12232"/>
                <a:gd name="connsiteY1" fmla="*/ 5615 h 13716"/>
                <a:gd name="connsiteX2" fmla="*/ 11055 w 12232"/>
                <a:gd name="connsiteY2" fmla="*/ 3234 h 13716"/>
                <a:gd name="connsiteX3" fmla="*/ 9817 w 12232"/>
                <a:gd name="connsiteY3" fmla="*/ 1329 h 13716"/>
                <a:gd name="connsiteX4" fmla="*/ 7912 w 12232"/>
                <a:gd name="connsiteY4" fmla="*/ 90 h 13716"/>
                <a:gd name="connsiteX5" fmla="*/ 5531 w 12232"/>
                <a:gd name="connsiteY5" fmla="*/ -481 h 13716"/>
                <a:gd name="connsiteX6" fmla="*/ 3912 w 12232"/>
                <a:gd name="connsiteY6" fmla="*/ -481 h 13716"/>
                <a:gd name="connsiteX7" fmla="*/ 1340 w 12232"/>
                <a:gd name="connsiteY7" fmla="*/ 1043 h 13716"/>
                <a:gd name="connsiteX8" fmla="*/ 387 w 12232"/>
                <a:gd name="connsiteY8" fmla="*/ 2281 h 13716"/>
                <a:gd name="connsiteX9" fmla="*/ -470 w 12232"/>
                <a:gd name="connsiteY9" fmla="*/ 5329 h 13716"/>
                <a:gd name="connsiteX10" fmla="*/ -470 w 12232"/>
                <a:gd name="connsiteY10" fmla="*/ 7234 h 13716"/>
                <a:gd name="connsiteX11" fmla="*/ -470 w 12232"/>
                <a:gd name="connsiteY11" fmla="*/ 9520 h 13716"/>
                <a:gd name="connsiteX12" fmla="*/ 2769 w 12232"/>
                <a:gd name="connsiteY12" fmla="*/ 12759 h 13716"/>
                <a:gd name="connsiteX13" fmla="*/ 5055 w 12232"/>
                <a:gd name="connsiteY13" fmla="*/ 13235 h 13716"/>
                <a:gd name="connsiteX14" fmla="*/ 6674 w 12232"/>
                <a:gd name="connsiteY14" fmla="*/ 13235 h 13716"/>
                <a:gd name="connsiteX15" fmla="*/ 9341 w 12232"/>
                <a:gd name="connsiteY15" fmla="*/ 11616 h 13716"/>
                <a:gd name="connsiteX16" fmla="*/ 10293 w 12232"/>
                <a:gd name="connsiteY16" fmla="*/ 10473 h 13716"/>
                <a:gd name="connsiteX17" fmla="*/ 11151 w 12232"/>
                <a:gd name="connsiteY17" fmla="*/ 7425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32" h="13716">
                  <a:moveTo>
                    <a:pt x="11627" y="7806"/>
                  </a:moveTo>
                  <a:lnTo>
                    <a:pt x="11627" y="5615"/>
                  </a:lnTo>
                  <a:cubicBezTo>
                    <a:pt x="11627" y="4787"/>
                    <a:pt x="11437" y="3967"/>
                    <a:pt x="11055" y="3234"/>
                  </a:cubicBezTo>
                  <a:cubicBezTo>
                    <a:pt x="10808" y="2510"/>
                    <a:pt x="10379" y="1852"/>
                    <a:pt x="9817" y="1329"/>
                  </a:cubicBezTo>
                  <a:cubicBezTo>
                    <a:pt x="9312" y="748"/>
                    <a:pt x="8646" y="319"/>
                    <a:pt x="7912" y="90"/>
                  </a:cubicBezTo>
                  <a:cubicBezTo>
                    <a:pt x="7179" y="-290"/>
                    <a:pt x="6360" y="-481"/>
                    <a:pt x="5531" y="-481"/>
                  </a:cubicBezTo>
                  <a:lnTo>
                    <a:pt x="3912" y="-481"/>
                  </a:lnTo>
                  <a:cubicBezTo>
                    <a:pt x="2931" y="-224"/>
                    <a:pt x="2036" y="300"/>
                    <a:pt x="1340" y="1043"/>
                  </a:cubicBezTo>
                  <a:lnTo>
                    <a:pt x="387" y="2281"/>
                  </a:lnTo>
                  <a:cubicBezTo>
                    <a:pt x="-184" y="3195"/>
                    <a:pt x="-479" y="4253"/>
                    <a:pt x="-470" y="5329"/>
                  </a:cubicBezTo>
                  <a:lnTo>
                    <a:pt x="-470" y="7234"/>
                  </a:lnTo>
                  <a:cubicBezTo>
                    <a:pt x="-651" y="7987"/>
                    <a:pt x="-651" y="8768"/>
                    <a:pt x="-470" y="9520"/>
                  </a:cubicBezTo>
                  <a:cubicBezTo>
                    <a:pt x="197" y="10949"/>
                    <a:pt x="1340" y="12092"/>
                    <a:pt x="2769" y="12759"/>
                  </a:cubicBezTo>
                  <a:cubicBezTo>
                    <a:pt x="3492" y="13063"/>
                    <a:pt x="4274" y="13226"/>
                    <a:pt x="5055" y="13235"/>
                  </a:cubicBezTo>
                  <a:lnTo>
                    <a:pt x="6674" y="13235"/>
                  </a:lnTo>
                  <a:cubicBezTo>
                    <a:pt x="7693" y="12940"/>
                    <a:pt x="8617" y="12387"/>
                    <a:pt x="9341" y="11616"/>
                  </a:cubicBezTo>
                  <a:lnTo>
                    <a:pt x="10293" y="10473"/>
                  </a:lnTo>
                  <a:cubicBezTo>
                    <a:pt x="10855" y="9558"/>
                    <a:pt x="11151" y="8501"/>
                    <a:pt x="11151" y="7425"/>
                  </a:cubicBezTo>
                  <a:close/>
                </a:path>
              </a:pathLst>
            </a:custGeom>
            <a:solidFill>
              <a:srgbClr val="6B0027"/>
            </a:solidFill>
            <a:ln w="9525" cap="flat">
              <a:noFill/>
              <a:prstDash val="solid"/>
              <a:miter/>
            </a:ln>
          </p:spPr>
          <p:txBody>
            <a:bodyPr rtlCol="0" anchor="ctr"/>
            <a:lstStyle/>
            <a:p>
              <a:endParaRPr lang="zh-CN" altLang="en-US"/>
            </a:p>
          </p:txBody>
        </p:sp>
        <p:sp>
          <p:nvSpPr>
            <p:cNvPr id="214" name="任意多边形: 形状 213"/>
            <p:cNvSpPr/>
            <p:nvPr/>
          </p:nvSpPr>
          <p:spPr>
            <a:xfrm>
              <a:off x="7430713" y="2401815"/>
              <a:ext cx="29963" cy="35505"/>
            </a:xfrm>
            <a:custGeom>
              <a:avLst/>
              <a:gdLst>
                <a:gd name="connsiteX0" fmla="*/ 10547 w 19689"/>
                <a:gd name="connsiteY0" fmla="*/ 19891 h 23330"/>
                <a:gd name="connsiteX1" fmla="*/ 18262 w 19689"/>
                <a:gd name="connsiteY1" fmla="*/ 8652 h 23330"/>
                <a:gd name="connsiteX2" fmla="*/ 18834 w 19689"/>
                <a:gd name="connsiteY2" fmla="*/ 3985 h 23330"/>
                <a:gd name="connsiteX3" fmla="*/ 11499 w 19689"/>
                <a:gd name="connsiteY3" fmla="*/ -302 h 23330"/>
                <a:gd name="connsiteX4" fmla="*/ 7880 w 19689"/>
                <a:gd name="connsiteY4" fmla="*/ 2556 h 23330"/>
                <a:gd name="connsiteX5" fmla="*/ 164 w 19689"/>
                <a:gd name="connsiteY5" fmla="*/ 13795 h 23330"/>
                <a:gd name="connsiteX6" fmla="*/ 2356 w 19689"/>
                <a:gd name="connsiteY6" fmla="*/ 21987 h 23330"/>
                <a:gd name="connsiteX7" fmla="*/ 7023 w 19689"/>
                <a:gd name="connsiteY7" fmla="*/ 22654 h 23330"/>
                <a:gd name="connsiteX8" fmla="*/ 10547 w 19689"/>
                <a:gd name="connsiteY8" fmla="*/ 19891 h 2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89" h="23330">
                  <a:moveTo>
                    <a:pt x="10547" y="19891"/>
                  </a:moveTo>
                  <a:lnTo>
                    <a:pt x="18262" y="8652"/>
                  </a:lnTo>
                  <a:cubicBezTo>
                    <a:pt x="19100" y="7242"/>
                    <a:pt x="19310" y="5547"/>
                    <a:pt x="18834" y="3985"/>
                  </a:cubicBezTo>
                  <a:cubicBezTo>
                    <a:pt x="17948" y="803"/>
                    <a:pt x="14700" y="-1093"/>
                    <a:pt x="11499" y="-302"/>
                  </a:cubicBezTo>
                  <a:cubicBezTo>
                    <a:pt x="9975" y="165"/>
                    <a:pt x="8689" y="1184"/>
                    <a:pt x="7880" y="2556"/>
                  </a:cubicBezTo>
                  <a:lnTo>
                    <a:pt x="164" y="13795"/>
                  </a:lnTo>
                  <a:cubicBezTo>
                    <a:pt x="-1436" y="16672"/>
                    <a:pt x="-464" y="20291"/>
                    <a:pt x="2356" y="21987"/>
                  </a:cubicBezTo>
                  <a:cubicBezTo>
                    <a:pt x="3755" y="22825"/>
                    <a:pt x="5441" y="23063"/>
                    <a:pt x="7023" y="22654"/>
                  </a:cubicBezTo>
                  <a:cubicBezTo>
                    <a:pt x="8480" y="22158"/>
                    <a:pt x="9718" y="21186"/>
                    <a:pt x="10547" y="19891"/>
                  </a:cubicBezTo>
                  <a:close/>
                </a:path>
              </a:pathLst>
            </a:custGeom>
            <a:solidFill>
              <a:srgbClr val="6B0027"/>
            </a:solidFill>
            <a:ln w="9525" cap="flat">
              <a:noFill/>
              <a:prstDash val="solid"/>
              <a:miter/>
            </a:ln>
          </p:spPr>
          <p:txBody>
            <a:bodyPr rtlCol="0" anchor="ctr"/>
            <a:lstStyle/>
            <a:p>
              <a:endParaRPr lang="zh-CN" altLang="en-US"/>
            </a:p>
          </p:txBody>
        </p:sp>
        <p:sp>
          <p:nvSpPr>
            <p:cNvPr id="215" name="任意多边形: 形状 214"/>
            <p:cNvSpPr/>
            <p:nvPr/>
          </p:nvSpPr>
          <p:spPr>
            <a:xfrm>
              <a:off x="7454353" y="2441661"/>
              <a:ext cx="16237" cy="18408"/>
            </a:xfrm>
            <a:custGeom>
              <a:avLst/>
              <a:gdLst>
                <a:gd name="connsiteX0" fmla="*/ 4729 w 10669"/>
                <a:gd name="connsiteY0" fmla="*/ 11616 h 12096"/>
                <a:gd name="connsiteX1" fmla="*/ 10016 w 10669"/>
                <a:gd name="connsiteY1" fmla="*/ 4806 h 12096"/>
                <a:gd name="connsiteX2" fmla="*/ 4729 w 10669"/>
                <a:gd name="connsiteY2" fmla="*/ -481 h 12096"/>
                <a:gd name="connsiteX3" fmla="*/ -558 w 10669"/>
                <a:gd name="connsiteY3" fmla="*/ 6330 h 12096"/>
                <a:gd name="connsiteX4" fmla="*/ 4729 w 10669"/>
                <a:gd name="connsiteY4" fmla="*/ 11616 h 12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9" h="12096">
                  <a:moveTo>
                    <a:pt x="4729" y="11616"/>
                  </a:moveTo>
                  <a:cubicBezTo>
                    <a:pt x="8072" y="11197"/>
                    <a:pt x="10435" y="8149"/>
                    <a:pt x="10016" y="4806"/>
                  </a:cubicBezTo>
                  <a:cubicBezTo>
                    <a:pt x="9673" y="2043"/>
                    <a:pt x="7491" y="-138"/>
                    <a:pt x="4729" y="-481"/>
                  </a:cubicBezTo>
                  <a:cubicBezTo>
                    <a:pt x="1386" y="-62"/>
                    <a:pt x="-976" y="2986"/>
                    <a:pt x="-558" y="6330"/>
                  </a:cubicBezTo>
                  <a:cubicBezTo>
                    <a:pt x="-215" y="9092"/>
                    <a:pt x="1967" y="11264"/>
                    <a:pt x="4729" y="11616"/>
                  </a:cubicBezTo>
                  <a:close/>
                </a:path>
              </a:pathLst>
            </a:custGeom>
            <a:solidFill>
              <a:srgbClr val="6B0027"/>
            </a:solidFill>
            <a:ln w="9525" cap="flat">
              <a:noFill/>
              <a:prstDash val="solid"/>
              <a:miter/>
            </a:ln>
          </p:spPr>
          <p:txBody>
            <a:bodyPr rtlCol="0" anchor="ctr"/>
            <a:lstStyle/>
            <a:p>
              <a:endParaRPr lang="zh-CN" altLang="en-US"/>
            </a:p>
          </p:txBody>
        </p:sp>
        <p:sp>
          <p:nvSpPr>
            <p:cNvPr id="216" name="任意多边形: 形状 215"/>
            <p:cNvSpPr/>
            <p:nvPr/>
          </p:nvSpPr>
          <p:spPr>
            <a:xfrm>
              <a:off x="7516123" y="2346534"/>
              <a:ext cx="24117" cy="27033"/>
            </a:xfrm>
            <a:custGeom>
              <a:avLst/>
              <a:gdLst>
                <a:gd name="connsiteX0" fmla="*/ 10908 w 15847"/>
                <a:gd name="connsiteY0" fmla="*/ 14401 h 17763"/>
                <a:gd name="connsiteX1" fmla="*/ 14623 w 15847"/>
                <a:gd name="connsiteY1" fmla="*/ 8782 h 17763"/>
                <a:gd name="connsiteX2" fmla="*/ 15099 w 15847"/>
                <a:gd name="connsiteY2" fmla="*/ 6305 h 17763"/>
                <a:gd name="connsiteX3" fmla="*/ 15099 w 15847"/>
                <a:gd name="connsiteY3" fmla="*/ 3924 h 17763"/>
                <a:gd name="connsiteX4" fmla="*/ 13956 w 15847"/>
                <a:gd name="connsiteY4" fmla="*/ 1924 h 17763"/>
                <a:gd name="connsiteX5" fmla="*/ 12242 w 15847"/>
                <a:gd name="connsiteY5" fmla="*/ 304 h 17763"/>
                <a:gd name="connsiteX6" fmla="*/ 10813 w 15847"/>
                <a:gd name="connsiteY6" fmla="*/ -267 h 17763"/>
                <a:gd name="connsiteX7" fmla="*/ 7669 w 15847"/>
                <a:gd name="connsiteY7" fmla="*/ -267 h 17763"/>
                <a:gd name="connsiteX8" fmla="*/ 6241 w 15847"/>
                <a:gd name="connsiteY8" fmla="*/ 304 h 17763"/>
                <a:gd name="connsiteX9" fmla="*/ 4050 w 15847"/>
                <a:gd name="connsiteY9" fmla="*/ 2495 h 17763"/>
                <a:gd name="connsiteX10" fmla="*/ 240 w 15847"/>
                <a:gd name="connsiteY10" fmla="*/ 8210 h 17763"/>
                <a:gd name="connsiteX11" fmla="*/ -427 w 15847"/>
                <a:gd name="connsiteY11" fmla="*/ 10401 h 17763"/>
                <a:gd name="connsiteX12" fmla="*/ -427 w 15847"/>
                <a:gd name="connsiteY12" fmla="*/ 12782 h 17763"/>
                <a:gd name="connsiteX13" fmla="*/ 621 w 15847"/>
                <a:gd name="connsiteY13" fmla="*/ 14878 h 17763"/>
                <a:gd name="connsiteX14" fmla="*/ 2335 w 15847"/>
                <a:gd name="connsiteY14" fmla="*/ 16402 h 17763"/>
                <a:gd name="connsiteX15" fmla="*/ 3764 w 15847"/>
                <a:gd name="connsiteY15" fmla="*/ 17069 h 17763"/>
                <a:gd name="connsiteX16" fmla="*/ 7003 w 15847"/>
                <a:gd name="connsiteY16" fmla="*/ 17069 h 17763"/>
                <a:gd name="connsiteX17" fmla="*/ 8431 w 15847"/>
                <a:gd name="connsiteY17" fmla="*/ 16402 h 17763"/>
                <a:gd name="connsiteX18" fmla="*/ 10623 w 15847"/>
                <a:gd name="connsiteY18" fmla="*/ 14211 h 1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47" h="17763">
                  <a:moveTo>
                    <a:pt x="10908" y="14401"/>
                  </a:moveTo>
                  <a:lnTo>
                    <a:pt x="14623" y="8782"/>
                  </a:lnTo>
                  <a:cubicBezTo>
                    <a:pt x="15004" y="8020"/>
                    <a:pt x="15175" y="7163"/>
                    <a:pt x="15099" y="6305"/>
                  </a:cubicBezTo>
                  <a:cubicBezTo>
                    <a:pt x="15290" y="5524"/>
                    <a:pt x="15290" y="4705"/>
                    <a:pt x="15099" y="3924"/>
                  </a:cubicBezTo>
                  <a:cubicBezTo>
                    <a:pt x="14908" y="3162"/>
                    <a:pt x="14508" y="2476"/>
                    <a:pt x="13956" y="1924"/>
                  </a:cubicBezTo>
                  <a:cubicBezTo>
                    <a:pt x="13556" y="1219"/>
                    <a:pt x="12965" y="657"/>
                    <a:pt x="12242" y="304"/>
                  </a:cubicBezTo>
                  <a:lnTo>
                    <a:pt x="10813" y="-267"/>
                  </a:lnTo>
                  <a:cubicBezTo>
                    <a:pt x="9784" y="-552"/>
                    <a:pt x="8698" y="-552"/>
                    <a:pt x="7669" y="-267"/>
                  </a:cubicBezTo>
                  <a:lnTo>
                    <a:pt x="6241" y="304"/>
                  </a:lnTo>
                  <a:cubicBezTo>
                    <a:pt x="5317" y="809"/>
                    <a:pt x="4555" y="1571"/>
                    <a:pt x="4050" y="2495"/>
                  </a:cubicBezTo>
                  <a:lnTo>
                    <a:pt x="240" y="8210"/>
                  </a:lnTo>
                  <a:cubicBezTo>
                    <a:pt x="-160" y="8867"/>
                    <a:pt x="-398" y="9629"/>
                    <a:pt x="-427" y="10401"/>
                  </a:cubicBezTo>
                  <a:cubicBezTo>
                    <a:pt x="-665" y="11172"/>
                    <a:pt x="-665" y="12011"/>
                    <a:pt x="-427" y="12782"/>
                  </a:cubicBezTo>
                  <a:cubicBezTo>
                    <a:pt x="-255" y="13554"/>
                    <a:pt x="107" y="14277"/>
                    <a:pt x="621" y="14878"/>
                  </a:cubicBezTo>
                  <a:cubicBezTo>
                    <a:pt x="1068" y="15506"/>
                    <a:pt x="1659" y="16030"/>
                    <a:pt x="2335" y="16402"/>
                  </a:cubicBezTo>
                  <a:lnTo>
                    <a:pt x="3764" y="17069"/>
                  </a:lnTo>
                  <a:cubicBezTo>
                    <a:pt x="4822" y="17354"/>
                    <a:pt x="5945" y="17354"/>
                    <a:pt x="7003" y="17069"/>
                  </a:cubicBezTo>
                  <a:lnTo>
                    <a:pt x="8431" y="16402"/>
                  </a:lnTo>
                  <a:cubicBezTo>
                    <a:pt x="9337" y="15878"/>
                    <a:pt x="10098" y="15116"/>
                    <a:pt x="10623" y="14211"/>
                  </a:cubicBezTo>
                  <a:close/>
                </a:path>
              </a:pathLst>
            </a:custGeom>
            <a:solidFill>
              <a:srgbClr val="6B0027"/>
            </a:solidFill>
            <a:ln w="9525" cap="flat">
              <a:noFill/>
              <a:prstDash val="solid"/>
              <a:miter/>
            </a:ln>
          </p:spPr>
          <p:txBody>
            <a:bodyPr rtlCol="0" anchor="ctr"/>
            <a:lstStyle/>
            <a:p>
              <a:endParaRPr lang="zh-CN" altLang="en-US"/>
            </a:p>
          </p:txBody>
        </p:sp>
        <p:sp>
          <p:nvSpPr>
            <p:cNvPr id="217" name="任意多边形: 形状 216"/>
            <p:cNvSpPr/>
            <p:nvPr/>
          </p:nvSpPr>
          <p:spPr>
            <a:xfrm>
              <a:off x="7531254" y="2367206"/>
              <a:ext cx="24275" cy="29804"/>
            </a:xfrm>
            <a:custGeom>
              <a:avLst/>
              <a:gdLst>
                <a:gd name="connsiteX0" fmla="*/ 10682 w 15951"/>
                <a:gd name="connsiteY0" fmla="*/ 16153 h 19584"/>
                <a:gd name="connsiteX1" fmla="*/ 14491 w 15951"/>
                <a:gd name="connsiteY1" fmla="*/ 8628 h 19584"/>
                <a:gd name="connsiteX2" fmla="*/ 15253 w 15951"/>
                <a:gd name="connsiteY2" fmla="*/ 6342 h 19584"/>
                <a:gd name="connsiteX3" fmla="*/ 14015 w 15951"/>
                <a:gd name="connsiteY3" fmla="*/ 1865 h 19584"/>
                <a:gd name="connsiteX4" fmla="*/ 12396 w 15951"/>
                <a:gd name="connsiteY4" fmla="*/ 341 h 19584"/>
                <a:gd name="connsiteX5" fmla="*/ 7729 w 15951"/>
                <a:gd name="connsiteY5" fmla="*/ -231 h 19584"/>
                <a:gd name="connsiteX6" fmla="*/ 4109 w 15951"/>
                <a:gd name="connsiteY6" fmla="*/ 2532 h 19584"/>
                <a:gd name="connsiteX7" fmla="*/ 299 w 15951"/>
                <a:gd name="connsiteY7" fmla="*/ 10057 h 19584"/>
                <a:gd name="connsiteX8" fmla="*/ -463 w 15951"/>
                <a:gd name="connsiteY8" fmla="*/ 12247 h 19584"/>
                <a:gd name="connsiteX9" fmla="*/ -463 w 15951"/>
                <a:gd name="connsiteY9" fmla="*/ 14724 h 19584"/>
                <a:gd name="connsiteX10" fmla="*/ 681 w 15951"/>
                <a:gd name="connsiteY10" fmla="*/ 16724 h 19584"/>
                <a:gd name="connsiteX11" fmla="*/ 2300 w 15951"/>
                <a:gd name="connsiteY11" fmla="*/ 18343 h 19584"/>
                <a:gd name="connsiteX12" fmla="*/ 6967 w 15951"/>
                <a:gd name="connsiteY12" fmla="*/ 18915 h 19584"/>
                <a:gd name="connsiteX13" fmla="*/ 10586 w 15951"/>
                <a:gd name="connsiteY13" fmla="*/ 16153 h 1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51" h="19584">
                  <a:moveTo>
                    <a:pt x="10682" y="16153"/>
                  </a:moveTo>
                  <a:lnTo>
                    <a:pt x="14491" y="8628"/>
                  </a:lnTo>
                  <a:cubicBezTo>
                    <a:pt x="14977" y="7961"/>
                    <a:pt x="15244" y="7161"/>
                    <a:pt x="15253" y="6342"/>
                  </a:cubicBezTo>
                  <a:cubicBezTo>
                    <a:pt x="15558" y="4742"/>
                    <a:pt x="15101" y="3084"/>
                    <a:pt x="14015" y="1865"/>
                  </a:cubicBezTo>
                  <a:cubicBezTo>
                    <a:pt x="13596" y="1236"/>
                    <a:pt x="13044" y="722"/>
                    <a:pt x="12396" y="341"/>
                  </a:cubicBezTo>
                  <a:cubicBezTo>
                    <a:pt x="10986" y="-497"/>
                    <a:pt x="9300" y="-707"/>
                    <a:pt x="7729" y="-231"/>
                  </a:cubicBezTo>
                  <a:cubicBezTo>
                    <a:pt x="6214" y="198"/>
                    <a:pt x="4919" y="1188"/>
                    <a:pt x="4109" y="2532"/>
                  </a:cubicBezTo>
                  <a:lnTo>
                    <a:pt x="299" y="10057"/>
                  </a:lnTo>
                  <a:cubicBezTo>
                    <a:pt x="-139" y="10713"/>
                    <a:pt x="-396" y="11466"/>
                    <a:pt x="-463" y="12247"/>
                  </a:cubicBezTo>
                  <a:cubicBezTo>
                    <a:pt x="-653" y="13057"/>
                    <a:pt x="-653" y="13905"/>
                    <a:pt x="-463" y="14724"/>
                  </a:cubicBezTo>
                  <a:cubicBezTo>
                    <a:pt x="-272" y="15486"/>
                    <a:pt x="128" y="16171"/>
                    <a:pt x="681" y="16724"/>
                  </a:cubicBezTo>
                  <a:cubicBezTo>
                    <a:pt x="1071" y="17400"/>
                    <a:pt x="1623" y="17953"/>
                    <a:pt x="2300" y="18343"/>
                  </a:cubicBezTo>
                  <a:cubicBezTo>
                    <a:pt x="3738" y="19095"/>
                    <a:pt x="5395" y="19295"/>
                    <a:pt x="6967" y="18915"/>
                  </a:cubicBezTo>
                  <a:cubicBezTo>
                    <a:pt x="8491" y="18515"/>
                    <a:pt x="9796" y="17524"/>
                    <a:pt x="10586" y="16153"/>
                  </a:cubicBezTo>
                  <a:close/>
                </a:path>
              </a:pathLst>
            </a:custGeom>
            <a:solidFill>
              <a:srgbClr val="6B0027"/>
            </a:solidFill>
            <a:ln w="9525" cap="flat">
              <a:noFill/>
              <a:prstDash val="solid"/>
              <a:miter/>
            </a:ln>
          </p:spPr>
          <p:txBody>
            <a:bodyPr rtlCol="0" anchor="ctr"/>
            <a:lstStyle/>
            <a:p>
              <a:endParaRPr lang="zh-CN" altLang="en-US"/>
            </a:p>
          </p:txBody>
        </p:sp>
        <p:sp>
          <p:nvSpPr>
            <p:cNvPr id="218" name="任意多边形: 形状 217"/>
            <p:cNvSpPr/>
            <p:nvPr/>
          </p:nvSpPr>
          <p:spPr>
            <a:xfrm>
              <a:off x="10145592" y="6475852"/>
              <a:ext cx="313363" cy="382149"/>
            </a:xfrm>
            <a:custGeom>
              <a:avLst/>
              <a:gdLst>
                <a:gd name="connsiteX0" fmla="*/ 11273 w 313363"/>
                <a:gd name="connsiteY0" fmla="*/ 509 h 382149"/>
                <a:gd name="connsiteX1" fmla="*/ 141733 w 313363"/>
                <a:gd name="connsiteY1" fmla="*/ 76177 h 382149"/>
                <a:gd name="connsiteX2" fmla="*/ 302452 w 313363"/>
                <a:gd name="connsiteY2" fmla="*/ 334904 h 382149"/>
                <a:gd name="connsiteX3" fmla="*/ 313363 w 313363"/>
                <a:gd name="connsiteY3" fmla="*/ 382149 h 382149"/>
                <a:gd name="connsiteX4" fmla="*/ 296757 w 313363"/>
                <a:gd name="connsiteY4" fmla="*/ 382149 h 382149"/>
                <a:gd name="connsiteX5" fmla="*/ 286211 w 313363"/>
                <a:gd name="connsiteY5" fmla="*/ 340784 h 382149"/>
                <a:gd name="connsiteX6" fmla="*/ 248566 w 313363"/>
                <a:gd name="connsiteY6" fmla="*/ 246934 h 382149"/>
                <a:gd name="connsiteX7" fmla="*/ 6343 w 313363"/>
                <a:gd name="connsiteY7" fmla="*/ 18194 h 382149"/>
                <a:gd name="connsiteX8" fmla="*/ 11273 w 313363"/>
                <a:gd name="connsiteY8" fmla="*/ 509 h 38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363" h="382149">
                  <a:moveTo>
                    <a:pt x="11273" y="509"/>
                  </a:moveTo>
                  <a:cubicBezTo>
                    <a:pt x="59223" y="17091"/>
                    <a:pt x="103521" y="42778"/>
                    <a:pt x="141733" y="76177"/>
                  </a:cubicBezTo>
                  <a:cubicBezTo>
                    <a:pt x="222618" y="146190"/>
                    <a:pt x="271432" y="236715"/>
                    <a:pt x="302452" y="334904"/>
                  </a:cubicBezTo>
                  <a:lnTo>
                    <a:pt x="313363" y="382149"/>
                  </a:lnTo>
                  <a:lnTo>
                    <a:pt x="296757" y="382149"/>
                  </a:lnTo>
                  <a:lnTo>
                    <a:pt x="286211" y="340784"/>
                  </a:lnTo>
                  <a:cubicBezTo>
                    <a:pt x="275981" y="308694"/>
                    <a:pt x="263641" y="277302"/>
                    <a:pt x="248566" y="246934"/>
                  </a:cubicBezTo>
                  <a:cubicBezTo>
                    <a:pt x="197975" y="145319"/>
                    <a:pt x="115786" y="55448"/>
                    <a:pt x="6343" y="18194"/>
                  </a:cubicBezTo>
                  <a:cubicBezTo>
                    <a:pt x="-4818" y="15005"/>
                    <a:pt x="-35" y="-3261"/>
                    <a:pt x="11273" y="509"/>
                  </a:cubicBezTo>
                  <a:close/>
                </a:path>
              </a:pathLst>
            </a:custGeom>
            <a:solidFill>
              <a:srgbClr val="966969"/>
            </a:solidFill>
            <a:ln w="9525" cap="flat">
              <a:noFill/>
              <a:prstDash val="solid"/>
              <a:miter/>
            </a:ln>
          </p:spPr>
          <p:txBody>
            <a:bodyPr wrap="square" rtlCol="0" anchor="ctr">
              <a:noAutofit/>
            </a:bodyPr>
            <a:lstStyle/>
            <a:p>
              <a:endParaRPr lang="zh-CN" altLang="en-US"/>
            </a:p>
          </p:txBody>
        </p:sp>
        <p:sp>
          <p:nvSpPr>
            <p:cNvPr id="219" name="任意多边形: 形状 218"/>
            <p:cNvSpPr/>
            <p:nvPr/>
          </p:nvSpPr>
          <p:spPr>
            <a:xfrm>
              <a:off x="10183943" y="6605334"/>
              <a:ext cx="140275" cy="96633"/>
            </a:xfrm>
            <a:custGeom>
              <a:avLst/>
              <a:gdLst>
                <a:gd name="connsiteX0" fmla="*/ 89934 w 92174"/>
                <a:gd name="connsiteY0" fmla="*/ 52600 h 63496"/>
                <a:gd name="connsiteX1" fmla="*/ 6780 w 92174"/>
                <a:gd name="connsiteY1" fmla="*/ -168 h 63496"/>
                <a:gd name="connsiteX2" fmla="*/ 3637 w 92174"/>
                <a:gd name="connsiteY2" fmla="*/ 11453 h 63496"/>
                <a:gd name="connsiteX3" fmla="*/ 81361 w 92174"/>
                <a:gd name="connsiteY3" fmla="*/ 61078 h 63496"/>
                <a:gd name="connsiteX4" fmla="*/ 89934 w 92174"/>
                <a:gd name="connsiteY4" fmla="*/ 52600 h 63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74" h="63496">
                  <a:moveTo>
                    <a:pt x="89934" y="52600"/>
                  </a:moveTo>
                  <a:cubicBezTo>
                    <a:pt x="67321" y="28026"/>
                    <a:pt x="38642" y="9824"/>
                    <a:pt x="6780" y="-168"/>
                  </a:cubicBezTo>
                  <a:cubicBezTo>
                    <a:pt x="-649" y="-2549"/>
                    <a:pt x="-3792" y="9357"/>
                    <a:pt x="3637" y="11453"/>
                  </a:cubicBezTo>
                  <a:cubicBezTo>
                    <a:pt x="33422" y="20940"/>
                    <a:pt x="60216" y="38047"/>
                    <a:pt x="81361" y="61078"/>
                  </a:cubicBezTo>
                  <a:cubicBezTo>
                    <a:pt x="86600" y="66888"/>
                    <a:pt x="95173" y="58316"/>
                    <a:pt x="89934" y="52600"/>
                  </a:cubicBezTo>
                  <a:close/>
                </a:path>
              </a:pathLst>
            </a:custGeom>
            <a:solidFill>
              <a:srgbClr val="966969"/>
            </a:solidFill>
            <a:ln w="9525" cap="flat">
              <a:noFill/>
              <a:prstDash val="solid"/>
              <a:miter/>
            </a:ln>
          </p:spPr>
          <p:txBody>
            <a:bodyPr rtlCol="0" anchor="ctr"/>
            <a:lstStyle/>
            <a:p>
              <a:endParaRPr lang="zh-CN" altLang="en-US"/>
            </a:p>
          </p:txBody>
        </p:sp>
        <p:sp>
          <p:nvSpPr>
            <p:cNvPr id="220" name="任意多边形: 形状 219"/>
            <p:cNvSpPr/>
            <p:nvPr/>
          </p:nvSpPr>
          <p:spPr>
            <a:xfrm>
              <a:off x="10942817" y="5965780"/>
              <a:ext cx="649655" cy="307017"/>
            </a:xfrm>
            <a:custGeom>
              <a:avLst/>
              <a:gdLst>
                <a:gd name="connsiteX0" fmla="*/ -1 w 426886"/>
                <a:gd name="connsiteY0" fmla="*/ 7172 h 201740"/>
                <a:gd name="connsiteX1" fmla="*/ 116966 w 426886"/>
                <a:gd name="connsiteY1" fmla="*/ 162239 h 201740"/>
                <a:gd name="connsiteX2" fmla="*/ 316991 w 426886"/>
                <a:gd name="connsiteY2" fmla="*/ 193957 h 201740"/>
                <a:gd name="connsiteX3" fmla="*/ 424242 w 426886"/>
                <a:gd name="connsiteY3" fmla="*/ 141189 h 201740"/>
                <a:gd name="connsiteX4" fmla="*/ 415669 w 426886"/>
                <a:gd name="connsiteY4" fmla="*/ 132711 h 201740"/>
                <a:gd name="connsiteX5" fmla="*/ 225170 w 426886"/>
                <a:gd name="connsiteY5" fmla="*/ 187766 h 201740"/>
                <a:gd name="connsiteX6" fmla="*/ 61530 w 426886"/>
                <a:gd name="connsiteY6" fmla="*/ 98516 h 201740"/>
                <a:gd name="connsiteX7" fmla="*/ 11238 w 426886"/>
                <a:gd name="connsiteY7" fmla="*/ 3933 h 201740"/>
                <a:gd name="connsiteX8" fmla="*/ 3809 w 426886"/>
                <a:gd name="connsiteY8" fmla="*/ -258 h 201740"/>
                <a:gd name="connsiteX9" fmla="*/ -382 w 426886"/>
                <a:gd name="connsiteY9" fmla="*/ 7172 h 20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886" h="201740">
                  <a:moveTo>
                    <a:pt x="-1" y="7172"/>
                  </a:moveTo>
                  <a:cubicBezTo>
                    <a:pt x="18601" y="71484"/>
                    <a:pt x="60244" y="126682"/>
                    <a:pt x="116966" y="162239"/>
                  </a:cubicBezTo>
                  <a:cubicBezTo>
                    <a:pt x="176783" y="198920"/>
                    <a:pt x="248792" y="210331"/>
                    <a:pt x="316991" y="193957"/>
                  </a:cubicBezTo>
                  <a:cubicBezTo>
                    <a:pt x="356234" y="184594"/>
                    <a:pt x="392905" y="166563"/>
                    <a:pt x="424242" y="141189"/>
                  </a:cubicBezTo>
                  <a:cubicBezTo>
                    <a:pt x="430243" y="136331"/>
                    <a:pt x="421670" y="127854"/>
                    <a:pt x="415669" y="132711"/>
                  </a:cubicBezTo>
                  <a:cubicBezTo>
                    <a:pt x="361949" y="175507"/>
                    <a:pt x="293464" y="195300"/>
                    <a:pt x="225170" y="187766"/>
                  </a:cubicBezTo>
                  <a:cubicBezTo>
                    <a:pt x="161257" y="179946"/>
                    <a:pt x="102716" y="148027"/>
                    <a:pt x="61530" y="98516"/>
                  </a:cubicBezTo>
                  <a:cubicBezTo>
                    <a:pt x="38270" y="70894"/>
                    <a:pt x="21135" y="38661"/>
                    <a:pt x="11238" y="3933"/>
                  </a:cubicBezTo>
                  <a:cubicBezTo>
                    <a:pt x="10343" y="724"/>
                    <a:pt x="7019" y="-1153"/>
                    <a:pt x="3809" y="-258"/>
                  </a:cubicBezTo>
                  <a:cubicBezTo>
                    <a:pt x="599" y="638"/>
                    <a:pt x="-1277" y="3962"/>
                    <a:pt x="-382" y="7172"/>
                  </a:cubicBezTo>
                  <a:close/>
                </a:path>
              </a:pathLst>
            </a:custGeom>
            <a:solidFill>
              <a:srgbClr val="966969"/>
            </a:solidFill>
            <a:ln w="9525" cap="flat">
              <a:noFill/>
              <a:prstDash val="solid"/>
              <a:miter/>
            </a:ln>
          </p:spPr>
          <p:txBody>
            <a:bodyPr rtlCol="0" anchor="ctr"/>
            <a:lstStyle/>
            <a:p>
              <a:endParaRPr lang="zh-CN" altLang="en-US"/>
            </a:p>
          </p:txBody>
        </p:sp>
        <p:sp>
          <p:nvSpPr>
            <p:cNvPr id="221" name="任意多边形: 形状 220"/>
            <p:cNvSpPr/>
            <p:nvPr/>
          </p:nvSpPr>
          <p:spPr>
            <a:xfrm>
              <a:off x="11428707" y="6250149"/>
              <a:ext cx="88834" cy="607851"/>
            </a:xfrm>
            <a:custGeom>
              <a:avLst/>
              <a:gdLst>
                <a:gd name="connsiteX0" fmla="*/ 6850 w 88834"/>
                <a:gd name="connsiteY0" fmla="*/ 368 h 607851"/>
                <a:gd name="connsiteX1" fmla="*/ 18409 w 88834"/>
                <a:gd name="connsiteY1" fmla="*/ 6456 h 607851"/>
                <a:gd name="connsiteX2" fmla="*/ 79707 w 88834"/>
                <a:gd name="connsiteY2" fmla="*/ 334527 h 607851"/>
                <a:gd name="connsiteX3" fmla="*/ 88834 w 88834"/>
                <a:gd name="connsiteY3" fmla="*/ 607851 h 607851"/>
                <a:gd name="connsiteX4" fmla="*/ 70379 w 88834"/>
                <a:gd name="connsiteY4" fmla="*/ 607851 h 607851"/>
                <a:gd name="connsiteX5" fmla="*/ 61135 w 88834"/>
                <a:gd name="connsiteY5" fmla="*/ 337082 h 607851"/>
                <a:gd name="connsiteX6" fmla="*/ 0 w 88834"/>
                <a:gd name="connsiteY6" fmla="*/ 11240 h 607851"/>
                <a:gd name="connsiteX7" fmla="*/ 726 w 88834"/>
                <a:gd name="connsiteY7" fmla="*/ 11240 h 607851"/>
                <a:gd name="connsiteX8" fmla="*/ 6850 w 88834"/>
                <a:gd name="connsiteY8" fmla="*/ 368 h 60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834" h="607851">
                  <a:moveTo>
                    <a:pt x="6850" y="368"/>
                  </a:moveTo>
                  <a:cubicBezTo>
                    <a:pt x="11270" y="-828"/>
                    <a:pt x="16597" y="803"/>
                    <a:pt x="18409" y="6456"/>
                  </a:cubicBezTo>
                  <a:cubicBezTo>
                    <a:pt x="52619" y="113216"/>
                    <a:pt x="70340" y="223310"/>
                    <a:pt x="79707" y="334527"/>
                  </a:cubicBezTo>
                  <a:lnTo>
                    <a:pt x="88834" y="607851"/>
                  </a:lnTo>
                  <a:lnTo>
                    <a:pt x="70379" y="607851"/>
                  </a:lnTo>
                  <a:lnTo>
                    <a:pt x="61135" y="337082"/>
                  </a:lnTo>
                  <a:cubicBezTo>
                    <a:pt x="51786" y="226716"/>
                    <a:pt x="34137" y="117419"/>
                    <a:pt x="0" y="11240"/>
                  </a:cubicBezTo>
                  <a:lnTo>
                    <a:pt x="726" y="11240"/>
                  </a:lnTo>
                  <a:cubicBezTo>
                    <a:pt x="-1086" y="5587"/>
                    <a:pt x="2429" y="1564"/>
                    <a:pt x="6850" y="368"/>
                  </a:cubicBezTo>
                  <a:close/>
                </a:path>
              </a:pathLst>
            </a:custGeom>
            <a:solidFill>
              <a:srgbClr val="966969"/>
            </a:solidFill>
            <a:ln w="9525" cap="flat">
              <a:noFill/>
              <a:prstDash val="solid"/>
              <a:miter/>
            </a:ln>
          </p:spPr>
          <p:txBody>
            <a:bodyPr wrap="square" rtlCol="0" anchor="ctr">
              <a:noAutofit/>
            </a:bodyPr>
            <a:lstStyle/>
            <a:p>
              <a:endParaRPr lang="zh-CN" altLang="en-US"/>
            </a:p>
          </p:txBody>
        </p:sp>
        <p:sp>
          <p:nvSpPr>
            <p:cNvPr id="222" name="任意多边形: 形状 221"/>
            <p:cNvSpPr/>
            <p:nvPr/>
          </p:nvSpPr>
          <p:spPr>
            <a:xfrm>
              <a:off x="9751479" y="6064835"/>
              <a:ext cx="176008" cy="349308"/>
            </a:xfrm>
            <a:custGeom>
              <a:avLst/>
              <a:gdLst>
                <a:gd name="connsiteX0" fmla="*/ 10249 w 115654"/>
                <a:gd name="connsiteY0" fmla="*/ 227643 h 229529"/>
                <a:gd name="connsiteX1" fmla="*/ 115024 w 115654"/>
                <a:gd name="connsiteY1" fmla="*/ 4853 h 229529"/>
                <a:gd name="connsiteX2" fmla="*/ 108213 w 115654"/>
                <a:gd name="connsiteY2" fmla="*/ -433 h 229529"/>
                <a:gd name="connsiteX3" fmla="*/ 102927 w 115654"/>
                <a:gd name="connsiteY3" fmla="*/ 4853 h 229529"/>
                <a:gd name="connsiteX4" fmla="*/ 1486 w 115654"/>
                <a:gd name="connsiteY4" fmla="*/ 219071 h 229529"/>
                <a:gd name="connsiteX5" fmla="*/ 10058 w 115654"/>
                <a:gd name="connsiteY5" fmla="*/ 227643 h 22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54" h="229529">
                  <a:moveTo>
                    <a:pt x="10249" y="227643"/>
                  </a:moveTo>
                  <a:cubicBezTo>
                    <a:pt x="77533" y="173408"/>
                    <a:pt x="116167" y="91264"/>
                    <a:pt x="115024" y="4853"/>
                  </a:cubicBezTo>
                  <a:cubicBezTo>
                    <a:pt x="114605" y="1510"/>
                    <a:pt x="111557" y="-852"/>
                    <a:pt x="108213" y="-433"/>
                  </a:cubicBezTo>
                  <a:cubicBezTo>
                    <a:pt x="105451" y="-90"/>
                    <a:pt x="103270" y="2091"/>
                    <a:pt x="102927" y="4853"/>
                  </a:cubicBezTo>
                  <a:cubicBezTo>
                    <a:pt x="104004" y="88092"/>
                    <a:pt x="66561" y="167160"/>
                    <a:pt x="1486" y="219071"/>
                  </a:cubicBezTo>
                  <a:cubicBezTo>
                    <a:pt x="-4610" y="223928"/>
                    <a:pt x="3962" y="232406"/>
                    <a:pt x="10058" y="227643"/>
                  </a:cubicBezTo>
                  <a:close/>
                </a:path>
              </a:pathLst>
            </a:custGeom>
            <a:solidFill>
              <a:srgbClr val="966969"/>
            </a:solidFill>
            <a:ln w="9525" cap="flat">
              <a:noFill/>
              <a:prstDash val="solid"/>
              <a:miter/>
            </a:ln>
          </p:spPr>
          <p:txBody>
            <a:bodyPr rtlCol="0" anchor="ctr"/>
            <a:lstStyle/>
            <a:p>
              <a:endParaRPr lang="zh-CN" altLang="en-US"/>
            </a:p>
          </p:txBody>
        </p:sp>
        <p:sp>
          <p:nvSpPr>
            <p:cNvPr id="223" name="任意多边形: 形状 222"/>
            <p:cNvSpPr/>
            <p:nvPr/>
          </p:nvSpPr>
          <p:spPr>
            <a:xfrm>
              <a:off x="8983931" y="2591690"/>
              <a:ext cx="551163" cy="653678"/>
            </a:xfrm>
            <a:custGeom>
              <a:avLst/>
              <a:gdLst>
                <a:gd name="connsiteX0" fmla="*/ 343152 w 362167"/>
                <a:gd name="connsiteY0" fmla="*/ 420905 h 429529"/>
                <a:gd name="connsiteX1" fmla="*/ 343152 w 362167"/>
                <a:gd name="connsiteY1" fmla="*/ 420905 h 429529"/>
                <a:gd name="connsiteX2" fmla="*/ 282287 w 362167"/>
                <a:gd name="connsiteY2" fmla="*/ 410904 h 429529"/>
                <a:gd name="connsiteX3" fmla="*/ -606 w 362167"/>
                <a:gd name="connsiteY3" fmla="*/ 50382 h 429529"/>
                <a:gd name="connsiteX4" fmla="*/ 70260 w 362167"/>
                <a:gd name="connsiteY4" fmla="*/ -481 h 429529"/>
                <a:gd name="connsiteX5" fmla="*/ 353153 w 362167"/>
                <a:gd name="connsiteY5" fmla="*/ 359564 h 429529"/>
                <a:gd name="connsiteX6" fmla="*/ 343676 w 362167"/>
                <a:gd name="connsiteY6" fmla="*/ 420524 h 429529"/>
                <a:gd name="connsiteX7" fmla="*/ 343152 w 362167"/>
                <a:gd name="connsiteY7" fmla="*/ 420905 h 42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67" h="429529">
                  <a:moveTo>
                    <a:pt x="343152" y="420905"/>
                  </a:moveTo>
                  <a:lnTo>
                    <a:pt x="343152" y="420905"/>
                  </a:lnTo>
                  <a:cubicBezTo>
                    <a:pt x="323568" y="434888"/>
                    <a:pt x="296365" y="430420"/>
                    <a:pt x="282287" y="410904"/>
                  </a:cubicBezTo>
                  <a:lnTo>
                    <a:pt x="-606" y="50382"/>
                  </a:lnTo>
                  <a:lnTo>
                    <a:pt x="70260" y="-481"/>
                  </a:lnTo>
                  <a:lnTo>
                    <a:pt x="353153" y="359564"/>
                  </a:lnTo>
                  <a:cubicBezTo>
                    <a:pt x="367374" y="379014"/>
                    <a:pt x="363126" y="406313"/>
                    <a:pt x="343676" y="420524"/>
                  </a:cubicBezTo>
                  <a:cubicBezTo>
                    <a:pt x="343504" y="420657"/>
                    <a:pt x="343333" y="420781"/>
                    <a:pt x="343152" y="420905"/>
                  </a:cubicBezTo>
                  <a:close/>
                </a:path>
              </a:pathLst>
            </a:custGeom>
            <a:solidFill>
              <a:srgbClr val="422038"/>
            </a:solidFill>
            <a:ln w="9525" cap="flat">
              <a:noFill/>
              <a:prstDash val="solid"/>
              <a:miter/>
            </a:ln>
          </p:spPr>
          <p:txBody>
            <a:bodyPr rtlCol="0" anchor="ctr"/>
            <a:lstStyle/>
            <a:p>
              <a:endParaRPr lang="zh-CN" altLang="en-US"/>
            </a:p>
          </p:txBody>
        </p:sp>
        <p:sp>
          <p:nvSpPr>
            <p:cNvPr id="224" name="任意多边形: 形状 223"/>
            <p:cNvSpPr/>
            <p:nvPr/>
          </p:nvSpPr>
          <p:spPr>
            <a:xfrm rot="18900000">
              <a:off x="8440253" y="1971595"/>
              <a:ext cx="882781" cy="882781"/>
            </a:xfrm>
            <a:custGeom>
              <a:avLst/>
              <a:gdLst>
                <a:gd name="connsiteX0" fmla="*/ 579467 w 580072"/>
                <a:gd name="connsiteY0" fmla="*/ 289555 h 580072"/>
                <a:gd name="connsiteX1" fmla="*/ 289431 w 580072"/>
                <a:gd name="connsiteY1" fmla="*/ 579592 h 580072"/>
                <a:gd name="connsiteX2" fmla="*/ -606 w 580072"/>
                <a:gd name="connsiteY2" fmla="*/ 289555 h 580072"/>
                <a:gd name="connsiteX3" fmla="*/ 289431 w 580072"/>
                <a:gd name="connsiteY3" fmla="*/ -481 h 580072"/>
                <a:gd name="connsiteX4" fmla="*/ 579467 w 580072"/>
                <a:gd name="connsiteY4" fmla="*/ 289555 h 580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072" h="580072">
                  <a:moveTo>
                    <a:pt x="579467" y="289555"/>
                  </a:moveTo>
                  <a:cubicBezTo>
                    <a:pt x="579467" y="449738"/>
                    <a:pt x="449613" y="579592"/>
                    <a:pt x="289431" y="579592"/>
                  </a:cubicBezTo>
                  <a:cubicBezTo>
                    <a:pt x="129248" y="579592"/>
                    <a:pt x="-606" y="449738"/>
                    <a:pt x="-606" y="289555"/>
                  </a:cubicBezTo>
                  <a:cubicBezTo>
                    <a:pt x="-606" y="129372"/>
                    <a:pt x="129248" y="-481"/>
                    <a:pt x="289431" y="-481"/>
                  </a:cubicBezTo>
                  <a:cubicBezTo>
                    <a:pt x="449613" y="-481"/>
                    <a:pt x="579467" y="129372"/>
                    <a:pt x="579467" y="289555"/>
                  </a:cubicBezTo>
                  <a:close/>
                </a:path>
              </a:pathLst>
            </a:custGeom>
            <a:solidFill>
              <a:schemeClr val="accent3"/>
            </a:solidFill>
            <a:ln w="9525" cap="flat">
              <a:noFill/>
              <a:prstDash val="solid"/>
              <a:miter/>
            </a:ln>
          </p:spPr>
          <p:txBody>
            <a:bodyPr rtlCol="0" anchor="ctr"/>
            <a:lstStyle/>
            <a:p>
              <a:endParaRPr lang="zh-CN" altLang="en-US"/>
            </a:p>
          </p:txBody>
        </p:sp>
        <p:sp>
          <p:nvSpPr>
            <p:cNvPr id="225" name="任意多边形: 形状 224"/>
            <p:cNvSpPr/>
            <p:nvPr/>
          </p:nvSpPr>
          <p:spPr>
            <a:xfrm>
              <a:off x="8403599" y="1934929"/>
              <a:ext cx="955685" cy="956241"/>
            </a:xfrm>
            <a:custGeom>
              <a:avLst/>
              <a:gdLst>
                <a:gd name="connsiteX0" fmla="*/ 314148 w 627976"/>
                <a:gd name="connsiteY0" fmla="*/ 627861 h 628342"/>
                <a:gd name="connsiteX1" fmla="*/ -605 w 627976"/>
                <a:gd name="connsiteY1" fmla="*/ 313965 h 628342"/>
                <a:gd name="connsiteX2" fmla="*/ 130316 w 627976"/>
                <a:gd name="connsiteY2" fmla="*/ 58266 h 628342"/>
                <a:gd name="connsiteX3" fmla="*/ 568466 w 627976"/>
                <a:gd name="connsiteY3" fmla="*/ 130370 h 628342"/>
                <a:gd name="connsiteX4" fmla="*/ 568466 w 627976"/>
                <a:gd name="connsiteY4" fmla="*/ 130370 h 628342"/>
                <a:gd name="connsiteX5" fmla="*/ 496190 w 627976"/>
                <a:gd name="connsiteY5" fmla="*/ 568977 h 628342"/>
                <a:gd name="connsiteX6" fmla="*/ 313863 w 627976"/>
                <a:gd name="connsiteY6" fmla="*/ 627861 h 628342"/>
                <a:gd name="connsiteX7" fmla="*/ 312910 w 627976"/>
                <a:gd name="connsiteY7" fmla="*/ 47503 h 628342"/>
                <a:gd name="connsiteX8" fmla="*/ 47163 w 627976"/>
                <a:gd name="connsiteY8" fmla="*/ 314012 h 628342"/>
                <a:gd name="connsiteX9" fmla="*/ 313672 w 627976"/>
                <a:gd name="connsiteY9" fmla="*/ 579760 h 628342"/>
                <a:gd name="connsiteX10" fmla="*/ 579419 w 627976"/>
                <a:gd name="connsiteY10" fmla="*/ 313250 h 628342"/>
                <a:gd name="connsiteX11" fmla="*/ 529508 w 627976"/>
                <a:gd name="connsiteY11" fmla="*/ 158469 h 628342"/>
                <a:gd name="connsiteX12" fmla="*/ 529508 w 627976"/>
                <a:gd name="connsiteY12" fmla="*/ 158469 h 628342"/>
                <a:gd name="connsiteX13" fmla="*/ 356630 w 627976"/>
                <a:gd name="connsiteY13" fmla="*/ 51122 h 628342"/>
                <a:gd name="connsiteX14" fmla="*/ 312910 w 627976"/>
                <a:gd name="connsiteY14" fmla="*/ 47503 h 62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7976" h="628342">
                  <a:moveTo>
                    <a:pt x="314148" y="627861"/>
                  </a:moveTo>
                  <a:cubicBezTo>
                    <a:pt x="140555" y="628099"/>
                    <a:pt x="-368" y="487558"/>
                    <a:pt x="-605" y="313965"/>
                  </a:cubicBezTo>
                  <a:cubicBezTo>
                    <a:pt x="-739" y="212609"/>
                    <a:pt x="48000" y="117407"/>
                    <a:pt x="130316" y="58266"/>
                  </a:cubicBezTo>
                  <a:cubicBezTo>
                    <a:pt x="271266" y="-42613"/>
                    <a:pt x="467282" y="-10362"/>
                    <a:pt x="568466" y="130370"/>
                  </a:cubicBezTo>
                  <a:lnTo>
                    <a:pt x="568466" y="130370"/>
                  </a:lnTo>
                  <a:cubicBezTo>
                    <a:pt x="669621" y="271445"/>
                    <a:pt x="637265" y="467822"/>
                    <a:pt x="496190" y="568977"/>
                  </a:cubicBezTo>
                  <a:cubicBezTo>
                    <a:pt x="443022" y="607106"/>
                    <a:pt x="379290" y="627689"/>
                    <a:pt x="313863" y="627861"/>
                  </a:cubicBezTo>
                  <a:close/>
                  <a:moveTo>
                    <a:pt x="312910" y="47503"/>
                  </a:moveTo>
                  <a:cubicBezTo>
                    <a:pt x="165930" y="47712"/>
                    <a:pt x="46953" y="167032"/>
                    <a:pt x="47163" y="314012"/>
                  </a:cubicBezTo>
                  <a:cubicBezTo>
                    <a:pt x="47372" y="460993"/>
                    <a:pt x="166701" y="579969"/>
                    <a:pt x="313672" y="579760"/>
                  </a:cubicBezTo>
                  <a:cubicBezTo>
                    <a:pt x="460652" y="579550"/>
                    <a:pt x="579629" y="460230"/>
                    <a:pt x="579419" y="313250"/>
                  </a:cubicBezTo>
                  <a:cubicBezTo>
                    <a:pt x="579343" y="257710"/>
                    <a:pt x="561884" y="203589"/>
                    <a:pt x="529508" y="158469"/>
                  </a:cubicBezTo>
                  <a:lnTo>
                    <a:pt x="529508" y="158469"/>
                  </a:lnTo>
                  <a:cubicBezTo>
                    <a:pt x="488551" y="101014"/>
                    <a:pt x="426295" y="62352"/>
                    <a:pt x="356630" y="51122"/>
                  </a:cubicBezTo>
                  <a:cubicBezTo>
                    <a:pt x="342180" y="48731"/>
                    <a:pt x="327560" y="47522"/>
                    <a:pt x="312910" y="47503"/>
                  </a:cubicBezTo>
                  <a:close/>
                </a:path>
              </a:pathLst>
            </a:custGeom>
            <a:solidFill>
              <a:srgbClr val="422038"/>
            </a:solidFill>
            <a:ln w="9525" cap="flat">
              <a:noFill/>
              <a:prstDash val="solid"/>
              <a:miter/>
            </a:ln>
          </p:spPr>
          <p:txBody>
            <a:bodyPr rtlCol="0" anchor="ctr"/>
            <a:lstStyle/>
            <a:p>
              <a:endParaRPr lang="zh-CN" altLang="en-US"/>
            </a:p>
          </p:txBody>
        </p:sp>
        <p:sp>
          <p:nvSpPr>
            <p:cNvPr id="226" name="任意多边形: 形状 225"/>
            <p:cNvSpPr/>
            <p:nvPr/>
          </p:nvSpPr>
          <p:spPr>
            <a:xfrm>
              <a:off x="8604870" y="2184398"/>
              <a:ext cx="447641" cy="504411"/>
            </a:xfrm>
            <a:custGeom>
              <a:avLst/>
              <a:gdLst>
                <a:gd name="connsiteX0" fmla="*/ 181608 w 294143"/>
                <a:gd name="connsiteY0" fmla="*/ 330966 h 331447"/>
                <a:gd name="connsiteX1" fmla="*/ 151889 w 294143"/>
                <a:gd name="connsiteY1" fmla="*/ 328585 h 331447"/>
                <a:gd name="connsiteX2" fmla="*/ 1681 w 294143"/>
                <a:gd name="connsiteY2" fmla="*/ 121368 h 331447"/>
                <a:gd name="connsiteX3" fmla="*/ 75689 w 294143"/>
                <a:gd name="connsiteY3" fmla="*/ 2258 h 331447"/>
                <a:gd name="connsiteX4" fmla="*/ 95930 w 294143"/>
                <a:gd name="connsiteY4" fmla="*/ 5544 h 331447"/>
                <a:gd name="connsiteX5" fmla="*/ 92644 w 294143"/>
                <a:gd name="connsiteY5" fmla="*/ 25785 h 331447"/>
                <a:gd name="connsiteX6" fmla="*/ 54840 w 294143"/>
                <a:gd name="connsiteY6" fmla="*/ 237973 h 331447"/>
                <a:gd name="connsiteX7" fmla="*/ 267028 w 294143"/>
                <a:gd name="connsiteY7" fmla="*/ 275778 h 331447"/>
                <a:gd name="connsiteX8" fmla="*/ 270286 w 294143"/>
                <a:gd name="connsiteY8" fmla="*/ 273435 h 331447"/>
                <a:gd name="connsiteX9" fmla="*/ 290574 w 294143"/>
                <a:gd name="connsiteY9" fmla="*/ 276178 h 331447"/>
                <a:gd name="connsiteX10" fmla="*/ 287831 w 294143"/>
                <a:gd name="connsiteY10" fmla="*/ 296476 h 331447"/>
                <a:gd name="connsiteX11" fmla="*/ 287145 w 294143"/>
                <a:gd name="connsiteY11" fmla="*/ 296962 h 331447"/>
                <a:gd name="connsiteX12" fmla="*/ 181608 w 294143"/>
                <a:gd name="connsiteY12" fmla="*/ 330966 h 33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143" h="331447">
                  <a:moveTo>
                    <a:pt x="181608" y="330966"/>
                  </a:moveTo>
                  <a:cubicBezTo>
                    <a:pt x="171654" y="330975"/>
                    <a:pt x="161720" y="330185"/>
                    <a:pt x="151889" y="328585"/>
                  </a:cubicBezTo>
                  <a:cubicBezTo>
                    <a:pt x="53191" y="312840"/>
                    <a:pt x="-14064" y="220066"/>
                    <a:pt x="1681" y="121368"/>
                  </a:cubicBezTo>
                  <a:cubicBezTo>
                    <a:pt x="9339" y="73333"/>
                    <a:pt x="36018" y="30404"/>
                    <a:pt x="75689" y="2258"/>
                  </a:cubicBezTo>
                  <a:cubicBezTo>
                    <a:pt x="82186" y="-2428"/>
                    <a:pt x="91254" y="-952"/>
                    <a:pt x="95930" y="5544"/>
                  </a:cubicBezTo>
                  <a:cubicBezTo>
                    <a:pt x="100616" y="12040"/>
                    <a:pt x="99140" y="21098"/>
                    <a:pt x="92644" y="25785"/>
                  </a:cubicBezTo>
                  <a:cubicBezTo>
                    <a:pt x="23616" y="73943"/>
                    <a:pt x="6691" y="168936"/>
                    <a:pt x="54840" y="237973"/>
                  </a:cubicBezTo>
                  <a:cubicBezTo>
                    <a:pt x="102998" y="307001"/>
                    <a:pt x="197991" y="323927"/>
                    <a:pt x="267028" y="275778"/>
                  </a:cubicBezTo>
                  <a:cubicBezTo>
                    <a:pt x="268123" y="275007"/>
                    <a:pt x="269209" y="274225"/>
                    <a:pt x="270286" y="273435"/>
                  </a:cubicBezTo>
                  <a:cubicBezTo>
                    <a:pt x="276648" y="268587"/>
                    <a:pt x="285735" y="269825"/>
                    <a:pt x="290574" y="276178"/>
                  </a:cubicBezTo>
                  <a:cubicBezTo>
                    <a:pt x="295422" y="282540"/>
                    <a:pt x="294193" y="291628"/>
                    <a:pt x="287831" y="296476"/>
                  </a:cubicBezTo>
                  <a:cubicBezTo>
                    <a:pt x="287602" y="296638"/>
                    <a:pt x="287383" y="296809"/>
                    <a:pt x="287145" y="296962"/>
                  </a:cubicBezTo>
                  <a:cubicBezTo>
                    <a:pt x="256407" y="319098"/>
                    <a:pt x="219489" y="330994"/>
                    <a:pt x="181608" y="330966"/>
                  </a:cubicBezTo>
                  <a:close/>
                </a:path>
              </a:pathLst>
            </a:custGeom>
            <a:solidFill>
              <a:srgbClr val="FFFFFF"/>
            </a:solidFill>
            <a:ln w="9525" cap="flat">
              <a:noFill/>
              <a:prstDash val="solid"/>
              <a:miter/>
            </a:ln>
          </p:spPr>
          <p:txBody>
            <a:bodyPr rtlCol="0" anchor="ctr"/>
            <a:lstStyle/>
            <a:p>
              <a:endParaRPr lang="zh-CN" altLang="en-US"/>
            </a:p>
          </p:txBody>
        </p:sp>
        <p:sp>
          <p:nvSpPr>
            <p:cNvPr id="227" name="任意多边形: 形状 226"/>
            <p:cNvSpPr/>
            <p:nvPr/>
          </p:nvSpPr>
          <p:spPr>
            <a:xfrm>
              <a:off x="8733157" y="6514199"/>
              <a:ext cx="263871" cy="332856"/>
            </a:xfrm>
            <a:custGeom>
              <a:avLst/>
              <a:gdLst>
                <a:gd name="connsiteX0" fmla="*/ 167320 w 173389"/>
                <a:gd name="connsiteY0" fmla="*/ 145156 h 218718"/>
                <a:gd name="connsiteX1" fmla="*/ 167320 w 173389"/>
                <a:gd name="connsiteY1" fmla="*/ 145156 h 218718"/>
                <a:gd name="connsiteX2" fmla="*/ 33113 w 173389"/>
                <a:gd name="connsiteY2" fmla="*/ 212879 h 218718"/>
                <a:gd name="connsiteX3" fmla="*/ -606 w 173389"/>
                <a:gd name="connsiteY3" fmla="*/ 201449 h 218718"/>
                <a:gd name="connsiteX4" fmla="*/ 66069 w 173389"/>
                <a:gd name="connsiteY4" fmla="*/ -481 h 218718"/>
                <a:gd name="connsiteX5" fmla="*/ 99788 w 173389"/>
                <a:gd name="connsiteY5" fmla="*/ 10663 h 218718"/>
                <a:gd name="connsiteX6" fmla="*/ 167396 w 173389"/>
                <a:gd name="connsiteY6" fmla="*/ 144937 h 218718"/>
                <a:gd name="connsiteX7" fmla="*/ 167320 w 173389"/>
                <a:gd name="connsiteY7" fmla="*/ 145156 h 21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389" h="218718">
                  <a:moveTo>
                    <a:pt x="167320" y="145156"/>
                  </a:moveTo>
                  <a:lnTo>
                    <a:pt x="167320" y="145156"/>
                  </a:lnTo>
                  <a:cubicBezTo>
                    <a:pt x="148956" y="200915"/>
                    <a:pt x="88872" y="231234"/>
                    <a:pt x="33113" y="212879"/>
                  </a:cubicBezTo>
                  <a:lnTo>
                    <a:pt x="-606" y="201449"/>
                  </a:lnTo>
                  <a:lnTo>
                    <a:pt x="66069" y="-481"/>
                  </a:lnTo>
                  <a:lnTo>
                    <a:pt x="99788" y="10663"/>
                  </a:lnTo>
                  <a:cubicBezTo>
                    <a:pt x="155538" y="29075"/>
                    <a:pt x="185799" y="89187"/>
                    <a:pt x="167396" y="144937"/>
                  </a:cubicBezTo>
                  <a:cubicBezTo>
                    <a:pt x="167368" y="145004"/>
                    <a:pt x="167349" y="145080"/>
                    <a:pt x="167320" y="145156"/>
                  </a:cubicBezTo>
                  <a:close/>
                </a:path>
              </a:pathLst>
            </a:custGeom>
            <a:solidFill>
              <a:schemeClr val="accent1"/>
            </a:solidFill>
            <a:ln w="9525" cap="flat">
              <a:noFill/>
              <a:prstDash val="solid"/>
              <a:miter/>
            </a:ln>
          </p:spPr>
          <p:txBody>
            <a:bodyPr rtlCol="0" anchor="ctr"/>
            <a:lstStyle/>
            <a:p>
              <a:endParaRPr lang="zh-CN" altLang="en-US"/>
            </a:p>
          </p:txBody>
        </p:sp>
        <p:sp>
          <p:nvSpPr>
            <p:cNvPr id="228" name="任意多边形: 形状 227"/>
            <p:cNvSpPr/>
            <p:nvPr/>
          </p:nvSpPr>
          <p:spPr>
            <a:xfrm rot="17295001">
              <a:off x="8543808" y="6561425"/>
              <a:ext cx="377464" cy="180759"/>
            </a:xfrm>
            <a:custGeom>
              <a:avLst/>
              <a:gdLst>
                <a:gd name="connsiteX0" fmla="*/ 237805 w 248030"/>
                <a:gd name="connsiteY0" fmla="*/ -481 h 118776"/>
                <a:gd name="connsiteX1" fmla="*/ 247425 w 248030"/>
                <a:gd name="connsiteY1" fmla="*/ -481 h 118776"/>
                <a:gd name="connsiteX2" fmla="*/ 247425 w 248030"/>
                <a:gd name="connsiteY2" fmla="*/ 118295 h 118776"/>
                <a:gd name="connsiteX3" fmla="*/ 237805 w 248030"/>
                <a:gd name="connsiteY3" fmla="*/ 118295 h 118776"/>
                <a:gd name="connsiteX4" fmla="*/ 9014 w 248030"/>
                <a:gd name="connsiteY4" fmla="*/ 118295 h 118776"/>
                <a:gd name="connsiteX5" fmla="*/ -606 w 248030"/>
                <a:gd name="connsiteY5" fmla="*/ 118295 h 118776"/>
                <a:gd name="connsiteX6" fmla="*/ -606 w 248030"/>
                <a:gd name="connsiteY6" fmla="*/ -481 h 118776"/>
                <a:gd name="connsiteX7" fmla="*/ 9014 w 248030"/>
                <a:gd name="connsiteY7" fmla="*/ -481 h 11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030" h="118776">
                  <a:moveTo>
                    <a:pt x="237805" y="-481"/>
                  </a:moveTo>
                  <a:cubicBezTo>
                    <a:pt x="243118" y="-481"/>
                    <a:pt x="247425" y="-481"/>
                    <a:pt x="247425" y="-481"/>
                  </a:cubicBezTo>
                  <a:lnTo>
                    <a:pt x="247425" y="118295"/>
                  </a:lnTo>
                  <a:cubicBezTo>
                    <a:pt x="247425" y="118295"/>
                    <a:pt x="243118" y="118295"/>
                    <a:pt x="237805" y="118295"/>
                  </a:cubicBezTo>
                  <a:lnTo>
                    <a:pt x="9014" y="118295"/>
                  </a:lnTo>
                  <a:cubicBezTo>
                    <a:pt x="3701" y="118295"/>
                    <a:pt x="-606" y="118295"/>
                    <a:pt x="-606" y="118295"/>
                  </a:cubicBezTo>
                  <a:lnTo>
                    <a:pt x="-606" y="-481"/>
                  </a:lnTo>
                  <a:cubicBezTo>
                    <a:pt x="-606" y="-481"/>
                    <a:pt x="3701" y="-481"/>
                    <a:pt x="9014" y="-481"/>
                  </a:cubicBezTo>
                  <a:close/>
                </a:path>
              </a:pathLst>
            </a:custGeom>
            <a:solidFill>
              <a:schemeClr val="accent4"/>
            </a:solidFill>
            <a:ln w="9525" cap="flat">
              <a:noFill/>
              <a:prstDash val="solid"/>
              <a:miter/>
            </a:ln>
          </p:spPr>
          <p:txBody>
            <a:bodyPr rtlCol="0" anchor="ctr"/>
            <a:lstStyle/>
            <a:p>
              <a:endParaRPr lang="zh-CN" altLang="en-US"/>
            </a:p>
          </p:txBody>
        </p:sp>
        <p:sp>
          <p:nvSpPr>
            <p:cNvPr id="229" name="任意多边形: 形状 228"/>
            <p:cNvSpPr/>
            <p:nvPr/>
          </p:nvSpPr>
          <p:spPr>
            <a:xfrm>
              <a:off x="7434787" y="6160217"/>
              <a:ext cx="440812" cy="307307"/>
            </a:xfrm>
            <a:custGeom>
              <a:avLst/>
              <a:gdLst>
                <a:gd name="connsiteX0" fmla="*/ 146875 w 289655"/>
                <a:gd name="connsiteY0" fmla="*/ 201930 h 201930"/>
                <a:gd name="connsiteX1" fmla="*/ 0 w 289655"/>
                <a:gd name="connsiteY1" fmla="*/ 39148 h 201930"/>
                <a:gd name="connsiteX2" fmla="*/ 213455 w 289655"/>
                <a:gd name="connsiteY2" fmla="*/ 0 h 201930"/>
                <a:gd name="connsiteX3" fmla="*/ 289655 w 289655"/>
                <a:gd name="connsiteY3" fmla="*/ 71533 h 201930"/>
                <a:gd name="connsiteX4" fmla="*/ 214789 w 289655"/>
                <a:gd name="connsiteY4" fmla="*/ 193262 h 201930"/>
                <a:gd name="connsiteX5" fmla="*/ 146875 w 289655"/>
                <a:gd name="connsiteY5" fmla="*/ 201930 h 20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655" h="201930">
                  <a:moveTo>
                    <a:pt x="146875" y="201930"/>
                  </a:moveTo>
                  <a:lnTo>
                    <a:pt x="0" y="39148"/>
                  </a:lnTo>
                  <a:lnTo>
                    <a:pt x="213455" y="0"/>
                  </a:lnTo>
                  <a:lnTo>
                    <a:pt x="289655" y="71533"/>
                  </a:lnTo>
                  <a:lnTo>
                    <a:pt x="214789" y="193262"/>
                  </a:lnTo>
                  <a:lnTo>
                    <a:pt x="146875" y="201930"/>
                  </a:lnTo>
                  <a:close/>
                </a:path>
              </a:pathLst>
            </a:custGeom>
            <a:solidFill>
              <a:srgbClr val="FFE9D2"/>
            </a:solidFill>
            <a:ln w="9525" cap="flat">
              <a:noFill/>
              <a:prstDash val="solid"/>
              <a:miter/>
            </a:ln>
          </p:spPr>
          <p:txBody>
            <a:bodyPr rtlCol="0" anchor="ctr"/>
            <a:lstStyle/>
            <a:p>
              <a:endParaRPr lang="zh-CN" altLang="en-US"/>
            </a:p>
          </p:txBody>
        </p:sp>
        <p:sp>
          <p:nvSpPr>
            <p:cNvPr id="230" name="任意多边形: 形状 229"/>
            <p:cNvSpPr/>
            <p:nvPr/>
          </p:nvSpPr>
          <p:spPr>
            <a:xfrm>
              <a:off x="7658162" y="6160216"/>
              <a:ext cx="1038755" cy="616352"/>
            </a:xfrm>
            <a:custGeom>
              <a:avLst/>
              <a:gdLst>
                <a:gd name="connsiteX0" fmla="*/ 72070 w 682561"/>
                <a:gd name="connsiteY0" fmla="*/ 57145 h 405003"/>
                <a:gd name="connsiteX1" fmla="*/ 31874 w 682561"/>
                <a:gd name="connsiteY1" fmla="*/ 100198 h 405003"/>
                <a:gd name="connsiteX2" fmla="*/ 8243 w 682561"/>
                <a:gd name="connsiteY2" fmla="*/ 196896 h 405003"/>
                <a:gd name="connsiteX3" fmla="*/ -606 w 682561"/>
                <a:gd name="connsiteY3" fmla="*/ 201449 h 405003"/>
                <a:gd name="connsiteX4" fmla="*/ 615281 w 682561"/>
                <a:gd name="connsiteY4" fmla="*/ 404522 h 405003"/>
                <a:gd name="connsiteX5" fmla="*/ 681956 w 682561"/>
                <a:gd name="connsiteY5" fmla="*/ 202592 h 405003"/>
                <a:gd name="connsiteX6" fmla="*/ 66069 w 682561"/>
                <a:gd name="connsiteY6" fmla="*/ -481 h 405003"/>
                <a:gd name="connsiteX7" fmla="*/ 72070 w 682561"/>
                <a:gd name="connsiteY7" fmla="*/ 57145 h 40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2561" h="405003">
                  <a:moveTo>
                    <a:pt x="72070" y="57145"/>
                  </a:moveTo>
                  <a:cubicBezTo>
                    <a:pt x="65545" y="76643"/>
                    <a:pt x="50877" y="92349"/>
                    <a:pt x="31874" y="100198"/>
                  </a:cubicBezTo>
                  <a:cubicBezTo>
                    <a:pt x="52048" y="133431"/>
                    <a:pt x="41476" y="176722"/>
                    <a:pt x="8243" y="196896"/>
                  </a:cubicBezTo>
                  <a:cubicBezTo>
                    <a:pt x="5405" y="198620"/>
                    <a:pt x="2452" y="200144"/>
                    <a:pt x="-606" y="201449"/>
                  </a:cubicBezTo>
                  <a:lnTo>
                    <a:pt x="615281" y="404522"/>
                  </a:lnTo>
                  <a:lnTo>
                    <a:pt x="681956" y="202592"/>
                  </a:lnTo>
                  <a:lnTo>
                    <a:pt x="66069" y="-481"/>
                  </a:lnTo>
                  <a:cubicBezTo>
                    <a:pt x="76185" y="16997"/>
                    <a:pt x="78376" y="37962"/>
                    <a:pt x="72070" y="57145"/>
                  </a:cubicBezTo>
                  <a:close/>
                </a:path>
              </a:pathLst>
            </a:custGeom>
            <a:solidFill>
              <a:schemeClr val="accent3"/>
            </a:solidFill>
            <a:ln w="9525" cap="flat">
              <a:noFill/>
              <a:prstDash val="solid"/>
              <a:miter/>
            </a:ln>
          </p:spPr>
          <p:txBody>
            <a:bodyPr rtlCol="0" anchor="ctr"/>
            <a:lstStyle/>
            <a:p>
              <a:endParaRPr lang="zh-CN" altLang="en-US"/>
            </a:p>
          </p:txBody>
        </p:sp>
        <p:sp>
          <p:nvSpPr>
            <p:cNvPr id="231" name="任意多边形: 形状 230"/>
            <p:cNvSpPr/>
            <p:nvPr/>
          </p:nvSpPr>
          <p:spPr>
            <a:xfrm>
              <a:off x="7434787" y="6203124"/>
              <a:ext cx="130750" cy="110168"/>
            </a:xfrm>
            <a:custGeom>
              <a:avLst/>
              <a:gdLst>
                <a:gd name="connsiteX0" fmla="*/ 0 w 85915"/>
                <a:gd name="connsiteY0" fmla="*/ 10954 h 72390"/>
                <a:gd name="connsiteX1" fmla="*/ 62103 w 85915"/>
                <a:gd name="connsiteY1" fmla="*/ 72390 h 72390"/>
                <a:gd name="connsiteX2" fmla="*/ 85915 w 85915"/>
                <a:gd name="connsiteY2" fmla="*/ 0 h 72390"/>
                <a:gd name="connsiteX3" fmla="*/ 0 w 85915"/>
                <a:gd name="connsiteY3" fmla="*/ 10954 h 72390"/>
              </a:gdLst>
              <a:ahLst/>
              <a:cxnLst>
                <a:cxn ang="0">
                  <a:pos x="connsiteX0" y="connsiteY0"/>
                </a:cxn>
                <a:cxn ang="0">
                  <a:pos x="connsiteX1" y="connsiteY1"/>
                </a:cxn>
                <a:cxn ang="0">
                  <a:pos x="connsiteX2" y="connsiteY2"/>
                </a:cxn>
                <a:cxn ang="0">
                  <a:pos x="connsiteX3" y="connsiteY3"/>
                </a:cxn>
              </a:cxnLst>
              <a:rect l="l" t="t" r="r" b="b"/>
              <a:pathLst>
                <a:path w="85915" h="72390">
                  <a:moveTo>
                    <a:pt x="0" y="10954"/>
                  </a:moveTo>
                  <a:lnTo>
                    <a:pt x="62103" y="72390"/>
                  </a:lnTo>
                  <a:lnTo>
                    <a:pt x="85915" y="0"/>
                  </a:lnTo>
                  <a:lnTo>
                    <a:pt x="0" y="10954"/>
                  </a:lnTo>
                  <a:close/>
                </a:path>
              </a:pathLst>
            </a:custGeom>
            <a:solidFill>
              <a:srgbClr val="422038"/>
            </a:solidFill>
            <a:ln w="9525" cap="flat">
              <a:noFill/>
              <a:prstDash val="solid"/>
              <a:miter/>
            </a:ln>
          </p:spPr>
          <p:txBody>
            <a:bodyPr rtlCol="0" anchor="ctr"/>
            <a:lstStyle/>
            <a:p>
              <a:endParaRPr lang="zh-CN" altLang="en-US"/>
            </a:p>
          </p:txBody>
        </p:sp>
        <p:sp>
          <p:nvSpPr>
            <p:cNvPr id="232" name="任意多边形: 形状 231"/>
            <p:cNvSpPr/>
            <p:nvPr/>
          </p:nvSpPr>
          <p:spPr>
            <a:xfrm>
              <a:off x="7427136" y="6212185"/>
              <a:ext cx="238106" cy="262728"/>
            </a:xfrm>
            <a:custGeom>
              <a:avLst/>
              <a:gdLst>
                <a:gd name="connsiteX0" fmla="*/ 151202 w 156459"/>
                <a:gd name="connsiteY0" fmla="*/ 172157 h 172638"/>
                <a:gd name="connsiteX1" fmla="*/ 147677 w 156459"/>
                <a:gd name="connsiteY1" fmla="*/ 170538 h 172638"/>
                <a:gd name="connsiteX2" fmla="*/ 802 w 156459"/>
                <a:gd name="connsiteY2" fmla="*/ 7661 h 172638"/>
                <a:gd name="connsiteX3" fmla="*/ 773 w 156459"/>
                <a:gd name="connsiteY3" fmla="*/ 926 h 172638"/>
                <a:gd name="connsiteX4" fmla="*/ 802 w 156459"/>
                <a:gd name="connsiteY4" fmla="*/ 898 h 172638"/>
                <a:gd name="connsiteX5" fmla="*/ 7660 w 156459"/>
                <a:gd name="connsiteY5" fmla="*/ 898 h 172638"/>
                <a:gd name="connsiteX6" fmla="*/ 154440 w 156459"/>
                <a:gd name="connsiteY6" fmla="*/ 163775 h 172638"/>
                <a:gd name="connsiteX7" fmla="*/ 154440 w 156459"/>
                <a:gd name="connsiteY7" fmla="*/ 170633 h 172638"/>
                <a:gd name="connsiteX8" fmla="*/ 151202 w 156459"/>
                <a:gd name="connsiteY8" fmla="*/ 172157 h 17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459" h="172638">
                  <a:moveTo>
                    <a:pt x="151202" y="172157"/>
                  </a:moveTo>
                  <a:cubicBezTo>
                    <a:pt x="149849" y="172138"/>
                    <a:pt x="148573" y="171557"/>
                    <a:pt x="147677" y="170538"/>
                  </a:cubicBezTo>
                  <a:lnTo>
                    <a:pt x="802" y="7661"/>
                  </a:lnTo>
                  <a:cubicBezTo>
                    <a:pt x="-1065" y="5812"/>
                    <a:pt x="-1074" y="2793"/>
                    <a:pt x="773" y="926"/>
                  </a:cubicBezTo>
                  <a:cubicBezTo>
                    <a:pt x="782" y="917"/>
                    <a:pt x="792" y="907"/>
                    <a:pt x="802" y="898"/>
                  </a:cubicBezTo>
                  <a:cubicBezTo>
                    <a:pt x="2716" y="-941"/>
                    <a:pt x="5745" y="-941"/>
                    <a:pt x="7660" y="898"/>
                  </a:cubicBezTo>
                  <a:lnTo>
                    <a:pt x="154440" y="163775"/>
                  </a:lnTo>
                  <a:cubicBezTo>
                    <a:pt x="156326" y="165671"/>
                    <a:pt x="156326" y="168738"/>
                    <a:pt x="154440" y="170633"/>
                  </a:cubicBezTo>
                  <a:cubicBezTo>
                    <a:pt x="153583" y="171519"/>
                    <a:pt x="152430" y="172062"/>
                    <a:pt x="151202" y="172157"/>
                  </a:cubicBezTo>
                  <a:close/>
                </a:path>
              </a:pathLst>
            </a:custGeom>
            <a:solidFill>
              <a:srgbClr val="422038"/>
            </a:solidFill>
            <a:ln w="9525" cap="flat">
              <a:noFill/>
              <a:prstDash val="solid"/>
              <a:miter/>
            </a:ln>
          </p:spPr>
          <p:txBody>
            <a:bodyPr rtlCol="0" anchor="ctr"/>
            <a:lstStyle/>
            <a:p>
              <a:endParaRPr lang="zh-CN" altLang="en-US"/>
            </a:p>
          </p:txBody>
        </p:sp>
        <p:sp>
          <p:nvSpPr>
            <p:cNvPr id="233" name="任意多边形: 形状 232"/>
            <p:cNvSpPr/>
            <p:nvPr/>
          </p:nvSpPr>
          <p:spPr>
            <a:xfrm>
              <a:off x="7699984" y="6305827"/>
              <a:ext cx="452137" cy="158762"/>
            </a:xfrm>
            <a:custGeom>
              <a:avLst/>
              <a:gdLst>
                <a:gd name="connsiteX0" fmla="*/ 290907 w 297097"/>
                <a:gd name="connsiteY0" fmla="*/ 103770 h 104322"/>
                <a:gd name="connsiteX1" fmla="*/ 289383 w 297097"/>
                <a:gd name="connsiteY1" fmla="*/ 103770 h 104322"/>
                <a:gd name="connsiteX2" fmla="*/ 2871 w 297097"/>
                <a:gd name="connsiteY2" fmla="*/ 9282 h 104322"/>
                <a:gd name="connsiteX3" fmla="*/ -368 w 297097"/>
                <a:gd name="connsiteY3" fmla="*/ 2995 h 104322"/>
                <a:gd name="connsiteX4" fmla="*/ 5918 w 297097"/>
                <a:gd name="connsiteY4" fmla="*/ -243 h 104322"/>
                <a:gd name="connsiteX5" fmla="*/ 292431 w 297097"/>
                <a:gd name="connsiteY5" fmla="*/ 94245 h 104322"/>
                <a:gd name="connsiteX6" fmla="*/ 296431 w 297097"/>
                <a:gd name="connsiteY6" fmla="*/ 99769 h 104322"/>
                <a:gd name="connsiteX7" fmla="*/ 290907 w 297097"/>
                <a:gd name="connsiteY7" fmla="*/ 103770 h 10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097" h="104322">
                  <a:moveTo>
                    <a:pt x="290907" y="103770"/>
                  </a:moveTo>
                  <a:cubicBezTo>
                    <a:pt x="290402" y="103865"/>
                    <a:pt x="289888" y="103865"/>
                    <a:pt x="289383" y="103770"/>
                  </a:cubicBezTo>
                  <a:lnTo>
                    <a:pt x="2871" y="9282"/>
                  </a:lnTo>
                  <a:cubicBezTo>
                    <a:pt x="242" y="8443"/>
                    <a:pt x="-1206" y="5624"/>
                    <a:pt x="-368" y="2995"/>
                  </a:cubicBezTo>
                  <a:cubicBezTo>
                    <a:pt x="471" y="366"/>
                    <a:pt x="3290" y="-1082"/>
                    <a:pt x="5918" y="-243"/>
                  </a:cubicBezTo>
                  <a:lnTo>
                    <a:pt x="292431" y="94245"/>
                  </a:lnTo>
                  <a:cubicBezTo>
                    <a:pt x="295060" y="94664"/>
                    <a:pt x="296850" y="97140"/>
                    <a:pt x="296431" y="99769"/>
                  </a:cubicBezTo>
                  <a:cubicBezTo>
                    <a:pt x="296012" y="102398"/>
                    <a:pt x="293536" y="104189"/>
                    <a:pt x="290907" y="103770"/>
                  </a:cubicBezTo>
                  <a:close/>
                </a:path>
              </a:pathLst>
            </a:custGeom>
            <a:solidFill>
              <a:srgbClr val="422038"/>
            </a:solidFill>
            <a:ln w="9525" cap="flat">
              <a:noFill/>
              <a:prstDash val="solid"/>
              <a:miter/>
            </a:ln>
          </p:spPr>
          <p:txBody>
            <a:bodyPr rtlCol="0" anchor="ctr"/>
            <a:lstStyle/>
            <a:p>
              <a:endParaRPr lang="zh-CN" altLang="en-US"/>
            </a:p>
          </p:txBody>
        </p:sp>
        <p:sp>
          <p:nvSpPr>
            <p:cNvPr id="234" name="任意多边形: 形状 233"/>
            <p:cNvSpPr/>
            <p:nvPr/>
          </p:nvSpPr>
          <p:spPr>
            <a:xfrm>
              <a:off x="8242263" y="6484845"/>
              <a:ext cx="411456" cy="145322"/>
            </a:xfrm>
            <a:custGeom>
              <a:avLst/>
              <a:gdLst>
                <a:gd name="connsiteX0" fmla="*/ 264713 w 270366"/>
                <a:gd name="connsiteY0" fmla="*/ 95007 h 95491"/>
                <a:gd name="connsiteX1" fmla="*/ 263189 w 270366"/>
                <a:gd name="connsiteY1" fmla="*/ 95007 h 95491"/>
                <a:gd name="connsiteX2" fmla="*/ 2871 w 270366"/>
                <a:gd name="connsiteY2" fmla="*/ 9282 h 95491"/>
                <a:gd name="connsiteX3" fmla="*/ -368 w 270366"/>
                <a:gd name="connsiteY3" fmla="*/ 2995 h 95491"/>
                <a:gd name="connsiteX4" fmla="*/ 5919 w 270366"/>
                <a:gd name="connsiteY4" fmla="*/ -243 h 95491"/>
                <a:gd name="connsiteX5" fmla="*/ 266237 w 270366"/>
                <a:gd name="connsiteY5" fmla="*/ 85482 h 95491"/>
                <a:gd name="connsiteX6" fmla="*/ 269571 w 270366"/>
                <a:gd name="connsiteY6" fmla="*/ 91483 h 95491"/>
                <a:gd name="connsiteX7" fmla="*/ 264713 w 270366"/>
                <a:gd name="connsiteY7" fmla="*/ 95007 h 9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366" h="95491">
                  <a:moveTo>
                    <a:pt x="264713" y="95007"/>
                  </a:moveTo>
                  <a:lnTo>
                    <a:pt x="263189" y="95007"/>
                  </a:lnTo>
                  <a:lnTo>
                    <a:pt x="2871" y="9282"/>
                  </a:lnTo>
                  <a:cubicBezTo>
                    <a:pt x="242" y="8443"/>
                    <a:pt x="-1206" y="5624"/>
                    <a:pt x="-368" y="2995"/>
                  </a:cubicBezTo>
                  <a:cubicBezTo>
                    <a:pt x="470" y="367"/>
                    <a:pt x="3290" y="-1082"/>
                    <a:pt x="5919" y="-243"/>
                  </a:cubicBezTo>
                  <a:lnTo>
                    <a:pt x="266237" y="85482"/>
                  </a:lnTo>
                  <a:cubicBezTo>
                    <a:pt x="268819" y="86215"/>
                    <a:pt x="270314" y="88911"/>
                    <a:pt x="269571" y="91483"/>
                  </a:cubicBezTo>
                  <a:cubicBezTo>
                    <a:pt x="268961" y="93635"/>
                    <a:pt x="266951" y="95093"/>
                    <a:pt x="264713" y="95007"/>
                  </a:cubicBezTo>
                  <a:close/>
                </a:path>
              </a:pathLst>
            </a:custGeom>
            <a:solidFill>
              <a:srgbClr val="422038"/>
            </a:solidFill>
            <a:ln w="9525" cap="flat">
              <a:noFill/>
              <a:prstDash val="solid"/>
              <a:miter/>
            </a:ln>
          </p:spPr>
          <p:txBody>
            <a:bodyPr rtlCol="0" anchor="ctr"/>
            <a:lstStyle/>
            <a:p>
              <a:endParaRPr lang="zh-CN" altLang="en-US"/>
            </a:p>
          </p:txBody>
        </p:sp>
        <p:grpSp>
          <p:nvGrpSpPr>
            <p:cNvPr id="235" name="组合 234"/>
            <p:cNvGrpSpPr/>
            <p:nvPr/>
          </p:nvGrpSpPr>
          <p:grpSpPr>
            <a:xfrm>
              <a:off x="4966858" y="4482837"/>
              <a:ext cx="1059524" cy="2072547"/>
              <a:chOff x="4966858" y="4482837"/>
              <a:chExt cx="1059524" cy="2072547"/>
            </a:xfrm>
          </p:grpSpPr>
          <p:sp>
            <p:nvSpPr>
              <p:cNvPr id="260" name="任意多边形: 形状 259"/>
              <p:cNvSpPr/>
              <p:nvPr/>
            </p:nvSpPr>
            <p:spPr>
              <a:xfrm rot="16755601">
                <a:off x="5135011" y="4654356"/>
                <a:ext cx="447334" cy="447335"/>
              </a:xfrm>
              <a:custGeom>
                <a:avLst/>
                <a:gdLst>
                  <a:gd name="connsiteX0" fmla="*/ 293336 w 293941"/>
                  <a:gd name="connsiteY0" fmla="*/ 146490 h 293941"/>
                  <a:gd name="connsiteX1" fmla="*/ 146365 w 293941"/>
                  <a:gd name="connsiteY1" fmla="*/ 293460 h 293941"/>
                  <a:gd name="connsiteX2" fmla="*/ -606 w 293941"/>
                  <a:gd name="connsiteY2" fmla="*/ 146490 h 293941"/>
                  <a:gd name="connsiteX3" fmla="*/ 146365 w 293941"/>
                  <a:gd name="connsiteY3" fmla="*/ -481 h 293941"/>
                  <a:gd name="connsiteX4" fmla="*/ 293336 w 293941"/>
                  <a:gd name="connsiteY4" fmla="*/ 146490 h 293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41" h="293941">
                    <a:moveTo>
                      <a:pt x="293336" y="146490"/>
                    </a:moveTo>
                    <a:cubicBezTo>
                      <a:pt x="293336" y="227659"/>
                      <a:pt x="227535" y="293460"/>
                      <a:pt x="146365" y="293460"/>
                    </a:cubicBezTo>
                    <a:cubicBezTo>
                      <a:pt x="65196" y="293460"/>
                      <a:pt x="-606" y="227659"/>
                      <a:pt x="-606" y="146490"/>
                    </a:cubicBezTo>
                    <a:cubicBezTo>
                      <a:pt x="-606" y="65320"/>
                      <a:pt x="65196" y="-481"/>
                      <a:pt x="146365" y="-481"/>
                    </a:cubicBezTo>
                    <a:cubicBezTo>
                      <a:pt x="227535" y="-481"/>
                      <a:pt x="293336" y="65320"/>
                      <a:pt x="293336" y="146490"/>
                    </a:cubicBezTo>
                    <a:close/>
                  </a:path>
                </a:pathLst>
              </a:custGeom>
              <a:solidFill>
                <a:schemeClr val="accent4"/>
              </a:solidFill>
              <a:ln w="9525" cap="flat">
                <a:noFill/>
                <a:prstDash val="solid"/>
                <a:miter/>
              </a:ln>
            </p:spPr>
            <p:txBody>
              <a:bodyPr rtlCol="0" anchor="ctr"/>
              <a:lstStyle/>
              <a:p>
                <a:endParaRPr lang="zh-CN" altLang="en-US"/>
              </a:p>
            </p:txBody>
          </p:sp>
          <p:sp>
            <p:nvSpPr>
              <p:cNvPr id="261" name="任意多边形: 形状 260"/>
              <p:cNvSpPr/>
              <p:nvPr/>
            </p:nvSpPr>
            <p:spPr>
              <a:xfrm>
                <a:off x="5053978" y="4482837"/>
                <a:ext cx="427185" cy="428199"/>
              </a:xfrm>
              <a:custGeom>
                <a:avLst/>
                <a:gdLst>
                  <a:gd name="connsiteX0" fmla="*/ 139888 w 280701"/>
                  <a:gd name="connsiteY0" fmla="*/ 280888 h 281368"/>
                  <a:gd name="connsiteX1" fmla="*/ -606 w 280701"/>
                  <a:gd name="connsiteY1" fmla="*/ 140108 h 281368"/>
                  <a:gd name="connsiteX2" fmla="*/ 139888 w 280701"/>
                  <a:gd name="connsiteY2" fmla="*/ -481 h 281368"/>
                  <a:gd name="connsiteX3" fmla="*/ 280096 w 280701"/>
                  <a:gd name="connsiteY3" fmla="*/ 140108 h 281368"/>
                  <a:gd name="connsiteX4" fmla="*/ 13396 w 280701"/>
                  <a:gd name="connsiteY4" fmla="*/ 140108 h 281368"/>
                  <a:gd name="connsiteX5" fmla="*/ 140269 w 280701"/>
                  <a:gd name="connsiteY5" fmla="*/ 266981 h 281368"/>
                  <a:gd name="connsiteX6" fmla="*/ 266761 w 280701"/>
                  <a:gd name="connsiteY6" fmla="*/ 140108 h 281368"/>
                  <a:gd name="connsiteX7" fmla="*/ 139888 w 280701"/>
                  <a:gd name="connsiteY7" fmla="*/ 13235 h 28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01" h="281368">
                    <a:moveTo>
                      <a:pt x="139888" y="280888"/>
                    </a:moveTo>
                    <a:lnTo>
                      <a:pt x="-606" y="140108"/>
                    </a:lnTo>
                    <a:lnTo>
                      <a:pt x="139888" y="-481"/>
                    </a:lnTo>
                    <a:lnTo>
                      <a:pt x="280096" y="140108"/>
                    </a:lnTo>
                    <a:close/>
                    <a:moveTo>
                      <a:pt x="13396" y="140108"/>
                    </a:moveTo>
                    <a:lnTo>
                      <a:pt x="140269" y="266981"/>
                    </a:lnTo>
                    <a:lnTo>
                      <a:pt x="266761" y="140108"/>
                    </a:lnTo>
                    <a:lnTo>
                      <a:pt x="139888" y="13235"/>
                    </a:lnTo>
                    <a:close/>
                  </a:path>
                </a:pathLst>
              </a:custGeom>
              <a:solidFill>
                <a:srgbClr val="010100"/>
              </a:solidFill>
              <a:ln w="9525" cap="flat">
                <a:noFill/>
                <a:prstDash val="solid"/>
                <a:miter/>
              </a:ln>
            </p:spPr>
            <p:txBody>
              <a:bodyPr rtlCol="0" anchor="ctr"/>
              <a:lstStyle/>
              <a:p>
                <a:endParaRPr lang="zh-CN" altLang="en-US"/>
              </a:p>
            </p:txBody>
          </p:sp>
          <p:sp>
            <p:nvSpPr>
              <p:cNvPr id="262" name="任意多边形: 形状 261"/>
              <p:cNvSpPr/>
              <p:nvPr/>
            </p:nvSpPr>
            <p:spPr>
              <a:xfrm>
                <a:off x="5446809" y="4820586"/>
                <a:ext cx="57983" cy="57983"/>
              </a:xfrm>
              <a:custGeom>
                <a:avLst/>
                <a:gdLst>
                  <a:gd name="connsiteX0" fmla="*/ 37494 w 38100"/>
                  <a:gd name="connsiteY0" fmla="*/ 18569 h 38100"/>
                  <a:gd name="connsiteX1" fmla="*/ 18444 w 38100"/>
                  <a:gd name="connsiteY1" fmla="*/ 37619 h 38100"/>
                  <a:gd name="connsiteX2" fmla="*/ -606 w 38100"/>
                  <a:gd name="connsiteY2" fmla="*/ 18569 h 38100"/>
                  <a:gd name="connsiteX3" fmla="*/ 18444 w 38100"/>
                  <a:gd name="connsiteY3" fmla="*/ -481 h 38100"/>
                  <a:gd name="connsiteX4" fmla="*/ 37494 w 38100"/>
                  <a:gd name="connsiteY4" fmla="*/ 18569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7494" y="18569"/>
                    </a:moveTo>
                    <a:cubicBezTo>
                      <a:pt x="37494" y="29094"/>
                      <a:pt x="28969" y="37619"/>
                      <a:pt x="18444" y="37619"/>
                    </a:cubicBezTo>
                    <a:cubicBezTo>
                      <a:pt x="7919" y="37619"/>
                      <a:pt x="-606" y="29094"/>
                      <a:pt x="-606" y="18569"/>
                    </a:cubicBezTo>
                    <a:cubicBezTo>
                      <a:pt x="-606" y="8044"/>
                      <a:pt x="7919" y="-481"/>
                      <a:pt x="18444" y="-481"/>
                    </a:cubicBezTo>
                    <a:cubicBezTo>
                      <a:pt x="28969" y="-481"/>
                      <a:pt x="37494" y="8044"/>
                      <a:pt x="37494" y="18569"/>
                    </a:cubicBezTo>
                    <a:close/>
                  </a:path>
                </a:pathLst>
              </a:custGeom>
              <a:solidFill>
                <a:srgbClr val="010100"/>
              </a:solidFill>
              <a:ln w="9525" cap="flat">
                <a:noFill/>
                <a:prstDash val="solid"/>
                <a:miter/>
              </a:ln>
            </p:spPr>
            <p:txBody>
              <a:bodyPr rtlCol="0" anchor="ctr"/>
              <a:lstStyle/>
              <a:p>
                <a:endParaRPr lang="zh-CN" altLang="en-US"/>
              </a:p>
            </p:txBody>
          </p:sp>
          <p:sp>
            <p:nvSpPr>
              <p:cNvPr id="263" name="任意多边形: 形状 262"/>
              <p:cNvSpPr/>
              <p:nvPr/>
            </p:nvSpPr>
            <p:spPr>
              <a:xfrm>
                <a:off x="5396220" y="4900311"/>
                <a:ext cx="22902" cy="22902"/>
              </a:xfrm>
              <a:custGeom>
                <a:avLst/>
                <a:gdLst>
                  <a:gd name="connsiteX0" fmla="*/ 14444 w 15049"/>
                  <a:gd name="connsiteY0" fmla="*/ 7044 h 15049"/>
                  <a:gd name="connsiteX1" fmla="*/ 6919 w 15049"/>
                  <a:gd name="connsiteY1" fmla="*/ 14569 h 15049"/>
                  <a:gd name="connsiteX2" fmla="*/ -606 w 15049"/>
                  <a:gd name="connsiteY2" fmla="*/ 7044 h 15049"/>
                  <a:gd name="connsiteX3" fmla="*/ 6919 w 15049"/>
                  <a:gd name="connsiteY3" fmla="*/ -481 h 15049"/>
                  <a:gd name="connsiteX4" fmla="*/ 14444 w 15049"/>
                  <a:gd name="connsiteY4" fmla="*/ 7044 h 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 h="15049">
                    <a:moveTo>
                      <a:pt x="14444" y="7044"/>
                    </a:moveTo>
                    <a:cubicBezTo>
                      <a:pt x="14444" y="11197"/>
                      <a:pt x="11072" y="14569"/>
                      <a:pt x="6919" y="14569"/>
                    </a:cubicBezTo>
                    <a:cubicBezTo>
                      <a:pt x="2766" y="14569"/>
                      <a:pt x="-606" y="11197"/>
                      <a:pt x="-606" y="7044"/>
                    </a:cubicBezTo>
                    <a:cubicBezTo>
                      <a:pt x="-606" y="2891"/>
                      <a:pt x="2766" y="-481"/>
                      <a:pt x="6919" y="-481"/>
                    </a:cubicBezTo>
                    <a:cubicBezTo>
                      <a:pt x="11072" y="-481"/>
                      <a:pt x="14444" y="2891"/>
                      <a:pt x="14444" y="7044"/>
                    </a:cubicBezTo>
                    <a:close/>
                  </a:path>
                </a:pathLst>
              </a:custGeom>
              <a:solidFill>
                <a:srgbClr val="010100"/>
              </a:solidFill>
              <a:ln w="9525" cap="flat">
                <a:noFill/>
                <a:prstDash val="solid"/>
                <a:miter/>
              </a:ln>
            </p:spPr>
            <p:txBody>
              <a:bodyPr rtlCol="0" anchor="ctr"/>
              <a:lstStyle/>
              <a:p>
                <a:endParaRPr lang="zh-CN" altLang="en-US"/>
              </a:p>
            </p:txBody>
          </p:sp>
          <p:sp>
            <p:nvSpPr>
              <p:cNvPr id="264" name="任意多边形: 形状 263"/>
              <p:cNvSpPr/>
              <p:nvPr/>
            </p:nvSpPr>
            <p:spPr>
              <a:xfrm>
                <a:off x="5475943" y="4958004"/>
                <a:ext cx="100020" cy="100019"/>
              </a:xfrm>
              <a:custGeom>
                <a:avLst/>
                <a:gdLst>
                  <a:gd name="connsiteX0" fmla="*/ 65117 w 65722"/>
                  <a:gd name="connsiteY0" fmla="*/ 32380 h 65722"/>
                  <a:gd name="connsiteX1" fmla="*/ 32256 w 65722"/>
                  <a:gd name="connsiteY1" fmla="*/ 65241 h 65722"/>
                  <a:gd name="connsiteX2" fmla="*/ -606 w 65722"/>
                  <a:gd name="connsiteY2" fmla="*/ 32380 h 65722"/>
                  <a:gd name="connsiteX3" fmla="*/ 32256 w 65722"/>
                  <a:gd name="connsiteY3" fmla="*/ -481 h 65722"/>
                  <a:gd name="connsiteX4" fmla="*/ 65117 w 65722"/>
                  <a:gd name="connsiteY4" fmla="*/ 32380 h 65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22" h="65722">
                    <a:moveTo>
                      <a:pt x="65117" y="32380"/>
                    </a:moveTo>
                    <a:cubicBezTo>
                      <a:pt x="65117" y="50525"/>
                      <a:pt x="50401" y="65241"/>
                      <a:pt x="32256" y="65241"/>
                    </a:cubicBezTo>
                    <a:cubicBezTo>
                      <a:pt x="14110" y="65241"/>
                      <a:pt x="-606" y="50525"/>
                      <a:pt x="-606" y="32380"/>
                    </a:cubicBezTo>
                    <a:cubicBezTo>
                      <a:pt x="-606" y="14235"/>
                      <a:pt x="14110" y="-481"/>
                      <a:pt x="32256" y="-481"/>
                    </a:cubicBezTo>
                    <a:cubicBezTo>
                      <a:pt x="50401" y="-481"/>
                      <a:pt x="65117" y="14235"/>
                      <a:pt x="65117" y="32380"/>
                    </a:cubicBezTo>
                    <a:close/>
                  </a:path>
                </a:pathLst>
              </a:custGeom>
              <a:solidFill>
                <a:srgbClr val="010100"/>
              </a:solidFill>
              <a:ln w="9525" cap="flat">
                <a:noFill/>
                <a:prstDash val="solid"/>
                <a:miter/>
              </a:ln>
            </p:spPr>
            <p:txBody>
              <a:bodyPr rtlCol="0" anchor="ctr"/>
              <a:lstStyle/>
              <a:p>
                <a:endParaRPr lang="zh-CN" altLang="en-US"/>
              </a:p>
            </p:txBody>
          </p:sp>
          <p:sp>
            <p:nvSpPr>
              <p:cNvPr id="265" name="任意多边形: 形状 264"/>
              <p:cNvSpPr/>
              <p:nvPr/>
            </p:nvSpPr>
            <p:spPr>
              <a:xfrm>
                <a:off x="4966858" y="5689976"/>
                <a:ext cx="1059524" cy="865408"/>
              </a:xfrm>
              <a:custGeom>
                <a:avLst/>
                <a:gdLst>
                  <a:gd name="connsiteX0" fmla="*/ 438306 w 696208"/>
                  <a:gd name="connsiteY0" fmla="*/ 11937 h 568656"/>
                  <a:gd name="connsiteX1" fmla="*/ 483836 w 696208"/>
                  <a:gd name="connsiteY1" fmla="*/ 2412 h 568656"/>
                  <a:gd name="connsiteX2" fmla="*/ 526889 w 696208"/>
                  <a:gd name="connsiteY2" fmla="*/ 2412 h 568656"/>
                  <a:gd name="connsiteX3" fmla="*/ 564989 w 696208"/>
                  <a:gd name="connsiteY3" fmla="*/ 42894 h 568656"/>
                  <a:gd name="connsiteX4" fmla="*/ 689766 w 696208"/>
                  <a:gd name="connsiteY4" fmla="*/ 335978 h 568656"/>
                  <a:gd name="connsiteX5" fmla="*/ 669449 w 696208"/>
                  <a:gd name="connsiteY5" fmla="*/ 402872 h 568656"/>
                  <a:gd name="connsiteX6" fmla="*/ 663382 w 696208"/>
                  <a:gd name="connsiteY6" fmla="*/ 405606 h 568656"/>
                  <a:gd name="connsiteX7" fmla="*/ 214945 w 696208"/>
                  <a:gd name="connsiteY7" fmla="*/ 566102 h 568656"/>
                  <a:gd name="connsiteX8" fmla="*/ 148936 w 696208"/>
                  <a:gd name="connsiteY8" fmla="*/ 560672 h 568656"/>
                  <a:gd name="connsiteX9" fmla="*/ 108551 w 696208"/>
                  <a:gd name="connsiteY9" fmla="*/ 522001 h 568656"/>
                  <a:gd name="connsiteX10" fmla="*/ 20730 w 696208"/>
                  <a:gd name="connsiteY10" fmla="*/ 360743 h 568656"/>
                  <a:gd name="connsiteX11" fmla="*/ -606 w 696208"/>
                  <a:gd name="connsiteY11" fmla="*/ 258540 h 568656"/>
                  <a:gd name="connsiteX12" fmla="*/ 185989 w 696208"/>
                  <a:gd name="connsiteY12" fmla="*/ 92995 h 568656"/>
                  <a:gd name="connsiteX13" fmla="*/ 438306 w 696208"/>
                  <a:gd name="connsiteY13" fmla="*/ 11937 h 56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6208" h="568656">
                    <a:moveTo>
                      <a:pt x="438306" y="11937"/>
                    </a:moveTo>
                    <a:cubicBezTo>
                      <a:pt x="453451" y="8603"/>
                      <a:pt x="468596" y="5556"/>
                      <a:pt x="483836" y="2412"/>
                    </a:cubicBezTo>
                    <a:cubicBezTo>
                      <a:pt x="497923" y="-1446"/>
                      <a:pt x="512801" y="-1446"/>
                      <a:pt x="526889" y="2412"/>
                    </a:cubicBezTo>
                    <a:cubicBezTo>
                      <a:pt x="544605" y="9080"/>
                      <a:pt x="555464" y="26415"/>
                      <a:pt x="564989" y="42894"/>
                    </a:cubicBezTo>
                    <a:cubicBezTo>
                      <a:pt x="617310" y="135667"/>
                      <a:pt x="659162" y="233965"/>
                      <a:pt x="689766" y="335978"/>
                    </a:cubicBezTo>
                    <a:cubicBezTo>
                      <a:pt x="702625" y="360057"/>
                      <a:pt x="693529" y="390013"/>
                      <a:pt x="669449" y="402872"/>
                    </a:cubicBezTo>
                    <a:cubicBezTo>
                      <a:pt x="667487" y="403920"/>
                      <a:pt x="665468" y="404834"/>
                      <a:pt x="663382" y="405606"/>
                    </a:cubicBezTo>
                    <a:cubicBezTo>
                      <a:pt x="527917" y="492235"/>
                      <a:pt x="374613" y="547109"/>
                      <a:pt x="214945" y="566102"/>
                    </a:cubicBezTo>
                    <a:cubicBezTo>
                      <a:pt x="192656" y="568769"/>
                      <a:pt x="169035" y="570483"/>
                      <a:pt x="148936" y="560672"/>
                    </a:cubicBezTo>
                    <a:cubicBezTo>
                      <a:pt x="132525" y="551262"/>
                      <a:pt x="118657" y="537994"/>
                      <a:pt x="108551" y="522001"/>
                    </a:cubicBezTo>
                    <a:cubicBezTo>
                      <a:pt x="72289" y="472357"/>
                      <a:pt x="42762" y="418131"/>
                      <a:pt x="20730" y="360743"/>
                    </a:cubicBezTo>
                    <a:cubicBezTo>
                      <a:pt x="6652" y="328510"/>
                      <a:pt x="-606" y="293715"/>
                      <a:pt x="-606" y="258540"/>
                    </a:cubicBezTo>
                    <a:cubicBezTo>
                      <a:pt x="3680" y="160146"/>
                      <a:pt x="109408" y="125761"/>
                      <a:pt x="185989" y="92995"/>
                    </a:cubicBezTo>
                    <a:cubicBezTo>
                      <a:pt x="267371" y="58124"/>
                      <a:pt x="351848" y="30987"/>
                      <a:pt x="438306" y="11937"/>
                    </a:cubicBezTo>
                    <a:close/>
                  </a:path>
                </a:pathLst>
              </a:custGeom>
              <a:solidFill>
                <a:schemeClr val="accent4"/>
              </a:solidFill>
              <a:ln w="9525" cap="flat">
                <a:noFill/>
                <a:prstDash val="solid"/>
                <a:miter/>
              </a:ln>
            </p:spPr>
            <p:txBody>
              <a:bodyPr rtlCol="0" anchor="ctr"/>
              <a:lstStyle/>
              <a:p>
                <a:endParaRPr lang="zh-CN" altLang="en-US"/>
              </a:p>
            </p:txBody>
          </p:sp>
          <p:sp>
            <p:nvSpPr>
              <p:cNvPr id="266" name="任意多边形: 形状 265"/>
              <p:cNvSpPr/>
              <p:nvPr/>
            </p:nvSpPr>
            <p:spPr>
              <a:xfrm>
                <a:off x="5020588" y="5727048"/>
                <a:ext cx="736258" cy="458410"/>
              </a:xfrm>
              <a:custGeom>
                <a:avLst/>
                <a:gdLst>
                  <a:gd name="connsiteX0" fmla="*/ 2855 w 483792"/>
                  <a:gd name="connsiteY0" fmla="*/ 199604 h 301219"/>
                  <a:gd name="connsiteX1" fmla="*/ 140110 w 483792"/>
                  <a:gd name="connsiteY1" fmla="*/ 253802 h 301219"/>
                  <a:gd name="connsiteX2" fmla="*/ 274794 w 483792"/>
                  <a:gd name="connsiteY2" fmla="*/ 298759 h 301219"/>
                  <a:gd name="connsiteX3" fmla="*/ 331944 w 483792"/>
                  <a:gd name="connsiteY3" fmla="*/ 293901 h 301219"/>
                  <a:gd name="connsiteX4" fmla="*/ 372139 w 483792"/>
                  <a:gd name="connsiteY4" fmla="*/ 255325 h 301219"/>
                  <a:gd name="connsiteX5" fmla="*/ 437766 w 483792"/>
                  <a:gd name="connsiteY5" fmla="*/ 143407 h 301219"/>
                  <a:gd name="connsiteX6" fmla="*/ 483010 w 483792"/>
                  <a:gd name="connsiteY6" fmla="*/ 7104 h 301219"/>
                  <a:gd name="connsiteX7" fmla="*/ 471390 w 483792"/>
                  <a:gd name="connsiteY7" fmla="*/ 3866 h 301219"/>
                  <a:gd name="connsiteX8" fmla="*/ 378235 w 483792"/>
                  <a:gd name="connsiteY8" fmla="*/ 225131 h 301219"/>
                  <a:gd name="connsiteX9" fmla="*/ 340706 w 483792"/>
                  <a:gd name="connsiteY9" fmla="*/ 273709 h 301219"/>
                  <a:gd name="connsiteX10" fmla="*/ 274031 w 483792"/>
                  <a:gd name="connsiteY10" fmla="*/ 286472 h 301219"/>
                  <a:gd name="connsiteX11" fmla="*/ 150206 w 483792"/>
                  <a:gd name="connsiteY11" fmla="*/ 244753 h 301219"/>
                  <a:gd name="connsiteX12" fmla="*/ 6665 w 483792"/>
                  <a:gd name="connsiteY12" fmla="*/ 187603 h 301219"/>
                  <a:gd name="connsiteX13" fmla="*/ 3426 w 483792"/>
                  <a:gd name="connsiteY13" fmla="*/ 199223 h 301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792" h="301219">
                    <a:moveTo>
                      <a:pt x="2855" y="199604"/>
                    </a:moveTo>
                    <a:lnTo>
                      <a:pt x="140110" y="253802"/>
                    </a:lnTo>
                    <a:cubicBezTo>
                      <a:pt x="183735" y="271042"/>
                      <a:pt x="227930" y="292378"/>
                      <a:pt x="274794" y="298759"/>
                    </a:cubicBezTo>
                    <a:cubicBezTo>
                      <a:pt x="293920" y="302550"/>
                      <a:pt x="313732" y="300874"/>
                      <a:pt x="331944" y="293901"/>
                    </a:cubicBezTo>
                    <a:cubicBezTo>
                      <a:pt x="348412" y="284682"/>
                      <a:pt x="362252" y="271403"/>
                      <a:pt x="372139" y="255325"/>
                    </a:cubicBezTo>
                    <a:cubicBezTo>
                      <a:pt x="397685" y="220293"/>
                      <a:pt x="419668" y="182802"/>
                      <a:pt x="437766" y="143407"/>
                    </a:cubicBezTo>
                    <a:cubicBezTo>
                      <a:pt x="457664" y="99716"/>
                      <a:pt x="472837" y="54024"/>
                      <a:pt x="483010" y="7104"/>
                    </a:cubicBezTo>
                    <a:cubicBezTo>
                      <a:pt x="484724" y="-516"/>
                      <a:pt x="473485" y="-3755"/>
                      <a:pt x="471390" y="3866"/>
                    </a:cubicBezTo>
                    <a:cubicBezTo>
                      <a:pt x="454178" y="82713"/>
                      <a:pt x="422593" y="157713"/>
                      <a:pt x="378235" y="225131"/>
                    </a:cubicBezTo>
                    <a:cubicBezTo>
                      <a:pt x="367862" y="242867"/>
                      <a:pt x="355251" y="259202"/>
                      <a:pt x="340706" y="273709"/>
                    </a:cubicBezTo>
                    <a:cubicBezTo>
                      <a:pt x="321656" y="290092"/>
                      <a:pt x="296892" y="290092"/>
                      <a:pt x="274031" y="286472"/>
                    </a:cubicBezTo>
                    <a:cubicBezTo>
                      <a:pt x="231169" y="279900"/>
                      <a:pt x="190497" y="260659"/>
                      <a:pt x="150206" y="244753"/>
                    </a:cubicBezTo>
                    <a:lnTo>
                      <a:pt x="6665" y="187603"/>
                    </a:lnTo>
                    <a:cubicBezTo>
                      <a:pt x="-575" y="184745"/>
                      <a:pt x="-3717" y="196461"/>
                      <a:pt x="3426" y="199223"/>
                    </a:cubicBezTo>
                    <a:close/>
                  </a:path>
                </a:pathLst>
              </a:custGeom>
              <a:solidFill>
                <a:srgbClr val="FFFFFF"/>
              </a:solidFill>
              <a:ln w="9525" cap="flat">
                <a:noFill/>
                <a:prstDash val="solid"/>
                <a:miter/>
              </a:ln>
            </p:spPr>
            <p:txBody>
              <a:bodyPr rtlCol="0" anchor="ctr"/>
              <a:lstStyle/>
              <a:p>
                <a:endParaRPr lang="zh-CN" altLang="en-US"/>
              </a:p>
            </p:txBody>
          </p:sp>
          <p:sp>
            <p:nvSpPr>
              <p:cNvPr id="267" name="任意多边形: 形状 266"/>
              <p:cNvSpPr/>
              <p:nvPr/>
            </p:nvSpPr>
            <p:spPr>
              <a:xfrm>
                <a:off x="5268517" y="6203342"/>
                <a:ext cx="103854" cy="301785"/>
              </a:xfrm>
              <a:custGeom>
                <a:avLst/>
                <a:gdLst>
                  <a:gd name="connsiteX0" fmla="*/ 11488 w 68242"/>
                  <a:gd name="connsiteY0" fmla="*/ 193434 h 198302"/>
                  <a:gd name="connsiteX1" fmla="*/ 67019 w 68242"/>
                  <a:gd name="connsiteY1" fmla="*/ 8744 h 198302"/>
                  <a:gd name="connsiteX2" fmla="*/ 56637 w 68242"/>
                  <a:gd name="connsiteY2" fmla="*/ 2648 h 198302"/>
                  <a:gd name="connsiteX3" fmla="*/ -513 w 68242"/>
                  <a:gd name="connsiteY3" fmla="*/ 190195 h 198302"/>
                  <a:gd name="connsiteX4" fmla="*/ 11107 w 68242"/>
                  <a:gd name="connsiteY4" fmla="*/ 193434 h 198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42" h="198302">
                    <a:moveTo>
                      <a:pt x="11488" y="193434"/>
                    </a:moveTo>
                    <a:cubicBezTo>
                      <a:pt x="21632" y="129654"/>
                      <a:pt x="40310" y="67542"/>
                      <a:pt x="67019" y="8744"/>
                    </a:cubicBezTo>
                    <a:cubicBezTo>
                      <a:pt x="70257" y="1695"/>
                      <a:pt x="59875" y="-4400"/>
                      <a:pt x="56637" y="2648"/>
                    </a:cubicBezTo>
                    <a:cubicBezTo>
                      <a:pt x="29195" y="62293"/>
                      <a:pt x="9964" y="125387"/>
                      <a:pt x="-513" y="190195"/>
                    </a:cubicBezTo>
                    <a:cubicBezTo>
                      <a:pt x="-1752" y="197815"/>
                      <a:pt x="9869" y="201149"/>
                      <a:pt x="11107" y="193434"/>
                    </a:cubicBezTo>
                    <a:close/>
                  </a:path>
                </a:pathLst>
              </a:custGeom>
              <a:solidFill>
                <a:srgbClr val="FFFFFF"/>
              </a:solidFill>
              <a:ln w="9525" cap="flat">
                <a:noFill/>
                <a:prstDash val="solid"/>
                <a:miter/>
              </a:ln>
            </p:spPr>
            <p:txBody>
              <a:bodyPr rtlCol="0" anchor="ctr"/>
              <a:lstStyle/>
              <a:p>
                <a:endParaRPr lang="zh-CN" altLang="en-US"/>
              </a:p>
            </p:txBody>
          </p:sp>
          <p:sp>
            <p:nvSpPr>
              <p:cNvPr id="268" name="任意多边形: 形状 267"/>
              <p:cNvSpPr/>
              <p:nvPr/>
            </p:nvSpPr>
            <p:spPr>
              <a:xfrm>
                <a:off x="5664711" y="6090099"/>
                <a:ext cx="305432" cy="163211"/>
              </a:xfrm>
              <a:custGeom>
                <a:avLst/>
                <a:gdLst>
                  <a:gd name="connsiteX0" fmla="*/ 197301 w 200699"/>
                  <a:gd name="connsiteY0" fmla="*/ 95061 h 107245"/>
                  <a:gd name="connsiteX1" fmla="*/ 6801 w 200699"/>
                  <a:gd name="connsiteY1" fmla="*/ -189 h 107245"/>
                  <a:gd name="connsiteX2" fmla="*/ 3563 w 200699"/>
                  <a:gd name="connsiteY2" fmla="*/ 11431 h 107245"/>
                  <a:gd name="connsiteX3" fmla="*/ 191396 w 200699"/>
                  <a:gd name="connsiteY3" fmla="*/ 105634 h 107245"/>
                  <a:gd name="connsiteX4" fmla="*/ 197492 w 200699"/>
                  <a:gd name="connsiteY4" fmla="*/ 95156 h 10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699" h="107245">
                    <a:moveTo>
                      <a:pt x="197301" y="95061"/>
                    </a:moveTo>
                    <a:cubicBezTo>
                      <a:pt x="139608" y="52836"/>
                      <a:pt x="75200" y="20633"/>
                      <a:pt x="6801" y="-189"/>
                    </a:cubicBezTo>
                    <a:cubicBezTo>
                      <a:pt x="-628" y="-2475"/>
                      <a:pt x="-3771" y="9336"/>
                      <a:pt x="3563" y="11431"/>
                    </a:cubicBezTo>
                    <a:cubicBezTo>
                      <a:pt x="71048" y="31987"/>
                      <a:pt x="134561" y="63838"/>
                      <a:pt x="191396" y="105634"/>
                    </a:cubicBezTo>
                    <a:cubicBezTo>
                      <a:pt x="197682" y="110206"/>
                      <a:pt x="203683" y="99728"/>
                      <a:pt x="197492" y="95156"/>
                    </a:cubicBezTo>
                    <a:close/>
                  </a:path>
                </a:pathLst>
              </a:custGeom>
              <a:solidFill>
                <a:srgbClr val="FFFFFF"/>
              </a:solidFill>
              <a:ln w="9525" cap="flat">
                <a:noFill/>
                <a:prstDash val="solid"/>
                <a:miter/>
              </a:ln>
            </p:spPr>
            <p:txBody>
              <a:bodyPr rtlCol="0" anchor="ctr"/>
              <a:lstStyle/>
              <a:p>
                <a:endParaRPr lang="zh-CN" altLang="en-US"/>
              </a:p>
            </p:txBody>
          </p:sp>
        </p:grpSp>
        <p:sp>
          <p:nvSpPr>
            <p:cNvPr id="236" name="任意多边形: 形状 235"/>
            <p:cNvSpPr/>
            <p:nvPr/>
          </p:nvSpPr>
          <p:spPr>
            <a:xfrm>
              <a:off x="11670836" y="4861411"/>
              <a:ext cx="428923" cy="397468"/>
            </a:xfrm>
            <a:custGeom>
              <a:avLst/>
              <a:gdLst>
                <a:gd name="connsiteX0" fmla="*/ 0 w 281844"/>
                <a:gd name="connsiteY0" fmla="*/ 261176 h 261175"/>
                <a:gd name="connsiteX1" fmla="*/ 20669 w 281844"/>
                <a:gd name="connsiteY1" fmla="*/ 0 h 261175"/>
                <a:gd name="connsiteX2" fmla="*/ 281845 w 281844"/>
                <a:gd name="connsiteY2" fmla="*/ 20765 h 261175"/>
                <a:gd name="connsiteX3" fmla="*/ 0 w 281844"/>
                <a:gd name="connsiteY3" fmla="*/ 261176 h 261175"/>
              </a:gdLst>
              <a:ahLst/>
              <a:cxnLst>
                <a:cxn ang="0">
                  <a:pos x="connsiteX0" y="connsiteY0"/>
                </a:cxn>
                <a:cxn ang="0">
                  <a:pos x="connsiteX1" y="connsiteY1"/>
                </a:cxn>
                <a:cxn ang="0">
                  <a:pos x="connsiteX2" y="connsiteY2"/>
                </a:cxn>
                <a:cxn ang="0">
                  <a:pos x="connsiteX3" y="connsiteY3"/>
                </a:cxn>
              </a:cxnLst>
              <a:rect l="l" t="t" r="r" b="b"/>
              <a:pathLst>
                <a:path w="281844" h="261175">
                  <a:moveTo>
                    <a:pt x="0" y="261176"/>
                  </a:moveTo>
                  <a:lnTo>
                    <a:pt x="20669" y="0"/>
                  </a:lnTo>
                  <a:lnTo>
                    <a:pt x="281845" y="20765"/>
                  </a:lnTo>
                  <a:lnTo>
                    <a:pt x="0" y="261176"/>
                  </a:lnTo>
                  <a:close/>
                </a:path>
              </a:pathLst>
            </a:custGeom>
            <a:solidFill>
              <a:schemeClr val="accent2"/>
            </a:solidFill>
            <a:ln w="9525" cap="flat">
              <a:noFill/>
              <a:prstDash val="solid"/>
              <a:miter/>
            </a:ln>
          </p:spPr>
          <p:txBody>
            <a:bodyPr rtlCol="0" anchor="ctr"/>
            <a:lstStyle/>
            <a:p>
              <a:endParaRPr lang="zh-CN" altLang="en-US"/>
            </a:p>
          </p:txBody>
        </p:sp>
        <p:sp>
          <p:nvSpPr>
            <p:cNvPr id="237" name="任意多边形: 形状 236"/>
            <p:cNvSpPr/>
            <p:nvPr/>
          </p:nvSpPr>
          <p:spPr>
            <a:xfrm rot="19171800">
              <a:off x="11860373" y="5000304"/>
              <a:ext cx="245555" cy="377898"/>
            </a:xfrm>
            <a:custGeom>
              <a:avLst/>
              <a:gdLst>
                <a:gd name="connsiteX0" fmla="*/ -605 w 161353"/>
                <a:gd name="connsiteY0" fmla="*/ -482 h 248316"/>
                <a:gd name="connsiteX1" fmla="*/ 160748 w 161353"/>
                <a:gd name="connsiteY1" fmla="*/ -482 h 248316"/>
                <a:gd name="connsiteX2" fmla="*/ 160748 w 161353"/>
                <a:gd name="connsiteY2" fmla="*/ 247835 h 248316"/>
                <a:gd name="connsiteX3" fmla="*/ -605 w 161353"/>
                <a:gd name="connsiteY3" fmla="*/ 247835 h 248316"/>
              </a:gdLst>
              <a:ahLst/>
              <a:cxnLst>
                <a:cxn ang="0">
                  <a:pos x="connsiteX0" y="connsiteY0"/>
                </a:cxn>
                <a:cxn ang="0">
                  <a:pos x="connsiteX1" y="connsiteY1"/>
                </a:cxn>
                <a:cxn ang="0">
                  <a:pos x="connsiteX2" y="connsiteY2"/>
                </a:cxn>
                <a:cxn ang="0">
                  <a:pos x="connsiteX3" y="connsiteY3"/>
                </a:cxn>
              </a:cxnLst>
              <a:rect l="l" t="t" r="r" b="b"/>
              <a:pathLst>
                <a:path w="161353" h="248316">
                  <a:moveTo>
                    <a:pt x="-605" y="-482"/>
                  </a:moveTo>
                  <a:lnTo>
                    <a:pt x="160748" y="-482"/>
                  </a:lnTo>
                  <a:lnTo>
                    <a:pt x="160748" y="247835"/>
                  </a:lnTo>
                  <a:lnTo>
                    <a:pt x="-605" y="247835"/>
                  </a:lnTo>
                  <a:close/>
                </a:path>
              </a:pathLst>
            </a:custGeom>
            <a:solidFill>
              <a:schemeClr val="accent2"/>
            </a:solidFill>
            <a:ln w="9525" cap="flat">
              <a:noFill/>
              <a:prstDash val="solid"/>
              <a:miter/>
            </a:ln>
          </p:spPr>
          <p:txBody>
            <a:bodyPr rtlCol="0" anchor="ctr"/>
            <a:lstStyle/>
            <a:p>
              <a:endParaRPr lang="zh-CN" altLang="en-US"/>
            </a:p>
          </p:txBody>
        </p:sp>
        <p:sp>
          <p:nvSpPr>
            <p:cNvPr id="238" name="任意多边形: 形状 237"/>
            <p:cNvSpPr/>
            <p:nvPr/>
          </p:nvSpPr>
          <p:spPr>
            <a:xfrm>
              <a:off x="11663930" y="5067965"/>
              <a:ext cx="229905" cy="198307"/>
            </a:xfrm>
            <a:custGeom>
              <a:avLst/>
              <a:gdLst>
                <a:gd name="connsiteX0" fmla="*/ 4219 w 151070"/>
                <a:gd name="connsiteY0" fmla="*/ 129826 h 130307"/>
                <a:gd name="connsiteX1" fmla="*/ 599 w 151070"/>
                <a:gd name="connsiteY1" fmla="*/ 128111 h 130307"/>
                <a:gd name="connsiteX2" fmla="*/ 1076 w 151070"/>
                <a:gd name="connsiteY2" fmla="*/ 121253 h 130307"/>
                <a:gd name="connsiteX3" fmla="*/ 1076 w 151070"/>
                <a:gd name="connsiteY3" fmla="*/ 121253 h 130307"/>
                <a:gd name="connsiteX4" fmla="*/ 142045 w 151070"/>
                <a:gd name="connsiteY4" fmla="*/ 1048 h 130307"/>
                <a:gd name="connsiteX5" fmla="*/ 148903 w 151070"/>
                <a:gd name="connsiteY5" fmla="*/ 838 h 130307"/>
                <a:gd name="connsiteX6" fmla="*/ 149094 w 151070"/>
                <a:gd name="connsiteY6" fmla="*/ 7705 h 130307"/>
                <a:gd name="connsiteX7" fmla="*/ 148332 w 151070"/>
                <a:gd name="connsiteY7" fmla="*/ 8382 h 130307"/>
                <a:gd name="connsiteX8" fmla="*/ 7362 w 151070"/>
                <a:gd name="connsiteY8" fmla="*/ 128683 h 130307"/>
                <a:gd name="connsiteX9" fmla="*/ 4219 w 151070"/>
                <a:gd name="connsiteY9" fmla="*/ 129826 h 13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70" h="130307">
                  <a:moveTo>
                    <a:pt x="4219" y="129826"/>
                  </a:moveTo>
                  <a:cubicBezTo>
                    <a:pt x="2790" y="129826"/>
                    <a:pt x="1456" y="129197"/>
                    <a:pt x="599" y="128111"/>
                  </a:cubicBezTo>
                  <a:cubicBezTo>
                    <a:pt x="-1210" y="126092"/>
                    <a:pt x="-925" y="123015"/>
                    <a:pt x="1076" y="121253"/>
                  </a:cubicBezTo>
                  <a:cubicBezTo>
                    <a:pt x="1076" y="121253"/>
                    <a:pt x="1076" y="121253"/>
                    <a:pt x="1076" y="121253"/>
                  </a:cubicBezTo>
                  <a:lnTo>
                    <a:pt x="142045" y="1048"/>
                  </a:lnTo>
                  <a:cubicBezTo>
                    <a:pt x="143856" y="-905"/>
                    <a:pt x="146998" y="-1000"/>
                    <a:pt x="148903" y="838"/>
                  </a:cubicBezTo>
                  <a:cubicBezTo>
                    <a:pt x="150904" y="2677"/>
                    <a:pt x="150999" y="5753"/>
                    <a:pt x="149094" y="7705"/>
                  </a:cubicBezTo>
                  <a:cubicBezTo>
                    <a:pt x="148903" y="7963"/>
                    <a:pt x="148618" y="8182"/>
                    <a:pt x="148332" y="8382"/>
                  </a:cubicBezTo>
                  <a:lnTo>
                    <a:pt x="7362" y="128683"/>
                  </a:lnTo>
                  <a:cubicBezTo>
                    <a:pt x="6505" y="129435"/>
                    <a:pt x="5362" y="129835"/>
                    <a:pt x="4219" y="129826"/>
                  </a:cubicBezTo>
                  <a:close/>
                </a:path>
              </a:pathLst>
            </a:custGeom>
            <a:solidFill>
              <a:srgbClr val="422038"/>
            </a:solidFill>
            <a:ln w="9525" cap="flat">
              <a:noFill/>
              <a:prstDash val="solid"/>
              <a:miter/>
            </a:ln>
          </p:spPr>
          <p:txBody>
            <a:bodyPr rtlCol="0" anchor="ctr"/>
            <a:lstStyle/>
            <a:p>
              <a:endParaRPr lang="zh-CN" altLang="en-US"/>
            </a:p>
          </p:txBody>
        </p:sp>
        <p:sp>
          <p:nvSpPr>
            <p:cNvPr id="239" name="任意多边形: 形状 238"/>
            <p:cNvSpPr/>
            <p:nvPr/>
          </p:nvSpPr>
          <p:spPr>
            <a:xfrm>
              <a:off x="11784510" y="5148289"/>
              <a:ext cx="235140" cy="273229"/>
            </a:xfrm>
            <a:custGeom>
              <a:avLst/>
              <a:gdLst>
                <a:gd name="connsiteX0" fmla="*/ 149110 w 154510"/>
                <a:gd name="connsiteY0" fmla="*/ 179057 h 179538"/>
                <a:gd name="connsiteX1" fmla="*/ 145491 w 154510"/>
                <a:gd name="connsiteY1" fmla="*/ 177343 h 179538"/>
                <a:gd name="connsiteX2" fmla="*/ 521 w 154510"/>
                <a:gd name="connsiteY2" fmla="*/ 7417 h 179538"/>
                <a:gd name="connsiteX3" fmla="*/ 1091 w 154510"/>
                <a:gd name="connsiteY3" fmla="*/ 654 h 179538"/>
                <a:gd name="connsiteX4" fmla="*/ 7854 w 154510"/>
                <a:gd name="connsiteY4" fmla="*/ 1226 h 179538"/>
                <a:gd name="connsiteX5" fmla="*/ 152825 w 154510"/>
                <a:gd name="connsiteY5" fmla="*/ 171152 h 179538"/>
                <a:gd name="connsiteX6" fmla="*/ 152062 w 154510"/>
                <a:gd name="connsiteY6" fmla="*/ 177981 h 179538"/>
                <a:gd name="connsiteX7" fmla="*/ 149110 w 154510"/>
                <a:gd name="connsiteY7" fmla="*/ 179057 h 17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10" h="179538">
                  <a:moveTo>
                    <a:pt x="149110" y="179057"/>
                  </a:moveTo>
                  <a:cubicBezTo>
                    <a:pt x="147681" y="179057"/>
                    <a:pt x="146348" y="178429"/>
                    <a:pt x="145491" y="177343"/>
                  </a:cubicBezTo>
                  <a:lnTo>
                    <a:pt x="521" y="7417"/>
                  </a:lnTo>
                  <a:cubicBezTo>
                    <a:pt x="-1194" y="5388"/>
                    <a:pt x="-908" y="2368"/>
                    <a:pt x="1091" y="654"/>
                  </a:cubicBezTo>
                  <a:cubicBezTo>
                    <a:pt x="3091" y="-1060"/>
                    <a:pt x="6140" y="-803"/>
                    <a:pt x="7854" y="1226"/>
                  </a:cubicBezTo>
                  <a:lnTo>
                    <a:pt x="152825" y="171152"/>
                  </a:lnTo>
                  <a:cubicBezTo>
                    <a:pt x="154539" y="173238"/>
                    <a:pt x="154159" y="176295"/>
                    <a:pt x="152062" y="177981"/>
                  </a:cubicBezTo>
                  <a:cubicBezTo>
                    <a:pt x="151206" y="178667"/>
                    <a:pt x="150158" y="179039"/>
                    <a:pt x="149110" y="179057"/>
                  </a:cubicBezTo>
                  <a:close/>
                </a:path>
              </a:pathLst>
            </a:custGeom>
            <a:solidFill>
              <a:srgbClr val="422038"/>
            </a:solidFill>
            <a:ln w="9525" cap="flat">
              <a:noFill/>
              <a:prstDash val="solid"/>
              <a:miter/>
            </a:ln>
          </p:spPr>
          <p:txBody>
            <a:bodyPr rtlCol="0" anchor="ctr"/>
            <a:lstStyle/>
            <a:p>
              <a:endParaRPr lang="zh-CN" altLang="en-US"/>
            </a:p>
          </p:txBody>
        </p:sp>
        <p:sp>
          <p:nvSpPr>
            <p:cNvPr id="240" name="任意多边形: 形状 239"/>
            <p:cNvSpPr/>
            <p:nvPr/>
          </p:nvSpPr>
          <p:spPr>
            <a:xfrm>
              <a:off x="11695462" y="4854016"/>
              <a:ext cx="178337" cy="27689"/>
            </a:xfrm>
            <a:custGeom>
              <a:avLst/>
              <a:gdLst>
                <a:gd name="connsiteX0" fmla="*/ 111897 w 117184"/>
                <a:gd name="connsiteY0" fmla="*/ 17713 h 18194"/>
                <a:gd name="connsiteX1" fmla="*/ 111897 w 117184"/>
                <a:gd name="connsiteY1" fmla="*/ 17713 h 18194"/>
                <a:gd name="connsiteX2" fmla="*/ 3883 w 117184"/>
                <a:gd name="connsiteY2" fmla="*/ 9141 h 18194"/>
                <a:gd name="connsiteX3" fmla="*/ -593 w 117184"/>
                <a:gd name="connsiteY3" fmla="*/ 4121 h 18194"/>
                <a:gd name="connsiteX4" fmla="*/ -593 w 117184"/>
                <a:gd name="connsiteY4" fmla="*/ 3997 h 18194"/>
                <a:gd name="connsiteX5" fmla="*/ 4645 w 117184"/>
                <a:gd name="connsiteY5" fmla="*/ -479 h 18194"/>
                <a:gd name="connsiteX6" fmla="*/ 112659 w 117184"/>
                <a:gd name="connsiteY6" fmla="*/ 8093 h 18194"/>
                <a:gd name="connsiteX7" fmla="*/ 116468 w 117184"/>
                <a:gd name="connsiteY7" fmla="*/ 13817 h 18194"/>
                <a:gd name="connsiteX8" fmla="*/ 112659 w 117184"/>
                <a:gd name="connsiteY8" fmla="*/ 17618 h 18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184" h="18194">
                  <a:moveTo>
                    <a:pt x="111897" y="17713"/>
                  </a:moveTo>
                  <a:lnTo>
                    <a:pt x="111897" y="17713"/>
                  </a:lnTo>
                  <a:lnTo>
                    <a:pt x="3883" y="9141"/>
                  </a:lnTo>
                  <a:cubicBezTo>
                    <a:pt x="1216" y="8988"/>
                    <a:pt x="-784" y="6740"/>
                    <a:pt x="-593" y="4121"/>
                  </a:cubicBezTo>
                  <a:cubicBezTo>
                    <a:pt x="-593" y="4073"/>
                    <a:pt x="-593" y="4035"/>
                    <a:pt x="-593" y="3997"/>
                  </a:cubicBezTo>
                  <a:cubicBezTo>
                    <a:pt x="-213" y="1387"/>
                    <a:pt x="1978" y="-546"/>
                    <a:pt x="4645" y="-479"/>
                  </a:cubicBezTo>
                  <a:lnTo>
                    <a:pt x="112659" y="8093"/>
                  </a:lnTo>
                  <a:cubicBezTo>
                    <a:pt x="115326" y="8617"/>
                    <a:pt x="117041" y="11179"/>
                    <a:pt x="116468" y="13817"/>
                  </a:cubicBezTo>
                  <a:cubicBezTo>
                    <a:pt x="116088" y="15732"/>
                    <a:pt x="114564" y="17237"/>
                    <a:pt x="112659" y="17618"/>
                  </a:cubicBezTo>
                  <a:close/>
                </a:path>
              </a:pathLst>
            </a:custGeom>
            <a:solidFill>
              <a:srgbClr val="422038"/>
            </a:solidFill>
            <a:ln w="9525" cap="flat">
              <a:noFill/>
              <a:prstDash val="solid"/>
              <a:miter/>
            </a:ln>
          </p:spPr>
          <p:txBody>
            <a:bodyPr rtlCol="0" anchor="ctr"/>
            <a:lstStyle/>
            <a:p>
              <a:endParaRPr lang="zh-CN" altLang="en-US"/>
            </a:p>
          </p:txBody>
        </p:sp>
        <p:grpSp>
          <p:nvGrpSpPr>
            <p:cNvPr id="241" name="组合 240"/>
            <p:cNvGrpSpPr/>
            <p:nvPr/>
          </p:nvGrpSpPr>
          <p:grpSpPr>
            <a:xfrm>
              <a:off x="4209677" y="173833"/>
              <a:ext cx="1889489" cy="1824712"/>
              <a:chOff x="4209677" y="173833"/>
              <a:chExt cx="1889489" cy="1824712"/>
            </a:xfrm>
          </p:grpSpPr>
          <p:grpSp>
            <p:nvGrpSpPr>
              <p:cNvPr id="250" name="组合 249"/>
              <p:cNvGrpSpPr/>
              <p:nvPr/>
            </p:nvGrpSpPr>
            <p:grpSpPr>
              <a:xfrm>
                <a:off x="5511946" y="173833"/>
                <a:ext cx="587220" cy="392540"/>
                <a:chOff x="6443766" y="851713"/>
                <a:chExt cx="587220" cy="392540"/>
              </a:xfrm>
            </p:grpSpPr>
            <p:sp>
              <p:nvSpPr>
                <p:cNvPr id="256" name="任意多边形: 形状 255"/>
                <p:cNvSpPr/>
                <p:nvPr/>
              </p:nvSpPr>
              <p:spPr>
                <a:xfrm>
                  <a:off x="6738609" y="951876"/>
                  <a:ext cx="292377" cy="292377"/>
                </a:xfrm>
                <a:custGeom>
                  <a:avLst/>
                  <a:gdLst>
                    <a:gd name="connsiteX0" fmla="*/ 0 w 192119"/>
                    <a:gd name="connsiteY0" fmla="*/ 0 h 192119"/>
                    <a:gd name="connsiteX1" fmla="*/ 192119 w 192119"/>
                    <a:gd name="connsiteY1" fmla="*/ 0 h 192119"/>
                    <a:gd name="connsiteX2" fmla="*/ 192119 w 192119"/>
                    <a:gd name="connsiteY2" fmla="*/ 192119 h 192119"/>
                    <a:gd name="connsiteX3" fmla="*/ 0 w 192119"/>
                    <a:gd name="connsiteY3" fmla="*/ 192119 h 192119"/>
                  </a:gdLst>
                  <a:ahLst/>
                  <a:cxnLst>
                    <a:cxn ang="0">
                      <a:pos x="connsiteX0" y="connsiteY0"/>
                    </a:cxn>
                    <a:cxn ang="0">
                      <a:pos x="connsiteX1" y="connsiteY1"/>
                    </a:cxn>
                    <a:cxn ang="0">
                      <a:pos x="connsiteX2" y="connsiteY2"/>
                    </a:cxn>
                    <a:cxn ang="0">
                      <a:pos x="connsiteX3" y="connsiteY3"/>
                    </a:cxn>
                  </a:cxnLst>
                  <a:rect l="l" t="t" r="r" b="b"/>
                  <a:pathLst>
                    <a:path w="192119" h="192119">
                      <a:moveTo>
                        <a:pt x="0" y="0"/>
                      </a:moveTo>
                      <a:lnTo>
                        <a:pt x="192119" y="0"/>
                      </a:lnTo>
                      <a:lnTo>
                        <a:pt x="192119" y="192119"/>
                      </a:lnTo>
                      <a:lnTo>
                        <a:pt x="0" y="192119"/>
                      </a:lnTo>
                      <a:close/>
                    </a:path>
                  </a:pathLst>
                </a:custGeom>
                <a:solidFill>
                  <a:schemeClr val="accent3"/>
                </a:solidFill>
                <a:ln w="9525" cap="flat">
                  <a:noFill/>
                  <a:prstDash val="solid"/>
                  <a:miter/>
                </a:ln>
              </p:spPr>
              <p:txBody>
                <a:bodyPr rtlCol="0" anchor="ctr"/>
                <a:lstStyle/>
                <a:p>
                  <a:endParaRPr lang="zh-CN" altLang="en-US"/>
                </a:p>
              </p:txBody>
            </p:sp>
            <p:sp>
              <p:nvSpPr>
                <p:cNvPr id="257" name="任意多边形: 形状 256"/>
                <p:cNvSpPr/>
                <p:nvPr/>
              </p:nvSpPr>
              <p:spPr>
                <a:xfrm>
                  <a:off x="6600030" y="851713"/>
                  <a:ext cx="277011" cy="276865"/>
                </a:xfrm>
                <a:custGeom>
                  <a:avLst/>
                  <a:gdLst>
                    <a:gd name="connsiteX0" fmla="*/ 181418 w 182023"/>
                    <a:gd name="connsiteY0" fmla="*/ 181446 h 181927"/>
                    <a:gd name="connsiteX1" fmla="*/ -606 w 182023"/>
                    <a:gd name="connsiteY1" fmla="*/ 181446 h 181927"/>
                    <a:gd name="connsiteX2" fmla="*/ -606 w 182023"/>
                    <a:gd name="connsiteY2" fmla="*/ -481 h 181927"/>
                    <a:gd name="connsiteX3" fmla="*/ 181418 w 182023"/>
                    <a:gd name="connsiteY3" fmla="*/ -481 h 181927"/>
                    <a:gd name="connsiteX4" fmla="*/ 9110 w 182023"/>
                    <a:gd name="connsiteY4" fmla="*/ 171921 h 181927"/>
                    <a:gd name="connsiteX5" fmla="*/ 171797 w 182023"/>
                    <a:gd name="connsiteY5" fmla="*/ 171921 h 181927"/>
                    <a:gd name="connsiteX6" fmla="*/ 171797 w 182023"/>
                    <a:gd name="connsiteY6" fmla="*/ 9139 h 181927"/>
                    <a:gd name="connsiteX7" fmla="*/ 9110 w 182023"/>
                    <a:gd name="connsiteY7" fmla="*/ 9139 h 18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23" h="181927">
                      <a:moveTo>
                        <a:pt x="181418" y="181446"/>
                      </a:moveTo>
                      <a:lnTo>
                        <a:pt x="-606" y="181446"/>
                      </a:lnTo>
                      <a:lnTo>
                        <a:pt x="-606" y="-481"/>
                      </a:lnTo>
                      <a:lnTo>
                        <a:pt x="181418" y="-481"/>
                      </a:lnTo>
                      <a:close/>
                      <a:moveTo>
                        <a:pt x="9110" y="171921"/>
                      </a:moveTo>
                      <a:lnTo>
                        <a:pt x="171797" y="171921"/>
                      </a:lnTo>
                      <a:lnTo>
                        <a:pt x="171797" y="9139"/>
                      </a:lnTo>
                      <a:lnTo>
                        <a:pt x="9110" y="9139"/>
                      </a:lnTo>
                      <a:close/>
                    </a:path>
                  </a:pathLst>
                </a:custGeom>
                <a:solidFill>
                  <a:srgbClr val="010100"/>
                </a:solidFill>
                <a:ln w="9525" cap="flat">
                  <a:noFill/>
                  <a:prstDash val="solid"/>
                  <a:miter/>
                </a:ln>
              </p:spPr>
              <p:txBody>
                <a:bodyPr rtlCol="0" anchor="ctr"/>
                <a:lstStyle/>
                <a:p>
                  <a:endParaRPr lang="zh-CN" altLang="en-US"/>
                </a:p>
              </p:txBody>
            </p:sp>
            <p:sp>
              <p:nvSpPr>
                <p:cNvPr id="258" name="任意多边形: 形状 257"/>
                <p:cNvSpPr/>
                <p:nvPr/>
              </p:nvSpPr>
              <p:spPr>
                <a:xfrm>
                  <a:off x="6645545" y="1161483"/>
                  <a:ext cx="51893" cy="51893"/>
                </a:xfrm>
                <a:custGeom>
                  <a:avLst/>
                  <a:gdLst>
                    <a:gd name="connsiteX0" fmla="*/ 33494 w 34099"/>
                    <a:gd name="connsiteY0" fmla="*/ 16569 h 34099"/>
                    <a:gd name="connsiteX1" fmla="*/ 16444 w 34099"/>
                    <a:gd name="connsiteY1" fmla="*/ 33618 h 34099"/>
                    <a:gd name="connsiteX2" fmla="*/ -606 w 34099"/>
                    <a:gd name="connsiteY2" fmla="*/ 16569 h 34099"/>
                    <a:gd name="connsiteX3" fmla="*/ 16444 w 34099"/>
                    <a:gd name="connsiteY3" fmla="*/ -481 h 34099"/>
                    <a:gd name="connsiteX4" fmla="*/ 16539 w 34099"/>
                    <a:gd name="connsiteY4" fmla="*/ -481 h 34099"/>
                    <a:gd name="connsiteX5" fmla="*/ 33494 w 34099"/>
                    <a:gd name="connsiteY5" fmla="*/ 16473 h 34099"/>
                    <a:gd name="connsiteX6" fmla="*/ 33494 w 34099"/>
                    <a:gd name="connsiteY6" fmla="*/ 16569 h 3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34099">
                      <a:moveTo>
                        <a:pt x="33494" y="16569"/>
                      </a:moveTo>
                      <a:cubicBezTo>
                        <a:pt x="33494" y="25989"/>
                        <a:pt x="25864" y="33618"/>
                        <a:pt x="16444" y="33618"/>
                      </a:cubicBezTo>
                      <a:cubicBezTo>
                        <a:pt x="7024" y="33618"/>
                        <a:pt x="-606" y="25989"/>
                        <a:pt x="-606" y="16569"/>
                      </a:cubicBezTo>
                      <a:cubicBezTo>
                        <a:pt x="-606" y="7148"/>
                        <a:pt x="7024" y="-481"/>
                        <a:pt x="16444" y="-481"/>
                      </a:cubicBezTo>
                      <a:cubicBezTo>
                        <a:pt x="16473" y="-481"/>
                        <a:pt x="16511" y="-481"/>
                        <a:pt x="16539" y="-481"/>
                      </a:cubicBezTo>
                      <a:cubicBezTo>
                        <a:pt x="25903" y="-481"/>
                        <a:pt x="33494" y="7110"/>
                        <a:pt x="33494" y="16473"/>
                      </a:cubicBezTo>
                      <a:cubicBezTo>
                        <a:pt x="33494" y="16502"/>
                        <a:pt x="33494" y="16540"/>
                        <a:pt x="33494" y="16569"/>
                      </a:cubicBezTo>
                      <a:close/>
                    </a:path>
                  </a:pathLst>
                </a:custGeom>
                <a:solidFill>
                  <a:srgbClr val="010100"/>
                </a:solidFill>
                <a:ln w="9525" cap="flat">
                  <a:noFill/>
                  <a:prstDash val="solid"/>
                  <a:miter/>
                </a:ln>
              </p:spPr>
              <p:txBody>
                <a:bodyPr rtlCol="0" anchor="ctr"/>
                <a:lstStyle/>
                <a:p>
                  <a:endParaRPr lang="zh-CN" altLang="en-US"/>
                </a:p>
              </p:txBody>
            </p:sp>
            <p:sp>
              <p:nvSpPr>
                <p:cNvPr id="259" name="任意多边形: 形状 258"/>
                <p:cNvSpPr/>
                <p:nvPr/>
              </p:nvSpPr>
              <p:spPr>
                <a:xfrm>
                  <a:off x="6443766" y="1073495"/>
                  <a:ext cx="91901" cy="91901"/>
                </a:xfrm>
                <a:custGeom>
                  <a:avLst/>
                  <a:gdLst>
                    <a:gd name="connsiteX0" fmla="*/ 60388 w 60388"/>
                    <a:gd name="connsiteY0" fmla="*/ 30194 h 60388"/>
                    <a:gd name="connsiteX1" fmla="*/ 30194 w 60388"/>
                    <a:gd name="connsiteY1" fmla="*/ 60388 h 60388"/>
                    <a:gd name="connsiteX2" fmla="*/ 0 w 60388"/>
                    <a:gd name="connsiteY2" fmla="*/ 30194 h 60388"/>
                    <a:gd name="connsiteX3" fmla="*/ 30194 w 60388"/>
                    <a:gd name="connsiteY3" fmla="*/ 0 h 60388"/>
                    <a:gd name="connsiteX4" fmla="*/ 60388 w 60388"/>
                    <a:gd name="connsiteY4" fmla="*/ 30194 h 6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8" h="60388">
                      <a:moveTo>
                        <a:pt x="60388" y="30194"/>
                      </a:moveTo>
                      <a:cubicBezTo>
                        <a:pt x="60388" y="46870"/>
                        <a:pt x="46870" y="60388"/>
                        <a:pt x="30194" y="60388"/>
                      </a:cubicBezTo>
                      <a:cubicBezTo>
                        <a:pt x="13518" y="60388"/>
                        <a:pt x="0" y="46870"/>
                        <a:pt x="0" y="30194"/>
                      </a:cubicBezTo>
                      <a:cubicBezTo>
                        <a:pt x="0" y="13518"/>
                        <a:pt x="13518" y="0"/>
                        <a:pt x="30194" y="0"/>
                      </a:cubicBezTo>
                      <a:cubicBezTo>
                        <a:pt x="46870" y="0"/>
                        <a:pt x="60388" y="13518"/>
                        <a:pt x="60388" y="30194"/>
                      </a:cubicBezTo>
                      <a:close/>
                    </a:path>
                  </a:pathLst>
                </a:custGeom>
                <a:solidFill>
                  <a:srgbClr val="010100"/>
                </a:solidFill>
                <a:ln w="9525" cap="flat">
                  <a:noFill/>
                  <a:prstDash val="solid"/>
                  <a:miter/>
                </a:ln>
              </p:spPr>
              <p:txBody>
                <a:bodyPr rtlCol="0" anchor="ctr"/>
                <a:lstStyle/>
                <a:p>
                  <a:endParaRPr lang="zh-CN" altLang="en-US"/>
                </a:p>
              </p:txBody>
            </p:sp>
          </p:grpSp>
          <p:grpSp>
            <p:nvGrpSpPr>
              <p:cNvPr id="251" name="组合 250"/>
              <p:cNvGrpSpPr/>
              <p:nvPr/>
            </p:nvGrpSpPr>
            <p:grpSpPr>
              <a:xfrm>
                <a:off x="4209677" y="616249"/>
                <a:ext cx="1611806" cy="1382296"/>
                <a:chOff x="5460555" y="2265262"/>
                <a:chExt cx="1611806" cy="1382296"/>
              </a:xfrm>
            </p:grpSpPr>
            <p:sp>
              <p:nvSpPr>
                <p:cNvPr id="252" name="任意多边形: 形状 251"/>
                <p:cNvSpPr/>
                <p:nvPr/>
              </p:nvSpPr>
              <p:spPr>
                <a:xfrm>
                  <a:off x="5546683" y="2265262"/>
                  <a:ext cx="1525678" cy="1334276"/>
                </a:xfrm>
                <a:custGeom>
                  <a:avLst/>
                  <a:gdLst>
                    <a:gd name="connsiteX0" fmla="*/ 1001742 w 1002517"/>
                    <a:gd name="connsiteY0" fmla="*/ 455854 h 876747"/>
                    <a:gd name="connsiteX1" fmla="*/ 978502 w 1002517"/>
                    <a:gd name="connsiteY1" fmla="*/ 375939 h 876747"/>
                    <a:gd name="connsiteX2" fmla="*/ 964690 w 1002517"/>
                    <a:gd name="connsiteY2" fmla="*/ 351269 h 876747"/>
                    <a:gd name="connsiteX3" fmla="*/ 876108 w 1002517"/>
                    <a:gd name="connsiteY3" fmla="*/ 213728 h 876747"/>
                    <a:gd name="connsiteX4" fmla="*/ 828483 w 1002517"/>
                    <a:gd name="connsiteY4" fmla="*/ 140100 h 876747"/>
                    <a:gd name="connsiteX5" fmla="*/ 775810 w 1002517"/>
                    <a:gd name="connsiteY5" fmla="*/ 64471 h 876747"/>
                    <a:gd name="connsiteX6" fmla="*/ 709135 w 1002517"/>
                    <a:gd name="connsiteY6" fmla="*/ 11036 h 876747"/>
                    <a:gd name="connsiteX7" fmla="*/ 613885 w 1002517"/>
                    <a:gd name="connsiteY7" fmla="*/ 4464 h 876747"/>
                    <a:gd name="connsiteX8" fmla="*/ 513872 w 1002517"/>
                    <a:gd name="connsiteY8" fmla="*/ 44659 h 876747"/>
                    <a:gd name="connsiteX9" fmla="*/ 406049 w 1002517"/>
                    <a:gd name="connsiteY9" fmla="*/ 97809 h 876747"/>
                    <a:gd name="connsiteX10" fmla="*/ 164114 w 1002517"/>
                    <a:gd name="connsiteY10" fmla="*/ 216204 h 876747"/>
                    <a:gd name="connsiteX11" fmla="*/ 162305 w 1002517"/>
                    <a:gd name="connsiteY11" fmla="*/ 217633 h 876747"/>
                    <a:gd name="connsiteX12" fmla="*/ 26287 w 1002517"/>
                    <a:gd name="connsiteY12" fmla="*/ 336981 h 876747"/>
                    <a:gd name="connsiteX13" fmla="*/ -478 w 1002517"/>
                    <a:gd name="connsiteY13" fmla="*/ 420992 h 876747"/>
                    <a:gd name="connsiteX14" fmla="*/ 16095 w 1002517"/>
                    <a:gd name="connsiteY14" fmla="*/ 525767 h 876747"/>
                    <a:gd name="connsiteX15" fmla="*/ 104488 w 1002517"/>
                    <a:gd name="connsiteY15" fmla="*/ 714552 h 876747"/>
                    <a:gd name="connsiteX16" fmla="*/ 230027 w 1002517"/>
                    <a:gd name="connsiteY16" fmla="*/ 850093 h 876747"/>
                    <a:gd name="connsiteX17" fmla="*/ 424432 w 1002517"/>
                    <a:gd name="connsiteY17" fmla="*/ 863619 h 876747"/>
                    <a:gd name="connsiteX18" fmla="*/ 526731 w 1002517"/>
                    <a:gd name="connsiteY18" fmla="*/ 830948 h 876747"/>
                    <a:gd name="connsiteX19" fmla="*/ 611789 w 1002517"/>
                    <a:gd name="connsiteY19" fmla="*/ 803325 h 876747"/>
                    <a:gd name="connsiteX20" fmla="*/ 756188 w 1002517"/>
                    <a:gd name="connsiteY20" fmla="*/ 749700 h 876747"/>
                    <a:gd name="connsiteX21" fmla="*/ 892586 w 1002517"/>
                    <a:gd name="connsiteY21" fmla="*/ 662832 h 876747"/>
                    <a:gd name="connsiteX22" fmla="*/ 944878 w 1002517"/>
                    <a:gd name="connsiteY22" fmla="*/ 613016 h 876747"/>
                    <a:gd name="connsiteX23" fmla="*/ 982978 w 1002517"/>
                    <a:gd name="connsiteY23" fmla="*/ 548436 h 876747"/>
                    <a:gd name="connsiteX24" fmla="*/ 1001742 w 1002517"/>
                    <a:gd name="connsiteY24" fmla="*/ 455854 h 87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2517" h="876747">
                      <a:moveTo>
                        <a:pt x="1001742" y="455854"/>
                      </a:moveTo>
                      <a:cubicBezTo>
                        <a:pt x="999047" y="428002"/>
                        <a:pt x="991160" y="400894"/>
                        <a:pt x="978502" y="375939"/>
                      </a:cubicBezTo>
                      <a:cubicBezTo>
                        <a:pt x="974329" y="367481"/>
                        <a:pt x="969719" y="359251"/>
                        <a:pt x="964690" y="351269"/>
                      </a:cubicBezTo>
                      <a:lnTo>
                        <a:pt x="876108" y="213728"/>
                      </a:lnTo>
                      <a:lnTo>
                        <a:pt x="828483" y="140100"/>
                      </a:lnTo>
                      <a:cubicBezTo>
                        <a:pt x="812481" y="113839"/>
                        <a:pt x="794888" y="88588"/>
                        <a:pt x="775810" y="64471"/>
                      </a:cubicBezTo>
                      <a:cubicBezTo>
                        <a:pt x="757922" y="41840"/>
                        <a:pt x="735119" y="23571"/>
                        <a:pt x="709135" y="11036"/>
                      </a:cubicBezTo>
                      <a:cubicBezTo>
                        <a:pt x="678978" y="-1604"/>
                        <a:pt x="645488" y="-3909"/>
                        <a:pt x="613885" y="4464"/>
                      </a:cubicBezTo>
                      <a:cubicBezTo>
                        <a:pt x="579128" y="14026"/>
                        <a:pt x="545581" y="27514"/>
                        <a:pt x="513872" y="44659"/>
                      </a:cubicBezTo>
                      <a:lnTo>
                        <a:pt x="406049" y="97809"/>
                      </a:lnTo>
                      <a:lnTo>
                        <a:pt x="164114" y="216204"/>
                      </a:lnTo>
                      <a:cubicBezTo>
                        <a:pt x="163381" y="216490"/>
                        <a:pt x="162752" y="216986"/>
                        <a:pt x="162305" y="217633"/>
                      </a:cubicBezTo>
                      <a:cubicBezTo>
                        <a:pt x="108202" y="246208"/>
                        <a:pt x="57530" y="283260"/>
                        <a:pt x="26287" y="336981"/>
                      </a:cubicBezTo>
                      <a:cubicBezTo>
                        <a:pt x="11057" y="362566"/>
                        <a:pt x="1903" y="391312"/>
                        <a:pt x="-478" y="420992"/>
                      </a:cubicBezTo>
                      <a:cubicBezTo>
                        <a:pt x="-1545" y="456644"/>
                        <a:pt x="4085" y="492182"/>
                        <a:pt x="16095" y="525767"/>
                      </a:cubicBezTo>
                      <a:cubicBezTo>
                        <a:pt x="37394" y="592204"/>
                        <a:pt x="67102" y="655650"/>
                        <a:pt x="104488" y="714552"/>
                      </a:cubicBezTo>
                      <a:cubicBezTo>
                        <a:pt x="137158" y="766368"/>
                        <a:pt x="175925" y="819327"/>
                        <a:pt x="230027" y="850093"/>
                      </a:cubicBezTo>
                      <a:cubicBezTo>
                        <a:pt x="290035" y="884669"/>
                        <a:pt x="359567" y="880382"/>
                        <a:pt x="424432" y="863619"/>
                      </a:cubicBezTo>
                      <a:cubicBezTo>
                        <a:pt x="459103" y="854570"/>
                        <a:pt x="492822" y="842282"/>
                        <a:pt x="526731" y="830948"/>
                      </a:cubicBezTo>
                      <a:cubicBezTo>
                        <a:pt x="555306" y="821423"/>
                        <a:pt x="583404" y="812470"/>
                        <a:pt x="611789" y="803325"/>
                      </a:cubicBezTo>
                      <a:cubicBezTo>
                        <a:pt x="660995" y="788476"/>
                        <a:pt x="709220" y="770569"/>
                        <a:pt x="756188" y="749700"/>
                      </a:cubicBezTo>
                      <a:cubicBezTo>
                        <a:pt x="805194" y="726716"/>
                        <a:pt x="851038" y="697521"/>
                        <a:pt x="892586" y="662832"/>
                      </a:cubicBezTo>
                      <a:cubicBezTo>
                        <a:pt x="911598" y="647973"/>
                        <a:pt x="929114" y="631285"/>
                        <a:pt x="944878" y="613016"/>
                      </a:cubicBezTo>
                      <a:cubicBezTo>
                        <a:pt x="960566" y="593404"/>
                        <a:pt x="973396" y="571658"/>
                        <a:pt x="982978" y="548436"/>
                      </a:cubicBezTo>
                      <a:cubicBezTo>
                        <a:pt x="996627" y="519547"/>
                        <a:pt x="1003067" y="487781"/>
                        <a:pt x="1001742" y="455854"/>
                      </a:cubicBezTo>
                      <a:close/>
                    </a:path>
                  </a:pathLst>
                </a:custGeom>
                <a:solidFill>
                  <a:schemeClr val="accent1"/>
                </a:solidFill>
                <a:ln w="9525" cap="flat">
                  <a:noFill/>
                  <a:prstDash val="solid"/>
                  <a:miter/>
                </a:ln>
              </p:spPr>
              <p:txBody>
                <a:bodyPr rtlCol="0" anchor="ctr"/>
                <a:lstStyle/>
                <a:p>
                  <a:endParaRPr lang="zh-CN" altLang="en-US"/>
                </a:p>
              </p:txBody>
            </p:sp>
            <p:sp>
              <p:nvSpPr>
                <p:cNvPr id="253" name="任意多边形: 形状 252"/>
                <p:cNvSpPr/>
                <p:nvPr/>
              </p:nvSpPr>
              <p:spPr>
                <a:xfrm>
                  <a:off x="5952803" y="2731125"/>
                  <a:ext cx="670808" cy="677643"/>
                </a:xfrm>
                <a:custGeom>
                  <a:avLst/>
                  <a:gdLst>
                    <a:gd name="connsiteX0" fmla="*/ 418365 w 440785"/>
                    <a:gd name="connsiteY0" fmla="*/ 81442 h 445276"/>
                    <a:gd name="connsiteX1" fmla="*/ 365787 w 440785"/>
                    <a:gd name="connsiteY1" fmla="*/ 52867 h 445276"/>
                    <a:gd name="connsiteX2" fmla="*/ 288254 w 440785"/>
                    <a:gd name="connsiteY2" fmla="*/ 31245 h 445276"/>
                    <a:gd name="connsiteX3" fmla="*/ 125091 w 440785"/>
                    <a:gd name="connsiteY3" fmla="*/ 2670 h 445276"/>
                    <a:gd name="connsiteX4" fmla="*/ 14124 w 440785"/>
                    <a:gd name="connsiteY4" fmla="*/ 23911 h 445276"/>
                    <a:gd name="connsiteX5" fmla="*/ 1647 w 440785"/>
                    <a:gd name="connsiteY5" fmla="*/ 88967 h 445276"/>
                    <a:gd name="connsiteX6" fmla="*/ 28222 w 440785"/>
                    <a:gd name="connsiteY6" fmla="*/ 170977 h 445276"/>
                    <a:gd name="connsiteX7" fmla="*/ 98516 w 440785"/>
                    <a:gd name="connsiteY7" fmla="*/ 347952 h 445276"/>
                    <a:gd name="connsiteX8" fmla="*/ 99945 w 440785"/>
                    <a:gd name="connsiteY8" fmla="*/ 349761 h 445276"/>
                    <a:gd name="connsiteX9" fmla="*/ 147570 w 440785"/>
                    <a:gd name="connsiteY9" fmla="*/ 417674 h 445276"/>
                    <a:gd name="connsiteX10" fmla="*/ 260441 w 440785"/>
                    <a:gd name="connsiteY10" fmla="*/ 435486 h 445276"/>
                    <a:gd name="connsiteX11" fmla="*/ 353119 w 440785"/>
                    <a:gd name="connsiteY11" fmla="*/ 343570 h 445276"/>
                    <a:gd name="connsiteX12" fmla="*/ 423985 w 440785"/>
                    <a:gd name="connsiteY12" fmla="*/ 208124 h 445276"/>
                    <a:gd name="connsiteX13" fmla="*/ 418365 w 440785"/>
                    <a:gd name="connsiteY13" fmla="*/ 81442 h 44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0785" h="445276">
                      <a:moveTo>
                        <a:pt x="418365" y="81442"/>
                      </a:moveTo>
                      <a:cubicBezTo>
                        <a:pt x="403145" y="68173"/>
                        <a:pt x="385199" y="58420"/>
                        <a:pt x="365787" y="52867"/>
                      </a:cubicBezTo>
                      <a:cubicBezTo>
                        <a:pt x="340356" y="44390"/>
                        <a:pt x="314257" y="37627"/>
                        <a:pt x="288254" y="31245"/>
                      </a:cubicBezTo>
                      <a:cubicBezTo>
                        <a:pt x="234524" y="18301"/>
                        <a:pt x="180021" y="8757"/>
                        <a:pt x="125091" y="2670"/>
                      </a:cubicBezTo>
                      <a:cubicBezTo>
                        <a:pt x="89086" y="-1331"/>
                        <a:pt x="40890" y="-6855"/>
                        <a:pt x="14124" y="23911"/>
                      </a:cubicBezTo>
                      <a:cubicBezTo>
                        <a:pt x="-1782" y="42009"/>
                        <a:pt x="-2734" y="66393"/>
                        <a:pt x="1647" y="88967"/>
                      </a:cubicBezTo>
                      <a:cubicBezTo>
                        <a:pt x="8457" y="116923"/>
                        <a:pt x="17344" y="144335"/>
                        <a:pt x="28222" y="170977"/>
                      </a:cubicBezTo>
                      <a:cubicBezTo>
                        <a:pt x="49748" y="230670"/>
                        <a:pt x="73179" y="289659"/>
                        <a:pt x="98516" y="347952"/>
                      </a:cubicBezTo>
                      <a:cubicBezTo>
                        <a:pt x="98802" y="348685"/>
                        <a:pt x="99297" y="349314"/>
                        <a:pt x="99945" y="349761"/>
                      </a:cubicBezTo>
                      <a:cubicBezTo>
                        <a:pt x="110365" y="375774"/>
                        <a:pt x="126662" y="399015"/>
                        <a:pt x="147570" y="417674"/>
                      </a:cubicBezTo>
                      <a:cubicBezTo>
                        <a:pt x="178241" y="445668"/>
                        <a:pt x="222646" y="452679"/>
                        <a:pt x="260441" y="435486"/>
                      </a:cubicBezTo>
                      <a:cubicBezTo>
                        <a:pt x="300637" y="417008"/>
                        <a:pt x="328926" y="379193"/>
                        <a:pt x="353119" y="343570"/>
                      </a:cubicBezTo>
                      <a:cubicBezTo>
                        <a:pt x="382256" y="301526"/>
                        <a:pt x="406059" y="256035"/>
                        <a:pt x="423985" y="208124"/>
                      </a:cubicBezTo>
                      <a:cubicBezTo>
                        <a:pt x="438463" y="167833"/>
                        <a:pt x="454084" y="115541"/>
                        <a:pt x="418365" y="81442"/>
                      </a:cubicBezTo>
                      <a:close/>
                    </a:path>
                  </a:pathLst>
                </a:custGeom>
                <a:solidFill>
                  <a:schemeClr val="accent2"/>
                </a:solidFill>
                <a:ln w="9525" cap="flat">
                  <a:noFill/>
                  <a:prstDash val="solid"/>
                  <a:miter/>
                </a:ln>
              </p:spPr>
              <p:txBody>
                <a:bodyPr rtlCol="0" anchor="ctr"/>
                <a:lstStyle/>
                <a:p>
                  <a:endParaRPr lang="zh-CN" altLang="en-US"/>
                </a:p>
              </p:txBody>
            </p:sp>
            <p:sp>
              <p:nvSpPr>
                <p:cNvPr id="254" name="任意多边形: 形状 253"/>
                <p:cNvSpPr/>
                <p:nvPr/>
              </p:nvSpPr>
              <p:spPr>
                <a:xfrm>
                  <a:off x="5460555" y="2308578"/>
                  <a:ext cx="1529080" cy="1338980"/>
                </a:xfrm>
                <a:custGeom>
                  <a:avLst/>
                  <a:gdLst>
                    <a:gd name="connsiteX0" fmla="*/ 170607 w 1004752"/>
                    <a:gd name="connsiteY0" fmla="*/ 226032 h 879839"/>
                    <a:gd name="connsiteX1" fmla="*/ 479979 w 1004752"/>
                    <a:gd name="connsiteY1" fmla="*/ 74679 h 879839"/>
                    <a:gd name="connsiteX2" fmla="*/ 631046 w 1004752"/>
                    <a:gd name="connsiteY2" fmla="*/ 12958 h 879839"/>
                    <a:gd name="connsiteX3" fmla="*/ 760681 w 1004752"/>
                    <a:gd name="connsiteY3" fmla="*/ 63345 h 879839"/>
                    <a:gd name="connsiteX4" fmla="*/ 840119 w 1004752"/>
                    <a:gd name="connsiteY4" fmla="*/ 177645 h 879839"/>
                    <a:gd name="connsiteX5" fmla="*/ 897269 w 1004752"/>
                    <a:gd name="connsiteY5" fmla="*/ 265846 h 879839"/>
                    <a:gd name="connsiteX6" fmla="*/ 962135 w 1004752"/>
                    <a:gd name="connsiteY6" fmla="*/ 367192 h 879839"/>
                    <a:gd name="connsiteX7" fmla="*/ 990043 w 1004752"/>
                    <a:gd name="connsiteY7" fmla="*/ 493684 h 879839"/>
                    <a:gd name="connsiteX8" fmla="*/ 937179 w 1004752"/>
                    <a:gd name="connsiteY8" fmla="*/ 607413 h 879839"/>
                    <a:gd name="connsiteX9" fmla="*/ 848692 w 1004752"/>
                    <a:gd name="connsiteY9" fmla="*/ 684566 h 879839"/>
                    <a:gd name="connsiteX10" fmla="*/ 643047 w 1004752"/>
                    <a:gd name="connsiteY10" fmla="*/ 782673 h 879839"/>
                    <a:gd name="connsiteX11" fmla="*/ 519222 w 1004752"/>
                    <a:gd name="connsiteY11" fmla="*/ 822868 h 879839"/>
                    <a:gd name="connsiteX12" fmla="*/ 365679 w 1004752"/>
                    <a:gd name="connsiteY12" fmla="*/ 864492 h 879839"/>
                    <a:gd name="connsiteX13" fmla="*/ 220994 w 1004752"/>
                    <a:gd name="connsiteY13" fmla="*/ 831346 h 879839"/>
                    <a:gd name="connsiteX14" fmla="*/ 124792 w 1004752"/>
                    <a:gd name="connsiteY14" fmla="*/ 724856 h 879839"/>
                    <a:gd name="connsiteX15" fmla="*/ 51354 w 1004752"/>
                    <a:gd name="connsiteY15" fmla="*/ 588172 h 879839"/>
                    <a:gd name="connsiteX16" fmla="*/ 10873 w 1004752"/>
                    <a:gd name="connsiteY16" fmla="*/ 432058 h 879839"/>
                    <a:gd name="connsiteX17" fmla="*/ 188419 w 1004752"/>
                    <a:gd name="connsiteY17" fmla="*/ 217554 h 879839"/>
                    <a:gd name="connsiteX18" fmla="*/ 260237 w 1004752"/>
                    <a:gd name="connsiteY18" fmla="*/ 186122 h 879839"/>
                    <a:gd name="connsiteX19" fmla="*/ 256999 w 1004752"/>
                    <a:gd name="connsiteY19" fmla="*/ 174501 h 879839"/>
                    <a:gd name="connsiteX20" fmla="*/ 17921 w 1004752"/>
                    <a:gd name="connsiteY20" fmla="*/ 352047 h 879839"/>
                    <a:gd name="connsiteX21" fmla="*/ 7634 w 1004752"/>
                    <a:gd name="connsiteY21" fmla="*/ 498351 h 879839"/>
                    <a:gd name="connsiteX22" fmla="*/ 152796 w 1004752"/>
                    <a:gd name="connsiteY22" fmla="*/ 783721 h 879839"/>
                    <a:gd name="connsiteX23" fmla="*/ 263095 w 1004752"/>
                    <a:gd name="connsiteY23" fmla="*/ 867160 h 879839"/>
                    <a:gd name="connsiteX24" fmla="*/ 573039 w 1004752"/>
                    <a:gd name="connsiteY24" fmla="*/ 818296 h 879839"/>
                    <a:gd name="connsiteX25" fmla="*/ 801639 w 1004752"/>
                    <a:gd name="connsiteY25" fmla="*/ 729333 h 879839"/>
                    <a:gd name="connsiteX26" fmla="*/ 907842 w 1004752"/>
                    <a:gd name="connsiteY26" fmla="*/ 653133 h 879839"/>
                    <a:gd name="connsiteX27" fmla="*/ 976327 w 1004752"/>
                    <a:gd name="connsiteY27" fmla="*/ 569122 h 879839"/>
                    <a:gd name="connsiteX28" fmla="*/ 1000235 w 1004752"/>
                    <a:gd name="connsiteY28" fmla="*/ 430153 h 879839"/>
                    <a:gd name="connsiteX29" fmla="*/ 945657 w 1004752"/>
                    <a:gd name="connsiteY29" fmla="*/ 318329 h 879839"/>
                    <a:gd name="connsiteX30" fmla="*/ 808782 w 1004752"/>
                    <a:gd name="connsiteY30" fmla="*/ 106017 h 879839"/>
                    <a:gd name="connsiteX31" fmla="*/ 715723 w 1004752"/>
                    <a:gd name="connsiteY31" fmla="*/ 12672 h 879839"/>
                    <a:gd name="connsiteX32" fmla="*/ 569991 w 1004752"/>
                    <a:gd name="connsiteY32" fmla="*/ 19149 h 879839"/>
                    <a:gd name="connsiteX33" fmla="*/ 411780 w 1004752"/>
                    <a:gd name="connsiteY33" fmla="*/ 95349 h 879839"/>
                    <a:gd name="connsiteX34" fmla="*/ 247188 w 1004752"/>
                    <a:gd name="connsiteY34" fmla="*/ 175835 h 879839"/>
                    <a:gd name="connsiteX35" fmla="*/ 164892 w 1004752"/>
                    <a:gd name="connsiteY35" fmla="*/ 216125 h 879839"/>
                    <a:gd name="connsiteX36" fmla="*/ 170988 w 1004752"/>
                    <a:gd name="connsiteY36" fmla="*/ 226508 h 87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4752" h="879839">
                      <a:moveTo>
                        <a:pt x="170607" y="226032"/>
                      </a:moveTo>
                      <a:lnTo>
                        <a:pt x="479979" y="74679"/>
                      </a:lnTo>
                      <a:cubicBezTo>
                        <a:pt x="528176" y="51058"/>
                        <a:pt x="577420" y="21625"/>
                        <a:pt x="631046" y="12958"/>
                      </a:cubicBezTo>
                      <a:cubicBezTo>
                        <a:pt x="682671" y="4576"/>
                        <a:pt x="726296" y="25816"/>
                        <a:pt x="760681" y="63345"/>
                      </a:cubicBezTo>
                      <a:cubicBezTo>
                        <a:pt x="791923" y="97540"/>
                        <a:pt x="815164" y="138878"/>
                        <a:pt x="840119" y="177645"/>
                      </a:cubicBezTo>
                      <a:lnTo>
                        <a:pt x="897269" y="265846"/>
                      </a:lnTo>
                      <a:cubicBezTo>
                        <a:pt x="918987" y="299469"/>
                        <a:pt x="942322" y="332521"/>
                        <a:pt x="962135" y="367192"/>
                      </a:cubicBezTo>
                      <a:cubicBezTo>
                        <a:pt x="983566" y="404626"/>
                        <a:pt x="998425" y="450441"/>
                        <a:pt x="990043" y="493684"/>
                      </a:cubicBezTo>
                      <a:cubicBezTo>
                        <a:pt x="981956" y="535337"/>
                        <a:pt x="963801" y="574380"/>
                        <a:pt x="937179" y="607413"/>
                      </a:cubicBezTo>
                      <a:cubicBezTo>
                        <a:pt x="911109" y="636807"/>
                        <a:pt x="881363" y="662744"/>
                        <a:pt x="848692" y="684566"/>
                      </a:cubicBezTo>
                      <a:cubicBezTo>
                        <a:pt x="786017" y="729333"/>
                        <a:pt x="715818" y="758479"/>
                        <a:pt x="643047" y="782673"/>
                      </a:cubicBezTo>
                      <a:cubicBezTo>
                        <a:pt x="601804" y="796294"/>
                        <a:pt x="560370" y="809057"/>
                        <a:pt x="519222" y="822868"/>
                      </a:cubicBezTo>
                      <a:cubicBezTo>
                        <a:pt x="469025" y="839728"/>
                        <a:pt x="418638" y="858682"/>
                        <a:pt x="365679" y="864492"/>
                      </a:cubicBezTo>
                      <a:cubicBezTo>
                        <a:pt x="315016" y="871684"/>
                        <a:pt x="263476" y="859873"/>
                        <a:pt x="220994" y="831346"/>
                      </a:cubicBezTo>
                      <a:cubicBezTo>
                        <a:pt x="181371" y="803818"/>
                        <a:pt x="151176" y="764671"/>
                        <a:pt x="124792" y="724856"/>
                      </a:cubicBezTo>
                      <a:cubicBezTo>
                        <a:pt x="96017" y="681737"/>
                        <a:pt x="71433" y="635968"/>
                        <a:pt x="51354" y="588172"/>
                      </a:cubicBezTo>
                      <a:cubicBezTo>
                        <a:pt x="30875" y="539404"/>
                        <a:pt x="10301" y="485683"/>
                        <a:pt x="10873" y="432058"/>
                      </a:cubicBezTo>
                      <a:cubicBezTo>
                        <a:pt x="12016" y="327854"/>
                        <a:pt x="102979" y="258512"/>
                        <a:pt x="188419" y="217554"/>
                      </a:cubicBezTo>
                      <a:cubicBezTo>
                        <a:pt x="212041" y="206315"/>
                        <a:pt x="236044" y="196219"/>
                        <a:pt x="260237" y="186122"/>
                      </a:cubicBezTo>
                      <a:cubicBezTo>
                        <a:pt x="267286" y="183265"/>
                        <a:pt x="264238" y="171549"/>
                        <a:pt x="256999" y="174501"/>
                      </a:cubicBezTo>
                      <a:cubicBezTo>
                        <a:pt x="165178" y="212601"/>
                        <a:pt x="63546" y="256893"/>
                        <a:pt x="17921" y="352047"/>
                      </a:cubicBezTo>
                      <a:cubicBezTo>
                        <a:pt x="-4462" y="398720"/>
                        <a:pt x="-4844" y="448726"/>
                        <a:pt x="7634" y="498351"/>
                      </a:cubicBezTo>
                      <a:cubicBezTo>
                        <a:pt x="36400" y="602241"/>
                        <a:pt x="85768" y="699291"/>
                        <a:pt x="152796" y="783721"/>
                      </a:cubicBezTo>
                      <a:cubicBezTo>
                        <a:pt x="182514" y="819535"/>
                        <a:pt x="218708" y="851253"/>
                        <a:pt x="263095" y="867160"/>
                      </a:cubicBezTo>
                      <a:cubicBezTo>
                        <a:pt x="365393" y="903735"/>
                        <a:pt x="476550" y="849348"/>
                        <a:pt x="573039" y="818296"/>
                      </a:cubicBezTo>
                      <a:cubicBezTo>
                        <a:pt x="650762" y="793246"/>
                        <a:pt x="729820" y="769814"/>
                        <a:pt x="801639" y="729333"/>
                      </a:cubicBezTo>
                      <a:cubicBezTo>
                        <a:pt x="839519" y="707587"/>
                        <a:pt x="875104" y="682051"/>
                        <a:pt x="907842" y="653133"/>
                      </a:cubicBezTo>
                      <a:cubicBezTo>
                        <a:pt x="936008" y="629939"/>
                        <a:pt x="959287" y="601383"/>
                        <a:pt x="976327" y="569122"/>
                      </a:cubicBezTo>
                      <a:cubicBezTo>
                        <a:pt x="998425" y="525688"/>
                        <a:pt x="1010998" y="478540"/>
                        <a:pt x="1000235" y="430153"/>
                      </a:cubicBezTo>
                      <a:cubicBezTo>
                        <a:pt x="990710" y="388242"/>
                        <a:pt x="968516" y="353953"/>
                        <a:pt x="945657" y="318329"/>
                      </a:cubicBezTo>
                      <a:cubicBezTo>
                        <a:pt x="900127" y="247558"/>
                        <a:pt x="855645" y="175454"/>
                        <a:pt x="808782" y="106017"/>
                      </a:cubicBezTo>
                      <a:cubicBezTo>
                        <a:pt x="784398" y="69632"/>
                        <a:pt x="755918" y="32198"/>
                        <a:pt x="715723" y="12672"/>
                      </a:cubicBezTo>
                      <a:cubicBezTo>
                        <a:pt x="668098" y="-10283"/>
                        <a:pt x="616663" y="3"/>
                        <a:pt x="569991" y="19149"/>
                      </a:cubicBezTo>
                      <a:cubicBezTo>
                        <a:pt x="515984" y="41342"/>
                        <a:pt x="464168" y="69536"/>
                        <a:pt x="411780" y="95349"/>
                      </a:cubicBezTo>
                      <a:lnTo>
                        <a:pt x="247188" y="175835"/>
                      </a:lnTo>
                      <a:lnTo>
                        <a:pt x="164892" y="216125"/>
                      </a:lnTo>
                      <a:cubicBezTo>
                        <a:pt x="157939" y="219555"/>
                        <a:pt x="164035" y="229937"/>
                        <a:pt x="170988" y="226508"/>
                      </a:cubicBezTo>
                      <a:close/>
                    </a:path>
                  </a:pathLst>
                </a:custGeom>
                <a:solidFill>
                  <a:srgbClr val="010100"/>
                </a:solidFill>
                <a:ln w="9525" cap="flat">
                  <a:noFill/>
                  <a:prstDash val="solid"/>
                  <a:miter/>
                </a:ln>
              </p:spPr>
              <p:txBody>
                <a:bodyPr rtlCol="0" anchor="ctr"/>
                <a:lstStyle/>
                <a:p>
                  <a:endParaRPr lang="zh-CN" altLang="en-US"/>
                </a:p>
              </p:txBody>
            </p:sp>
            <p:sp>
              <p:nvSpPr>
                <p:cNvPr id="255" name="任意多边形: 形状 254"/>
                <p:cNvSpPr/>
                <p:nvPr/>
              </p:nvSpPr>
              <p:spPr>
                <a:xfrm>
                  <a:off x="5888899" y="2729305"/>
                  <a:ext cx="672914" cy="680239"/>
                </a:xfrm>
                <a:custGeom>
                  <a:avLst/>
                  <a:gdLst>
                    <a:gd name="connsiteX0" fmla="*/ 108409 w 442169"/>
                    <a:gd name="connsiteY0" fmla="*/ 343242 h 446982"/>
                    <a:gd name="connsiteX1" fmla="*/ 51259 w 442169"/>
                    <a:gd name="connsiteY1" fmla="*/ 201605 h 446982"/>
                    <a:gd name="connsiteX2" fmla="*/ 25923 w 442169"/>
                    <a:gd name="connsiteY2" fmla="*/ 131216 h 446982"/>
                    <a:gd name="connsiteX3" fmla="*/ 10683 w 442169"/>
                    <a:gd name="connsiteY3" fmla="*/ 66351 h 446982"/>
                    <a:gd name="connsiteX4" fmla="*/ 95550 w 442169"/>
                    <a:gd name="connsiteY4" fmla="*/ 11772 h 446982"/>
                    <a:gd name="connsiteX5" fmla="*/ 236616 w 442169"/>
                    <a:gd name="connsiteY5" fmla="*/ 31965 h 446982"/>
                    <a:gd name="connsiteX6" fmla="*/ 372347 w 442169"/>
                    <a:gd name="connsiteY6" fmla="*/ 67684 h 446982"/>
                    <a:gd name="connsiteX7" fmla="*/ 420639 w 442169"/>
                    <a:gd name="connsiteY7" fmla="*/ 100831 h 446982"/>
                    <a:gd name="connsiteX8" fmla="*/ 426068 w 442169"/>
                    <a:gd name="connsiteY8" fmla="*/ 167506 h 446982"/>
                    <a:gd name="connsiteX9" fmla="*/ 372823 w 442169"/>
                    <a:gd name="connsiteY9" fmla="*/ 293617 h 446982"/>
                    <a:gd name="connsiteX10" fmla="*/ 294909 w 442169"/>
                    <a:gd name="connsiteY10" fmla="*/ 399440 h 446982"/>
                    <a:gd name="connsiteX11" fmla="*/ 168131 w 442169"/>
                    <a:gd name="connsiteY11" fmla="*/ 419633 h 446982"/>
                    <a:gd name="connsiteX12" fmla="*/ 90788 w 442169"/>
                    <a:gd name="connsiteY12" fmla="*/ 291331 h 446982"/>
                    <a:gd name="connsiteX13" fmla="*/ 79167 w 442169"/>
                    <a:gd name="connsiteY13" fmla="*/ 294474 h 446982"/>
                    <a:gd name="connsiteX14" fmla="*/ 148700 w 442169"/>
                    <a:gd name="connsiteY14" fmla="*/ 420204 h 446982"/>
                    <a:gd name="connsiteX15" fmla="*/ 263000 w 442169"/>
                    <a:gd name="connsiteY15" fmla="*/ 436397 h 446982"/>
                    <a:gd name="connsiteX16" fmla="*/ 356536 w 442169"/>
                    <a:gd name="connsiteY16" fmla="*/ 341718 h 446982"/>
                    <a:gd name="connsiteX17" fmla="*/ 427592 w 442169"/>
                    <a:gd name="connsiteY17" fmla="*/ 202463 h 446982"/>
                    <a:gd name="connsiteX18" fmla="*/ 418067 w 442169"/>
                    <a:gd name="connsiteY18" fmla="*/ 79495 h 446982"/>
                    <a:gd name="connsiteX19" fmla="*/ 365584 w 442169"/>
                    <a:gd name="connsiteY19" fmla="*/ 52158 h 446982"/>
                    <a:gd name="connsiteX20" fmla="*/ 289384 w 442169"/>
                    <a:gd name="connsiteY20" fmla="*/ 31013 h 446982"/>
                    <a:gd name="connsiteX21" fmla="*/ 124697 w 442169"/>
                    <a:gd name="connsiteY21" fmla="*/ 2438 h 446982"/>
                    <a:gd name="connsiteX22" fmla="*/ 14493 w 442169"/>
                    <a:gd name="connsiteY22" fmla="*/ 24060 h 446982"/>
                    <a:gd name="connsiteX23" fmla="*/ 1158 w 442169"/>
                    <a:gd name="connsiteY23" fmla="*/ 87210 h 446982"/>
                    <a:gd name="connsiteX24" fmla="*/ 28209 w 442169"/>
                    <a:gd name="connsiteY24" fmla="*/ 171982 h 446982"/>
                    <a:gd name="connsiteX25" fmla="*/ 98694 w 442169"/>
                    <a:gd name="connsiteY25" fmla="*/ 349433 h 446982"/>
                    <a:gd name="connsiteX26" fmla="*/ 109076 w 442169"/>
                    <a:gd name="connsiteY26" fmla="*/ 343337 h 446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2169" h="446982">
                      <a:moveTo>
                        <a:pt x="108409" y="343242"/>
                      </a:moveTo>
                      <a:cubicBezTo>
                        <a:pt x="88150" y="296570"/>
                        <a:pt x="69100" y="249354"/>
                        <a:pt x="51259" y="201605"/>
                      </a:cubicBezTo>
                      <a:cubicBezTo>
                        <a:pt x="42496" y="178298"/>
                        <a:pt x="34047" y="154838"/>
                        <a:pt x="25923" y="131216"/>
                      </a:cubicBezTo>
                      <a:cubicBezTo>
                        <a:pt x="18779" y="110451"/>
                        <a:pt x="10302" y="88639"/>
                        <a:pt x="10683" y="66351"/>
                      </a:cubicBezTo>
                      <a:cubicBezTo>
                        <a:pt x="11445" y="19487"/>
                        <a:pt x="57450" y="9962"/>
                        <a:pt x="95550" y="11772"/>
                      </a:cubicBezTo>
                      <a:cubicBezTo>
                        <a:pt x="143013" y="14954"/>
                        <a:pt x="190172" y="21697"/>
                        <a:pt x="236616" y="31965"/>
                      </a:cubicBezTo>
                      <a:cubicBezTo>
                        <a:pt x="282717" y="40338"/>
                        <a:pt x="328094" y="52272"/>
                        <a:pt x="372347" y="67684"/>
                      </a:cubicBezTo>
                      <a:cubicBezTo>
                        <a:pt x="391512" y="73427"/>
                        <a:pt x="408390" y="85019"/>
                        <a:pt x="420639" y="100831"/>
                      </a:cubicBezTo>
                      <a:cubicBezTo>
                        <a:pt x="433783" y="120643"/>
                        <a:pt x="431402" y="145693"/>
                        <a:pt x="426068" y="167506"/>
                      </a:cubicBezTo>
                      <a:cubicBezTo>
                        <a:pt x="414390" y="211854"/>
                        <a:pt x="396464" y="254316"/>
                        <a:pt x="372823" y="293617"/>
                      </a:cubicBezTo>
                      <a:cubicBezTo>
                        <a:pt x="351106" y="331145"/>
                        <a:pt x="326722" y="369817"/>
                        <a:pt x="294909" y="399440"/>
                      </a:cubicBezTo>
                      <a:cubicBezTo>
                        <a:pt x="259190" y="432872"/>
                        <a:pt x="211946" y="447731"/>
                        <a:pt x="168131" y="419633"/>
                      </a:cubicBezTo>
                      <a:cubicBezTo>
                        <a:pt x="124316" y="391534"/>
                        <a:pt x="106409" y="338670"/>
                        <a:pt x="90788" y="291331"/>
                      </a:cubicBezTo>
                      <a:cubicBezTo>
                        <a:pt x="88407" y="283901"/>
                        <a:pt x="76786" y="287045"/>
                        <a:pt x="79167" y="294474"/>
                      </a:cubicBezTo>
                      <a:cubicBezTo>
                        <a:pt x="94217" y="340004"/>
                        <a:pt x="110600" y="388581"/>
                        <a:pt x="148700" y="420204"/>
                      </a:cubicBezTo>
                      <a:cubicBezTo>
                        <a:pt x="180123" y="447998"/>
                        <a:pt x="225090" y="454370"/>
                        <a:pt x="263000" y="436397"/>
                      </a:cubicBezTo>
                      <a:cubicBezTo>
                        <a:pt x="303672" y="416870"/>
                        <a:pt x="332152" y="378104"/>
                        <a:pt x="356536" y="341718"/>
                      </a:cubicBezTo>
                      <a:cubicBezTo>
                        <a:pt x="386196" y="298599"/>
                        <a:pt x="410085" y="251783"/>
                        <a:pt x="427592" y="202463"/>
                      </a:cubicBezTo>
                      <a:cubicBezTo>
                        <a:pt x="441499" y="162267"/>
                        <a:pt x="454072" y="111880"/>
                        <a:pt x="418067" y="79495"/>
                      </a:cubicBezTo>
                      <a:cubicBezTo>
                        <a:pt x="402636" y="66874"/>
                        <a:pt x="384768" y="57569"/>
                        <a:pt x="365584" y="52158"/>
                      </a:cubicBezTo>
                      <a:cubicBezTo>
                        <a:pt x="340533" y="43966"/>
                        <a:pt x="314816" y="37204"/>
                        <a:pt x="289384" y="31013"/>
                      </a:cubicBezTo>
                      <a:cubicBezTo>
                        <a:pt x="235168" y="17925"/>
                        <a:pt x="180152" y="8381"/>
                        <a:pt x="124697" y="2438"/>
                      </a:cubicBezTo>
                      <a:cubicBezTo>
                        <a:pt x="88788" y="-1563"/>
                        <a:pt x="41163" y="-6230"/>
                        <a:pt x="14493" y="24060"/>
                      </a:cubicBezTo>
                      <a:cubicBezTo>
                        <a:pt x="-938" y="41585"/>
                        <a:pt x="-2748" y="65017"/>
                        <a:pt x="1158" y="87210"/>
                      </a:cubicBezTo>
                      <a:cubicBezTo>
                        <a:pt x="7701" y="116195"/>
                        <a:pt x="16750" y="144560"/>
                        <a:pt x="28209" y="171982"/>
                      </a:cubicBezTo>
                      <a:cubicBezTo>
                        <a:pt x="49735" y="231924"/>
                        <a:pt x="73233" y="291073"/>
                        <a:pt x="98694" y="349433"/>
                      </a:cubicBezTo>
                      <a:cubicBezTo>
                        <a:pt x="101742" y="356577"/>
                        <a:pt x="112124" y="350386"/>
                        <a:pt x="109076" y="343337"/>
                      </a:cubicBezTo>
                      <a:close/>
                    </a:path>
                  </a:pathLst>
                </a:custGeom>
                <a:solidFill>
                  <a:srgbClr val="010100"/>
                </a:solidFill>
                <a:ln w="9525" cap="flat">
                  <a:noFill/>
                  <a:prstDash val="solid"/>
                  <a:miter/>
                </a:ln>
              </p:spPr>
              <p:txBody>
                <a:bodyPr rtlCol="0" anchor="ctr"/>
                <a:lstStyle/>
                <a:p>
                  <a:endParaRPr lang="zh-CN" altLang="en-US"/>
                </a:p>
              </p:txBody>
            </p:sp>
          </p:grpSp>
        </p:grpSp>
        <p:sp>
          <p:nvSpPr>
            <p:cNvPr id="242" name="任意多边形: 形状 241"/>
            <p:cNvSpPr/>
            <p:nvPr/>
          </p:nvSpPr>
          <p:spPr>
            <a:xfrm>
              <a:off x="8862132" y="3110593"/>
              <a:ext cx="84981" cy="73820"/>
            </a:xfrm>
            <a:custGeom>
              <a:avLst/>
              <a:gdLst>
                <a:gd name="connsiteX0" fmla="*/ 31328 w 55841"/>
                <a:gd name="connsiteY0" fmla="*/ -456 h 48507"/>
                <a:gd name="connsiteX1" fmla="*/ 23803 w 55841"/>
                <a:gd name="connsiteY1" fmla="*/ -456 h 48507"/>
                <a:gd name="connsiteX2" fmla="*/ 14278 w 55841"/>
                <a:gd name="connsiteY2" fmla="*/ 1639 h 48507"/>
                <a:gd name="connsiteX3" fmla="*/ 1514 w 55841"/>
                <a:gd name="connsiteY3" fmla="*/ 14403 h 48507"/>
                <a:gd name="connsiteX4" fmla="*/ -581 w 55841"/>
                <a:gd name="connsiteY4" fmla="*/ 23928 h 48507"/>
                <a:gd name="connsiteX5" fmla="*/ 276 w 55841"/>
                <a:gd name="connsiteY5" fmla="*/ 30309 h 48507"/>
                <a:gd name="connsiteX6" fmla="*/ 6468 w 55841"/>
                <a:gd name="connsiteY6" fmla="*/ 40977 h 48507"/>
                <a:gd name="connsiteX7" fmla="*/ 11420 w 55841"/>
                <a:gd name="connsiteY7" fmla="*/ 44692 h 48507"/>
                <a:gd name="connsiteX8" fmla="*/ 23612 w 55841"/>
                <a:gd name="connsiteY8" fmla="*/ 48026 h 48507"/>
                <a:gd name="connsiteX9" fmla="*/ 31137 w 55841"/>
                <a:gd name="connsiteY9" fmla="*/ 48026 h 48507"/>
                <a:gd name="connsiteX10" fmla="*/ 48187 w 55841"/>
                <a:gd name="connsiteY10" fmla="*/ 40977 h 48507"/>
                <a:gd name="connsiteX11" fmla="*/ 55235 w 55841"/>
                <a:gd name="connsiteY11" fmla="*/ 23928 h 48507"/>
                <a:gd name="connsiteX12" fmla="*/ 54378 w 55841"/>
                <a:gd name="connsiteY12" fmla="*/ 17451 h 48507"/>
                <a:gd name="connsiteX13" fmla="*/ 48187 w 55841"/>
                <a:gd name="connsiteY13" fmla="*/ 6783 h 48507"/>
                <a:gd name="connsiteX14" fmla="*/ 43329 w 55841"/>
                <a:gd name="connsiteY14" fmla="*/ 3068 h 48507"/>
                <a:gd name="connsiteX15" fmla="*/ 31137 w 55841"/>
                <a:gd name="connsiteY15" fmla="*/ -266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841" h="48507">
                  <a:moveTo>
                    <a:pt x="31328" y="-456"/>
                  </a:moveTo>
                  <a:lnTo>
                    <a:pt x="23803" y="-456"/>
                  </a:lnTo>
                  <a:cubicBezTo>
                    <a:pt x="20497" y="-628"/>
                    <a:pt x="17202" y="96"/>
                    <a:pt x="14278" y="1639"/>
                  </a:cubicBezTo>
                  <a:cubicBezTo>
                    <a:pt x="8334" y="3772"/>
                    <a:pt x="3648" y="8459"/>
                    <a:pt x="1514" y="14403"/>
                  </a:cubicBezTo>
                  <a:cubicBezTo>
                    <a:pt x="-29" y="17327"/>
                    <a:pt x="-752" y="20623"/>
                    <a:pt x="-581" y="23928"/>
                  </a:cubicBezTo>
                  <a:lnTo>
                    <a:pt x="276" y="30309"/>
                  </a:lnTo>
                  <a:cubicBezTo>
                    <a:pt x="1400" y="34329"/>
                    <a:pt x="3534" y="38006"/>
                    <a:pt x="6468" y="40977"/>
                  </a:cubicBezTo>
                  <a:lnTo>
                    <a:pt x="11420" y="44692"/>
                  </a:lnTo>
                  <a:cubicBezTo>
                    <a:pt x="15107" y="46883"/>
                    <a:pt x="19317" y="48035"/>
                    <a:pt x="23612" y="48026"/>
                  </a:cubicBezTo>
                  <a:lnTo>
                    <a:pt x="31137" y="48026"/>
                  </a:lnTo>
                  <a:cubicBezTo>
                    <a:pt x="37471" y="47759"/>
                    <a:pt x="43510" y="45263"/>
                    <a:pt x="48187" y="40977"/>
                  </a:cubicBezTo>
                  <a:cubicBezTo>
                    <a:pt x="52426" y="36272"/>
                    <a:pt x="54921" y="30252"/>
                    <a:pt x="55235" y="23928"/>
                  </a:cubicBezTo>
                  <a:lnTo>
                    <a:pt x="54378" y="17451"/>
                  </a:lnTo>
                  <a:cubicBezTo>
                    <a:pt x="53293" y="13412"/>
                    <a:pt x="51159" y="9726"/>
                    <a:pt x="48187" y="6783"/>
                  </a:cubicBezTo>
                  <a:lnTo>
                    <a:pt x="43329" y="3068"/>
                  </a:lnTo>
                  <a:cubicBezTo>
                    <a:pt x="39634" y="887"/>
                    <a:pt x="35423" y="-266"/>
                    <a:pt x="31137" y="-266"/>
                  </a:cubicBezTo>
                  <a:close/>
                </a:path>
              </a:pathLst>
            </a:custGeom>
            <a:solidFill>
              <a:schemeClr val="accent2">
                <a:lumMod val="60000"/>
                <a:lumOff val="40000"/>
              </a:schemeClr>
            </a:solidFill>
            <a:ln w="9525" cap="flat">
              <a:noFill/>
              <a:prstDash val="solid"/>
              <a:miter/>
            </a:ln>
          </p:spPr>
          <p:txBody>
            <a:bodyPr rtlCol="0" anchor="ctr"/>
            <a:lstStyle/>
            <a:p>
              <a:endParaRPr lang="zh-CN" altLang="en-US"/>
            </a:p>
          </p:txBody>
        </p:sp>
        <p:sp>
          <p:nvSpPr>
            <p:cNvPr id="243" name="任意多边形: 形状 242"/>
            <p:cNvSpPr/>
            <p:nvPr/>
          </p:nvSpPr>
          <p:spPr>
            <a:xfrm>
              <a:off x="9057357" y="3063640"/>
              <a:ext cx="85337" cy="73954"/>
            </a:xfrm>
            <a:custGeom>
              <a:avLst/>
              <a:gdLst>
                <a:gd name="connsiteX0" fmla="*/ 23918 w 56075"/>
                <a:gd name="connsiteY0" fmla="*/ 48019 h 48595"/>
                <a:gd name="connsiteX1" fmla="*/ 31062 w 56075"/>
                <a:gd name="connsiteY1" fmla="*/ 48019 h 48595"/>
                <a:gd name="connsiteX2" fmla="*/ 40587 w 56075"/>
                <a:gd name="connsiteY2" fmla="*/ 45923 h 48595"/>
                <a:gd name="connsiteX3" fmla="*/ 48397 w 56075"/>
                <a:gd name="connsiteY3" fmla="*/ 40875 h 48595"/>
                <a:gd name="connsiteX4" fmla="*/ 53350 w 56075"/>
                <a:gd name="connsiteY4" fmla="*/ 33160 h 48595"/>
                <a:gd name="connsiteX5" fmla="*/ 55446 w 56075"/>
                <a:gd name="connsiteY5" fmla="*/ 23635 h 48595"/>
                <a:gd name="connsiteX6" fmla="*/ 54588 w 56075"/>
                <a:gd name="connsiteY6" fmla="*/ 17253 h 48595"/>
                <a:gd name="connsiteX7" fmla="*/ 48397 w 56075"/>
                <a:gd name="connsiteY7" fmla="*/ 6585 h 48595"/>
                <a:gd name="connsiteX8" fmla="*/ 43444 w 56075"/>
                <a:gd name="connsiteY8" fmla="*/ 2870 h 48595"/>
                <a:gd name="connsiteX9" fmla="*/ 31252 w 56075"/>
                <a:gd name="connsiteY9" fmla="*/ -463 h 48595"/>
                <a:gd name="connsiteX10" fmla="*/ 23727 w 56075"/>
                <a:gd name="connsiteY10" fmla="*/ -463 h 48595"/>
                <a:gd name="connsiteX11" fmla="*/ 14202 w 56075"/>
                <a:gd name="connsiteY11" fmla="*/ 1632 h 48595"/>
                <a:gd name="connsiteX12" fmla="*/ 6487 w 56075"/>
                <a:gd name="connsiteY12" fmla="*/ 6585 h 48595"/>
                <a:gd name="connsiteX13" fmla="*/ 1534 w 56075"/>
                <a:gd name="connsiteY13" fmla="*/ 14396 h 48595"/>
                <a:gd name="connsiteX14" fmla="*/ -561 w 56075"/>
                <a:gd name="connsiteY14" fmla="*/ 23921 h 48595"/>
                <a:gd name="connsiteX15" fmla="*/ 296 w 56075"/>
                <a:gd name="connsiteY15" fmla="*/ 30398 h 48595"/>
                <a:gd name="connsiteX16" fmla="*/ 6487 w 56075"/>
                <a:gd name="connsiteY16" fmla="*/ 40970 h 48595"/>
                <a:gd name="connsiteX17" fmla="*/ 11345 w 56075"/>
                <a:gd name="connsiteY17" fmla="*/ 44780 h 48595"/>
                <a:gd name="connsiteX18" fmla="*/ 23537 w 56075"/>
                <a:gd name="connsiteY18" fmla="*/ 48114 h 4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075" h="48595">
                  <a:moveTo>
                    <a:pt x="23918" y="48019"/>
                  </a:moveTo>
                  <a:lnTo>
                    <a:pt x="31062" y="48019"/>
                  </a:lnTo>
                  <a:cubicBezTo>
                    <a:pt x="34367" y="48190"/>
                    <a:pt x="37662" y="47466"/>
                    <a:pt x="40587" y="45923"/>
                  </a:cubicBezTo>
                  <a:cubicBezTo>
                    <a:pt x="43587" y="44942"/>
                    <a:pt x="46273" y="43208"/>
                    <a:pt x="48397" y="40875"/>
                  </a:cubicBezTo>
                  <a:cubicBezTo>
                    <a:pt x="50683" y="38770"/>
                    <a:pt x="52398" y="36112"/>
                    <a:pt x="53350" y="33160"/>
                  </a:cubicBezTo>
                  <a:cubicBezTo>
                    <a:pt x="54893" y="30235"/>
                    <a:pt x="55617" y="26940"/>
                    <a:pt x="55446" y="23635"/>
                  </a:cubicBezTo>
                  <a:lnTo>
                    <a:pt x="54588" y="17253"/>
                  </a:lnTo>
                  <a:cubicBezTo>
                    <a:pt x="53464" y="13233"/>
                    <a:pt x="51331" y="9557"/>
                    <a:pt x="48397" y="6585"/>
                  </a:cubicBezTo>
                  <a:lnTo>
                    <a:pt x="43444" y="2870"/>
                  </a:lnTo>
                  <a:cubicBezTo>
                    <a:pt x="39758" y="680"/>
                    <a:pt x="35538" y="-473"/>
                    <a:pt x="31252" y="-463"/>
                  </a:cubicBezTo>
                  <a:lnTo>
                    <a:pt x="23727" y="-463"/>
                  </a:lnTo>
                  <a:cubicBezTo>
                    <a:pt x="20422" y="-606"/>
                    <a:pt x="17146" y="117"/>
                    <a:pt x="14202" y="1632"/>
                  </a:cubicBezTo>
                  <a:cubicBezTo>
                    <a:pt x="11240" y="2575"/>
                    <a:pt x="8573" y="4280"/>
                    <a:pt x="6487" y="6585"/>
                  </a:cubicBezTo>
                  <a:cubicBezTo>
                    <a:pt x="4163" y="8690"/>
                    <a:pt x="2448" y="11395"/>
                    <a:pt x="1534" y="14396"/>
                  </a:cubicBezTo>
                  <a:cubicBezTo>
                    <a:pt x="-75" y="17301"/>
                    <a:pt x="-799" y="20606"/>
                    <a:pt x="-561" y="23921"/>
                  </a:cubicBezTo>
                  <a:lnTo>
                    <a:pt x="296" y="30398"/>
                  </a:lnTo>
                  <a:cubicBezTo>
                    <a:pt x="1401" y="34398"/>
                    <a:pt x="3534" y="38046"/>
                    <a:pt x="6487" y="40970"/>
                  </a:cubicBezTo>
                  <a:lnTo>
                    <a:pt x="11345" y="44780"/>
                  </a:lnTo>
                  <a:cubicBezTo>
                    <a:pt x="15041" y="46962"/>
                    <a:pt x="19251" y="48114"/>
                    <a:pt x="23537" y="48114"/>
                  </a:cubicBezTo>
                  <a:close/>
                </a:path>
              </a:pathLst>
            </a:custGeom>
            <a:solidFill>
              <a:schemeClr val="accent2">
                <a:lumMod val="60000"/>
                <a:lumOff val="40000"/>
              </a:schemeClr>
            </a:solidFill>
            <a:ln w="9525" cap="flat">
              <a:noFill/>
              <a:prstDash val="solid"/>
              <a:miter/>
            </a:ln>
          </p:spPr>
          <p:txBody>
            <a:bodyPr rtlCol="0" anchor="ctr"/>
            <a:lstStyle/>
            <a:p>
              <a:endParaRPr lang="zh-CN" altLang="en-US"/>
            </a:p>
          </p:txBody>
        </p:sp>
        <p:sp>
          <p:nvSpPr>
            <p:cNvPr id="244" name="任意多边形: 形状 243"/>
            <p:cNvSpPr/>
            <p:nvPr/>
          </p:nvSpPr>
          <p:spPr>
            <a:xfrm>
              <a:off x="9127982" y="3351403"/>
              <a:ext cx="71047" cy="73491"/>
            </a:xfrm>
            <a:custGeom>
              <a:avLst/>
              <a:gdLst>
                <a:gd name="connsiteX0" fmla="*/ 22755 w 46684"/>
                <a:gd name="connsiteY0" fmla="*/ 47811 h 48291"/>
                <a:gd name="connsiteX1" fmla="*/ 22755 w 46684"/>
                <a:gd name="connsiteY1" fmla="*/ -481 h 48291"/>
                <a:gd name="connsiteX2" fmla="*/ 22755 w 46684"/>
                <a:gd name="connsiteY2" fmla="*/ 47811 h 48291"/>
              </a:gdLst>
              <a:ahLst/>
              <a:cxnLst>
                <a:cxn ang="0">
                  <a:pos x="connsiteX0" y="connsiteY0"/>
                </a:cxn>
                <a:cxn ang="0">
                  <a:pos x="connsiteX1" y="connsiteY1"/>
                </a:cxn>
                <a:cxn ang="0">
                  <a:pos x="connsiteX2" y="connsiteY2"/>
                </a:cxn>
              </a:cxnLst>
              <a:rect l="l" t="t" r="r" b="b"/>
              <a:pathLst>
                <a:path w="46684" h="48291">
                  <a:moveTo>
                    <a:pt x="22755" y="47811"/>
                  </a:moveTo>
                  <a:cubicBezTo>
                    <a:pt x="53806" y="47811"/>
                    <a:pt x="53902" y="-481"/>
                    <a:pt x="22755" y="-481"/>
                  </a:cubicBezTo>
                  <a:cubicBezTo>
                    <a:pt x="-8392" y="-481"/>
                    <a:pt x="-8392" y="47811"/>
                    <a:pt x="22755" y="47811"/>
                  </a:cubicBezTo>
                  <a:close/>
                </a:path>
              </a:pathLst>
            </a:custGeom>
            <a:solidFill>
              <a:schemeClr val="accent2">
                <a:lumMod val="60000"/>
                <a:lumOff val="40000"/>
              </a:schemeClr>
            </a:solidFill>
            <a:ln w="9525" cap="flat">
              <a:noFill/>
              <a:prstDash val="solid"/>
              <a:miter/>
            </a:ln>
          </p:spPr>
          <p:txBody>
            <a:bodyPr rtlCol="0" anchor="ctr"/>
            <a:lstStyle/>
            <a:p>
              <a:endParaRPr lang="zh-CN" altLang="en-US"/>
            </a:p>
          </p:txBody>
        </p:sp>
        <p:sp>
          <p:nvSpPr>
            <p:cNvPr id="245" name="任意多边形: 形状 244"/>
            <p:cNvSpPr/>
            <p:nvPr/>
          </p:nvSpPr>
          <p:spPr>
            <a:xfrm>
              <a:off x="11761308" y="5593581"/>
              <a:ext cx="70938" cy="73491"/>
            </a:xfrm>
            <a:custGeom>
              <a:avLst/>
              <a:gdLst>
                <a:gd name="connsiteX0" fmla="*/ 22719 w 46613"/>
                <a:gd name="connsiteY0" fmla="*/ 47811 h 48291"/>
                <a:gd name="connsiteX1" fmla="*/ 22719 w 46613"/>
                <a:gd name="connsiteY1" fmla="*/ -481 h 48291"/>
                <a:gd name="connsiteX2" fmla="*/ 22719 w 46613"/>
                <a:gd name="connsiteY2" fmla="*/ 47811 h 48291"/>
              </a:gdLst>
              <a:ahLst/>
              <a:cxnLst>
                <a:cxn ang="0">
                  <a:pos x="connsiteX0" y="connsiteY0"/>
                </a:cxn>
                <a:cxn ang="0">
                  <a:pos x="connsiteX1" y="connsiteY1"/>
                </a:cxn>
                <a:cxn ang="0">
                  <a:pos x="connsiteX2" y="connsiteY2"/>
                </a:cxn>
              </a:cxnLst>
              <a:rect l="l" t="t" r="r" b="b"/>
              <a:pathLst>
                <a:path w="46613" h="48291">
                  <a:moveTo>
                    <a:pt x="22719" y="47811"/>
                  </a:moveTo>
                  <a:cubicBezTo>
                    <a:pt x="53770" y="47811"/>
                    <a:pt x="53770" y="-481"/>
                    <a:pt x="22719" y="-481"/>
                  </a:cubicBezTo>
                  <a:cubicBezTo>
                    <a:pt x="-8333" y="-481"/>
                    <a:pt x="-8428" y="47811"/>
                    <a:pt x="22719" y="47811"/>
                  </a:cubicBezTo>
                  <a:close/>
                </a:path>
              </a:pathLst>
            </a:custGeom>
            <a:solidFill>
              <a:srgbClr val="8BD8D6"/>
            </a:solidFill>
            <a:ln w="9525" cap="flat">
              <a:noFill/>
              <a:prstDash val="solid"/>
              <a:miter/>
            </a:ln>
          </p:spPr>
          <p:txBody>
            <a:bodyPr rtlCol="0" anchor="ctr"/>
            <a:lstStyle/>
            <a:p>
              <a:endParaRPr lang="zh-CN" altLang="en-US"/>
            </a:p>
          </p:txBody>
        </p:sp>
        <p:sp>
          <p:nvSpPr>
            <p:cNvPr id="246" name="任意多边形: 形状 245"/>
            <p:cNvSpPr/>
            <p:nvPr/>
          </p:nvSpPr>
          <p:spPr>
            <a:xfrm>
              <a:off x="12012989" y="4674707"/>
              <a:ext cx="73727" cy="96445"/>
            </a:xfrm>
            <a:custGeom>
              <a:avLst/>
              <a:gdLst>
                <a:gd name="connsiteX0" fmla="*/ -547 w 48446"/>
                <a:gd name="connsiteY0" fmla="*/ 22950 h 63374"/>
                <a:gd name="connsiteX1" fmla="*/ -547 w 48446"/>
                <a:gd name="connsiteY1" fmla="*/ 38571 h 63374"/>
                <a:gd name="connsiteX2" fmla="*/ 1454 w 48446"/>
                <a:gd name="connsiteY2" fmla="*/ 48096 h 63374"/>
                <a:gd name="connsiteX3" fmla="*/ 14218 w 48446"/>
                <a:gd name="connsiteY3" fmla="*/ 60860 h 63374"/>
                <a:gd name="connsiteX4" fmla="*/ 23743 w 48446"/>
                <a:gd name="connsiteY4" fmla="*/ 62860 h 63374"/>
                <a:gd name="connsiteX5" fmla="*/ 30125 w 48446"/>
                <a:gd name="connsiteY5" fmla="*/ 62003 h 63374"/>
                <a:gd name="connsiteX6" fmla="*/ 40793 w 48446"/>
                <a:gd name="connsiteY6" fmla="*/ 55811 h 63374"/>
                <a:gd name="connsiteX7" fmla="*/ 44602 w 48446"/>
                <a:gd name="connsiteY7" fmla="*/ 50954 h 63374"/>
                <a:gd name="connsiteX8" fmla="*/ 47841 w 48446"/>
                <a:gd name="connsiteY8" fmla="*/ 38762 h 63374"/>
                <a:gd name="connsiteX9" fmla="*/ 47841 w 48446"/>
                <a:gd name="connsiteY9" fmla="*/ 23617 h 63374"/>
                <a:gd name="connsiteX10" fmla="*/ 40793 w 48446"/>
                <a:gd name="connsiteY10" fmla="*/ 6567 h 63374"/>
                <a:gd name="connsiteX11" fmla="*/ 23743 w 48446"/>
                <a:gd name="connsiteY11" fmla="*/ -481 h 63374"/>
                <a:gd name="connsiteX12" fmla="*/ 17360 w 48446"/>
                <a:gd name="connsiteY12" fmla="*/ 376 h 63374"/>
                <a:gd name="connsiteX13" fmla="*/ 6692 w 48446"/>
                <a:gd name="connsiteY13" fmla="*/ 6567 h 63374"/>
                <a:gd name="connsiteX14" fmla="*/ 2882 w 48446"/>
                <a:gd name="connsiteY14" fmla="*/ 11520 h 63374"/>
                <a:gd name="connsiteX15" fmla="*/ -356 w 48446"/>
                <a:gd name="connsiteY15" fmla="*/ 23617 h 6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46" h="63374">
                  <a:moveTo>
                    <a:pt x="-547" y="22950"/>
                  </a:moveTo>
                  <a:lnTo>
                    <a:pt x="-547" y="38571"/>
                  </a:lnTo>
                  <a:cubicBezTo>
                    <a:pt x="-832" y="41867"/>
                    <a:pt x="-70" y="45172"/>
                    <a:pt x="1454" y="48096"/>
                  </a:cubicBezTo>
                  <a:cubicBezTo>
                    <a:pt x="3740" y="53945"/>
                    <a:pt x="8407" y="58564"/>
                    <a:pt x="14218" y="60860"/>
                  </a:cubicBezTo>
                  <a:cubicBezTo>
                    <a:pt x="17170" y="62374"/>
                    <a:pt x="20409" y="63060"/>
                    <a:pt x="23743" y="62860"/>
                  </a:cubicBezTo>
                  <a:lnTo>
                    <a:pt x="30125" y="62003"/>
                  </a:lnTo>
                  <a:cubicBezTo>
                    <a:pt x="34124" y="60917"/>
                    <a:pt x="37839" y="58783"/>
                    <a:pt x="40793" y="55811"/>
                  </a:cubicBezTo>
                  <a:lnTo>
                    <a:pt x="44602" y="50954"/>
                  </a:lnTo>
                  <a:cubicBezTo>
                    <a:pt x="46793" y="47258"/>
                    <a:pt x="47841" y="43038"/>
                    <a:pt x="47841" y="38762"/>
                  </a:cubicBezTo>
                  <a:lnTo>
                    <a:pt x="47841" y="23617"/>
                  </a:lnTo>
                  <a:cubicBezTo>
                    <a:pt x="47555" y="17292"/>
                    <a:pt x="45078" y="11272"/>
                    <a:pt x="40793" y="6567"/>
                  </a:cubicBezTo>
                  <a:cubicBezTo>
                    <a:pt x="36125" y="2281"/>
                    <a:pt x="30125" y="-215"/>
                    <a:pt x="23743" y="-481"/>
                  </a:cubicBezTo>
                  <a:lnTo>
                    <a:pt x="17360" y="376"/>
                  </a:lnTo>
                  <a:cubicBezTo>
                    <a:pt x="13361" y="1481"/>
                    <a:pt x="9646" y="3615"/>
                    <a:pt x="6692" y="6567"/>
                  </a:cubicBezTo>
                  <a:lnTo>
                    <a:pt x="2882" y="11520"/>
                  </a:lnTo>
                  <a:cubicBezTo>
                    <a:pt x="692" y="15187"/>
                    <a:pt x="-356" y="19369"/>
                    <a:pt x="-356" y="23617"/>
                  </a:cubicBezTo>
                  <a:close/>
                </a:path>
              </a:pathLst>
            </a:custGeom>
            <a:solidFill>
              <a:srgbClr val="8BD8D6"/>
            </a:solidFill>
            <a:ln w="9525" cap="flat">
              <a:noFill/>
              <a:prstDash val="solid"/>
              <a:miter/>
            </a:ln>
          </p:spPr>
          <p:txBody>
            <a:bodyPr rtlCol="0" anchor="ctr"/>
            <a:lstStyle/>
            <a:p>
              <a:endParaRPr lang="zh-CN" altLang="en-US"/>
            </a:p>
          </p:txBody>
        </p:sp>
        <p:sp>
          <p:nvSpPr>
            <p:cNvPr id="247" name="任意多边形: 形状 246"/>
            <p:cNvSpPr/>
            <p:nvPr/>
          </p:nvSpPr>
          <p:spPr>
            <a:xfrm>
              <a:off x="7233876" y="5757962"/>
              <a:ext cx="146984" cy="146985"/>
            </a:xfrm>
            <a:custGeom>
              <a:avLst/>
              <a:gdLst>
                <a:gd name="connsiteX0" fmla="*/ 47591 w 96583"/>
                <a:gd name="connsiteY0" fmla="*/ 96103 h 96583"/>
                <a:gd name="connsiteX1" fmla="*/ 95978 w 96583"/>
                <a:gd name="connsiteY1" fmla="*/ 47906 h 96583"/>
                <a:gd name="connsiteX2" fmla="*/ 47782 w 96583"/>
                <a:gd name="connsiteY2" fmla="*/ -481 h 96583"/>
                <a:gd name="connsiteX3" fmla="*/ -606 w 96583"/>
                <a:gd name="connsiteY3" fmla="*/ 47715 h 96583"/>
                <a:gd name="connsiteX4" fmla="*/ -606 w 96583"/>
                <a:gd name="connsiteY4" fmla="*/ 47811 h 96583"/>
                <a:gd name="connsiteX5" fmla="*/ 47591 w 96583"/>
                <a:gd name="connsiteY5" fmla="*/ 96103 h 9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583" h="96583">
                  <a:moveTo>
                    <a:pt x="47591" y="96103"/>
                  </a:moveTo>
                  <a:cubicBezTo>
                    <a:pt x="74261" y="96160"/>
                    <a:pt x="95921" y="74576"/>
                    <a:pt x="95978" y="47906"/>
                  </a:cubicBezTo>
                  <a:cubicBezTo>
                    <a:pt x="96035" y="21236"/>
                    <a:pt x="74451" y="-424"/>
                    <a:pt x="47782" y="-481"/>
                  </a:cubicBezTo>
                  <a:cubicBezTo>
                    <a:pt x="21111" y="-529"/>
                    <a:pt x="-549" y="21046"/>
                    <a:pt x="-606" y="47715"/>
                  </a:cubicBezTo>
                  <a:cubicBezTo>
                    <a:pt x="-606" y="47744"/>
                    <a:pt x="-606" y="47782"/>
                    <a:pt x="-606" y="47811"/>
                  </a:cubicBezTo>
                  <a:cubicBezTo>
                    <a:pt x="-301" y="74318"/>
                    <a:pt x="21083" y="95740"/>
                    <a:pt x="47591" y="96103"/>
                  </a:cubicBezTo>
                  <a:close/>
                </a:path>
              </a:pathLst>
            </a:custGeom>
            <a:solidFill>
              <a:srgbClr val="010100"/>
            </a:solidFill>
            <a:ln w="9525" cap="flat">
              <a:noFill/>
              <a:prstDash val="solid"/>
              <a:miter/>
            </a:ln>
          </p:spPr>
          <p:txBody>
            <a:bodyPr rtlCol="0" anchor="ctr"/>
            <a:lstStyle/>
            <a:p>
              <a:endParaRPr lang="zh-CN" altLang="en-US"/>
            </a:p>
          </p:txBody>
        </p:sp>
        <p:sp>
          <p:nvSpPr>
            <p:cNvPr id="248" name="任意多边形: 形状 247"/>
            <p:cNvSpPr/>
            <p:nvPr/>
          </p:nvSpPr>
          <p:spPr>
            <a:xfrm>
              <a:off x="8929278" y="3211233"/>
              <a:ext cx="158073" cy="146901"/>
            </a:xfrm>
            <a:custGeom>
              <a:avLst/>
              <a:gdLst>
                <a:gd name="connsiteX0" fmla="*/ 55211 w 103869"/>
                <a:gd name="connsiteY0" fmla="*/ -481 h 96528"/>
                <a:gd name="connsiteX1" fmla="*/ 47686 w 103869"/>
                <a:gd name="connsiteY1" fmla="*/ -481 h 96528"/>
                <a:gd name="connsiteX2" fmla="*/ -606 w 103869"/>
                <a:gd name="connsiteY2" fmla="*/ 47715 h 96528"/>
                <a:gd name="connsiteX3" fmla="*/ 1109 w 103869"/>
                <a:gd name="connsiteY3" fmla="*/ 60574 h 96528"/>
                <a:gd name="connsiteX4" fmla="*/ 13491 w 103869"/>
                <a:gd name="connsiteY4" fmla="*/ 81910 h 96528"/>
                <a:gd name="connsiteX5" fmla="*/ 23016 w 103869"/>
                <a:gd name="connsiteY5" fmla="*/ 89435 h 96528"/>
                <a:gd name="connsiteX6" fmla="*/ 47400 w 103869"/>
                <a:gd name="connsiteY6" fmla="*/ 96007 h 96528"/>
                <a:gd name="connsiteX7" fmla="*/ 54925 w 103869"/>
                <a:gd name="connsiteY7" fmla="*/ 96007 h 96528"/>
                <a:gd name="connsiteX8" fmla="*/ 73499 w 103869"/>
                <a:gd name="connsiteY8" fmla="*/ 91911 h 96528"/>
                <a:gd name="connsiteX9" fmla="*/ 89024 w 103869"/>
                <a:gd name="connsiteY9" fmla="*/ 82386 h 96528"/>
                <a:gd name="connsiteX10" fmla="*/ 99026 w 103869"/>
                <a:gd name="connsiteY10" fmla="*/ 66861 h 96528"/>
                <a:gd name="connsiteX11" fmla="*/ 103217 w 103869"/>
                <a:gd name="connsiteY11" fmla="*/ 47811 h 96528"/>
                <a:gd name="connsiteX12" fmla="*/ 101502 w 103869"/>
                <a:gd name="connsiteY12" fmla="*/ 35047 h 96528"/>
                <a:gd name="connsiteX13" fmla="*/ 89024 w 103869"/>
                <a:gd name="connsiteY13" fmla="*/ 13711 h 96528"/>
                <a:gd name="connsiteX14" fmla="*/ 79499 w 103869"/>
                <a:gd name="connsiteY14" fmla="*/ 6186 h 96528"/>
                <a:gd name="connsiteX15" fmla="*/ 55115 w 103869"/>
                <a:gd name="connsiteY15" fmla="*/ -386 h 9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869" h="96528">
                  <a:moveTo>
                    <a:pt x="55211" y="-481"/>
                  </a:moveTo>
                  <a:lnTo>
                    <a:pt x="47686" y="-481"/>
                  </a:lnTo>
                  <a:cubicBezTo>
                    <a:pt x="21283" y="71"/>
                    <a:pt x="4" y="21312"/>
                    <a:pt x="-606" y="47715"/>
                  </a:cubicBezTo>
                  <a:lnTo>
                    <a:pt x="1109" y="60574"/>
                  </a:lnTo>
                  <a:cubicBezTo>
                    <a:pt x="3290" y="68651"/>
                    <a:pt x="7557" y="76004"/>
                    <a:pt x="13491" y="81910"/>
                  </a:cubicBezTo>
                  <a:lnTo>
                    <a:pt x="23016" y="89435"/>
                  </a:lnTo>
                  <a:cubicBezTo>
                    <a:pt x="30408" y="93778"/>
                    <a:pt x="38827" y="96055"/>
                    <a:pt x="47400" y="96007"/>
                  </a:cubicBezTo>
                  <a:lnTo>
                    <a:pt x="54925" y="96007"/>
                  </a:lnTo>
                  <a:cubicBezTo>
                    <a:pt x="61373" y="96312"/>
                    <a:pt x="67774" y="94893"/>
                    <a:pt x="73499" y="91911"/>
                  </a:cubicBezTo>
                  <a:cubicBezTo>
                    <a:pt x="79385" y="90083"/>
                    <a:pt x="84719" y="86806"/>
                    <a:pt x="89024" y="82386"/>
                  </a:cubicBezTo>
                  <a:cubicBezTo>
                    <a:pt x="93682" y="78195"/>
                    <a:pt x="97130" y="72833"/>
                    <a:pt x="99026" y="66861"/>
                  </a:cubicBezTo>
                  <a:cubicBezTo>
                    <a:pt x="102102" y="61003"/>
                    <a:pt x="103550" y="54421"/>
                    <a:pt x="103217" y="47811"/>
                  </a:cubicBezTo>
                  <a:lnTo>
                    <a:pt x="101502" y="35047"/>
                  </a:lnTo>
                  <a:cubicBezTo>
                    <a:pt x="99235" y="26989"/>
                    <a:pt x="94939" y="19636"/>
                    <a:pt x="89024" y="13711"/>
                  </a:cubicBezTo>
                  <a:lnTo>
                    <a:pt x="79499" y="6186"/>
                  </a:lnTo>
                  <a:cubicBezTo>
                    <a:pt x="72108" y="1843"/>
                    <a:pt x="63688" y="-433"/>
                    <a:pt x="55115" y="-386"/>
                  </a:cubicBezTo>
                  <a:close/>
                </a:path>
              </a:pathLst>
            </a:custGeom>
            <a:solidFill>
              <a:srgbClr val="010100"/>
            </a:solidFill>
            <a:ln w="9525" cap="flat">
              <a:noFill/>
              <a:prstDash val="solid"/>
              <a:miter/>
            </a:ln>
          </p:spPr>
          <p:txBody>
            <a:bodyPr rtlCol="0" anchor="ctr"/>
            <a:lstStyle/>
            <a:p>
              <a:endParaRPr lang="zh-CN" altLang="en-US"/>
            </a:p>
          </p:txBody>
        </p:sp>
        <p:sp>
          <p:nvSpPr>
            <p:cNvPr id="249" name="任意多边形: 形状 248"/>
            <p:cNvSpPr/>
            <p:nvPr/>
          </p:nvSpPr>
          <p:spPr>
            <a:xfrm>
              <a:off x="9251215" y="6143104"/>
              <a:ext cx="146984" cy="146985"/>
            </a:xfrm>
            <a:custGeom>
              <a:avLst/>
              <a:gdLst>
                <a:gd name="connsiteX0" fmla="*/ 47686 w 96583"/>
                <a:gd name="connsiteY0" fmla="*/ 96103 h 96583"/>
                <a:gd name="connsiteX1" fmla="*/ 95978 w 96583"/>
                <a:gd name="connsiteY1" fmla="*/ 47811 h 96583"/>
                <a:gd name="connsiteX2" fmla="*/ 47686 w 96583"/>
                <a:gd name="connsiteY2" fmla="*/ -481 h 96583"/>
                <a:gd name="connsiteX3" fmla="*/ -606 w 96583"/>
                <a:gd name="connsiteY3" fmla="*/ 47811 h 96583"/>
                <a:gd name="connsiteX4" fmla="*/ -606 w 96583"/>
                <a:gd name="connsiteY4" fmla="*/ 47906 h 96583"/>
                <a:gd name="connsiteX5" fmla="*/ 47686 w 96583"/>
                <a:gd name="connsiteY5" fmla="*/ 96103 h 9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583" h="96583">
                  <a:moveTo>
                    <a:pt x="47686" y="96103"/>
                  </a:moveTo>
                  <a:cubicBezTo>
                    <a:pt x="74356" y="96103"/>
                    <a:pt x="95978" y="74481"/>
                    <a:pt x="95978" y="47811"/>
                  </a:cubicBezTo>
                  <a:cubicBezTo>
                    <a:pt x="95978" y="21140"/>
                    <a:pt x="74356" y="-481"/>
                    <a:pt x="47686" y="-481"/>
                  </a:cubicBezTo>
                  <a:cubicBezTo>
                    <a:pt x="21016" y="-481"/>
                    <a:pt x="-606" y="21140"/>
                    <a:pt x="-606" y="47811"/>
                  </a:cubicBezTo>
                  <a:cubicBezTo>
                    <a:pt x="-606" y="47839"/>
                    <a:pt x="-606" y="47877"/>
                    <a:pt x="-606" y="47906"/>
                  </a:cubicBezTo>
                  <a:cubicBezTo>
                    <a:pt x="-348" y="74452"/>
                    <a:pt x="21140" y="95893"/>
                    <a:pt x="47686" y="96103"/>
                  </a:cubicBezTo>
                  <a:close/>
                </a:path>
              </a:pathLst>
            </a:custGeom>
            <a:solidFill>
              <a:srgbClr val="010100"/>
            </a:solidFill>
            <a:ln w="9525" cap="flat">
              <a:noFill/>
              <a:prstDash val="solid"/>
              <a:miter/>
            </a:ln>
          </p:spPr>
          <p:txBody>
            <a:bodyPr rtlCol="0" anchor="ctr"/>
            <a:lstStyle/>
            <a:p>
              <a:endParaRPr lang="zh-CN" altLang="en-US"/>
            </a:p>
          </p:txBody>
        </p:sp>
      </p:grpSp>
      <p:sp>
        <p:nvSpPr>
          <p:cNvPr id="5" name="标题 4"/>
          <p:cNvSpPr>
            <a:spLocks noGrp="1"/>
          </p:cNvSpPr>
          <p:nvPr>
            <p:ph type="title" hasCustomPrompt="1"/>
          </p:nvPr>
        </p:nvSpPr>
        <p:spPr>
          <a:xfrm>
            <a:off x="660401" y="1617302"/>
            <a:ext cx="5714999" cy="2487942"/>
          </a:xfrm>
          <a:prstGeom prst="rect">
            <a:avLst/>
          </a:prstGeom>
        </p:spPr>
        <p:txBody>
          <a:bodyPr wrap="square" anchor="b">
            <a:normAutofit/>
          </a:bodyPr>
          <a:lstStyle>
            <a:lvl1pPr>
              <a:lnSpc>
                <a:spcPct val="100000"/>
              </a:lnSpc>
              <a:defRPr sz="6600">
                <a:ln w="19050">
                  <a:noFill/>
                </a:ln>
                <a:solidFill>
                  <a:schemeClr val="tx1"/>
                </a:solidFill>
              </a:defRPr>
            </a:lvl1pPr>
          </a:lstStyle>
          <a:p>
            <a:pPr lvl="0"/>
            <a:r>
              <a:rPr lang="en-US"/>
              <a:t>Click to add title</a:t>
            </a:r>
          </a:p>
        </p:txBody>
      </p:sp>
      <p:sp>
        <p:nvSpPr>
          <p:cNvPr id="2" name="文本占位符 1"/>
          <p:cNvSpPr>
            <a:spLocks noGrp="1"/>
          </p:cNvSpPr>
          <p:nvPr>
            <p:ph type="body" sz="quarter" idx="13" hasCustomPrompt="1"/>
          </p:nvPr>
        </p:nvSpPr>
        <p:spPr>
          <a:xfrm>
            <a:off x="8775700" y="5857100"/>
            <a:ext cx="2743200" cy="276999"/>
          </a:xfrm>
          <a:prstGeom prst="rect">
            <a:avLst/>
          </a:prstGeom>
        </p:spPr>
        <p:txBody>
          <a:bodyPr wrap="square" lIns="90000">
            <a:normAutofit/>
          </a:bodyPr>
          <a:lstStyle>
            <a:lvl1pPr marL="0" indent="0" algn="r">
              <a:lnSpc>
                <a:spcPct val="100000"/>
              </a:lnSpc>
              <a:buNone/>
              <a:defRPr sz="1200"/>
            </a:lvl1pPr>
          </a:lstStyle>
          <a:p>
            <a:pPr lvl="0"/>
            <a:r>
              <a:rPr lang="en-US"/>
              <a:t>Presenter name</a:t>
            </a:r>
          </a:p>
        </p:txBody>
      </p:sp>
      <p:sp>
        <p:nvSpPr>
          <p:cNvPr id="3" name="文本占位符 2"/>
          <p:cNvSpPr>
            <a:spLocks noGrp="1"/>
          </p:cNvSpPr>
          <p:nvPr>
            <p:ph type="body" sz="quarter" idx="14" hasCustomPrompt="1"/>
          </p:nvPr>
        </p:nvSpPr>
        <p:spPr>
          <a:xfrm>
            <a:off x="660399" y="5857101"/>
            <a:ext cx="2822497" cy="276999"/>
          </a:xfrm>
          <a:prstGeom prst="rect">
            <a:avLst/>
          </a:prstGeom>
        </p:spPr>
        <p:txBody>
          <a:bodyPr wrap="none">
            <a:normAutofit/>
          </a:bodyPr>
          <a:lstStyle>
            <a:lvl1pPr marL="0" indent="0" algn="l">
              <a:lnSpc>
                <a:spcPct val="100000"/>
              </a:lnSpc>
              <a:buNone/>
              <a:defRPr sz="1200"/>
            </a:lvl1pPr>
          </a:lstStyle>
          <a:p>
            <a:pPr lvl="0"/>
            <a:r>
              <a:rPr lang="en-US"/>
              <a:t>www.officeplus.cn</a:t>
            </a:r>
          </a:p>
        </p:txBody>
      </p:sp>
    </p:spTree>
  </p:cSld>
  <p:clrMapOvr>
    <a:overrideClrMapping bg1="lt1" tx1="dk1" bg2="lt2" tx2="dk2" accent1="accent1" accent2="accent2" accent3="accent3" accent4="accent4" accent5="accent5" accent6="accent6" hlink="hlink" folHlink="folHlink"/>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486"/>
        <p:cNvGrpSpPr/>
        <p:nvPr/>
      </p:nvGrpSpPr>
      <p:grpSpPr>
        <a:xfrm>
          <a:off x="0" y="0"/>
          <a:ext cx="0" cy="0"/>
          <a:chOff x="0" y="0"/>
          <a:chExt cx="0" cy="0"/>
        </a:xfrm>
      </p:grpSpPr>
    </p:spTree>
    <p:extLst>
      <p:ext uri="{BB962C8B-B14F-4D97-AF65-F5344CB8AC3E}">
        <p14:creationId xmlns:p14="http://schemas.microsoft.com/office/powerpoint/2010/main" val="11617379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487"/>
        <p:cNvGrpSpPr/>
        <p:nvPr/>
      </p:nvGrpSpPr>
      <p:grpSpPr>
        <a:xfrm>
          <a:off x="0" y="0"/>
          <a:ext cx="0" cy="0"/>
          <a:chOff x="0" y="0"/>
          <a:chExt cx="0" cy="0"/>
        </a:xfrm>
      </p:grpSpPr>
      <p:sp>
        <p:nvSpPr>
          <p:cNvPr id="488" name="Google Shape;488;p39"/>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solidFill>
                  <a:schemeClr val="lt1"/>
                </a:solidFill>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Tree>
    <p:extLst>
      <p:ext uri="{BB962C8B-B14F-4D97-AF65-F5344CB8AC3E}">
        <p14:creationId xmlns:p14="http://schemas.microsoft.com/office/powerpoint/2010/main" val="61537144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9.xml"/><Relationship Id="rId1" Type="http://schemas.openxmlformats.org/officeDocument/2006/relationships/slideLayout" Target="../slideLayouts/slideLayout8.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11.xml"/><Relationship Id="rId1"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60400" y="128587"/>
            <a:ext cx="10858500" cy="900112"/>
          </a:xfrm>
          <a:prstGeom prst="rect">
            <a:avLst/>
          </a:prstGeom>
        </p:spPr>
        <p:txBody>
          <a:bodyPr vert="horz" lIns="91440" tIns="45720" rIns="91440" bIns="45720" rtlCol="0" anchor="b">
            <a:normAutofit/>
          </a:bodyPr>
          <a:lstStyle/>
          <a:p>
            <a:pPr lvl="0"/>
            <a:r>
              <a:rPr lang="en-US"/>
              <a:t>Click to add title</a:t>
            </a:r>
          </a:p>
        </p:txBody>
      </p:sp>
      <p:sp>
        <p:nvSpPr>
          <p:cNvPr id="3" name="文本占位符 2"/>
          <p:cNvSpPr>
            <a:spLocks noGrp="1"/>
          </p:cNvSpPr>
          <p:nvPr>
            <p:ph type="body" idx="1"/>
          </p:nvPr>
        </p:nvSpPr>
        <p:spPr>
          <a:xfrm>
            <a:off x="660400" y="1130300"/>
            <a:ext cx="10858500" cy="5003800"/>
          </a:xfrm>
          <a:prstGeom prst="rect">
            <a:avLst/>
          </a:prstGeom>
        </p:spPr>
        <p:txBody>
          <a:bodyPr vert="horz" lIns="91440" tIns="45720" rIns="91440" bIns="45720" rtlCol="0">
            <a:normAutofit/>
          </a:body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4" name="日期占位符 3"/>
          <p:cNvSpPr>
            <a:spLocks noGrp="1"/>
          </p:cNvSpPr>
          <p:nvPr>
            <p:ph type="dt" sz="half" idx="2"/>
          </p:nvPr>
        </p:nvSpPr>
        <p:spPr>
          <a:xfrm>
            <a:off x="4718050" y="6409690"/>
            <a:ext cx="2743200" cy="274320"/>
          </a:xfrm>
          <a:prstGeom prst="rect">
            <a:avLst/>
          </a:prstGeom>
        </p:spPr>
        <p:txBody>
          <a:bodyPr vert="horz" lIns="91440" tIns="45720" rIns="91440" bIns="45720" rtlCol="0" anchor="ctr"/>
          <a:lstStyle>
            <a:lvl1pPr algn="ctr">
              <a:defRPr sz="1200">
                <a:solidFill>
                  <a:schemeClr val="tx1">
                    <a:tint val="75000"/>
                  </a:schemeClr>
                </a:solidFill>
              </a:defRPr>
            </a:lvl1pPr>
          </a:lstStyle>
          <a:p>
            <a:fld id="{E68AEBC5-1D0D-411D-9EE3-C6F41EFD080C}" type="datetime1">
              <a:rPr lang="zh-CN" altLang="en-US" smtClean="0"/>
              <a:t>2023/9/6</a:t>
            </a:fld>
            <a:endParaRPr lang="en-US"/>
          </a:p>
        </p:txBody>
      </p:sp>
      <p:sp>
        <p:nvSpPr>
          <p:cNvPr id="5" name="页脚占位符 4"/>
          <p:cNvSpPr>
            <a:spLocks noGrp="1"/>
          </p:cNvSpPr>
          <p:nvPr>
            <p:ph type="ftr" sz="quarter" idx="3"/>
          </p:nvPr>
        </p:nvSpPr>
        <p:spPr>
          <a:xfrm>
            <a:off x="660399" y="6409690"/>
            <a:ext cx="3657600" cy="274320"/>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a:t>OfficePLUS</a:t>
            </a:r>
            <a:endParaRPr lang="en-US" dirty="0"/>
          </a:p>
        </p:txBody>
      </p:sp>
      <p:sp>
        <p:nvSpPr>
          <p:cNvPr id="6" name="灯片编号占位符 5"/>
          <p:cNvSpPr>
            <a:spLocks noGrp="1"/>
          </p:cNvSpPr>
          <p:nvPr>
            <p:ph type="sldNum" sz="quarter" idx="4"/>
          </p:nvPr>
        </p:nvSpPr>
        <p:spPr>
          <a:xfrm>
            <a:off x="7861300" y="6409690"/>
            <a:ext cx="3657600" cy="274320"/>
          </a:xfrm>
          <a:prstGeom prst="rect">
            <a:avLst/>
          </a:prstGeom>
        </p:spPr>
        <p:txBody>
          <a:bodyPr vert="horz" lIns="91440" tIns="45720" rIns="91440" bIns="45720" rtlCol="0" anchor="ctr"/>
          <a:lstStyle>
            <a:lvl1pPr algn="r">
              <a:defRPr sz="1200">
                <a:solidFill>
                  <a:schemeClr val="tx1">
                    <a:tint val="75000"/>
                  </a:schemeClr>
                </a:solidFill>
              </a:defRPr>
            </a:lvl1pPr>
          </a:lstStyle>
          <a:p>
            <a:fld id="{C8BB1146-E542-4D4E-B8E9-6919A11DDD48}"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Lst>
  <p:txStyles>
    <p:titleStyle>
      <a:lvl1pPr algn="l" defTabSz="914400" rtl="0" eaLnBrk="1" latinLnBrk="0" hangingPunct="1">
        <a:lnSpc>
          <a:spcPct val="100000"/>
        </a:lnSpc>
        <a:spcBef>
          <a:spcPct val="0"/>
        </a:spcBef>
        <a:buNone/>
        <a:defRPr sz="2800" b="1" kern="1200">
          <a:solidFill>
            <a:schemeClr val="tx1"/>
          </a:solidFill>
          <a:latin typeface="+mj-lt"/>
          <a:ea typeface="+mj-ea"/>
          <a:cs typeface="+mj-cs"/>
        </a:defRPr>
      </a:lvl1pPr>
    </p:titleStyle>
    <p:bodyStyle>
      <a:lvl1pPr marL="228600" indent="-228600" algn="l" defTabSz="914400" rtl="0" eaLnBrk="1" latinLnBrk="0" hangingPunct="1">
        <a:lnSpc>
          <a:spcPct val="120000"/>
        </a:lnSpc>
        <a:spcBef>
          <a:spcPts val="1000"/>
        </a:spcBef>
        <a:buFont typeface="Arial" panose="020B0604020202020204" pitchFamily="34" charset="0"/>
        <a:buChar char="•"/>
        <a:defRPr sz="18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p15:clr>
            <a:srgbClr val="F26B43"/>
          </p15:clr>
        </p15:guide>
        <p15:guide id="2" pos="7256">
          <p15:clr>
            <a:srgbClr val="F26B43"/>
          </p15:clr>
        </p15:guide>
        <p15:guide id="3" orient="horz" pos="648">
          <p15:clr>
            <a:srgbClr val="F26B43"/>
          </p15:clr>
        </p15:guide>
        <p15:guide id="4" orient="horz" pos="712">
          <p15:clr>
            <a:srgbClr val="F26B43"/>
          </p15:clr>
        </p15:guide>
        <p15:guide id="5" orient="horz" pos="3928">
          <p15:clr>
            <a:srgbClr val="F26B43"/>
          </p15:clr>
        </p15:guide>
        <p15:guide id="6" orient="horz" pos="386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83"/>
        <p:cNvGrpSpPr/>
        <p:nvPr/>
      </p:nvGrpSpPr>
      <p:grpSpPr>
        <a:xfrm>
          <a:off x="0" y="0"/>
          <a:ext cx="0" cy="0"/>
          <a:chOff x="0" y="0"/>
          <a:chExt cx="0" cy="0"/>
        </a:xfrm>
      </p:grpSpPr>
      <p:sp>
        <p:nvSpPr>
          <p:cNvPr id="484" name="Google Shape;484;p37"/>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485" name="Google Shape;485;p37"/>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2398363762"/>
      </p:ext>
    </p:extLst>
  </p:cSld>
  <p:clrMap bg1="lt1" tx1="dk1" bg2="dk2" tx2="lt2" accent1="accent1" accent2="accent2" accent3="accent3" accent4="accent4" accent5="accent5" accent6="accent6" hlink="hlink" folHlink="folHlink"/>
  <p:sldLayoutIdLst>
    <p:sldLayoutId id="2147483658" r:id="rId1"/>
    <p:sldLayoutId id="2147483659"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71929054"/>
      </p:ext>
    </p:extLst>
  </p:cSld>
  <p:clrMap bg1="lt1" tx1="dk1" bg2="dk2" tx2="lt2" accent1="accent1" accent2="accent2" accent3="accent3" accent4="accent4" accent5="accent5" accent6="accent6" hlink="hlink" folHlink="folHlink"/>
  <p:sldLayoutIdLst>
    <p:sldLayoutId id="2147483661" r:id="rId1"/>
    <p:sldLayoutId id="2147483662"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5.xml"/><Relationship Id="rId1" Type="http://schemas.openxmlformats.org/officeDocument/2006/relationships/tags" Target="../tags/tag11.xml"/><Relationship Id="rId4" Type="http://schemas.openxmlformats.org/officeDocument/2006/relationships/image" Target="../media/image5.svg"/></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Layout" Target="../slideLayouts/slideLayout5.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slideLayout" Target="../slideLayouts/slideLayout5.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slideLayout" Target="../slideLayouts/slideLayout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slideLayout" Target="../slideLayouts/slideLayout5.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10.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Layout" Target="../slideLayouts/slideLayout5.xml"/><Relationship Id="rId1" Type="http://schemas.openxmlformats.org/officeDocument/2006/relationships/tags" Target="../tags/tag5.xml"/><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slideLayout" Target="../slideLayouts/slideLayout5.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ctrTitle"/>
          </p:nvPr>
        </p:nvSpPr>
        <p:spPr>
          <a:xfrm>
            <a:off x="584199" y="1874329"/>
            <a:ext cx="7464425" cy="1730361"/>
          </a:xfrm>
        </p:spPr>
        <p:txBody>
          <a:bodyPr>
            <a:normAutofit/>
          </a:bodyPr>
          <a:lstStyle/>
          <a:p>
            <a:pPr lvl="0"/>
            <a:r>
              <a:rPr lang="en-US" altLang="zh-CN" sz="7200" dirty="0"/>
              <a:t>Back to School</a:t>
            </a:r>
            <a:endParaRPr lang="en-US" sz="7200" dirty="0"/>
          </a:p>
        </p:txBody>
      </p:sp>
      <p:sp>
        <p:nvSpPr>
          <p:cNvPr id="9" name="副标题 8"/>
          <p:cNvSpPr>
            <a:spLocks noGrp="1"/>
          </p:cNvSpPr>
          <p:nvPr>
            <p:ph type="subTitle" sz="quarter" idx="1"/>
          </p:nvPr>
        </p:nvSpPr>
        <p:spPr>
          <a:xfrm>
            <a:off x="677904" y="4450823"/>
            <a:ext cx="3008725" cy="560145"/>
          </a:xfrm>
        </p:spPr>
        <p:txBody>
          <a:bodyPr>
            <a:normAutofit/>
          </a:bodyPr>
          <a:lstStyle/>
          <a:p>
            <a:pPr lvl="0"/>
            <a:r>
              <a:rPr lang="en-US" altLang="zh-CN" dirty="0"/>
              <a:t>Start of New Term</a:t>
            </a:r>
            <a:endParaRPr lang="en-US" dirty="0"/>
          </a:p>
        </p:txBody>
      </p:sp>
      <p:sp>
        <p:nvSpPr>
          <p:cNvPr id="2" name="文本占位符 1"/>
          <p:cNvSpPr>
            <a:spLocks noGrp="1"/>
          </p:cNvSpPr>
          <p:nvPr>
            <p:ph type="body" sz="quarter" idx="13"/>
          </p:nvPr>
        </p:nvSpPr>
        <p:spPr>
          <a:xfrm>
            <a:off x="8775700" y="5857100"/>
            <a:ext cx="2743200" cy="276999"/>
          </a:xfrm>
        </p:spPr>
        <p:txBody>
          <a:bodyPr/>
          <a:lstStyle/>
          <a:p>
            <a:pPr lvl="0"/>
            <a:r>
              <a:rPr lang="en-US"/>
              <a:t>Presenter name</a:t>
            </a:r>
          </a:p>
        </p:txBody>
      </p:sp>
      <p:sp>
        <p:nvSpPr>
          <p:cNvPr id="3" name="文本占位符 2"/>
          <p:cNvSpPr>
            <a:spLocks noGrp="1"/>
          </p:cNvSpPr>
          <p:nvPr>
            <p:ph type="body" sz="quarter" idx="14"/>
          </p:nvPr>
        </p:nvSpPr>
        <p:spPr>
          <a:xfrm>
            <a:off x="660399" y="5857101"/>
            <a:ext cx="2822497" cy="276999"/>
          </a:xfrm>
        </p:spPr>
        <p:txBody>
          <a:bodyPr/>
          <a:lstStyle/>
          <a:p>
            <a:pPr lvl="0"/>
            <a:r>
              <a:rPr lang="en-US" dirty="0"/>
              <a:t>www.</a:t>
            </a:r>
            <a:r>
              <a:rPr lang="en-US" altLang="zh-CN" dirty="0"/>
              <a:t>greatppt.com</a:t>
            </a:r>
            <a:endParaRPr lang="en-US" dirty="0"/>
          </a:p>
        </p:txBody>
      </p:sp>
    </p:spTree>
    <p:custDataLst>
      <p:tags r:id="rId1"/>
    </p:custDataLst>
    <p:extLst>
      <p:ext uri="{BB962C8B-B14F-4D97-AF65-F5344CB8AC3E}">
        <p14:creationId xmlns:p14="http://schemas.microsoft.com/office/powerpoint/2010/main" val="78702486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5" name="组合 734">
            <a:extLst>
              <a:ext uri="{FF2B5EF4-FFF2-40B4-BE49-F238E27FC236}">
                <a16:creationId xmlns:a16="http://schemas.microsoft.com/office/drawing/2014/main" id="{880253C3-E543-33A5-B0BA-76E2D6003834}"/>
              </a:ext>
            </a:extLst>
          </p:cNvPr>
          <p:cNvGrpSpPr/>
          <p:nvPr/>
        </p:nvGrpSpPr>
        <p:grpSpPr>
          <a:xfrm>
            <a:off x="450676" y="0"/>
            <a:ext cx="11741325" cy="6858000"/>
            <a:chOff x="450676" y="0"/>
            <a:chExt cx="11741325" cy="6858000"/>
          </a:xfrm>
        </p:grpSpPr>
        <p:sp>
          <p:nvSpPr>
            <p:cNvPr id="61" name="矩形 60">
              <a:extLst>
                <a:ext uri="{FF2B5EF4-FFF2-40B4-BE49-F238E27FC236}">
                  <a16:creationId xmlns:a16="http://schemas.microsoft.com/office/drawing/2014/main" id="{89DDDDBB-BD50-4BD1-90D5-F236650AD339}"/>
                </a:ext>
              </a:extLst>
            </p:cNvPr>
            <p:cNvSpPr/>
            <p:nvPr/>
          </p:nvSpPr>
          <p:spPr>
            <a:xfrm>
              <a:off x="5892800" y="0"/>
              <a:ext cx="6299201" cy="6858000"/>
            </a:xfrm>
            <a:prstGeom prst="rect">
              <a:avLst/>
            </a:prstGeom>
            <a:solidFill>
              <a:schemeClr val="accent1"/>
            </a:solidFill>
            <a:ln w="6055" cap="flat">
              <a:noFill/>
              <a:prstDash val="solid"/>
              <a:miter/>
            </a:ln>
          </p:spPr>
          <p:txBody>
            <a:bodyPr rtlCol="0" anchor="ctr"/>
            <a:lstStyle/>
            <a:p>
              <a:endParaRPr lang="en-GB">
                <a:solidFill>
                  <a:schemeClr val="tx1"/>
                </a:solidFill>
              </a:endParaRPr>
            </a:p>
          </p:txBody>
        </p:sp>
        <p:grpSp>
          <p:nvGrpSpPr>
            <p:cNvPr id="16" name="组合 15">
              <a:extLst>
                <a:ext uri="{FF2B5EF4-FFF2-40B4-BE49-F238E27FC236}">
                  <a16:creationId xmlns:a16="http://schemas.microsoft.com/office/drawing/2014/main" id="{AA73444A-A396-CF19-56C4-1E9CCFA3B47A}"/>
                </a:ext>
              </a:extLst>
            </p:cNvPr>
            <p:cNvGrpSpPr/>
            <p:nvPr/>
          </p:nvGrpSpPr>
          <p:grpSpPr>
            <a:xfrm>
              <a:off x="450676" y="1240133"/>
              <a:ext cx="5241196" cy="1736268"/>
              <a:chOff x="441151" y="1887833"/>
              <a:chExt cx="5241196" cy="1736268"/>
            </a:xfrm>
          </p:grpSpPr>
          <p:sp>
            <p:nvSpPr>
              <p:cNvPr id="17" name="矩形 16">
                <a:extLst>
                  <a:ext uri="{FF2B5EF4-FFF2-40B4-BE49-F238E27FC236}">
                    <a16:creationId xmlns:a16="http://schemas.microsoft.com/office/drawing/2014/main" id="{315B0534-CD68-0895-CEFB-5B9AD08A4740}"/>
                  </a:ext>
                </a:extLst>
              </p:cNvPr>
              <p:cNvSpPr/>
              <p:nvPr/>
            </p:nvSpPr>
            <p:spPr>
              <a:xfrm>
                <a:off x="1355553" y="2711250"/>
                <a:ext cx="4326794" cy="9128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p>
                <a:pPr>
                  <a:lnSpc>
                    <a:spcPct val="150000"/>
                  </a:lnSpc>
                </a:pPr>
                <a:r>
                  <a:rPr kumimoji="1" lang="zh-CN" altLang="en-US" sz="1600" dirty="0">
                    <a:solidFill>
                      <a:schemeClr val="tx1"/>
                    </a:solidFill>
                  </a:rPr>
                  <a:t>创造积极向上的学习环境可以激发学生的学习热情和动力。</a:t>
                </a:r>
                <a:endParaRPr kumimoji="1" lang="en-US" altLang="zh-CN" sz="1600" dirty="0">
                  <a:solidFill>
                    <a:schemeClr val="tx1"/>
                  </a:solidFill>
                </a:endParaRPr>
              </a:p>
            </p:txBody>
          </p:sp>
          <p:sp>
            <p:nvSpPr>
              <p:cNvPr id="18" name="矩形 17">
                <a:extLst>
                  <a:ext uri="{FF2B5EF4-FFF2-40B4-BE49-F238E27FC236}">
                    <a16:creationId xmlns:a16="http://schemas.microsoft.com/office/drawing/2014/main" id="{A6F59300-A6B6-C139-C8B9-9CA06FDA1184}"/>
                  </a:ext>
                </a:extLst>
              </p:cNvPr>
              <p:cNvSpPr/>
              <p:nvPr/>
            </p:nvSpPr>
            <p:spPr>
              <a:xfrm>
                <a:off x="1355551" y="1933469"/>
                <a:ext cx="4326794" cy="7721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p>
                <a:pPr>
                  <a:lnSpc>
                    <a:spcPct val="100000"/>
                  </a:lnSpc>
                </a:pPr>
                <a:r>
                  <a:rPr kumimoji="1" lang="zh-CN" altLang="en-US" sz="3600" b="1" dirty="0">
                    <a:solidFill>
                      <a:schemeClr val="tx1"/>
                    </a:solidFill>
                  </a:rPr>
                  <a:t>氛围助力学习动力</a:t>
                </a:r>
                <a:endParaRPr kumimoji="1" lang="en-US" altLang="zh-CN" sz="3600" b="1" dirty="0">
                  <a:solidFill>
                    <a:schemeClr val="tx1"/>
                  </a:solidFill>
                </a:endParaRPr>
              </a:p>
            </p:txBody>
          </p:sp>
          <p:pic>
            <p:nvPicPr>
              <p:cNvPr id="19" name="图形 18" descr="前引号">
                <a:extLst>
                  <a:ext uri="{FF2B5EF4-FFF2-40B4-BE49-F238E27FC236}">
                    <a16:creationId xmlns:a16="http://schemas.microsoft.com/office/drawing/2014/main" id="{C61C56DA-FFCF-5DA6-7CE2-85A20859005F}"/>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41151" y="1887833"/>
                <a:ext cx="914400" cy="914400"/>
              </a:xfrm>
              <a:prstGeom prst="rect">
                <a:avLst/>
              </a:prstGeom>
            </p:spPr>
          </p:pic>
        </p:grpSp>
        <p:grpSp>
          <p:nvGrpSpPr>
            <p:cNvPr id="733" name="组合 732">
              <a:extLst>
                <a:ext uri="{FF2B5EF4-FFF2-40B4-BE49-F238E27FC236}">
                  <a16:creationId xmlns:a16="http://schemas.microsoft.com/office/drawing/2014/main" id="{C31CCFDB-B8C8-ABEF-CFAD-3E8DD2F042FF}"/>
                </a:ext>
              </a:extLst>
            </p:cNvPr>
            <p:cNvGrpSpPr/>
            <p:nvPr/>
          </p:nvGrpSpPr>
          <p:grpSpPr>
            <a:xfrm>
              <a:off x="6597476" y="2858393"/>
              <a:ext cx="4921425" cy="1276896"/>
              <a:chOff x="6597476" y="2858393"/>
              <a:chExt cx="4921425" cy="1276896"/>
            </a:xfrm>
          </p:grpSpPr>
          <p:grpSp>
            <p:nvGrpSpPr>
              <p:cNvPr id="20" name="组合 19">
                <a:extLst>
                  <a:ext uri="{FF2B5EF4-FFF2-40B4-BE49-F238E27FC236}">
                    <a16:creationId xmlns:a16="http://schemas.microsoft.com/office/drawing/2014/main" id="{35BC1B5C-01E7-DCDC-2E55-7DE31B2B07B6}"/>
                  </a:ext>
                </a:extLst>
              </p:cNvPr>
              <p:cNvGrpSpPr/>
              <p:nvPr/>
            </p:nvGrpSpPr>
            <p:grpSpPr>
              <a:xfrm>
                <a:off x="6597476" y="3143226"/>
                <a:ext cx="4921425" cy="992063"/>
                <a:chOff x="6635576" y="1854176"/>
                <a:chExt cx="4921425" cy="992063"/>
              </a:xfrm>
            </p:grpSpPr>
            <p:sp>
              <p:nvSpPr>
                <p:cNvPr id="21" name="文本框 20">
                  <a:extLst>
                    <a:ext uri="{FF2B5EF4-FFF2-40B4-BE49-F238E27FC236}">
                      <a16:creationId xmlns:a16="http://schemas.microsoft.com/office/drawing/2014/main" id="{C5A8C00D-5DFC-4564-2D06-67F5557212AF}"/>
                    </a:ext>
                  </a:extLst>
                </p:cNvPr>
                <p:cNvSpPr txBox="1"/>
                <p:nvPr/>
              </p:nvSpPr>
              <p:spPr>
                <a:xfrm>
                  <a:off x="7266995" y="2278342"/>
                  <a:ext cx="4290006" cy="567897"/>
                </a:xfrm>
                <a:prstGeom prst="rect">
                  <a:avLst/>
                </a:prstGeom>
                <a:noFill/>
              </p:spPr>
              <p:txBody>
                <a:bodyPr wrap="square" rtlCol="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20000"/>
                    </a:lnSpc>
                  </a:pPr>
                  <a:r>
                    <a:rPr kumimoji="1" lang="zh-CN" altLang="en-US" sz="1400">
                      <a:solidFill>
                        <a:srgbClr val="FFFFFF"/>
                      </a:solidFill>
                    </a:rPr>
                    <a:t>鼓励学生努力学习并给予肯定和奖励</a:t>
                  </a:r>
                  <a:endParaRPr kumimoji="1" lang="en-US" altLang="zh-CN" sz="1400" dirty="0" err="1">
                    <a:solidFill>
                      <a:srgbClr val="FFFFFF"/>
                    </a:solidFill>
                  </a:endParaRPr>
                </a:p>
              </p:txBody>
            </p:sp>
            <p:sp>
              <p:nvSpPr>
                <p:cNvPr id="22" name="椭圆 21">
                  <a:extLst>
                    <a:ext uri="{FF2B5EF4-FFF2-40B4-BE49-F238E27FC236}">
                      <a16:creationId xmlns:a16="http://schemas.microsoft.com/office/drawing/2014/main" id="{047B7AA4-1E7A-0A50-BD11-D75D2BD3935A}"/>
                    </a:ext>
                  </a:extLst>
                </p:cNvPr>
                <p:cNvSpPr/>
                <p:nvPr/>
              </p:nvSpPr>
              <p:spPr>
                <a:xfrm>
                  <a:off x="6635576" y="1854176"/>
                  <a:ext cx="430489" cy="444220"/>
                </a:xfrm>
                <a:prstGeom prst="ellipse">
                  <a:avLst/>
                </a:prstGeom>
                <a:solidFill>
                  <a:schemeClr val="accent2"/>
                </a:solidFill>
              </p:spPr>
              <p:txBody>
                <a:bodyPr wrap="none" lIns="108000" tIns="108000" rIns="108000" bIns="108000" rtlCol="0" anchor="ctr" anchorCtr="0">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r>
                    <a:rPr kumimoji="1" lang="en-GB" altLang="zh-CN" sz="2000" b="1">
                      <a:solidFill>
                        <a:srgbClr val="FFFFFF"/>
                      </a:solidFill>
                    </a:rPr>
                    <a:t>2</a:t>
                  </a:r>
                  <a:endParaRPr kumimoji="1" lang="zh-CN" altLang="en-US" sz="2000" b="1" dirty="0">
                    <a:solidFill>
                      <a:srgbClr val="FFFFFF"/>
                    </a:solidFill>
                  </a:endParaRPr>
                </a:p>
              </p:txBody>
            </p:sp>
          </p:grpSp>
          <p:sp>
            <p:nvSpPr>
              <p:cNvPr id="6" name="文本框 5">
                <a:extLst>
                  <a:ext uri="{FF2B5EF4-FFF2-40B4-BE49-F238E27FC236}">
                    <a16:creationId xmlns:a16="http://schemas.microsoft.com/office/drawing/2014/main" id="{094C26C5-862E-85FE-8EA6-D5C38D3B3ADD}"/>
                  </a:ext>
                </a:extLst>
              </p:cNvPr>
              <p:cNvSpPr txBox="1"/>
              <p:nvPr/>
            </p:nvSpPr>
            <p:spPr>
              <a:xfrm>
                <a:off x="7228895" y="2858393"/>
                <a:ext cx="4290006" cy="579889"/>
              </a:xfrm>
              <a:prstGeom prst="rect">
                <a:avLst/>
              </a:prstGeom>
              <a:noFill/>
            </p:spPr>
            <p:txBody>
              <a:bodyPr wrap="square" anchor="b">
                <a:noAutofit/>
              </a:bodyPr>
              <a:lstStyle/>
              <a:p>
                <a:pPr defTabSz="914354">
                  <a:lnSpc>
                    <a:spcPct val="100000"/>
                  </a:lnSpc>
                </a:pPr>
                <a:r>
                  <a:rPr lang="zh-CN" altLang="en-US" sz="2400" b="1" dirty="0">
                    <a:solidFill>
                      <a:srgbClr val="FFFFFF"/>
                    </a:solidFill>
                    <a:effectLst/>
                  </a:rPr>
                  <a:t>正面学习激励</a:t>
                </a:r>
                <a:endParaRPr lang="en-US" altLang="zh-CN" sz="2400" b="1" dirty="0">
                  <a:solidFill>
                    <a:srgbClr val="FFFFFF"/>
                  </a:solidFill>
                </a:endParaRPr>
              </a:p>
            </p:txBody>
          </p:sp>
        </p:grpSp>
        <p:grpSp>
          <p:nvGrpSpPr>
            <p:cNvPr id="734" name="组合 733">
              <a:extLst>
                <a:ext uri="{FF2B5EF4-FFF2-40B4-BE49-F238E27FC236}">
                  <a16:creationId xmlns:a16="http://schemas.microsoft.com/office/drawing/2014/main" id="{2CCDE456-D554-E51B-0FE9-2E739D1BC384}"/>
                </a:ext>
              </a:extLst>
            </p:cNvPr>
            <p:cNvGrpSpPr/>
            <p:nvPr/>
          </p:nvGrpSpPr>
          <p:grpSpPr>
            <a:xfrm>
              <a:off x="6597476" y="1557190"/>
              <a:ext cx="4921425" cy="1289049"/>
              <a:chOff x="6597476" y="1557190"/>
              <a:chExt cx="4921425" cy="1289049"/>
            </a:xfrm>
          </p:grpSpPr>
          <p:grpSp>
            <p:nvGrpSpPr>
              <p:cNvPr id="2" name="组合 1">
                <a:extLst>
                  <a:ext uri="{FF2B5EF4-FFF2-40B4-BE49-F238E27FC236}">
                    <a16:creationId xmlns:a16="http://schemas.microsoft.com/office/drawing/2014/main" id="{4E3B7E56-E205-B775-0D5D-CD758DC8A18F}"/>
                  </a:ext>
                </a:extLst>
              </p:cNvPr>
              <p:cNvGrpSpPr/>
              <p:nvPr/>
            </p:nvGrpSpPr>
            <p:grpSpPr>
              <a:xfrm>
                <a:off x="6597476" y="1854176"/>
                <a:ext cx="4921425" cy="992063"/>
                <a:chOff x="6635576" y="1854176"/>
                <a:chExt cx="4921425" cy="992063"/>
              </a:xfrm>
            </p:grpSpPr>
            <p:sp>
              <p:nvSpPr>
                <p:cNvPr id="162" name="文本框 161">
                  <a:extLst>
                    <a:ext uri="{FF2B5EF4-FFF2-40B4-BE49-F238E27FC236}">
                      <a16:creationId xmlns:a16="http://schemas.microsoft.com/office/drawing/2014/main" id="{54961F0B-0951-44A7-9E00-11BD2FB89770}"/>
                    </a:ext>
                  </a:extLst>
                </p:cNvPr>
                <p:cNvSpPr txBox="1"/>
                <p:nvPr/>
              </p:nvSpPr>
              <p:spPr>
                <a:xfrm>
                  <a:off x="7266995" y="2278342"/>
                  <a:ext cx="4290006" cy="567897"/>
                </a:xfrm>
                <a:prstGeom prst="rect">
                  <a:avLst/>
                </a:prstGeom>
                <a:noFill/>
              </p:spPr>
              <p:txBody>
                <a:bodyPr wrap="square" rtlCol="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20000"/>
                    </a:lnSpc>
                  </a:pPr>
                  <a:r>
                    <a:rPr kumimoji="1" lang="zh-CN" altLang="en-US" sz="1400" dirty="0">
                      <a:solidFill>
                        <a:srgbClr val="FFFFFF"/>
                      </a:solidFill>
                    </a:rPr>
                    <a:t>通过多样化的教学方式和活动形式</a:t>
                  </a:r>
                  <a:endParaRPr kumimoji="1" lang="en-US" altLang="zh-CN" sz="1400" dirty="0" err="1">
                    <a:solidFill>
                      <a:srgbClr val="FFFFFF"/>
                    </a:solidFill>
                  </a:endParaRPr>
                </a:p>
              </p:txBody>
            </p:sp>
            <p:sp>
              <p:nvSpPr>
                <p:cNvPr id="164" name="椭圆 163">
                  <a:extLst>
                    <a:ext uri="{FF2B5EF4-FFF2-40B4-BE49-F238E27FC236}">
                      <a16:creationId xmlns:a16="http://schemas.microsoft.com/office/drawing/2014/main" id="{0839DCFE-FC5F-4797-90A5-24FE8F5BB775}"/>
                    </a:ext>
                  </a:extLst>
                </p:cNvPr>
                <p:cNvSpPr/>
                <p:nvPr/>
              </p:nvSpPr>
              <p:spPr>
                <a:xfrm>
                  <a:off x="6635576" y="1854176"/>
                  <a:ext cx="430489" cy="444220"/>
                </a:xfrm>
                <a:prstGeom prst="ellipse">
                  <a:avLst/>
                </a:prstGeom>
                <a:solidFill>
                  <a:schemeClr val="accent3"/>
                </a:solidFill>
              </p:spPr>
              <p:txBody>
                <a:bodyPr wrap="none" lIns="108000" tIns="108000" rIns="108000" bIns="108000" rtlCol="0" anchor="ctr" anchorCtr="0">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r>
                    <a:rPr kumimoji="1" lang="en-GB" altLang="zh-CN" sz="2000" b="1" dirty="0">
                      <a:solidFill>
                        <a:srgbClr val="FFFFFF"/>
                      </a:solidFill>
                    </a:rPr>
                    <a:t>1</a:t>
                  </a:r>
                  <a:endParaRPr kumimoji="1" lang="zh-CN" altLang="en-US" sz="2000" b="1" dirty="0">
                    <a:solidFill>
                      <a:srgbClr val="FFFFFF"/>
                    </a:solidFill>
                  </a:endParaRPr>
                </a:p>
              </p:txBody>
            </p:sp>
          </p:grpSp>
          <p:sp>
            <p:nvSpPr>
              <p:cNvPr id="7" name="文本框 6">
                <a:extLst>
                  <a:ext uri="{FF2B5EF4-FFF2-40B4-BE49-F238E27FC236}">
                    <a16:creationId xmlns:a16="http://schemas.microsoft.com/office/drawing/2014/main" id="{37D2B26D-46E9-BA28-573E-0AAE670D491F}"/>
                  </a:ext>
                </a:extLst>
              </p:cNvPr>
              <p:cNvSpPr txBox="1"/>
              <p:nvPr/>
            </p:nvSpPr>
            <p:spPr>
              <a:xfrm>
                <a:off x="7228895" y="1557190"/>
                <a:ext cx="4290006" cy="579889"/>
              </a:xfrm>
              <a:prstGeom prst="rect">
                <a:avLst/>
              </a:prstGeom>
              <a:noFill/>
            </p:spPr>
            <p:txBody>
              <a:bodyPr wrap="square" anchor="b">
                <a:noAutofit/>
              </a:bodyPr>
              <a:lstStyle/>
              <a:p>
                <a:pPr defTabSz="914354">
                  <a:lnSpc>
                    <a:spcPct val="100000"/>
                  </a:lnSpc>
                </a:pPr>
                <a:r>
                  <a:rPr lang="zh-CN" altLang="en-US" sz="2400" b="1" dirty="0">
                    <a:solidFill>
                      <a:srgbClr val="FFFFFF"/>
                    </a:solidFill>
                    <a:effectLst/>
                  </a:rPr>
                  <a:t>轻松学习氛围</a:t>
                </a:r>
                <a:endParaRPr lang="en-US" altLang="zh-CN" sz="2400" b="1" dirty="0">
                  <a:solidFill>
                    <a:srgbClr val="FFFFFF"/>
                  </a:solidFill>
                </a:endParaRPr>
              </a:p>
            </p:txBody>
          </p:sp>
        </p:grpSp>
        <p:grpSp>
          <p:nvGrpSpPr>
            <p:cNvPr id="732" name="组合 731">
              <a:extLst>
                <a:ext uri="{FF2B5EF4-FFF2-40B4-BE49-F238E27FC236}">
                  <a16:creationId xmlns:a16="http://schemas.microsoft.com/office/drawing/2014/main" id="{E401EAEE-0B64-6171-5366-B3B3746A6992}"/>
                </a:ext>
              </a:extLst>
            </p:cNvPr>
            <p:cNvGrpSpPr/>
            <p:nvPr/>
          </p:nvGrpSpPr>
          <p:grpSpPr>
            <a:xfrm>
              <a:off x="6597476" y="4147443"/>
              <a:ext cx="4921425" cy="1276896"/>
              <a:chOff x="6597476" y="4147443"/>
              <a:chExt cx="4921425" cy="1276896"/>
            </a:xfrm>
          </p:grpSpPr>
          <p:grpSp>
            <p:nvGrpSpPr>
              <p:cNvPr id="23" name="组合 22">
                <a:extLst>
                  <a:ext uri="{FF2B5EF4-FFF2-40B4-BE49-F238E27FC236}">
                    <a16:creationId xmlns:a16="http://schemas.microsoft.com/office/drawing/2014/main" id="{25F14D5D-CE8F-E42C-87F9-09D66729D7CB}"/>
                  </a:ext>
                </a:extLst>
              </p:cNvPr>
              <p:cNvGrpSpPr/>
              <p:nvPr/>
            </p:nvGrpSpPr>
            <p:grpSpPr>
              <a:xfrm>
                <a:off x="6597476" y="4432276"/>
                <a:ext cx="4921425" cy="992063"/>
                <a:chOff x="6635576" y="1854176"/>
                <a:chExt cx="4921425" cy="992063"/>
              </a:xfrm>
            </p:grpSpPr>
            <p:sp>
              <p:nvSpPr>
                <p:cNvPr id="24" name="文本框 23">
                  <a:extLst>
                    <a:ext uri="{FF2B5EF4-FFF2-40B4-BE49-F238E27FC236}">
                      <a16:creationId xmlns:a16="http://schemas.microsoft.com/office/drawing/2014/main" id="{BF46B820-4B25-6FC8-96DB-729FCE87D07F}"/>
                    </a:ext>
                  </a:extLst>
                </p:cNvPr>
                <p:cNvSpPr txBox="1"/>
                <p:nvPr/>
              </p:nvSpPr>
              <p:spPr>
                <a:xfrm>
                  <a:off x="7266995" y="2278342"/>
                  <a:ext cx="4290006" cy="567897"/>
                </a:xfrm>
                <a:prstGeom prst="rect">
                  <a:avLst/>
                </a:prstGeom>
                <a:noFill/>
              </p:spPr>
              <p:txBody>
                <a:bodyPr wrap="square" rtlCol="0" anchor="t" anchorCtr="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nSpc>
                      <a:spcPct val="120000"/>
                    </a:lnSpc>
                  </a:pPr>
                  <a:r>
                    <a:rPr kumimoji="1" lang="zh-CN" altLang="en-US" sz="1400">
                      <a:solidFill>
                        <a:srgbClr val="FFFFFF"/>
                      </a:solidFill>
                    </a:rPr>
                    <a:t>引导学生树立正确的学习观念和价值观</a:t>
                  </a:r>
                  <a:endParaRPr kumimoji="1" lang="en-US" altLang="zh-CN" sz="1400" dirty="0" err="1">
                    <a:solidFill>
                      <a:srgbClr val="FFFFFF"/>
                    </a:solidFill>
                  </a:endParaRPr>
                </a:p>
              </p:txBody>
            </p:sp>
            <p:sp>
              <p:nvSpPr>
                <p:cNvPr id="25" name="椭圆 24">
                  <a:extLst>
                    <a:ext uri="{FF2B5EF4-FFF2-40B4-BE49-F238E27FC236}">
                      <a16:creationId xmlns:a16="http://schemas.microsoft.com/office/drawing/2014/main" id="{12AE1061-CD02-5C91-C858-CF342815F3F9}"/>
                    </a:ext>
                  </a:extLst>
                </p:cNvPr>
                <p:cNvSpPr/>
                <p:nvPr/>
              </p:nvSpPr>
              <p:spPr>
                <a:xfrm>
                  <a:off x="6635576" y="1854176"/>
                  <a:ext cx="430489" cy="444220"/>
                </a:xfrm>
                <a:prstGeom prst="ellipse">
                  <a:avLst/>
                </a:prstGeom>
                <a:solidFill>
                  <a:schemeClr val="accent3"/>
                </a:solidFill>
              </p:spPr>
              <p:txBody>
                <a:bodyPr wrap="none" lIns="108000" tIns="108000" rIns="108000" bIns="108000" rtlCol="0" anchor="ctr" anchorCtr="0">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r>
                    <a:rPr kumimoji="1" lang="en-GB" altLang="zh-CN" sz="2000" b="1">
                      <a:solidFill>
                        <a:srgbClr val="FFFFFF"/>
                      </a:solidFill>
                    </a:rPr>
                    <a:t>3</a:t>
                  </a:r>
                  <a:endParaRPr kumimoji="1" lang="zh-CN" altLang="en-US" sz="2000" b="1" dirty="0">
                    <a:solidFill>
                      <a:srgbClr val="FFFFFF"/>
                    </a:solidFill>
                  </a:endParaRPr>
                </a:p>
              </p:txBody>
            </p:sp>
          </p:grpSp>
          <p:sp>
            <p:nvSpPr>
              <p:cNvPr id="8" name="文本框 7">
                <a:extLst>
                  <a:ext uri="{FF2B5EF4-FFF2-40B4-BE49-F238E27FC236}">
                    <a16:creationId xmlns:a16="http://schemas.microsoft.com/office/drawing/2014/main" id="{628FE27E-D9D0-FAE6-1EE9-4405C0B88064}"/>
                  </a:ext>
                </a:extLst>
              </p:cNvPr>
              <p:cNvSpPr txBox="1"/>
              <p:nvPr/>
            </p:nvSpPr>
            <p:spPr>
              <a:xfrm>
                <a:off x="7228895" y="4147443"/>
                <a:ext cx="4290006" cy="579889"/>
              </a:xfrm>
              <a:prstGeom prst="rect">
                <a:avLst/>
              </a:prstGeom>
              <a:noFill/>
            </p:spPr>
            <p:txBody>
              <a:bodyPr wrap="square" anchor="b">
                <a:noAutofit/>
              </a:bodyPr>
              <a:lstStyle/>
              <a:p>
                <a:pPr>
                  <a:lnSpc>
                    <a:spcPct val="100000"/>
                  </a:lnSpc>
                </a:pPr>
                <a:r>
                  <a:rPr lang="zh-CN" altLang="en-US" sz="2400" b="1">
                    <a:solidFill>
                      <a:srgbClr val="FFFFFF"/>
                    </a:solidFill>
                    <a:effectLst/>
                  </a:rPr>
                  <a:t>积极学习态度</a:t>
                </a:r>
                <a:endParaRPr kumimoji="1" lang="en-US" altLang="zh-CN" sz="2400" b="1" dirty="0">
                  <a:solidFill>
                    <a:srgbClr val="FFFFFF"/>
                  </a:solidFill>
                </a:endParaRPr>
              </a:p>
            </p:txBody>
          </p:sp>
        </p:grpSp>
        <p:grpSp>
          <p:nvGrpSpPr>
            <p:cNvPr id="613" name="组合 612">
              <a:extLst>
                <a:ext uri="{FF2B5EF4-FFF2-40B4-BE49-F238E27FC236}">
                  <a16:creationId xmlns:a16="http://schemas.microsoft.com/office/drawing/2014/main" id="{AE788DBD-89E1-E789-69C8-EE2A3DCE9EAE}"/>
                </a:ext>
              </a:extLst>
            </p:cNvPr>
            <p:cNvGrpSpPr>
              <a:grpSpLocks noChangeAspect="1"/>
            </p:cNvGrpSpPr>
            <p:nvPr/>
          </p:nvGrpSpPr>
          <p:grpSpPr>
            <a:xfrm>
              <a:off x="861640" y="3143226"/>
              <a:ext cx="4390275" cy="3001976"/>
              <a:chOff x="2028553" y="990304"/>
              <a:chExt cx="6014609" cy="4112660"/>
            </a:xfrm>
          </p:grpSpPr>
          <p:sp>
            <p:nvSpPr>
              <p:cNvPr id="614" name="任意多边形: 形状 613">
                <a:extLst>
                  <a:ext uri="{FF2B5EF4-FFF2-40B4-BE49-F238E27FC236}">
                    <a16:creationId xmlns:a16="http://schemas.microsoft.com/office/drawing/2014/main" id="{44F9685D-86A2-BC37-CEAF-B03F36A26D3B}"/>
                  </a:ext>
                </a:extLst>
              </p:cNvPr>
              <p:cNvSpPr/>
              <p:nvPr/>
            </p:nvSpPr>
            <p:spPr>
              <a:xfrm>
                <a:off x="2028553" y="1547699"/>
                <a:ext cx="6014609" cy="3555265"/>
              </a:xfrm>
              <a:custGeom>
                <a:avLst/>
                <a:gdLst>
                  <a:gd name="connsiteX0" fmla="*/ 5991201 w 6014609"/>
                  <a:gd name="connsiteY0" fmla="*/ 3555265 h 3555265"/>
                  <a:gd name="connsiteX1" fmla="*/ 23410 w 6014609"/>
                  <a:gd name="connsiteY1" fmla="*/ 3555265 h 3555265"/>
                  <a:gd name="connsiteX2" fmla="*/ 0 w 6014609"/>
                  <a:gd name="connsiteY2" fmla="*/ 3531855 h 3555265"/>
                  <a:gd name="connsiteX3" fmla="*/ 0 w 6014609"/>
                  <a:gd name="connsiteY3" fmla="*/ 23410 h 3555265"/>
                  <a:gd name="connsiteX4" fmla="*/ 23410 w 6014609"/>
                  <a:gd name="connsiteY4" fmla="*/ 0 h 3555265"/>
                  <a:gd name="connsiteX5" fmla="*/ 5991200 w 6014609"/>
                  <a:gd name="connsiteY5" fmla="*/ 0 h 3555265"/>
                  <a:gd name="connsiteX6" fmla="*/ 6014609 w 6014609"/>
                  <a:gd name="connsiteY6" fmla="*/ 23410 h 3555265"/>
                  <a:gd name="connsiteX7" fmla="*/ 6014609 w 6014609"/>
                  <a:gd name="connsiteY7" fmla="*/ 3531855 h 3555265"/>
                  <a:gd name="connsiteX8" fmla="*/ 5991201 w 6014609"/>
                  <a:gd name="connsiteY8" fmla="*/ 3555265 h 355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4609" h="3555265">
                    <a:moveTo>
                      <a:pt x="5991201" y="3555265"/>
                    </a:moveTo>
                    <a:lnTo>
                      <a:pt x="23410" y="3555265"/>
                    </a:lnTo>
                    <a:cubicBezTo>
                      <a:pt x="10480" y="3555265"/>
                      <a:pt x="0" y="3544784"/>
                      <a:pt x="0" y="3531855"/>
                    </a:cubicBezTo>
                    <a:lnTo>
                      <a:pt x="0" y="23410"/>
                    </a:lnTo>
                    <a:cubicBezTo>
                      <a:pt x="0" y="10480"/>
                      <a:pt x="10480" y="0"/>
                      <a:pt x="23410" y="0"/>
                    </a:cubicBezTo>
                    <a:lnTo>
                      <a:pt x="5991200" y="0"/>
                    </a:lnTo>
                    <a:cubicBezTo>
                      <a:pt x="6004128" y="0"/>
                      <a:pt x="6014609" y="10480"/>
                      <a:pt x="6014609" y="23410"/>
                    </a:cubicBezTo>
                    <a:lnTo>
                      <a:pt x="6014609" y="3531855"/>
                    </a:lnTo>
                    <a:cubicBezTo>
                      <a:pt x="6014611" y="3544783"/>
                      <a:pt x="6004129" y="3555265"/>
                      <a:pt x="5991201" y="3555265"/>
                    </a:cubicBezTo>
                    <a:close/>
                  </a:path>
                </a:pathLst>
              </a:custGeom>
              <a:solidFill>
                <a:schemeClr val="accent1"/>
              </a:solidFill>
              <a:ln w="1524" cap="flat">
                <a:noFill/>
                <a:prstDash val="solid"/>
                <a:miter/>
              </a:ln>
            </p:spPr>
            <p:txBody>
              <a:bodyPr rtlCol="0" anchor="ctr"/>
              <a:lstStyle/>
              <a:p>
                <a:endParaRPr lang="zh-CN" altLang="en-US"/>
              </a:p>
            </p:txBody>
          </p:sp>
          <p:sp>
            <p:nvSpPr>
              <p:cNvPr id="615" name="任意多边形: 形状 614">
                <a:extLst>
                  <a:ext uri="{FF2B5EF4-FFF2-40B4-BE49-F238E27FC236}">
                    <a16:creationId xmlns:a16="http://schemas.microsoft.com/office/drawing/2014/main" id="{D65160F4-8B28-389E-0321-F338CF2EF837}"/>
                  </a:ext>
                </a:extLst>
              </p:cNvPr>
              <p:cNvSpPr/>
              <p:nvPr/>
            </p:nvSpPr>
            <p:spPr>
              <a:xfrm rot="5400000">
                <a:off x="3442485" y="510666"/>
                <a:ext cx="3186746" cy="5629331"/>
              </a:xfrm>
              <a:custGeom>
                <a:avLst/>
                <a:gdLst>
                  <a:gd name="connsiteX0" fmla="*/ 0 w 3186746"/>
                  <a:gd name="connsiteY0" fmla="*/ 0 h 5629331"/>
                  <a:gd name="connsiteX1" fmla="*/ 3186747 w 3186746"/>
                  <a:gd name="connsiteY1" fmla="*/ 0 h 5629331"/>
                  <a:gd name="connsiteX2" fmla="*/ 3186747 w 3186746"/>
                  <a:gd name="connsiteY2" fmla="*/ 5629332 h 5629331"/>
                  <a:gd name="connsiteX3" fmla="*/ 0 w 3186746"/>
                  <a:gd name="connsiteY3" fmla="*/ 5629332 h 5629331"/>
                </a:gdLst>
                <a:ahLst/>
                <a:cxnLst>
                  <a:cxn ang="0">
                    <a:pos x="connsiteX0" y="connsiteY0"/>
                  </a:cxn>
                  <a:cxn ang="0">
                    <a:pos x="connsiteX1" y="connsiteY1"/>
                  </a:cxn>
                  <a:cxn ang="0">
                    <a:pos x="connsiteX2" y="connsiteY2"/>
                  </a:cxn>
                  <a:cxn ang="0">
                    <a:pos x="connsiteX3" y="connsiteY3"/>
                  </a:cxn>
                </a:cxnLst>
                <a:rect l="l" t="t" r="r" b="b"/>
                <a:pathLst>
                  <a:path w="3186746" h="5629331">
                    <a:moveTo>
                      <a:pt x="0" y="0"/>
                    </a:moveTo>
                    <a:lnTo>
                      <a:pt x="3186747" y="0"/>
                    </a:lnTo>
                    <a:lnTo>
                      <a:pt x="3186747" y="5629332"/>
                    </a:lnTo>
                    <a:lnTo>
                      <a:pt x="0" y="5629332"/>
                    </a:lnTo>
                    <a:close/>
                  </a:path>
                </a:pathLst>
              </a:custGeom>
              <a:solidFill>
                <a:srgbClr val="F7F6F0"/>
              </a:solidFill>
              <a:ln w="1524" cap="flat">
                <a:noFill/>
                <a:prstDash val="solid"/>
                <a:miter/>
              </a:ln>
            </p:spPr>
            <p:txBody>
              <a:bodyPr rtlCol="0" anchor="ctr"/>
              <a:lstStyle/>
              <a:p>
                <a:endParaRPr lang="zh-CN" altLang="en-US"/>
              </a:p>
            </p:txBody>
          </p:sp>
          <p:grpSp>
            <p:nvGrpSpPr>
              <p:cNvPr id="616" name="组合 615">
                <a:extLst>
                  <a:ext uri="{FF2B5EF4-FFF2-40B4-BE49-F238E27FC236}">
                    <a16:creationId xmlns:a16="http://schemas.microsoft.com/office/drawing/2014/main" id="{EF49519E-5768-1B37-1EA8-96D3758F2EE1}"/>
                  </a:ext>
                </a:extLst>
              </p:cNvPr>
              <p:cNvGrpSpPr/>
              <p:nvPr/>
            </p:nvGrpSpPr>
            <p:grpSpPr>
              <a:xfrm>
                <a:off x="5294618" y="3590166"/>
                <a:ext cx="2394403" cy="1111721"/>
                <a:chOff x="5294618" y="3590166"/>
                <a:chExt cx="2394403" cy="1111721"/>
              </a:xfrm>
            </p:grpSpPr>
            <p:sp>
              <p:nvSpPr>
                <p:cNvPr id="724" name="任意多边形: 形状 723">
                  <a:extLst>
                    <a:ext uri="{FF2B5EF4-FFF2-40B4-BE49-F238E27FC236}">
                      <a16:creationId xmlns:a16="http://schemas.microsoft.com/office/drawing/2014/main" id="{20BEF6FA-8159-3581-F6D1-50FAE15776AB}"/>
                    </a:ext>
                  </a:extLst>
                </p:cNvPr>
                <p:cNvSpPr/>
                <p:nvPr/>
              </p:nvSpPr>
              <p:spPr>
                <a:xfrm>
                  <a:off x="5294618" y="3590166"/>
                  <a:ext cx="404157" cy="404157"/>
                </a:xfrm>
                <a:custGeom>
                  <a:avLst/>
                  <a:gdLst>
                    <a:gd name="connsiteX0" fmla="*/ 0 w 404157"/>
                    <a:gd name="connsiteY0" fmla="*/ 0 h 404157"/>
                    <a:gd name="connsiteX1" fmla="*/ 404157 w 404157"/>
                    <a:gd name="connsiteY1" fmla="*/ 0 h 404157"/>
                    <a:gd name="connsiteX2" fmla="*/ 404157 w 404157"/>
                    <a:gd name="connsiteY2" fmla="*/ 404157 h 404157"/>
                    <a:gd name="connsiteX3" fmla="*/ 0 w 404157"/>
                    <a:gd name="connsiteY3" fmla="*/ 404157 h 404157"/>
                  </a:gdLst>
                  <a:ahLst/>
                  <a:cxnLst>
                    <a:cxn ang="0">
                      <a:pos x="connsiteX0" y="connsiteY0"/>
                    </a:cxn>
                    <a:cxn ang="0">
                      <a:pos x="connsiteX1" y="connsiteY1"/>
                    </a:cxn>
                    <a:cxn ang="0">
                      <a:pos x="connsiteX2" y="connsiteY2"/>
                    </a:cxn>
                    <a:cxn ang="0">
                      <a:pos x="connsiteX3" y="connsiteY3"/>
                    </a:cxn>
                  </a:cxnLst>
                  <a:rect l="l" t="t" r="r" b="b"/>
                  <a:pathLst>
                    <a:path w="404157" h="404157">
                      <a:moveTo>
                        <a:pt x="0" y="0"/>
                      </a:moveTo>
                      <a:lnTo>
                        <a:pt x="404157" y="0"/>
                      </a:lnTo>
                      <a:lnTo>
                        <a:pt x="404157" y="404157"/>
                      </a:lnTo>
                      <a:lnTo>
                        <a:pt x="0" y="404157"/>
                      </a:lnTo>
                      <a:close/>
                    </a:path>
                  </a:pathLst>
                </a:custGeom>
                <a:solidFill>
                  <a:schemeClr val="accent2"/>
                </a:solidFill>
                <a:ln w="1524" cap="flat">
                  <a:noFill/>
                  <a:prstDash val="solid"/>
                  <a:miter/>
                </a:ln>
              </p:spPr>
              <p:txBody>
                <a:bodyPr rtlCol="0" anchor="ctr"/>
                <a:lstStyle/>
                <a:p>
                  <a:endParaRPr lang="zh-CN" altLang="en-US"/>
                </a:p>
              </p:txBody>
            </p:sp>
            <p:sp>
              <p:nvSpPr>
                <p:cNvPr id="725" name="任意多边形: 形状 724">
                  <a:extLst>
                    <a:ext uri="{FF2B5EF4-FFF2-40B4-BE49-F238E27FC236}">
                      <a16:creationId xmlns:a16="http://schemas.microsoft.com/office/drawing/2014/main" id="{8510E663-88B3-C515-8AF1-F9F67B9A62A0}"/>
                    </a:ext>
                  </a:extLst>
                </p:cNvPr>
                <p:cNvSpPr/>
                <p:nvPr/>
              </p:nvSpPr>
              <p:spPr>
                <a:xfrm>
                  <a:off x="5294618" y="4111762"/>
                  <a:ext cx="652743" cy="590124"/>
                </a:xfrm>
                <a:custGeom>
                  <a:avLst/>
                  <a:gdLst>
                    <a:gd name="connsiteX0" fmla="*/ 0 w 652743"/>
                    <a:gd name="connsiteY0" fmla="*/ 0 h 590124"/>
                    <a:gd name="connsiteX1" fmla="*/ 0 w 652743"/>
                    <a:gd name="connsiteY1" fmla="*/ 69397 h 590124"/>
                    <a:gd name="connsiteX2" fmla="*/ 652743 w 652743"/>
                    <a:gd name="connsiteY2" fmla="*/ 69397 h 590124"/>
                    <a:gd name="connsiteX3" fmla="*/ 652743 w 652743"/>
                    <a:gd name="connsiteY3" fmla="*/ 0 h 590124"/>
                    <a:gd name="connsiteX4" fmla="*/ 0 w 652743"/>
                    <a:gd name="connsiteY4" fmla="*/ 0 h 590124"/>
                    <a:gd name="connsiteX5" fmla="*/ 0 w 652743"/>
                    <a:gd name="connsiteY5" fmla="*/ 199580 h 590124"/>
                    <a:gd name="connsiteX6" fmla="*/ 652743 w 652743"/>
                    <a:gd name="connsiteY6" fmla="*/ 199580 h 590124"/>
                    <a:gd name="connsiteX7" fmla="*/ 652743 w 652743"/>
                    <a:gd name="connsiteY7" fmla="*/ 130181 h 590124"/>
                    <a:gd name="connsiteX8" fmla="*/ 0 w 652743"/>
                    <a:gd name="connsiteY8" fmla="*/ 130181 h 590124"/>
                    <a:gd name="connsiteX9" fmla="*/ 0 w 652743"/>
                    <a:gd name="connsiteY9" fmla="*/ 199580 h 590124"/>
                    <a:gd name="connsiteX10" fmla="*/ 0 w 652743"/>
                    <a:gd name="connsiteY10" fmla="*/ 329761 h 590124"/>
                    <a:gd name="connsiteX11" fmla="*/ 652743 w 652743"/>
                    <a:gd name="connsiteY11" fmla="*/ 329761 h 590124"/>
                    <a:gd name="connsiteX12" fmla="*/ 652743 w 652743"/>
                    <a:gd name="connsiteY12" fmla="*/ 260363 h 590124"/>
                    <a:gd name="connsiteX13" fmla="*/ 0 w 652743"/>
                    <a:gd name="connsiteY13" fmla="*/ 260363 h 590124"/>
                    <a:gd name="connsiteX14" fmla="*/ 0 w 652743"/>
                    <a:gd name="connsiteY14" fmla="*/ 329761 h 590124"/>
                    <a:gd name="connsiteX15" fmla="*/ 0 w 652743"/>
                    <a:gd name="connsiteY15" fmla="*/ 459943 h 590124"/>
                    <a:gd name="connsiteX16" fmla="*/ 652743 w 652743"/>
                    <a:gd name="connsiteY16" fmla="*/ 459943 h 590124"/>
                    <a:gd name="connsiteX17" fmla="*/ 652743 w 652743"/>
                    <a:gd name="connsiteY17" fmla="*/ 390546 h 590124"/>
                    <a:gd name="connsiteX18" fmla="*/ 0 w 652743"/>
                    <a:gd name="connsiteY18" fmla="*/ 390546 h 590124"/>
                    <a:gd name="connsiteX19" fmla="*/ 0 w 652743"/>
                    <a:gd name="connsiteY19" fmla="*/ 459943 h 590124"/>
                    <a:gd name="connsiteX20" fmla="*/ 0 w 652743"/>
                    <a:gd name="connsiteY20" fmla="*/ 590125 h 590124"/>
                    <a:gd name="connsiteX21" fmla="*/ 318883 w 652743"/>
                    <a:gd name="connsiteY21" fmla="*/ 590125 h 590124"/>
                    <a:gd name="connsiteX22" fmla="*/ 318883 w 652743"/>
                    <a:gd name="connsiteY22" fmla="*/ 520728 h 590124"/>
                    <a:gd name="connsiteX23" fmla="*/ 0 w 652743"/>
                    <a:gd name="connsiteY23" fmla="*/ 520728 h 590124"/>
                    <a:gd name="connsiteX24" fmla="*/ 0 w 652743"/>
                    <a:gd name="connsiteY24" fmla="*/ 590125 h 59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2743" h="590124">
                      <a:moveTo>
                        <a:pt x="0" y="0"/>
                      </a:moveTo>
                      <a:lnTo>
                        <a:pt x="0" y="69397"/>
                      </a:lnTo>
                      <a:lnTo>
                        <a:pt x="652743" y="69397"/>
                      </a:lnTo>
                      <a:lnTo>
                        <a:pt x="652743" y="0"/>
                      </a:lnTo>
                      <a:lnTo>
                        <a:pt x="0" y="0"/>
                      </a:lnTo>
                      <a:close/>
                      <a:moveTo>
                        <a:pt x="0" y="199580"/>
                      </a:moveTo>
                      <a:lnTo>
                        <a:pt x="652743" y="199580"/>
                      </a:lnTo>
                      <a:lnTo>
                        <a:pt x="652743" y="130181"/>
                      </a:lnTo>
                      <a:lnTo>
                        <a:pt x="0" y="130181"/>
                      </a:lnTo>
                      <a:lnTo>
                        <a:pt x="0" y="199580"/>
                      </a:lnTo>
                      <a:close/>
                      <a:moveTo>
                        <a:pt x="0" y="329761"/>
                      </a:moveTo>
                      <a:lnTo>
                        <a:pt x="652743" y="329761"/>
                      </a:lnTo>
                      <a:lnTo>
                        <a:pt x="652743" y="260363"/>
                      </a:lnTo>
                      <a:lnTo>
                        <a:pt x="0" y="260363"/>
                      </a:lnTo>
                      <a:lnTo>
                        <a:pt x="0" y="329761"/>
                      </a:lnTo>
                      <a:close/>
                      <a:moveTo>
                        <a:pt x="0" y="459943"/>
                      </a:moveTo>
                      <a:lnTo>
                        <a:pt x="652743" y="459943"/>
                      </a:lnTo>
                      <a:lnTo>
                        <a:pt x="652743" y="390546"/>
                      </a:lnTo>
                      <a:lnTo>
                        <a:pt x="0" y="390546"/>
                      </a:lnTo>
                      <a:lnTo>
                        <a:pt x="0" y="459943"/>
                      </a:lnTo>
                      <a:close/>
                      <a:moveTo>
                        <a:pt x="0" y="590125"/>
                      </a:moveTo>
                      <a:lnTo>
                        <a:pt x="318883" y="590125"/>
                      </a:lnTo>
                      <a:lnTo>
                        <a:pt x="318883" y="520728"/>
                      </a:lnTo>
                      <a:lnTo>
                        <a:pt x="0" y="520728"/>
                      </a:lnTo>
                      <a:lnTo>
                        <a:pt x="0" y="590125"/>
                      </a:lnTo>
                      <a:close/>
                    </a:path>
                  </a:pathLst>
                </a:custGeom>
                <a:solidFill>
                  <a:schemeClr val="accent2"/>
                </a:solidFill>
                <a:ln w="1524" cap="flat">
                  <a:noFill/>
                  <a:prstDash val="solid"/>
                  <a:miter/>
                </a:ln>
              </p:spPr>
              <p:txBody>
                <a:bodyPr rtlCol="0" anchor="ctr"/>
                <a:lstStyle/>
                <a:p>
                  <a:endParaRPr lang="zh-CN" altLang="en-US"/>
                </a:p>
              </p:txBody>
            </p:sp>
            <p:grpSp>
              <p:nvGrpSpPr>
                <p:cNvPr id="726" name="组合 725">
                  <a:extLst>
                    <a:ext uri="{FF2B5EF4-FFF2-40B4-BE49-F238E27FC236}">
                      <a16:creationId xmlns:a16="http://schemas.microsoft.com/office/drawing/2014/main" id="{362B12DC-BBD2-6B26-009C-73D82FDDC0EE}"/>
                    </a:ext>
                  </a:extLst>
                </p:cNvPr>
                <p:cNvGrpSpPr/>
                <p:nvPr/>
              </p:nvGrpSpPr>
              <p:grpSpPr>
                <a:xfrm>
                  <a:off x="6165448" y="3590166"/>
                  <a:ext cx="652742" cy="1111721"/>
                  <a:chOff x="6165448" y="3590166"/>
                  <a:chExt cx="652742" cy="1111721"/>
                </a:xfrm>
              </p:grpSpPr>
              <p:sp>
                <p:nvSpPr>
                  <p:cNvPr id="730" name="任意多边形: 形状 729">
                    <a:extLst>
                      <a:ext uri="{FF2B5EF4-FFF2-40B4-BE49-F238E27FC236}">
                        <a16:creationId xmlns:a16="http://schemas.microsoft.com/office/drawing/2014/main" id="{EAC03236-F52E-CEB5-9DB4-5D52C2AB417F}"/>
                      </a:ext>
                    </a:extLst>
                  </p:cNvPr>
                  <p:cNvSpPr/>
                  <p:nvPr/>
                </p:nvSpPr>
                <p:spPr>
                  <a:xfrm>
                    <a:off x="6165448" y="3590166"/>
                    <a:ext cx="404157" cy="404157"/>
                  </a:xfrm>
                  <a:custGeom>
                    <a:avLst/>
                    <a:gdLst>
                      <a:gd name="connsiteX0" fmla="*/ 0 w 404157"/>
                      <a:gd name="connsiteY0" fmla="*/ 0 h 404157"/>
                      <a:gd name="connsiteX1" fmla="*/ 404157 w 404157"/>
                      <a:gd name="connsiteY1" fmla="*/ 0 h 404157"/>
                      <a:gd name="connsiteX2" fmla="*/ 404157 w 404157"/>
                      <a:gd name="connsiteY2" fmla="*/ 404157 h 404157"/>
                      <a:gd name="connsiteX3" fmla="*/ 0 w 404157"/>
                      <a:gd name="connsiteY3" fmla="*/ 404157 h 404157"/>
                    </a:gdLst>
                    <a:ahLst/>
                    <a:cxnLst>
                      <a:cxn ang="0">
                        <a:pos x="connsiteX0" y="connsiteY0"/>
                      </a:cxn>
                      <a:cxn ang="0">
                        <a:pos x="connsiteX1" y="connsiteY1"/>
                      </a:cxn>
                      <a:cxn ang="0">
                        <a:pos x="connsiteX2" y="connsiteY2"/>
                      </a:cxn>
                      <a:cxn ang="0">
                        <a:pos x="connsiteX3" y="connsiteY3"/>
                      </a:cxn>
                    </a:cxnLst>
                    <a:rect l="l" t="t" r="r" b="b"/>
                    <a:pathLst>
                      <a:path w="404157" h="404157">
                        <a:moveTo>
                          <a:pt x="0" y="0"/>
                        </a:moveTo>
                        <a:lnTo>
                          <a:pt x="404157" y="0"/>
                        </a:lnTo>
                        <a:lnTo>
                          <a:pt x="404157" y="404157"/>
                        </a:lnTo>
                        <a:lnTo>
                          <a:pt x="0" y="404157"/>
                        </a:lnTo>
                        <a:close/>
                      </a:path>
                    </a:pathLst>
                  </a:custGeom>
                  <a:solidFill>
                    <a:schemeClr val="accent3"/>
                  </a:solidFill>
                  <a:ln w="1524" cap="flat">
                    <a:noFill/>
                    <a:prstDash val="solid"/>
                    <a:miter/>
                  </a:ln>
                </p:spPr>
                <p:txBody>
                  <a:bodyPr rtlCol="0" anchor="ctr"/>
                  <a:lstStyle/>
                  <a:p>
                    <a:endParaRPr lang="zh-CN" altLang="en-US"/>
                  </a:p>
                </p:txBody>
              </p:sp>
              <p:sp>
                <p:nvSpPr>
                  <p:cNvPr id="731" name="任意多边形: 形状 730">
                    <a:extLst>
                      <a:ext uri="{FF2B5EF4-FFF2-40B4-BE49-F238E27FC236}">
                        <a16:creationId xmlns:a16="http://schemas.microsoft.com/office/drawing/2014/main" id="{E994129B-A8D8-6E39-8D8E-69181AA5E35F}"/>
                      </a:ext>
                    </a:extLst>
                  </p:cNvPr>
                  <p:cNvSpPr/>
                  <p:nvPr/>
                </p:nvSpPr>
                <p:spPr>
                  <a:xfrm>
                    <a:off x="6165448" y="4111762"/>
                    <a:ext cx="652742" cy="590124"/>
                  </a:xfrm>
                  <a:custGeom>
                    <a:avLst/>
                    <a:gdLst>
                      <a:gd name="connsiteX0" fmla="*/ 0 w 652742"/>
                      <a:gd name="connsiteY0" fmla="*/ 0 h 590124"/>
                      <a:gd name="connsiteX1" fmla="*/ 0 w 652742"/>
                      <a:gd name="connsiteY1" fmla="*/ 69397 h 590124"/>
                      <a:gd name="connsiteX2" fmla="*/ 652743 w 652742"/>
                      <a:gd name="connsiteY2" fmla="*/ 69397 h 590124"/>
                      <a:gd name="connsiteX3" fmla="*/ 652743 w 652742"/>
                      <a:gd name="connsiteY3" fmla="*/ 0 h 590124"/>
                      <a:gd name="connsiteX4" fmla="*/ 0 w 652742"/>
                      <a:gd name="connsiteY4" fmla="*/ 0 h 590124"/>
                      <a:gd name="connsiteX5" fmla="*/ 0 w 652742"/>
                      <a:gd name="connsiteY5" fmla="*/ 199580 h 590124"/>
                      <a:gd name="connsiteX6" fmla="*/ 652743 w 652742"/>
                      <a:gd name="connsiteY6" fmla="*/ 199580 h 590124"/>
                      <a:gd name="connsiteX7" fmla="*/ 652743 w 652742"/>
                      <a:gd name="connsiteY7" fmla="*/ 130181 h 590124"/>
                      <a:gd name="connsiteX8" fmla="*/ 0 w 652742"/>
                      <a:gd name="connsiteY8" fmla="*/ 130181 h 590124"/>
                      <a:gd name="connsiteX9" fmla="*/ 0 w 652742"/>
                      <a:gd name="connsiteY9" fmla="*/ 199580 h 590124"/>
                      <a:gd name="connsiteX10" fmla="*/ 0 w 652742"/>
                      <a:gd name="connsiteY10" fmla="*/ 329761 h 590124"/>
                      <a:gd name="connsiteX11" fmla="*/ 652743 w 652742"/>
                      <a:gd name="connsiteY11" fmla="*/ 329761 h 590124"/>
                      <a:gd name="connsiteX12" fmla="*/ 652743 w 652742"/>
                      <a:gd name="connsiteY12" fmla="*/ 260363 h 590124"/>
                      <a:gd name="connsiteX13" fmla="*/ 0 w 652742"/>
                      <a:gd name="connsiteY13" fmla="*/ 260363 h 590124"/>
                      <a:gd name="connsiteX14" fmla="*/ 0 w 652742"/>
                      <a:gd name="connsiteY14" fmla="*/ 329761 h 590124"/>
                      <a:gd name="connsiteX15" fmla="*/ 0 w 652742"/>
                      <a:gd name="connsiteY15" fmla="*/ 459943 h 590124"/>
                      <a:gd name="connsiteX16" fmla="*/ 652743 w 652742"/>
                      <a:gd name="connsiteY16" fmla="*/ 459943 h 590124"/>
                      <a:gd name="connsiteX17" fmla="*/ 652743 w 652742"/>
                      <a:gd name="connsiteY17" fmla="*/ 390546 h 590124"/>
                      <a:gd name="connsiteX18" fmla="*/ 0 w 652742"/>
                      <a:gd name="connsiteY18" fmla="*/ 390546 h 590124"/>
                      <a:gd name="connsiteX19" fmla="*/ 0 w 652742"/>
                      <a:gd name="connsiteY19" fmla="*/ 459943 h 590124"/>
                      <a:gd name="connsiteX20" fmla="*/ 0 w 652742"/>
                      <a:gd name="connsiteY20" fmla="*/ 590125 h 590124"/>
                      <a:gd name="connsiteX21" fmla="*/ 318883 w 652742"/>
                      <a:gd name="connsiteY21" fmla="*/ 590125 h 590124"/>
                      <a:gd name="connsiteX22" fmla="*/ 318883 w 652742"/>
                      <a:gd name="connsiteY22" fmla="*/ 520728 h 590124"/>
                      <a:gd name="connsiteX23" fmla="*/ 0 w 652742"/>
                      <a:gd name="connsiteY23" fmla="*/ 520728 h 590124"/>
                      <a:gd name="connsiteX24" fmla="*/ 0 w 652742"/>
                      <a:gd name="connsiteY24" fmla="*/ 590125 h 59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2742" h="590124">
                        <a:moveTo>
                          <a:pt x="0" y="0"/>
                        </a:moveTo>
                        <a:lnTo>
                          <a:pt x="0" y="69397"/>
                        </a:lnTo>
                        <a:lnTo>
                          <a:pt x="652743" y="69397"/>
                        </a:lnTo>
                        <a:lnTo>
                          <a:pt x="652743" y="0"/>
                        </a:lnTo>
                        <a:lnTo>
                          <a:pt x="0" y="0"/>
                        </a:lnTo>
                        <a:close/>
                        <a:moveTo>
                          <a:pt x="0" y="199580"/>
                        </a:moveTo>
                        <a:lnTo>
                          <a:pt x="652743" y="199580"/>
                        </a:lnTo>
                        <a:lnTo>
                          <a:pt x="652743" y="130181"/>
                        </a:lnTo>
                        <a:lnTo>
                          <a:pt x="0" y="130181"/>
                        </a:lnTo>
                        <a:lnTo>
                          <a:pt x="0" y="199580"/>
                        </a:lnTo>
                        <a:close/>
                        <a:moveTo>
                          <a:pt x="0" y="329761"/>
                        </a:moveTo>
                        <a:lnTo>
                          <a:pt x="652743" y="329761"/>
                        </a:lnTo>
                        <a:lnTo>
                          <a:pt x="652743" y="260363"/>
                        </a:lnTo>
                        <a:lnTo>
                          <a:pt x="0" y="260363"/>
                        </a:lnTo>
                        <a:lnTo>
                          <a:pt x="0" y="329761"/>
                        </a:lnTo>
                        <a:close/>
                        <a:moveTo>
                          <a:pt x="0" y="459943"/>
                        </a:moveTo>
                        <a:lnTo>
                          <a:pt x="652743" y="459943"/>
                        </a:lnTo>
                        <a:lnTo>
                          <a:pt x="652743" y="390546"/>
                        </a:lnTo>
                        <a:lnTo>
                          <a:pt x="0" y="390546"/>
                        </a:lnTo>
                        <a:lnTo>
                          <a:pt x="0" y="459943"/>
                        </a:lnTo>
                        <a:close/>
                        <a:moveTo>
                          <a:pt x="0" y="590125"/>
                        </a:moveTo>
                        <a:lnTo>
                          <a:pt x="318883" y="590125"/>
                        </a:lnTo>
                        <a:lnTo>
                          <a:pt x="318883" y="520728"/>
                        </a:lnTo>
                        <a:lnTo>
                          <a:pt x="0" y="520728"/>
                        </a:lnTo>
                        <a:lnTo>
                          <a:pt x="0" y="590125"/>
                        </a:lnTo>
                        <a:close/>
                      </a:path>
                    </a:pathLst>
                  </a:custGeom>
                  <a:solidFill>
                    <a:schemeClr val="accent3"/>
                  </a:solidFill>
                  <a:ln w="1524" cap="flat">
                    <a:noFill/>
                    <a:prstDash val="solid"/>
                    <a:miter/>
                  </a:ln>
                </p:spPr>
                <p:txBody>
                  <a:bodyPr rtlCol="0" anchor="ctr"/>
                  <a:lstStyle/>
                  <a:p>
                    <a:endParaRPr lang="zh-CN" altLang="en-US"/>
                  </a:p>
                </p:txBody>
              </p:sp>
            </p:grpSp>
            <p:grpSp>
              <p:nvGrpSpPr>
                <p:cNvPr id="727" name="组合 726">
                  <a:extLst>
                    <a:ext uri="{FF2B5EF4-FFF2-40B4-BE49-F238E27FC236}">
                      <a16:creationId xmlns:a16="http://schemas.microsoft.com/office/drawing/2014/main" id="{77E47A28-B39F-AAC3-9FF3-1086D905C386}"/>
                    </a:ext>
                  </a:extLst>
                </p:cNvPr>
                <p:cNvGrpSpPr/>
                <p:nvPr/>
              </p:nvGrpSpPr>
              <p:grpSpPr>
                <a:xfrm>
                  <a:off x="7036278" y="3590166"/>
                  <a:ext cx="652743" cy="1111721"/>
                  <a:chOff x="7036278" y="3590166"/>
                  <a:chExt cx="652743" cy="1111721"/>
                </a:xfrm>
              </p:grpSpPr>
              <p:sp>
                <p:nvSpPr>
                  <p:cNvPr id="728" name="任意多边形: 形状 727">
                    <a:extLst>
                      <a:ext uri="{FF2B5EF4-FFF2-40B4-BE49-F238E27FC236}">
                        <a16:creationId xmlns:a16="http://schemas.microsoft.com/office/drawing/2014/main" id="{442F1F68-2625-16CC-F84E-333E6386CBBE}"/>
                      </a:ext>
                    </a:extLst>
                  </p:cNvPr>
                  <p:cNvSpPr/>
                  <p:nvPr/>
                </p:nvSpPr>
                <p:spPr>
                  <a:xfrm>
                    <a:off x="7036279" y="3590166"/>
                    <a:ext cx="404157" cy="404157"/>
                  </a:xfrm>
                  <a:custGeom>
                    <a:avLst/>
                    <a:gdLst>
                      <a:gd name="connsiteX0" fmla="*/ 0 w 404157"/>
                      <a:gd name="connsiteY0" fmla="*/ 0 h 404157"/>
                      <a:gd name="connsiteX1" fmla="*/ 404157 w 404157"/>
                      <a:gd name="connsiteY1" fmla="*/ 0 h 404157"/>
                      <a:gd name="connsiteX2" fmla="*/ 404157 w 404157"/>
                      <a:gd name="connsiteY2" fmla="*/ 404157 h 404157"/>
                      <a:gd name="connsiteX3" fmla="*/ 0 w 404157"/>
                      <a:gd name="connsiteY3" fmla="*/ 404157 h 404157"/>
                    </a:gdLst>
                    <a:ahLst/>
                    <a:cxnLst>
                      <a:cxn ang="0">
                        <a:pos x="connsiteX0" y="connsiteY0"/>
                      </a:cxn>
                      <a:cxn ang="0">
                        <a:pos x="connsiteX1" y="connsiteY1"/>
                      </a:cxn>
                      <a:cxn ang="0">
                        <a:pos x="connsiteX2" y="connsiteY2"/>
                      </a:cxn>
                      <a:cxn ang="0">
                        <a:pos x="connsiteX3" y="connsiteY3"/>
                      </a:cxn>
                    </a:cxnLst>
                    <a:rect l="l" t="t" r="r" b="b"/>
                    <a:pathLst>
                      <a:path w="404157" h="404157">
                        <a:moveTo>
                          <a:pt x="0" y="0"/>
                        </a:moveTo>
                        <a:lnTo>
                          <a:pt x="404157" y="0"/>
                        </a:lnTo>
                        <a:lnTo>
                          <a:pt x="404157" y="404157"/>
                        </a:lnTo>
                        <a:lnTo>
                          <a:pt x="0" y="404157"/>
                        </a:lnTo>
                        <a:close/>
                      </a:path>
                    </a:pathLst>
                  </a:custGeom>
                  <a:solidFill>
                    <a:schemeClr val="accent1"/>
                  </a:solidFill>
                  <a:ln w="1524" cap="flat">
                    <a:noFill/>
                    <a:prstDash val="solid"/>
                    <a:miter/>
                  </a:ln>
                </p:spPr>
                <p:txBody>
                  <a:bodyPr rtlCol="0" anchor="ctr"/>
                  <a:lstStyle/>
                  <a:p>
                    <a:endParaRPr lang="zh-CN" altLang="en-US"/>
                  </a:p>
                </p:txBody>
              </p:sp>
              <p:sp>
                <p:nvSpPr>
                  <p:cNvPr id="729" name="任意多边形: 形状 728">
                    <a:extLst>
                      <a:ext uri="{FF2B5EF4-FFF2-40B4-BE49-F238E27FC236}">
                        <a16:creationId xmlns:a16="http://schemas.microsoft.com/office/drawing/2014/main" id="{E20145C8-E998-651B-EB47-4947485D371E}"/>
                      </a:ext>
                    </a:extLst>
                  </p:cNvPr>
                  <p:cNvSpPr/>
                  <p:nvPr/>
                </p:nvSpPr>
                <p:spPr>
                  <a:xfrm>
                    <a:off x="7036278" y="4111762"/>
                    <a:ext cx="652743" cy="590124"/>
                  </a:xfrm>
                  <a:custGeom>
                    <a:avLst/>
                    <a:gdLst>
                      <a:gd name="connsiteX0" fmla="*/ 0 w 652743"/>
                      <a:gd name="connsiteY0" fmla="*/ 0 h 590124"/>
                      <a:gd name="connsiteX1" fmla="*/ 0 w 652743"/>
                      <a:gd name="connsiteY1" fmla="*/ 69397 h 590124"/>
                      <a:gd name="connsiteX2" fmla="*/ 652743 w 652743"/>
                      <a:gd name="connsiteY2" fmla="*/ 69397 h 590124"/>
                      <a:gd name="connsiteX3" fmla="*/ 652743 w 652743"/>
                      <a:gd name="connsiteY3" fmla="*/ 0 h 590124"/>
                      <a:gd name="connsiteX4" fmla="*/ 0 w 652743"/>
                      <a:gd name="connsiteY4" fmla="*/ 0 h 590124"/>
                      <a:gd name="connsiteX5" fmla="*/ 0 w 652743"/>
                      <a:gd name="connsiteY5" fmla="*/ 199580 h 590124"/>
                      <a:gd name="connsiteX6" fmla="*/ 652743 w 652743"/>
                      <a:gd name="connsiteY6" fmla="*/ 199580 h 590124"/>
                      <a:gd name="connsiteX7" fmla="*/ 652743 w 652743"/>
                      <a:gd name="connsiteY7" fmla="*/ 130181 h 590124"/>
                      <a:gd name="connsiteX8" fmla="*/ 0 w 652743"/>
                      <a:gd name="connsiteY8" fmla="*/ 130181 h 590124"/>
                      <a:gd name="connsiteX9" fmla="*/ 0 w 652743"/>
                      <a:gd name="connsiteY9" fmla="*/ 199580 h 590124"/>
                      <a:gd name="connsiteX10" fmla="*/ 0 w 652743"/>
                      <a:gd name="connsiteY10" fmla="*/ 329761 h 590124"/>
                      <a:gd name="connsiteX11" fmla="*/ 652743 w 652743"/>
                      <a:gd name="connsiteY11" fmla="*/ 329761 h 590124"/>
                      <a:gd name="connsiteX12" fmla="*/ 652743 w 652743"/>
                      <a:gd name="connsiteY12" fmla="*/ 260363 h 590124"/>
                      <a:gd name="connsiteX13" fmla="*/ 0 w 652743"/>
                      <a:gd name="connsiteY13" fmla="*/ 260363 h 590124"/>
                      <a:gd name="connsiteX14" fmla="*/ 0 w 652743"/>
                      <a:gd name="connsiteY14" fmla="*/ 329761 h 590124"/>
                      <a:gd name="connsiteX15" fmla="*/ 0 w 652743"/>
                      <a:gd name="connsiteY15" fmla="*/ 459943 h 590124"/>
                      <a:gd name="connsiteX16" fmla="*/ 652743 w 652743"/>
                      <a:gd name="connsiteY16" fmla="*/ 459943 h 590124"/>
                      <a:gd name="connsiteX17" fmla="*/ 652743 w 652743"/>
                      <a:gd name="connsiteY17" fmla="*/ 390546 h 590124"/>
                      <a:gd name="connsiteX18" fmla="*/ 0 w 652743"/>
                      <a:gd name="connsiteY18" fmla="*/ 390546 h 590124"/>
                      <a:gd name="connsiteX19" fmla="*/ 0 w 652743"/>
                      <a:gd name="connsiteY19" fmla="*/ 459943 h 590124"/>
                      <a:gd name="connsiteX20" fmla="*/ 0 w 652743"/>
                      <a:gd name="connsiteY20" fmla="*/ 590125 h 590124"/>
                      <a:gd name="connsiteX21" fmla="*/ 318884 w 652743"/>
                      <a:gd name="connsiteY21" fmla="*/ 590125 h 590124"/>
                      <a:gd name="connsiteX22" fmla="*/ 318884 w 652743"/>
                      <a:gd name="connsiteY22" fmla="*/ 520728 h 590124"/>
                      <a:gd name="connsiteX23" fmla="*/ 0 w 652743"/>
                      <a:gd name="connsiteY23" fmla="*/ 520728 h 590124"/>
                      <a:gd name="connsiteX24" fmla="*/ 0 w 652743"/>
                      <a:gd name="connsiteY24" fmla="*/ 590125 h 59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2743" h="590124">
                        <a:moveTo>
                          <a:pt x="0" y="0"/>
                        </a:moveTo>
                        <a:lnTo>
                          <a:pt x="0" y="69397"/>
                        </a:lnTo>
                        <a:lnTo>
                          <a:pt x="652743" y="69397"/>
                        </a:lnTo>
                        <a:lnTo>
                          <a:pt x="652743" y="0"/>
                        </a:lnTo>
                        <a:lnTo>
                          <a:pt x="0" y="0"/>
                        </a:lnTo>
                        <a:close/>
                        <a:moveTo>
                          <a:pt x="0" y="199580"/>
                        </a:moveTo>
                        <a:lnTo>
                          <a:pt x="652743" y="199580"/>
                        </a:lnTo>
                        <a:lnTo>
                          <a:pt x="652743" y="130181"/>
                        </a:lnTo>
                        <a:lnTo>
                          <a:pt x="0" y="130181"/>
                        </a:lnTo>
                        <a:lnTo>
                          <a:pt x="0" y="199580"/>
                        </a:lnTo>
                        <a:close/>
                        <a:moveTo>
                          <a:pt x="0" y="329761"/>
                        </a:moveTo>
                        <a:lnTo>
                          <a:pt x="652743" y="329761"/>
                        </a:lnTo>
                        <a:lnTo>
                          <a:pt x="652743" y="260363"/>
                        </a:lnTo>
                        <a:lnTo>
                          <a:pt x="0" y="260363"/>
                        </a:lnTo>
                        <a:lnTo>
                          <a:pt x="0" y="329761"/>
                        </a:lnTo>
                        <a:close/>
                        <a:moveTo>
                          <a:pt x="0" y="459943"/>
                        </a:moveTo>
                        <a:lnTo>
                          <a:pt x="652743" y="459943"/>
                        </a:lnTo>
                        <a:lnTo>
                          <a:pt x="652743" y="390546"/>
                        </a:lnTo>
                        <a:lnTo>
                          <a:pt x="0" y="390546"/>
                        </a:lnTo>
                        <a:lnTo>
                          <a:pt x="0" y="459943"/>
                        </a:lnTo>
                        <a:close/>
                        <a:moveTo>
                          <a:pt x="0" y="590125"/>
                        </a:moveTo>
                        <a:lnTo>
                          <a:pt x="318884" y="590125"/>
                        </a:lnTo>
                        <a:lnTo>
                          <a:pt x="318884" y="520728"/>
                        </a:lnTo>
                        <a:lnTo>
                          <a:pt x="0" y="520728"/>
                        </a:lnTo>
                        <a:lnTo>
                          <a:pt x="0" y="590125"/>
                        </a:lnTo>
                        <a:close/>
                      </a:path>
                    </a:pathLst>
                  </a:custGeom>
                  <a:solidFill>
                    <a:schemeClr val="accent1"/>
                  </a:solidFill>
                  <a:ln w="1524" cap="flat">
                    <a:noFill/>
                    <a:prstDash val="solid"/>
                    <a:miter/>
                  </a:ln>
                </p:spPr>
                <p:txBody>
                  <a:bodyPr rtlCol="0" anchor="ctr"/>
                  <a:lstStyle/>
                  <a:p>
                    <a:endParaRPr lang="zh-CN" altLang="en-US"/>
                  </a:p>
                </p:txBody>
              </p:sp>
            </p:grpSp>
          </p:grpSp>
          <p:grpSp>
            <p:nvGrpSpPr>
              <p:cNvPr id="617" name="组合 616">
                <a:extLst>
                  <a:ext uri="{FF2B5EF4-FFF2-40B4-BE49-F238E27FC236}">
                    <a16:creationId xmlns:a16="http://schemas.microsoft.com/office/drawing/2014/main" id="{41A577A8-B835-09D5-F5A3-9338B220665D}"/>
                  </a:ext>
                </a:extLst>
              </p:cNvPr>
              <p:cNvGrpSpPr/>
              <p:nvPr/>
            </p:nvGrpSpPr>
            <p:grpSpPr>
              <a:xfrm>
                <a:off x="5294618" y="1868536"/>
                <a:ext cx="2394403" cy="1273745"/>
                <a:chOff x="5294618" y="1868536"/>
                <a:chExt cx="2394403" cy="1273745"/>
              </a:xfrm>
              <a:solidFill>
                <a:srgbClr val="A2D1EB"/>
              </a:solidFill>
            </p:grpSpPr>
            <p:sp>
              <p:nvSpPr>
                <p:cNvPr id="717" name="任意多边形: 形状 716">
                  <a:extLst>
                    <a:ext uri="{FF2B5EF4-FFF2-40B4-BE49-F238E27FC236}">
                      <a16:creationId xmlns:a16="http://schemas.microsoft.com/office/drawing/2014/main" id="{C2823E77-9D2E-A5A4-A5DC-47FA38D01C29}"/>
                    </a:ext>
                  </a:extLst>
                </p:cNvPr>
                <p:cNvSpPr/>
                <p:nvPr/>
              </p:nvSpPr>
              <p:spPr>
                <a:xfrm>
                  <a:off x="5294618" y="1868536"/>
                  <a:ext cx="2394403" cy="12408"/>
                </a:xfrm>
                <a:custGeom>
                  <a:avLst/>
                  <a:gdLst>
                    <a:gd name="connsiteX0" fmla="*/ 0 w 2394403"/>
                    <a:gd name="connsiteY0" fmla="*/ 0 h 12408"/>
                    <a:gd name="connsiteX1" fmla="*/ 2394404 w 2394403"/>
                    <a:gd name="connsiteY1" fmla="*/ 0 h 12408"/>
                    <a:gd name="connsiteX2" fmla="*/ 2394404 w 2394403"/>
                    <a:gd name="connsiteY2" fmla="*/ 12408 h 12408"/>
                    <a:gd name="connsiteX3" fmla="*/ 0 w 2394403"/>
                    <a:gd name="connsiteY3" fmla="*/ 12408 h 12408"/>
                  </a:gdLst>
                  <a:ahLst/>
                  <a:cxnLst>
                    <a:cxn ang="0">
                      <a:pos x="connsiteX0" y="connsiteY0"/>
                    </a:cxn>
                    <a:cxn ang="0">
                      <a:pos x="connsiteX1" y="connsiteY1"/>
                    </a:cxn>
                    <a:cxn ang="0">
                      <a:pos x="connsiteX2" y="connsiteY2"/>
                    </a:cxn>
                    <a:cxn ang="0">
                      <a:pos x="connsiteX3" y="connsiteY3"/>
                    </a:cxn>
                  </a:cxnLst>
                  <a:rect l="l" t="t" r="r" b="b"/>
                  <a:pathLst>
                    <a:path w="2394403" h="12408">
                      <a:moveTo>
                        <a:pt x="0" y="0"/>
                      </a:moveTo>
                      <a:lnTo>
                        <a:pt x="2394404" y="0"/>
                      </a:lnTo>
                      <a:lnTo>
                        <a:pt x="2394404" y="12408"/>
                      </a:lnTo>
                      <a:lnTo>
                        <a:pt x="0" y="12408"/>
                      </a:lnTo>
                      <a:close/>
                    </a:path>
                  </a:pathLst>
                </a:custGeom>
                <a:solidFill>
                  <a:srgbClr val="A2D1EB"/>
                </a:solidFill>
                <a:ln w="1524" cap="flat">
                  <a:noFill/>
                  <a:prstDash val="solid"/>
                  <a:miter/>
                </a:ln>
              </p:spPr>
              <p:txBody>
                <a:bodyPr rtlCol="0" anchor="ctr"/>
                <a:lstStyle/>
                <a:p>
                  <a:endParaRPr lang="zh-CN" altLang="en-US"/>
                </a:p>
              </p:txBody>
            </p:sp>
            <p:sp>
              <p:nvSpPr>
                <p:cNvPr id="718" name="任意多边形: 形状 717">
                  <a:extLst>
                    <a:ext uri="{FF2B5EF4-FFF2-40B4-BE49-F238E27FC236}">
                      <a16:creationId xmlns:a16="http://schemas.microsoft.com/office/drawing/2014/main" id="{75473D2C-4711-6A44-9849-C480F787D4D7}"/>
                    </a:ext>
                  </a:extLst>
                </p:cNvPr>
                <p:cNvSpPr/>
                <p:nvPr/>
              </p:nvSpPr>
              <p:spPr>
                <a:xfrm>
                  <a:off x="5294618" y="2078760"/>
                  <a:ext cx="2394403" cy="12408"/>
                </a:xfrm>
                <a:custGeom>
                  <a:avLst/>
                  <a:gdLst>
                    <a:gd name="connsiteX0" fmla="*/ 0 w 2394403"/>
                    <a:gd name="connsiteY0" fmla="*/ 0 h 12408"/>
                    <a:gd name="connsiteX1" fmla="*/ 2394404 w 2394403"/>
                    <a:gd name="connsiteY1" fmla="*/ 0 h 12408"/>
                    <a:gd name="connsiteX2" fmla="*/ 2394404 w 2394403"/>
                    <a:gd name="connsiteY2" fmla="*/ 12408 h 12408"/>
                    <a:gd name="connsiteX3" fmla="*/ 0 w 2394403"/>
                    <a:gd name="connsiteY3" fmla="*/ 12408 h 12408"/>
                  </a:gdLst>
                  <a:ahLst/>
                  <a:cxnLst>
                    <a:cxn ang="0">
                      <a:pos x="connsiteX0" y="connsiteY0"/>
                    </a:cxn>
                    <a:cxn ang="0">
                      <a:pos x="connsiteX1" y="connsiteY1"/>
                    </a:cxn>
                    <a:cxn ang="0">
                      <a:pos x="connsiteX2" y="connsiteY2"/>
                    </a:cxn>
                    <a:cxn ang="0">
                      <a:pos x="connsiteX3" y="connsiteY3"/>
                    </a:cxn>
                  </a:cxnLst>
                  <a:rect l="l" t="t" r="r" b="b"/>
                  <a:pathLst>
                    <a:path w="2394403" h="12408">
                      <a:moveTo>
                        <a:pt x="0" y="0"/>
                      </a:moveTo>
                      <a:lnTo>
                        <a:pt x="2394404" y="0"/>
                      </a:lnTo>
                      <a:lnTo>
                        <a:pt x="2394404" y="12408"/>
                      </a:lnTo>
                      <a:lnTo>
                        <a:pt x="0" y="12408"/>
                      </a:lnTo>
                      <a:close/>
                    </a:path>
                  </a:pathLst>
                </a:custGeom>
                <a:solidFill>
                  <a:srgbClr val="A2D1EB"/>
                </a:solidFill>
                <a:ln w="1524" cap="flat">
                  <a:noFill/>
                  <a:prstDash val="solid"/>
                  <a:miter/>
                </a:ln>
              </p:spPr>
              <p:txBody>
                <a:bodyPr rtlCol="0" anchor="ctr"/>
                <a:lstStyle/>
                <a:p>
                  <a:endParaRPr lang="zh-CN" altLang="en-US"/>
                </a:p>
              </p:txBody>
            </p:sp>
            <p:sp>
              <p:nvSpPr>
                <p:cNvPr id="719" name="任意多边形: 形状 718">
                  <a:extLst>
                    <a:ext uri="{FF2B5EF4-FFF2-40B4-BE49-F238E27FC236}">
                      <a16:creationId xmlns:a16="http://schemas.microsoft.com/office/drawing/2014/main" id="{7165A85D-5A35-EAE0-9289-9DA148A6B941}"/>
                    </a:ext>
                  </a:extLst>
                </p:cNvPr>
                <p:cNvSpPr/>
                <p:nvPr/>
              </p:nvSpPr>
              <p:spPr>
                <a:xfrm>
                  <a:off x="5294618" y="2288983"/>
                  <a:ext cx="2394403" cy="12408"/>
                </a:xfrm>
                <a:custGeom>
                  <a:avLst/>
                  <a:gdLst>
                    <a:gd name="connsiteX0" fmla="*/ 0 w 2394403"/>
                    <a:gd name="connsiteY0" fmla="*/ 0 h 12408"/>
                    <a:gd name="connsiteX1" fmla="*/ 2394404 w 2394403"/>
                    <a:gd name="connsiteY1" fmla="*/ 0 h 12408"/>
                    <a:gd name="connsiteX2" fmla="*/ 2394404 w 2394403"/>
                    <a:gd name="connsiteY2" fmla="*/ 12408 h 12408"/>
                    <a:gd name="connsiteX3" fmla="*/ 0 w 2394403"/>
                    <a:gd name="connsiteY3" fmla="*/ 12408 h 12408"/>
                  </a:gdLst>
                  <a:ahLst/>
                  <a:cxnLst>
                    <a:cxn ang="0">
                      <a:pos x="connsiteX0" y="connsiteY0"/>
                    </a:cxn>
                    <a:cxn ang="0">
                      <a:pos x="connsiteX1" y="connsiteY1"/>
                    </a:cxn>
                    <a:cxn ang="0">
                      <a:pos x="connsiteX2" y="connsiteY2"/>
                    </a:cxn>
                    <a:cxn ang="0">
                      <a:pos x="connsiteX3" y="connsiteY3"/>
                    </a:cxn>
                  </a:cxnLst>
                  <a:rect l="l" t="t" r="r" b="b"/>
                  <a:pathLst>
                    <a:path w="2394403" h="12408">
                      <a:moveTo>
                        <a:pt x="0" y="0"/>
                      </a:moveTo>
                      <a:lnTo>
                        <a:pt x="2394404" y="0"/>
                      </a:lnTo>
                      <a:lnTo>
                        <a:pt x="2394404" y="12408"/>
                      </a:lnTo>
                      <a:lnTo>
                        <a:pt x="0" y="12408"/>
                      </a:lnTo>
                      <a:close/>
                    </a:path>
                  </a:pathLst>
                </a:custGeom>
                <a:solidFill>
                  <a:srgbClr val="A2D1EB"/>
                </a:solidFill>
                <a:ln w="1524" cap="flat">
                  <a:noFill/>
                  <a:prstDash val="solid"/>
                  <a:miter/>
                </a:ln>
              </p:spPr>
              <p:txBody>
                <a:bodyPr rtlCol="0" anchor="ctr"/>
                <a:lstStyle/>
                <a:p>
                  <a:endParaRPr lang="zh-CN" altLang="en-US"/>
                </a:p>
              </p:txBody>
            </p:sp>
            <p:sp>
              <p:nvSpPr>
                <p:cNvPr id="720" name="任意多边形: 形状 719">
                  <a:extLst>
                    <a:ext uri="{FF2B5EF4-FFF2-40B4-BE49-F238E27FC236}">
                      <a16:creationId xmlns:a16="http://schemas.microsoft.com/office/drawing/2014/main" id="{8FA34AB7-A579-CD23-9489-E54CC1406218}"/>
                    </a:ext>
                  </a:extLst>
                </p:cNvPr>
                <p:cNvSpPr/>
                <p:nvPr/>
              </p:nvSpPr>
              <p:spPr>
                <a:xfrm>
                  <a:off x="5294618" y="2499206"/>
                  <a:ext cx="2394403" cy="12408"/>
                </a:xfrm>
                <a:custGeom>
                  <a:avLst/>
                  <a:gdLst>
                    <a:gd name="connsiteX0" fmla="*/ 0 w 2394403"/>
                    <a:gd name="connsiteY0" fmla="*/ 0 h 12408"/>
                    <a:gd name="connsiteX1" fmla="*/ 2394404 w 2394403"/>
                    <a:gd name="connsiteY1" fmla="*/ 0 h 12408"/>
                    <a:gd name="connsiteX2" fmla="*/ 2394404 w 2394403"/>
                    <a:gd name="connsiteY2" fmla="*/ 12408 h 12408"/>
                    <a:gd name="connsiteX3" fmla="*/ 0 w 2394403"/>
                    <a:gd name="connsiteY3" fmla="*/ 12408 h 12408"/>
                  </a:gdLst>
                  <a:ahLst/>
                  <a:cxnLst>
                    <a:cxn ang="0">
                      <a:pos x="connsiteX0" y="connsiteY0"/>
                    </a:cxn>
                    <a:cxn ang="0">
                      <a:pos x="connsiteX1" y="connsiteY1"/>
                    </a:cxn>
                    <a:cxn ang="0">
                      <a:pos x="connsiteX2" y="connsiteY2"/>
                    </a:cxn>
                    <a:cxn ang="0">
                      <a:pos x="connsiteX3" y="connsiteY3"/>
                    </a:cxn>
                  </a:cxnLst>
                  <a:rect l="l" t="t" r="r" b="b"/>
                  <a:pathLst>
                    <a:path w="2394403" h="12408">
                      <a:moveTo>
                        <a:pt x="0" y="0"/>
                      </a:moveTo>
                      <a:lnTo>
                        <a:pt x="2394404" y="0"/>
                      </a:lnTo>
                      <a:lnTo>
                        <a:pt x="2394404" y="12408"/>
                      </a:lnTo>
                      <a:lnTo>
                        <a:pt x="0" y="12408"/>
                      </a:lnTo>
                      <a:close/>
                    </a:path>
                  </a:pathLst>
                </a:custGeom>
                <a:solidFill>
                  <a:srgbClr val="A2D1EB"/>
                </a:solidFill>
                <a:ln w="1524" cap="flat">
                  <a:noFill/>
                  <a:prstDash val="solid"/>
                  <a:miter/>
                </a:ln>
              </p:spPr>
              <p:txBody>
                <a:bodyPr rtlCol="0" anchor="ctr"/>
                <a:lstStyle/>
                <a:p>
                  <a:endParaRPr lang="zh-CN" altLang="en-US"/>
                </a:p>
              </p:txBody>
            </p:sp>
            <p:sp>
              <p:nvSpPr>
                <p:cNvPr id="721" name="任意多边形: 形状 720">
                  <a:extLst>
                    <a:ext uri="{FF2B5EF4-FFF2-40B4-BE49-F238E27FC236}">
                      <a16:creationId xmlns:a16="http://schemas.microsoft.com/office/drawing/2014/main" id="{47E06284-9C3D-6312-4441-6154D289756B}"/>
                    </a:ext>
                  </a:extLst>
                </p:cNvPr>
                <p:cNvSpPr/>
                <p:nvPr/>
              </p:nvSpPr>
              <p:spPr>
                <a:xfrm>
                  <a:off x="5294618" y="2709428"/>
                  <a:ext cx="2394403" cy="12408"/>
                </a:xfrm>
                <a:custGeom>
                  <a:avLst/>
                  <a:gdLst>
                    <a:gd name="connsiteX0" fmla="*/ 0 w 2394403"/>
                    <a:gd name="connsiteY0" fmla="*/ 0 h 12408"/>
                    <a:gd name="connsiteX1" fmla="*/ 2394404 w 2394403"/>
                    <a:gd name="connsiteY1" fmla="*/ 0 h 12408"/>
                    <a:gd name="connsiteX2" fmla="*/ 2394404 w 2394403"/>
                    <a:gd name="connsiteY2" fmla="*/ 12408 h 12408"/>
                    <a:gd name="connsiteX3" fmla="*/ 0 w 2394403"/>
                    <a:gd name="connsiteY3" fmla="*/ 12408 h 12408"/>
                  </a:gdLst>
                  <a:ahLst/>
                  <a:cxnLst>
                    <a:cxn ang="0">
                      <a:pos x="connsiteX0" y="connsiteY0"/>
                    </a:cxn>
                    <a:cxn ang="0">
                      <a:pos x="connsiteX1" y="connsiteY1"/>
                    </a:cxn>
                    <a:cxn ang="0">
                      <a:pos x="connsiteX2" y="connsiteY2"/>
                    </a:cxn>
                    <a:cxn ang="0">
                      <a:pos x="connsiteX3" y="connsiteY3"/>
                    </a:cxn>
                  </a:cxnLst>
                  <a:rect l="l" t="t" r="r" b="b"/>
                  <a:pathLst>
                    <a:path w="2394403" h="12408">
                      <a:moveTo>
                        <a:pt x="0" y="0"/>
                      </a:moveTo>
                      <a:lnTo>
                        <a:pt x="2394404" y="0"/>
                      </a:lnTo>
                      <a:lnTo>
                        <a:pt x="2394404" y="12408"/>
                      </a:lnTo>
                      <a:lnTo>
                        <a:pt x="0" y="12408"/>
                      </a:lnTo>
                      <a:close/>
                    </a:path>
                  </a:pathLst>
                </a:custGeom>
                <a:solidFill>
                  <a:srgbClr val="A2D1EB"/>
                </a:solidFill>
                <a:ln w="1524" cap="flat">
                  <a:noFill/>
                  <a:prstDash val="solid"/>
                  <a:miter/>
                </a:ln>
              </p:spPr>
              <p:txBody>
                <a:bodyPr rtlCol="0" anchor="ctr"/>
                <a:lstStyle/>
                <a:p>
                  <a:endParaRPr lang="zh-CN" altLang="en-US"/>
                </a:p>
              </p:txBody>
            </p:sp>
            <p:sp>
              <p:nvSpPr>
                <p:cNvPr id="722" name="任意多边形: 形状 721">
                  <a:extLst>
                    <a:ext uri="{FF2B5EF4-FFF2-40B4-BE49-F238E27FC236}">
                      <a16:creationId xmlns:a16="http://schemas.microsoft.com/office/drawing/2014/main" id="{52978BC2-B729-CDE8-6CC2-82AB5DD41679}"/>
                    </a:ext>
                  </a:extLst>
                </p:cNvPr>
                <p:cNvSpPr/>
                <p:nvPr/>
              </p:nvSpPr>
              <p:spPr>
                <a:xfrm>
                  <a:off x="5294618" y="2919650"/>
                  <a:ext cx="2394403" cy="12408"/>
                </a:xfrm>
                <a:custGeom>
                  <a:avLst/>
                  <a:gdLst>
                    <a:gd name="connsiteX0" fmla="*/ 0 w 2394403"/>
                    <a:gd name="connsiteY0" fmla="*/ 0 h 12408"/>
                    <a:gd name="connsiteX1" fmla="*/ 2394404 w 2394403"/>
                    <a:gd name="connsiteY1" fmla="*/ 0 h 12408"/>
                    <a:gd name="connsiteX2" fmla="*/ 2394404 w 2394403"/>
                    <a:gd name="connsiteY2" fmla="*/ 12408 h 12408"/>
                    <a:gd name="connsiteX3" fmla="*/ 0 w 2394403"/>
                    <a:gd name="connsiteY3" fmla="*/ 12408 h 12408"/>
                  </a:gdLst>
                  <a:ahLst/>
                  <a:cxnLst>
                    <a:cxn ang="0">
                      <a:pos x="connsiteX0" y="connsiteY0"/>
                    </a:cxn>
                    <a:cxn ang="0">
                      <a:pos x="connsiteX1" y="connsiteY1"/>
                    </a:cxn>
                    <a:cxn ang="0">
                      <a:pos x="connsiteX2" y="connsiteY2"/>
                    </a:cxn>
                    <a:cxn ang="0">
                      <a:pos x="connsiteX3" y="connsiteY3"/>
                    </a:cxn>
                  </a:cxnLst>
                  <a:rect l="l" t="t" r="r" b="b"/>
                  <a:pathLst>
                    <a:path w="2394403" h="12408">
                      <a:moveTo>
                        <a:pt x="0" y="0"/>
                      </a:moveTo>
                      <a:lnTo>
                        <a:pt x="2394404" y="0"/>
                      </a:lnTo>
                      <a:lnTo>
                        <a:pt x="2394404" y="12408"/>
                      </a:lnTo>
                      <a:lnTo>
                        <a:pt x="0" y="12408"/>
                      </a:lnTo>
                      <a:close/>
                    </a:path>
                  </a:pathLst>
                </a:custGeom>
                <a:solidFill>
                  <a:srgbClr val="A2D1EB"/>
                </a:solidFill>
                <a:ln w="1524" cap="flat">
                  <a:noFill/>
                  <a:prstDash val="solid"/>
                  <a:miter/>
                </a:ln>
              </p:spPr>
              <p:txBody>
                <a:bodyPr rtlCol="0" anchor="ctr"/>
                <a:lstStyle/>
                <a:p>
                  <a:endParaRPr lang="zh-CN" altLang="en-US"/>
                </a:p>
              </p:txBody>
            </p:sp>
            <p:sp>
              <p:nvSpPr>
                <p:cNvPr id="723" name="任意多边形: 形状 722">
                  <a:extLst>
                    <a:ext uri="{FF2B5EF4-FFF2-40B4-BE49-F238E27FC236}">
                      <a16:creationId xmlns:a16="http://schemas.microsoft.com/office/drawing/2014/main" id="{D33BE71E-E1A3-2E42-9B81-19B6046C0D6A}"/>
                    </a:ext>
                  </a:extLst>
                </p:cNvPr>
                <p:cNvSpPr/>
                <p:nvPr/>
              </p:nvSpPr>
              <p:spPr>
                <a:xfrm>
                  <a:off x="5294618" y="3129873"/>
                  <a:ext cx="2394403" cy="12408"/>
                </a:xfrm>
                <a:custGeom>
                  <a:avLst/>
                  <a:gdLst>
                    <a:gd name="connsiteX0" fmla="*/ 0 w 2394403"/>
                    <a:gd name="connsiteY0" fmla="*/ 0 h 12408"/>
                    <a:gd name="connsiteX1" fmla="*/ 2394404 w 2394403"/>
                    <a:gd name="connsiteY1" fmla="*/ 0 h 12408"/>
                    <a:gd name="connsiteX2" fmla="*/ 2394404 w 2394403"/>
                    <a:gd name="connsiteY2" fmla="*/ 12408 h 12408"/>
                    <a:gd name="connsiteX3" fmla="*/ 0 w 2394403"/>
                    <a:gd name="connsiteY3" fmla="*/ 12408 h 12408"/>
                  </a:gdLst>
                  <a:ahLst/>
                  <a:cxnLst>
                    <a:cxn ang="0">
                      <a:pos x="connsiteX0" y="connsiteY0"/>
                    </a:cxn>
                    <a:cxn ang="0">
                      <a:pos x="connsiteX1" y="connsiteY1"/>
                    </a:cxn>
                    <a:cxn ang="0">
                      <a:pos x="connsiteX2" y="connsiteY2"/>
                    </a:cxn>
                    <a:cxn ang="0">
                      <a:pos x="connsiteX3" y="connsiteY3"/>
                    </a:cxn>
                  </a:cxnLst>
                  <a:rect l="l" t="t" r="r" b="b"/>
                  <a:pathLst>
                    <a:path w="2394403" h="12408">
                      <a:moveTo>
                        <a:pt x="0" y="0"/>
                      </a:moveTo>
                      <a:lnTo>
                        <a:pt x="2394404" y="0"/>
                      </a:lnTo>
                      <a:lnTo>
                        <a:pt x="2394404" y="12408"/>
                      </a:lnTo>
                      <a:lnTo>
                        <a:pt x="0" y="12408"/>
                      </a:lnTo>
                      <a:close/>
                    </a:path>
                  </a:pathLst>
                </a:custGeom>
                <a:solidFill>
                  <a:srgbClr val="A2D1EB"/>
                </a:solidFill>
                <a:ln w="1524" cap="flat">
                  <a:noFill/>
                  <a:prstDash val="solid"/>
                  <a:miter/>
                </a:ln>
              </p:spPr>
              <p:txBody>
                <a:bodyPr rtlCol="0" anchor="ctr"/>
                <a:lstStyle/>
                <a:p>
                  <a:endParaRPr lang="zh-CN" altLang="en-US"/>
                </a:p>
              </p:txBody>
            </p:sp>
          </p:grpSp>
          <p:sp>
            <p:nvSpPr>
              <p:cNvPr id="618" name="任意多边形: 形状 617">
                <a:extLst>
                  <a:ext uri="{FF2B5EF4-FFF2-40B4-BE49-F238E27FC236}">
                    <a16:creationId xmlns:a16="http://schemas.microsoft.com/office/drawing/2014/main" id="{B0921CA7-553A-2AFA-1542-6E523844BB23}"/>
                  </a:ext>
                </a:extLst>
              </p:cNvPr>
              <p:cNvSpPr/>
              <p:nvPr/>
            </p:nvSpPr>
            <p:spPr>
              <a:xfrm>
                <a:off x="5294618" y="2592387"/>
                <a:ext cx="2394405" cy="765857"/>
              </a:xfrm>
              <a:custGeom>
                <a:avLst/>
                <a:gdLst>
                  <a:gd name="connsiteX0" fmla="*/ 0 w 2394405"/>
                  <a:gd name="connsiteY0" fmla="*/ 478125 h 765857"/>
                  <a:gd name="connsiteX1" fmla="*/ 351464 w 2394405"/>
                  <a:gd name="connsiteY1" fmla="*/ 172503 h 765857"/>
                  <a:gd name="connsiteX2" fmla="*/ 486423 w 2394405"/>
                  <a:gd name="connsiteY2" fmla="*/ 172503 h 765857"/>
                  <a:gd name="connsiteX3" fmla="*/ 573225 w 2394405"/>
                  <a:gd name="connsiteY3" fmla="*/ 247984 h 765857"/>
                  <a:gd name="connsiteX4" fmla="*/ 708185 w 2394405"/>
                  <a:gd name="connsiteY4" fmla="*/ 247984 h 765857"/>
                  <a:gd name="connsiteX5" fmla="*/ 708185 w 2394405"/>
                  <a:gd name="connsiteY5" fmla="*/ 247984 h 765857"/>
                  <a:gd name="connsiteX6" fmla="*/ 843144 w 2394405"/>
                  <a:gd name="connsiteY6" fmla="*/ 247984 h 765857"/>
                  <a:gd name="connsiteX7" fmla="*/ 970354 w 2394405"/>
                  <a:gd name="connsiteY7" fmla="*/ 358602 h 765857"/>
                  <a:gd name="connsiteX8" fmla="*/ 1105313 w 2394405"/>
                  <a:gd name="connsiteY8" fmla="*/ 358602 h 765857"/>
                  <a:gd name="connsiteX9" fmla="*/ 1489753 w 2394405"/>
                  <a:gd name="connsiteY9" fmla="*/ 24305 h 765857"/>
                  <a:gd name="connsiteX10" fmla="*/ 1624712 w 2394405"/>
                  <a:gd name="connsiteY10" fmla="*/ 24305 h 765857"/>
                  <a:gd name="connsiteX11" fmla="*/ 1805545 w 2394405"/>
                  <a:gd name="connsiteY11" fmla="*/ 181551 h 765857"/>
                  <a:gd name="connsiteX12" fmla="*/ 1940505 w 2394405"/>
                  <a:gd name="connsiteY12" fmla="*/ 181551 h 765857"/>
                  <a:gd name="connsiteX13" fmla="*/ 2007014 w 2394405"/>
                  <a:gd name="connsiteY13" fmla="*/ 123717 h 765857"/>
                  <a:gd name="connsiteX14" fmla="*/ 2141973 w 2394405"/>
                  <a:gd name="connsiteY14" fmla="*/ 123717 h 765857"/>
                  <a:gd name="connsiteX15" fmla="*/ 2394405 w 2394405"/>
                  <a:gd name="connsiteY15" fmla="*/ 343225 h 765857"/>
                  <a:gd name="connsiteX16" fmla="*/ 2394405 w 2394405"/>
                  <a:gd name="connsiteY16" fmla="*/ 765857 h 765857"/>
                  <a:gd name="connsiteX17" fmla="*/ 0 w 2394405"/>
                  <a:gd name="connsiteY17" fmla="*/ 765857 h 765857"/>
                  <a:gd name="connsiteX18" fmla="*/ 0 w 2394405"/>
                  <a:gd name="connsiteY18" fmla="*/ 478125 h 76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94405" h="765857">
                    <a:moveTo>
                      <a:pt x="0" y="478125"/>
                    </a:moveTo>
                    <a:lnTo>
                      <a:pt x="351464" y="172503"/>
                    </a:lnTo>
                    <a:cubicBezTo>
                      <a:pt x="388731" y="140095"/>
                      <a:pt x="449155" y="140095"/>
                      <a:pt x="486423" y="172503"/>
                    </a:cubicBezTo>
                    <a:lnTo>
                      <a:pt x="573225" y="247984"/>
                    </a:lnTo>
                    <a:cubicBezTo>
                      <a:pt x="610493" y="280392"/>
                      <a:pt x="670917" y="280392"/>
                      <a:pt x="708185" y="247984"/>
                    </a:cubicBezTo>
                    <a:lnTo>
                      <a:pt x="708185" y="247984"/>
                    </a:lnTo>
                    <a:cubicBezTo>
                      <a:pt x="745453" y="215577"/>
                      <a:pt x="805876" y="215577"/>
                      <a:pt x="843144" y="247984"/>
                    </a:cubicBezTo>
                    <a:lnTo>
                      <a:pt x="970354" y="358602"/>
                    </a:lnTo>
                    <a:cubicBezTo>
                      <a:pt x="1007622" y="391010"/>
                      <a:pt x="1068045" y="391010"/>
                      <a:pt x="1105313" y="358602"/>
                    </a:cubicBezTo>
                    <a:lnTo>
                      <a:pt x="1489753" y="24305"/>
                    </a:lnTo>
                    <a:cubicBezTo>
                      <a:pt x="1527021" y="-8102"/>
                      <a:pt x="1587444" y="-8102"/>
                      <a:pt x="1624712" y="24305"/>
                    </a:cubicBezTo>
                    <a:lnTo>
                      <a:pt x="1805545" y="181551"/>
                    </a:lnTo>
                    <a:cubicBezTo>
                      <a:pt x="1842813" y="213959"/>
                      <a:pt x="1903237" y="213959"/>
                      <a:pt x="1940505" y="181551"/>
                    </a:cubicBezTo>
                    <a:lnTo>
                      <a:pt x="2007014" y="123717"/>
                    </a:lnTo>
                    <a:cubicBezTo>
                      <a:pt x="2044281" y="91311"/>
                      <a:pt x="2104706" y="91311"/>
                      <a:pt x="2141973" y="123717"/>
                    </a:cubicBezTo>
                    <a:lnTo>
                      <a:pt x="2394405" y="343225"/>
                    </a:lnTo>
                    <a:lnTo>
                      <a:pt x="2394405" y="765857"/>
                    </a:lnTo>
                    <a:lnTo>
                      <a:pt x="0" y="765857"/>
                    </a:lnTo>
                    <a:lnTo>
                      <a:pt x="0" y="478125"/>
                    </a:lnTo>
                    <a:close/>
                  </a:path>
                </a:pathLst>
              </a:custGeom>
              <a:solidFill>
                <a:schemeClr val="accent1"/>
              </a:solidFill>
              <a:ln w="1524" cap="flat">
                <a:noFill/>
                <a:prstDash val="solid"/>
                <a:miter/>
              </a:ln>
            </p:spPr>
            <p:txBody>
              <a:bodyPr rtlCol="0" anchor="ctr"/>
              <a:lstStyle/>
              <a:p>
                <a:endParaRPr lang="zh-CN" altLang="en-US"/>
              </a:p>
            </p:txBody>
          </p:sp>
          <p:sp>
            <p:nvSpPr>
              <p:cNvPr id="619" name="任意多边形: 形状 618">
                <a:extLst>
                  <a:ext uri="{FF2B5EF4-FFF2-40B4-BE49-F238E27FC236}">
                    <a16:creationId xmlns:a16="http://schemas.microsoft.com/office/drawing/2014/main" id="{448039D5-24B1-D7E7-BF75-1A76A46B9ECB}"/>
                  </a:ext>
                </a:extLst>
              </p:cNvPr>
              <p:cNvSpPr/>
              <p:nvPr/>
            </p:nvSpPr>
            <p:spPr>
              <a:xfrm>
                <a:off x="5283951" y="2443291"/>
                <a:ext cx="2415740" cy="537303"/>
              </a:xfrm>
              <a:custGeom>
                <a:avLst/>
                <a:gdLst>
                  <a:gd name="connsiteX0" fmla="*/ 10673 w 2415740"/>
                  <a:gd name="connsiteY0" fmla="*/ 537303 h 537303"/>
                  <a:gd name="connsiteX1" fmla="*/ 2618 w 2415740"/>
                  <a:gd name="connsiteY1" fmla="*/ 533635 h 537303"/>
                  <a:gd name="connsiteX2" fmla="*/ 3668 w 2415740"/>
                  <a:gd name="connsiteY2" fmla="*/ 518585 h 537303"/>
                  <a:gd name="connsiteX3" fmla="*/ 429611 w 2415740"/>
                  <a:gd name="connsiteY3" fmla="*/ 148198 h 537303"/>
                  <a:gd name="connsiteX4" fmla="*/ 651373 w 2415740"/>
                  <a:gd name="connsiteY4" fmla="*/ 341035 h 537303"/>
                  <a:gd name="connsiteX5" fmla="*/ 786334 w 2415740"/>
                  <a:gd name="connsiteY5" fmla="*/ 223679 h 537303"/>
                  <a:gd name="connsiteX6" fmla="*/ 1048501 w 2415740"/>
                  <a:gd name="connsiteY6" fmla="*/ 451653 h 537303"/>
                  <a:gd name="connsiteX7" fmla="*/ 1567900 w 2415740"/>
                  <a:gd name="connsiteY7" fmla="*/ 0 h 537303"/>
                  <a:gd name="connsiteX8" fmla="*/ 1883691 w 2415740"/>
                  <a:gd name="connsiteY8" fmla="*/ 274604 h 537303"/>
                  <a:gd name="connsiteX9" fmla="*/ 2085160 w 2415740"/>
                  <a:gd name="connsiteY9" fmla="*/ 99412 h 537303"/>
                  <a:gd name="connsiteX10" fmla="*/ 2412073 w 2415740"/>
                  <a:gd name="connsiteY10" fmla="*/ 383685 h 537303"/>
                  <a:gd name="connsiteX11" fmla="*/ 2413121 w 2415740"/>
                  <a:gd name="connsiteY11" fmla="*/ 398735 h 537303"/>
                  <a:gd name="connsiteX12" fmla="*/ 2398070 w 2415740"/>
                  <a:gd name="connsiteY12" fmla="*/ 399785 h 537303"/>
                  <a:gd name="connsiteX13" fmla="*/ 2085160 w 2415740"/>
                  <a:gd name="connsiteY13" fmla="*/ 127687 h 537303"/>
                  <a:gd name="connsiteX14" fmla="*/ 1883691 w 2415740"/>
                  <a:gd name="connsiteY14" fmla="*/ 302878 h 537303"/>
                  <a:gd name="connsiteX15" fmla="*/ 1567900 w 2415740"/>
                  <a:gd name="connsiteY15" fmla="*/ 28275 h 537303"/>
                  <a:gd name="connsiteX16" fmla="*/ 1048501 w 2415740"/>
                  <a:gd name="connsiteY16" fmla="*/ 479928 h 537303"/>
                  <a:gd name="connsiteX17" fmla="*/ 786334 w 2415740"/>
                  <a:gd name="connsiteY17" fmla="*/ 251954 h 537303"/>
                  <a:gd name="connsiteX18" fmla="*/ 651373 w 2415740"/>
                  <a:gd name="connsiteY18" fmla="*/ 369309 h 537303"/>
                  <a:gd name="connsiteX19" fmla="*/ 429611 w 2415740"/>
                  <a:gd name="connsiteY19" fmla="*/ 176473 h 537303"/>
                  <a:gd name="connsiteX20" fmla="*/ 17669 w 2415740"/>
                  <a:gd name="connsiteY20" fmla="*/ 534685 h 537303"/>
                  <a:gd name="connsiteX21" fmla="*/ 10673 w 2415740"/>
                  <a:gd name="connsiteY21" fmla="*/ 537303 h 53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15740" h="537303">
                    <a:moveTo>
                      <a:pt x="10673" y="537303"/>
                    </a:moveTo>
                    <a:cubicBezTo>
                      <a:pt x="7692" y="537303"/>
                      <a:pt x="4728" y="536061"/>
                      <a:pt x="2618" y="533635"/>
                    </a:cubicBezTo>
                    <a:cubicBezTo>
                      <a:pt x="-1248" y="529189"/>
                      <a:pt x="-779" y="522450"/>
                      <a:pt x="3668" y="518585"/>
                    </a:cubicBezTo>
                    <a:lnTo>
                      <a:pt x="429611" y="148198"/>
                    </a:lnTo>
                    <a:lnTo>
                      <a:pt x="651373" y="341035"/>
                    </a:lnTo>
                    <a:lnTo>
                      <a:pt x="786334" y="223679"/>
                    </a:lnTo>
                    <a:lnTo>
                      <a:pt x="1048501" y="451653"/>
                    </a:lnTo>
                    <a:lnTo>
                      <a:pt x="1567900" y="0"/>
                    </a:lnTo>
                    <a:lnTo>
                      <a:pt x="1883691" y="274604"/>
                    </a:lnTo>
                    <a:lnTo>
                      <a:pt x="2085160" y="99412"/>
                    </a:lnTo>
                    <a:lnTo>
                      <a:pt x="2412073" y="383685"/>
                    </a:lnTo>
                    <a:cubicBezTo>
                      <a:pt x="2416518" y="387552"/>
                      <a:pt x="2416990" y="394289"/>
                      <a:pt x="2413121" y="398735"/>
                    </a:cubicBezTo>
                    <a:cubicBezTo>
                      <a:pt x="2409257" y="403180"/>
                      <a:pt x="2402520" y="403651"/>
                      <a:pt x="2398070" y="399785"/>
                    </a:cubicBezTo>
                    <a:lnTo>
                      <a:pt x="2085160" y="127687"/>
                    </a:lnTo>
                    <a:lnTo>
                      <a:pt x="1883691" y="302878"/>
                    </a:lnTo>
                    <a:lnTo>
                      <a:pt x="1567900" y="28275"/>
                    </a:lnTo>
                    <a:lnTo>
                      <a:pt x="1048501" y="479928"/>
                    </a:lnTo>
                    <a:lnTo>
                      <a:pt x="786334" y="251954"/>
                    </a:lnTo>
                    <a:lnTo>
                      <a:pt x="651373" y="369309"/>
                    </a:lnTo>
                    <a:lnTo>
                      <a:pt x="429611" y="176473"/>
                    </a:lnTo>
                    <a:lnTo>
                      <a:pt x="17669" y="534685"/>
                    </a:lnTo>
                    <a:cubicBezTo>
                      <a:pt x="15649" y="536444"/>
                      <a:pt x="13155" y="537303"/>
                      <a:pt x="10673" y="537303"/>
                    </a:cubicBezTo>
                    <a:close/>
                  </a:path>
                </a:pathLst>
              </a:custGeom>
              <a:solidFill>
                <a:schemeClr val="accent3"/>
              </a:solidFill>
              <a:ln w="1524" cap="flat">
                <a:noFill/>
                <a:prstDash val="solid"/>
                <a:miter/>
              </a:ln>
            </p:spPr>
            <p:txBody>
              <a:bodyPr rtlCol="0" anchor="ctr"/>
              <a:lstStyle/>
              <a:p>
                <a:endParaRPr lang="zh-CN" altLang="en-US"/>
              </a:p>
            </p:txBody>
          </p:sp>
          <p:grpSp>
            <p:nvGrpSpPr>
              <p:cNvPr id="620" name="组合 619">
                <a:extLst>
                  <a:ext uri="{FF2B5EF4-FFF2-40B4-BE49-F238E27FC236}">
                    <a16:creationId xmlns:a16="http://schemas.microsoft.com/office/drawing/2014/main" id="{57A8A5C3-6CD6-C096-27A7-82075A301AB4}"/>
                  </a:ext>
                </a:extLst>
              </p:cNvPr>
              <p:cNvGrpSpPr/>
              <p:nvPr/>
            </p:nvGrpSpPr>
            <p:grpSpPr>
              <a:xfrm>
                <a:off x="2123900" y="990304"/>
                <a:ext cx="3124539" cy="3929397"/>
                <a:chOff x="2123900" y="990304"/>
                <a:chExt cx="3124539" cy="3929397"/>
              </a:xfrm>
            </p:grpSpPr>
            <p:sp>
              <p:nvSpPr>
                <p:cNvPr id="624" name="任意多边形: 形状 623">
                  <a:extLst>
                    <a:ext uri="{FF2B5EF4-FFF2-40B4-BE49-F238E27FC236}">
                      <a16:creationId xmlns:a16="http://schemas.microsoft.com/office/drawing/2014/main" id="{AA729CA8-F6D7-2B73-B69E-D975E30A286B}"/>
                    </a:ext>
                  </a:extLst>
                </p:cNvPr>
                <p:cNvSpPr/>
                <p:nvPr/>
              </p:nvSpPr>
              <p:spPr>
                <a:xfrm>
                  <a:off x="3787811" y="2430433"/>
                  <a:ext cx="1006929" cy="1324129"/>
                </a:xfrm>
                <a:custGeom>
                  <a:avLst/>
                  <a:gdLst>
                    <a:gd name="connsiteX0" fmla="*/ 776615 w 1006929"/>
                    <a:gd name="connsiteY0" fmla="*/ 1284741 h 1324129"/>
                    <a:gd name="connsiteX1" fmla="*/ 953231 w 1006929"/>
                    <a:gd name="connsiteY1" fmla="*/ 1308689 h 1324129"/>
                    <a:gd name="connsiteX2" fmla="*/ 1005786 w 1006929"/>
                    <a:gd name="connsiteY2" fmla="*/ 1216661 h 1324129"/>
                    <a:gd name="connsiteX3" fmla="*/ 992585 w 1006929"/>
                    <a:gd name="connsiteY3" fmla="*/ 1108492 h 1324129"/>
                    <a:gd name="connsiteX4" fmla="*/ 194951 w 1006929"/>
                    <a:gd name="connsiteY4" fmla="*/ 10342 h 1324129"/>
                    <a:gd name="connsiteX5" fmla="*/ 3369 w 1006929"/>
                    <a:gd name="connsiteY5" fmla="*/ 596793 h 1324129"/>
                    <a:gd name="connsiteX6" fmla="*/ 776615 w 1006929"/>
                    <a:gd name="connsiteY6" fmla="*/ 1284741 h 132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929" h="1324129">
                      <a:moveTo>
                        <a:pt x="776615" y="1284741"/>
                      </a:moveTo>
                      <a:cubicBezTo>
                        <a:pt x="830842" y="1315886"/>
                        <a:pt x="900196" y="1341824"/>
                        <a:pt x="953231" y="1308689"/>
                      </a:cubicBezTo>
                      <a:cubicBezTo>
                        <a:pt x="984231" y="1289322"/>
                        <a:pt x="1001671" y="1252981"/>
                        <a:pt x="1005786" y="1216661"/>
                      </a:cubicBezTo>
                      <a:cubicBezTo>
                        <a:pt x="1009902" y="1180341"/>
                        <a:pt x="1002310" y="1143729"/>
                        <a:pt x="992585" y="1108492"/>
                      </a:cubicBezTo>
                      <a:cubicBezTo>
                        <a:pt x="916054" y="831190"/>
                        <a:pt x="412129" y="229185"/>
                        <a:pt x="194951" y="10342"/>
                      </a:cubicBezTo>
                      <a:cubicBezTo>
                        <a:pt x="99376" y="-85964"/>
                        <a:pt x="-21817" y="520073"/>
                        <a:pt x="3369" y="596793"/>
                      </a:cubicBezTo>
                      <a:cubicBezTo>
                        <a:pt x="28873" y="674487"/>
                        <a:pt x="525016" y="1140239"/>
                        <a:pt x="776615" y="1284741"/>
                      </a:cubicBezTo>
                      <a:close/>
                    </a:path>
                  </a:pathLst>
                </a:custGeom>
                <a:solidFill>
                  <a:srgbClr val="222B54"/>
                </a:solidFill>
                <a:ln w="1524" cap="flat">
                  <a:noFill/>
                  <a:prstDash val="solid"/>
                  <a:miter/>
                </a:ln>
              </p:spPr>
              <p:txBody>
                <a:bodyPr rtlCol="0" anchor="ctr"/>
                <a:lstStyle/>
                <a:p>
                  <a:endParaRPr lang="zh-CN" altLang="en-US"/>
                </a:p>
              </p:txBody>
            </p:sp>
            <p:sp>
              <p:nvSpPr>
                <p:cNvPr id="625" name="任意多边形: 形状 624">
                  <a:extLst>
                    <a:ext uri="{FF2B5EF4-FFF2-40B4-BE49-F238E27FC236}">
                      <a16:creationId xmlns:a16="http://schemas.microsoft.com/office/drawing/2014/main" id="{90AB9A70-CD09-28F1-DA38-EBD53D43A969}"/>
                    </a:ext>
                  </a:extLst>
                </p:cNvPr>
                <p:cNvSpPr/>
                <p:nvPr/>
              </p:nvSpPr>
              <p:spPr>
                <a:xfrm>
                  <a:off x="4883684" y="2504573"/>
                  <a:ext cx="280945" cy="337702"/>
                </a:xfrm>
                <a:custGeom>
                  <a:avLst/>
                  <a:gdLst>
                    <a:gd name="connsiteX0" fmla="*/ 102457 w 280945"/>
                    <a:gd name="connsiteY0" fmla="*/ 71116 h 337702"/>
                    <a:gd name="connsiteX1" fmla="*/ 204603 w 280945"/>
                    <a:gd name="connsiteY1" fmla="*/ 69 h 337702"/>
                    <a:gd name="connsiteX2" fmla="*/ 280703 w 280945"/>
                    <a:gd name="connsiteY2" fmla="*/ 68870 h 337702"/>
                    <a:gd name="connsiteX3" fmla="*/ 221733 w 280945"/>
                    <a:gd name="connsiteY3" fmla="*/ 337702 h 337702"/>
                    <a:gd name="connsiteX4" fmla="*/ 0 w 280945"/>
                    <a:gd name="connsiteY4" fmla="*/ 249179 h 337702"/>
                    <a:gd name="connsiteX5" fmla="*/ 102457 w 280945"/>
                    <a:gd name="connsiteY5" fmla="*/ 71116 h 33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45" h="337702">
                      <a:moveTo>
                        <a:pt x="102457" y="71116"/>
                      </a:moveTo>
                      <a:cubicBezTo>
                        <a:pt x="128336" y="36438"/>
                        <a:pt x="161373" y="-1844"/>
                        <a:pt x="204603" y="69"/>
                      </a:cubicBezTo>
                      <a:cubicBezTo>
                        <a:pt x="241094" y="1683"/>
                        <a:pt x="270557" y="33781"/>
                        <a:pt x="280703" y="68870"/>
                      </a:cubicBezTo>
                      <a:cubicBezTo>
                        <a:pt x="283783" y="79520"/>
                        <a:pt x="257182" y="202912"/>
                        <a:pt x="221733" y="337702"/>
                      </a:cubicBezTo>
                      <a:lnTo>
                        <a:pt x="0" y="249179"/>
                      </a:lnTo>
                      <a:cubicBezTo>
                        <a:pt x="44516" y="163841"/>
                        <a:pt x="81729" y="98893"/>
                        <a:pt x="102457" y="71116"/>
                      </a:cubicBezTo>
                      <a:close/>
                    </a:path>
                  </a:pathLst>
                </a:custGeom>
                <a:solidFill>
                  <a:srgbClr val="F7B690"/>
                </a:solidFill>
                <a:ln w="1524" cap="flat">
                  <a:noFill/>
                  <a:prstDash val="solid"/>
                  <a:miter/>
                </a:ln>
              </p:spPr>
              <p:txBody>
                <a:bodyPr rtlCol="0" anchor="ctr"/>
                <a:lstStyle/>
                <a:p>
                  <a:endParaRPr lang="zh-CN" altLang="en-US"/>
                </a:p>
              </p:txBody>
            </p:sp>
            <p:sp>
              <p:nvSpPr>
                <p:cNvPr id="626" name="任意多边形: 形状 625">
                  <a:extLst>
                    <a:ext uri="{FF2B5EF4-FFF2-40B4-BE49-F238E27FC236}">
                      <a16:creationId xmlns:a16="http://schemas.microsoft.com/office/drawing/2014/main" id="{52987664-EF6B-467F-B4A1-25EB6DE53DFA}"/>
                    </a:ext>
                  </a:extLst>
                </p:cNvPr>
                <p:cNvSpPr/>
                <p:nvPr/>
              </p:nvSpPr>
              <p:spPr>
                <a:xfrm>
                  <a:off x="4531010" y="2753752"/>
                  <a:ext cx="617064" cy="1000811"/>
                </a:xfrm>
                <a:custGeom>
                  <a:avLst/>
                  <a:gdLst>
                    <a:gd name="connsiteX0" fmla="*/ 352673 w 617064"/>
                    <a:gd name="connsiteY0" fmla="*/ 0 h 1000811"/>
                    <a:gd name="connsiteX1" fmla="*/ 617064 w 617064"/>
                    <a:gd name="connsiteY1" fmla="*/ 78759 h 1000811"/>
                    <a:gd name="connsiteX2" fmla="*/ 234846 w 617064"/>
                    <a:gd name="connsiteY2" fmla="*/ 964489 h 1000811"/>
                    <a:gd name="connsiteX3" fmla="*/ 10851 w 617064"/>
                    <a:gd name="connsiteY3" fmla="*/ 934572 h 1000811"/>
                    <a:gd name="connsiteX4" fmla="*/ 352673 w 617064"/>
                    <a:gd name="connsiteY4" fmla="*/ 0 h 100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064" h="1000811">
                      <a:moveTo>
                        <a:pt x="352673" y="0"/>
                      </a:moveTo>
                      <a:lnTo>
                        <a:pt x="617064" y="78759"/>
                      </a:lnTo>
                      <a:cubicBezTo>
                        <a:pt x="535710" y="388085"/>
                        <a:pt x="342380" y="875884"/>
                        <a:pt x="234846" y="964489"/>
                      </a:cubicBezTo>
                      <a:cubicBezTo>
                        <a:pt x="157142" y="1028514"/>
                        <a:pt x="71614" y="1001199"/>
                        <a:pt x="10851" y="934572"/>
                      </a:cubicBezTo>
                      <a:cubicBezTo>
                        <a:pt x="-55116" y="862243"/>
                        <a:pt x="194803" y="302638"/>
                        <a:pt x="352673" y="0"/>
                      </a:cubicBezTo>
                      <a:close/>
                    </a:path>
                  </a:pathLst>
                </a:custGeom>
                <a:solidFill>
                  <a:srgbClr val="222B54"/>
                </a:solidFill>
                <a:ln w="1524" cap="flat">
                  <a:noFill/>
                  <a:prstDash val="solid"/>
                  <a:miter/>
                </a:ln>
              </p:spPr>
              <p:txBody>
                <a:bodyPr rtlCol="0" anchor="ctr"/>
                <a:lstStyle/>
                <a:p>
                  <a:endParaRPr lang="zh-CN" altLang="en-US"/>
                </a:p>
              </p:txBody>
            </p:sp>
            <p:sp>
              <p:nvSpPr>
                <p:cNvPr id="627" name="任意多边形: 形状 626">
                  <a:extLst>
                    <a:ext uri="{FF2B5EF4-FFF2-40B4-BE49-F238E27FC236}">
                      <a16:creationId xmlns:a16="http://schemas.microsoft.com/office/drawing/2014/main" id="{A5F15BC9-B87D-3B32-328D-F65CEDFE4BEF}"/>
                    </a:ext>
                  </a:extLst>
                </p:cNvPr>
                <p:cNvSpPr/>
                <p:nvPr/>
              </p:nvSpPr>
              <p:spPr>
                <a:xfrm>
                  <a:off x="2728739" y="2294354"/>
                  <a:ext cx="1520588" cy="2625347"/>
                </a:xfrm>
                <a:custGeom>
                  <a:avLst/>
                  <a:gdLst>
                    <a:gd name="connsiteX0" fmla="*/ 1502981 w 1520588"/>
                    <a:gd name="connsiteY0" fmla="*/ 734949 h 2625347"/>
                    <a:gd name="connsiteX1" fmla="*/ 1478091 w 1520588"/>
                    <a:gd name="connsiteY1" fmla="*/ 395121 h 2625347"/>
                    <a:gd name="connsiteX2" fmla="*/ 846499 w 1520588"/>
                    <a:gd name="connsiteY2" fmla="*/ 0 h 2625347"/>
                    <a:gd name="connsiteX3" fmla="*/ 11841 w 1520588"/>
                    <a:gd name="connsiteY3" fmla="*/ 448051 h 2625347"/>
                    <a:gd name="connsiteX4" fmla="*/ 155644 w 1520588"/>
                    <a:gd name="connsiteY4" fmla="*/ 1352317 h 2625347"/>
                    <a:gd name="connsiteX5" fmla="*/ 101477 w 1520588"/>
                    <a:gd name="connsiteY5" fmla="*/ 2625347 h 2625347"/>
                    <a:gd name="connsiteX6" fmla="*/ 1481053 w 1520588"/>
                    <a:gd name="connsiteY6" fmla="*/ 2625347 h 2625347"/>
                    <a:gd name="connsiteX7" fmla="*/ 1502981 w 1520588"/>
                    <a:gd name="connsiteY7" fmla="*/ 734949 h 262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0588" h="2625347">
                      <a:moveTo>
                        <a:pt x="1502981" y="734949"/>
                      </a:moveTo>
                      <a:cubicBezTo>
                        <a:pt x="1518963" y="625224"/>
                        <a:pt x="1542240" y="490004"/>
                        <a:pt x="1478091" y="395121"/>
                      </a:cubicBezTo>
                      <a:cubicBezTo>
                        <a:pt x="1420528" y="309981"/>
                        <a:pt x="1178366" y="0"/>
                        <a:pt x="846499" y="0"/>
                      </a:cubicBezTo>
                      <a:cubicBezTo>
                        <a:pt x="373410" y="0"/>
                        <a:pt x="128515" y="305586"/>
                        <a:pt x="11841" y="448051"/>
                      </a:cubicBezTo>
                      <a:cubicBezTo>
                        <a:pt x="-35731" y="736228"/>
                        <a:pt x="69759" y="1076700"/>
                        <a:pt x="155644" y="1352317"/>
                      </a:cubicBezTo>
                      <a:cubicBezTo>
                        <a:pt x="241657" y="1628344"/>
                        <a:pt x="195657" y="2346024"/>
                        <a:pt x="101477" y="2625347"/>
                      </a:cubicBezTo>
                      <a:lnTo>
                        <a:pt x="1481053" y="2625347"/>
                      </a:lnTo>
                      <a:cubicBezTo>
                        <a:pt x="1477414" y="2369709"/>
                        <a:pt x="1471537" y="950811"/>
                        <a:pt x="1502981" y="734949"/>
                      </a:cubicBezTo>
                      <a:close/>
                    </a:path>
                  </a:pathLst>
                </a:custGeom>
                <a:solidFill>
                  <a:srgbClr val="0A3C5F"/>
                </a:solidFill>
                <a:ln w="1524" cap="flat">
                  <a:noFill/>
                  <a:prstDash val="solid"/>
                  <a:miter/>
                </a:ln>
              </p:spPr>
              <p:txBody>
                <a:bodyPr rtlCol="0" anchor="ctr"/>
                <a:lstStyle/>
                <a:p>
                  <a:endParaRPr lang="zh-CN" altLang="en-US"/>
                </a:p>
              </p:txBody>
            </p:sp>
            <p:sp>
              <p:nvSpPr>
                <p:cNvPr id="628" name="任意多边形: 形状 627">
                  <a:extLst>
                    <a:ext uri="{FF2B5EF4-FFF2-40B4-BE49-F238E27FC236}">
                      <a16:creationId xmlns:a16="http://schemas.microsoft.com/office/drawing/2014/main" id="{9F6D230B-CDA0-5916-7A52-9C580C16CE01}"/>
                    </a:ext>
                  </a:extLst>
                </p:cNvPr>
                <p:cNvSpPr/>
                <p:nvPr/>
              </p:nvSpPr>
              <p:spPr>
                <a:xfrm>
                  <a:off x="2123900" y="2566757"/>
                  <a:ext cx="1088937" cy="1289004"/>
                </a:xfrm>
                <a:custGeom>
                  <a:avLst/>
                  <a:gdLst>
                    <a:gd name="connsiteX0" fmla="*/ 796385 w 1088937"/>
                    <a:gd name="connsiteY0" fmla="*/ 3210 h 1289004"/>
                    <a:gd name="connsiteX1" fmla="*/ 1074615 w 1088937"/>
                    <a:gd name="connsiteY1" fmla="*/ 236049 h 1289004"/>
                    <a:gd name="connsiteX2" fmla="*/ 583119 w 1088937"/>
                    <a:gd name="connsiteY2" fmla="*/ 988091 h 1289004"/>
                    <a:gd name="connsiteX3" fmla="*/ 403191 w 1088937"/>
                    <a:gd name="connsiteY3" fmla="*/ 1196679 h 1289004"/>
                    <a:gd name="connsiteX4" fmla="*/ 149721 w 1088937"/>
                    <a:gd name="connsiteY4" fmla="*/ 1288102 h 1289004"/>
                    <a:gd name="connsiteX5" fmla="*/ 7192 w 1088937"/>
                    <a:gd name="connsiteY5" fmla="*/ 1214394 h 1289004"/>
                    <a:gd name="connsiteX6" fmla="*/ 20408 w 1088937"/>
                    <a:gd name="connsiteY6" fmla="*/ 1076293 h 1289004"/>
                    <a:gd name="connsiteX7" fmla="*/ 796385 w 1088937"/>
                    <a:gd name="connsiteY7" fmla="*/ 3210 h 128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8937" h="1289004">
                      <a:moveTo>
                        <a:pt x="796385" y="3210"/>
                      </a:moveTo>
                      <a:cubicBezTo>
                        <a:pt x="841526" y="-10263"/>
                        <a:pt x="1159461" y="9973"/>
                        <a:pt x="1074615" y="236049"/>
                      </a:cubicBezTo>
                      <a:cubicBezTo>
                        <a:pt x="969296" y="516676"/>
                        <a:pt x="758806" y="745239"/>
                        <a:pt x="583119" y="988091"/>
                      </a:cubicBezTo>
                      <a:cubicBezTo>
                        <a:pt x="529141" y="1062705"/>
                        <a:pt x="474339" y="1138207"/>
                        <a:pt x="403191" y="1196679"/>
                      </a:cubicBezTo>
                      <a:cubicBezTo>
                        <a:pt x="332043" y="1255148"/>
                        <a:pt x="241504" y="1295643"/>
                        <a:pt x="149721" y="1288102"/>
                      </a:cubicBezTo>
                      <a:cubicBezTo>
                        <a:pt x="101672" y="1284155"/>
                        <a:pt x="30767" y="1261543"/>
                        <a:pt x="7192" y="1214394"/>
                      </a:cubicBezTo>
                      <a:cubicBezTo>
                        <a:pt x="-11772" y="1176464"/>
                        <a:pt x="11795" y="1114064"/>
                        <a:pt x="20408" y="1076293"/>
                      </a:cubicBezTo>
                      <a:cubicBezTo>
                        <a:pt x="50974" y="942253"/>
                        <a:pt x="545602" y="78055"/>
                        <a:pt x="796385" y="3210"/>
                      </a:cubicBezTo>
                      <a:close/>
                    </a:path>
                  </a:pathLst>
                </a:custGeom>
                <a:solidFill>
                  <a:srgbClr val="0A3C5F"/>
                </a:solidFill>
                <a:ln w="1524" cap="flat">
                  <a:noFill/>
                  <a:prstDash val="solid"/>
                  <a:miter/>
                </a:ln>
              </p:spPr>
              <p:txBody>
                <a:bodyPr rtlCol="0" anchor="ctr"/>
                <a:lstStyle/>
                <a:p>
                  <a:endParaRPr lang="zh-CN" altLang="en-US"/>
                </a:p>
              </p:txBody>
            </p:sp>
            <p:sp>
              <p:nvSpPr>
                <p:cNvPr id="629" name="任意多边形: 形状 628">
                  <a:extLst>
                    <a:ext uri="{FF2B5EF4-FFF2-40B4-BE49-F238E27FC236}">
                      <a16:creationId xmlns:a16="http://schemas.microsoft.com/office/drawing/2014/main" id="{0A5BA22F-EBD7-5D1C-733A-97BE2DDBD664}"/>
                    </a:ext>
                  </a:extLst>
                </p:cNvPr>
                <p:cNvSpPr/>
                <p:nvPr/>
              </p:nvSpPr>
              <p:spPr>
                <a:xfrm>
                  <a:off x="2500166" y="3406693"/>
                  <a:ext cx="707" cy="5605"/>
                </a:xfrm>
                <a:custGeom>
                  <a:avLst/>
                  <a:gdLst>
                    <a:gd name="connsiteX0" fmla="*/ 707 w 707"/>
                    <a:gd name="connsiteY0" fmla="*/ 0 h 5605"/>
                    <a:gd name="connsiteX1" fmla="*/ 0 w 707"/>
                    <a:gd name="connsiteY1" fmla="*/ 5605 h 5605"/>
                    <a:gd name="connsiteX2" fmla="*/ 707 w 707"/>
                    <a:gd name="connsiteY2" fmla="*/ 0 h 5605"/>
                  </a:gdLst>
                  <a:ahLst/>
                  <a:cxnLst>
                    <a:cxn ang="0">
                      <a:pos x="connsiteX0" y="connsiteY0"/>
                    </a:cxn>
                    <a:cxn ang="0">
                      <a:pos x="connsiteX1" y="connsiteY1"/>
                    </a:cxn>
                    <a:cxn ang="0">
                      <a:pos x="connsiteX2" y="connsiteY2"/>
                    </a:cxn>
                  </a:cxnLst>
                  <a:rect l="l" t="t" r="r" b="b"/>
                  <a:pathLst>
                    <a:path w="707" h="5605">
                      <a:moveTo>
                        <a:pt x="707" y="0"/>
                      </a:moveTo>
                      <a:cubicBezTo>
                        <a:pt x="250" y="1824"/>
                        <a:pt x="0" y="3689"/>
                        <a:pt x="0" y="5605"/>
                      </a:cubicBezTo>
                      <a:cubicBezTo>
                        <a:pt x="189" y="3732"/>
                        <a:pt x="509" y="1874"/>
                        <a:pt x="707" y="0"/>
                      </a:cubicBezTo>
                      <a:close/>
                    </a:path>
                  </a:pathLst>
                </a:custGeom>
                <a:solidFill>
                  <a:srgbClr val="18898D"/>
                </a:solidFill>
                <a:ln w="1524" cap="flat">
                  <a:noFill/>
                  <a:prstDash val="solid"/>
                  <a:miter/>
                </a:ln>
              </p:spPr>
              <p:txBody>
                <a:bodyPr rtlCol="0" anchor="ctr"/>
                <a:lstStyle/>
                <a:p>
                  <a:endParaRPr lang="zh-CN" altLang="en-US"/>
                </a:p>
              </p:txBody>
            </p:sp>
            <p:sp>
              <p:nvSpPr>
                <p:cNvPr id="630" name="任意多边形: 形状 629">
                  <a:extLst>
                    <a:ext uri="{FF2B5EF4-FFF2-40B4-BE49-F238E27FC236}">
                      <a16:creationId xmlns:a16="http://schemas.microsoft.com/office/drawing/2014/main" id="{5FE516CC-9A5A-F213-7001-67CE30B6D38D}"/>
                    </a:ext>
                  </a:extLst>
                </p:cNvPr>
                <p:cNvSpPr/>
                <p:nvPr/>
              </p:nvSpPr>
              <p:spPr>
                <a:xfrm>
                  <a:off x="2867732" y="4256038"/>
                  <a:ext cx="310725" cy="279576"/>
                </a:xfrm>
                <a:custGeom>
                  <a:avLst/>
                  <a:gdLst>
                    <a:gd name="connsiteX0" fmla="*/ 310574 w 310725"/>
                    <a:gd name="connsiteY0" fmla="*/ 180201 h 279576"/>
                    <a:gd name="connsiteX1" fmla="*/ 176383 w 310725"/>
                    <a:gd name="connsiteY1" fmla="*/ 279480 h 279576"/>
                    <a:gd name="connsiteX2" fmla="*/ 0 w 310725"/>
                    <a:gd name="connsiteY2" fmla="*/ 148668 h 279576"/>
                    <a:gd name="connsiteX3" fmla="*/ 145365 w 310725"/>
                    <a:gd name="connsiteY3" fmla="*/ 0 h 279576"/>
                    <a:gd name="connsiteX4" fmla="*/ 310574 w 310725"/>
                    <a:gd name="connsiteY4" fmla="*/ 180201 h 279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725" h="279576">
                      <a:moveTo>
                        <a:pt x="310574" y="180201"/>
                      </a:moveTo>
                      <a:cubicBezTo>
                        <a:pt x="314980" y="226902"/>
                        <a:pt x="222129" y="269100"/>
                        <a:pt x="176383" y="279480"/>
                      </a:cubicBezTo>
                      <a:cubicBezTo>
                        <a:pt x="163153" y="282482"/>
                        <a:pt x="95253" y="214723"/>
                        <a:pt x="0" y="148668"/>
                      </a:cubicBezTo>
                      <a:lnTo>
                        <a:pt x="145365" y="0"/>
                      </a:lnTo>
                      <a:cubicBezTo>
                        <a:pt x="213211" y="84803"/>
                        <a:pt x="309675" y="170665"/>
                        <a:pt x="310574" y="180201"/>
                      </a:cubicBezTo>
                      <a:close/>
                    </a:path>
                  </a:pathLst>
                </a:custGeom>
                <a:solidFill>
                  <a:srgbClr val="F7B690"/>
                </a:solidFill>
                <a:ln w="1524" cap="flat">
                  <a:noFill/>
                  <a:prstDash val="solid"/>
                  <a:miter/>
                </a:ln>
              </p:spPr>
              <p:txBody>
                <a:bodyPr rtlCol="0" anchor="ctr"/>
                <a:lstStyle/>
                <a:p>
                  <a:endParaRPr lang="zh-CN" altLang="en-US"/>
                </a:p>
              </p:txBody>
            </p:sp>
            <p:sp>
              <p:nvSpPr>
                <p:cNvPr id="631" name="任意多边形: 形状 630">
                  <a:extLst>
                    <a:ext uri="{FF2B5EF4-FFF2-40B4-BE49-F238E27FC236}">
                      <a16:creationId xmlns:a16="http://schemas.microsoft.com/office/drawing/2014/main" id="{2984BD15-4ADA-89F8-2BF1-ECFCA046ED0F}"/>
                    </a:ext>
                  </a:extLst>
                </p:cNvPr>
                <p:cNvSpPr/>
                <p:nvPr/>
              </p:nvSpPr>
              <p:spPr>
                <a:xfrm>
                  <a:off x="3208419" y="2290684"/>
                  <a:ext cx="733640" cy="907546"/>
                </a:xfrm>
                <a:custGeom>
                  <a:avLst/>
                  <a:gdLst>
                    <a:gd name="connsiteX0" fmla="*/ 436943 w 733640"/>
                    <a:gd name="connsiteY0" fmla="*/ 743682 h 907546"/>
                    <a:gd name="connsiteX1" fmla="*/ 0 w 733640"/>
                    <a:gd name="connsiteY1" fmla="*/ 100807 h 907546"/>
                    <a:gd name="connsiteX2" fmla="*/ 612118 w 733640"/>
                    <a:gd name="connsiteY2" fmla="*/ 128900 h 907546"/>
                    <a:gd name="connsiteX3" fmla="*/ 713293 w 733640"/>
                    <a:gd name="connsiteY3" fmla="*/ 689203 h 907546"/>
                    <a:gd name="connsiteX4" fmla="*/ 436943 w 733640"/>
                    <a:gd name="connsiteY4" fmla="*/ 743682 h 907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640" h="907546">
                      <a:moveTo>
                        <a:pt x="436943" y="743682"/>
                      </a:moveTo>
                      <a:cubicBezTo>
                        <a:pt x="369089" y="471431"/>
                        <a:pt x="205803" y="279589"/>
                        <a:pt x="0" y="100807"/>
                      </a:cubicBezTo>
                      <a:cubicBezTo>
                        <a:pt x="169987" y="-31896"/>
                        <a:pt x="466401" y="-44476"/>
                        <a:pt x="612118" y="128900"/>
                      </a:cubicBezTo>
                      <a:cubicBezTo>
                        <a:pt x="791912" y="342821"/>
                        <a:pt x="721349" y="432720"/>
                        <a:pt x="713293" y="689203"/>
                      </a:cubicBezTo>
                      <a:cubicBezTo>
                        <a:pt x="706898" y="892741"/>
                        <a:pt x="508696" y="1031576"/>
                        <a:pt x="436943" y="743682"/>
                      </a:cubicBezTo>
                      <a:close/>
                    </a:path>
                  </a:pathLst>
                </a:custGeom>
                <a:solidFill>
                  <a:schemeClr val="accent1">
                    <a:lumMod val="50000"/>
                  </a:schemeClr>
                </a:solidFill>
                <a:ln w="1524" cap="flat">
                  <a:noFill/>
                  <a:prstDash val="solid"/>
                  <a:miter/>
                </a:ln>
              </p:spPr>
              <p:txBody>
                <a:bodyPr rtlCol="0" anchor="ctr"/>
                <a:lstStyle/>
                <a:p>
                  <a:endParaRPr lang="zh-CN" altLang="en-US"/>
                </a:p>
              </p:txBody>
            </p:sp>
            <p:sp>
              <p:nvSpPr>
                <p:cNvPr id="632" name="任意多边形: 形状 631">
                  <a:extLst>
                    <a:ext uri="{FF2B5EF4-FFF2-40B4-BE49-F238E27FC236}">
                      <a16:creationId xmlns:a16="http://schemas.microsoft.com/office/drawing/2014/main" id="{BF6ECE88-130B-FC76-9132-E865CE643E99}"/>
                    </a:ext>
                  </a:extLst>
                </p:cNvPr>
                <p:cNvSpPr/>
                <p:nvPr/>
              </p:nvSpPr>
              <p:spPr>
                <a:xfrm>
                  <a:off x="3587039" y="2351708"/>
                  <a:ext cx="294966" cy="866343"/>
                </a:xfrm>
                <a:custGeom>
                  <a:avLst/>
                  <a:gdLst>
                    <a:gd name="connsiteX0" fmla="*/ 49136 w 294966"/>
                    <a:gd name="connsiteY0" fmla="*/ 166098 h 866343"/>
                    <a:gd name="connsiteX1" fmla="*/ 1044 w 294966"/>
                    <a:gd name="connsiteY1" fmla="*/ 54617 h 866343"/>
                    <a:gd name="connsiteX2" fmla="*/ 56175 w 294966"/>
                    <a:gd name="connsiteY2" fmla="*/ 1270 h 866343"/>
                    <a:gd name="connsiteX3" fmla="*/ 96161 w 294966"/>
                    <a:gd name="connsiteY3" fmla="*/ 144264 h 866343"/>
                    <a:gd name="connsiteX4" fmla="*/ 294966 w 294966"/>
                    <a:gd name="connsiteY4" fmla="*/ 740789 h 866343"/>
                    <a:gd name="connsiteX5" fmla="*/ 110391 w 294966"/>
                    <a:gd name="connsiteY5" fmla="*/ 663013 h 866343"/>
                    <a:gd name="connsiteX6" fmla="*/ 49136 w 294966"/>
                    <a:gd name="connsiteY6" fmla="*/ 166098 h 86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966" h="866343">
                      <a:moveTo>
                        <a:pt x="49136" y="166098"/>
                      </a:moveTo>
                      <a:cubicBezTo>
                        <a:pt x="25407" y="131855"/>
                        <a:pt x="-6158" y="95651"/>
                        <a:pt x="1044" y="54617"/>
                      </a:cubicBezTo>
                      <a:cubicBezTo>
                        <a:pt x="5769" y="27694"/>
                        <a:pt x="29112" y="5109"/>
                        <a:pt x="56175" y="1270"/>
                      </a:cubicBezTo>
                      <a:cubicBezTo>
                        <a:pt x="156583" y="-12967"/>
                        <a:pt x="110517" y="96212"/>
                        <a:pt x="96161" y="144264"/>
                      </a:cubicBezTo>
                      <a:cubicBezTo>
                        <a:pt x="192582" y="288853"/>
                        <a:pt x="256555" y="378720"/>
                        <a:pt x="294966" y="740789"/>
                      </a:cubicBezTo>
                      <a:cubicBezTo>
                        <a:pt x="284621" y="956819"/>
                        <a:pt x="155384" y="869881"/>
                        <a:pt x="110391" y="663013"/>
                      </a:cubicBezTo>
                      <a:cubicBezTo>
                        <a:pt x="101818" y="424105"/>
                        <a:pt x="93529" y="230156"/>
                        <a:pt x="49136" y="166098"/>
                      </a:cubicBezTo>
                      <a:close/>
                    </a:path>
                  </a:pathLst>
                </a:custGeom>
                <a:solidFill>
                  <a:schemeClr val="accent3"/>
                </a:solidFill>
                <a:ln w="1524" cap="flat">
                  <a:noFill/>
                  <a:prstDash val="solid"/>
                  <a:miter/>
                </a:ln>
              </p:spPr>
              <p:txBody>
                <a:bodyPr rtlCol="0" anchor="ctr"/>
                <a:lstStyle/>
                <a:p>
                  <a:endParaRPr lang="zh-CN" altLang="en-US"/>
                </a:p>
              </p:txBody>
            </p:sp>
            <p:sp>
              <p:nvSpPr>
                <p:cNvPr id="633" name="任意多边形: 形状 632">
                  <a:extLst>
                    <a:ext uri="{FF2B5EF4-FFF2-40B4-BE49-F238E27FC236}">
                      <a16:creationId xmlns:a16="http://schemas.microsoft.com/office/drawing/2014/main" id="{FF90E237-C0CA-32D0-2594-A12C6D0E6DD0}"/>
                    </a:ext>
                  </a:extLst>
                </p:cNvPr>
                <p:cNvSpPr/>
                <p:nvPr/>
              </p:nvSpPr>
              <p:spPr>
                <a:xfrm>
                  <a:off x="2123900" y="3595299"/>
                  <a:ext cx="941084" cy="919949"/>
                </a:xfrm>
                <a:custGeom>
                  <a:avLst/>
                  <a:gdLst>
                    <a:gd name="connsiteX0" fmla="*/ 3168 w 941084"/>
                    <a:gd name="connsiteY0" fmla="*/ 117494 h 919949"/>
                    <a:gd name="connsiteX1" fmla="*/ 101435 w 941084"/>
                    <a:gd name="connsiteY1" fmla="*/ 33649 h 919949"/>
                    <a:gd name="connsiteX2" fmla="*/ 335886 w 941084"/>
                    <a:gd name="connsiteY2" fmla="*/ 5612 h 919949"/>
                    <a:gd name="connsiteX3" fmla="*/ 433136 w 941084"/>
                    <a:gd name="connsiteY3" fmla="*/ 100933 h 919949"/>
                    <a:gd name="connsiteX4" fmla="*/ 941085 w 941084"/>
                    <a:gd name="connsiteY4" fmla="*/ 720699 h 919949"/>
                    <a:gd name="connsiteX5" fmla="*/ 782630 w 941084"/>
                    <a:gd name="connsiteY5" fmla="*/ 919950 h 919949"/>
                    <a:gd name="connsiteX6" fmla="*/ 52154 w 941084"/>
                    <a:gd name="connsiteY6" fmla="*/ 253696 h 919949"/>
                    <a:gd name="connsiteX7" fmla="*/ 3168 w 941084"/>
                    <a:gd name="connsiteY7" fmla="*/ 117494 h 91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1084" h="919949">
                      <a:moveTo>
                        <a:pt x="3168" y="117494"/>
                      </a:moveTo>
                      <a:cubicBezTo>
                        <a:pt x="15205" y="74363"/>
                        <a:pt x="59358" y="48966"/>
                        <a:pt x="101435" y="33649"/>
                      </a:cubicBezTo>
                      <a:cubicBezTo>
                        <a:pt x="172107" y="7926"/>
                        <a:pt x="260905" y="-9492"/>
                        <a:pt x="335886" y="5612"/>
                      </a:cubicBezTo>
                      <a:cubicBezTo>
                        <a:pt x="387608" y="16030"/>
                        <a:pt x="403584" y="63036"/>
                        <a:pt x="433136" y="100933"/>
                      </a:cubicBezTo>
                      <a:cubicBezTo>
                        <a:pt x="507089" y="195768"/>
                        <a:pt x="796264" y="539674"/>
                        <a:pt x="941085" y="720699"/>
                      </a:cubicBezTo>
                      <a:lnTo>
                        <a:pt x="782630" y="919950"/>
                      </a:lnTo>
                      <a:cubicBezTo>
                        <a:pt x="548538" y="757618"/>
                        <a:pt x="123312" y="346691"/>
                        <a:pt x="52154" y="253696"/>
                      </a:cubicBezTo>
                      <a:cubicBezTo>
                        <a:pt x="21692" y="213887"/>
                        <a:pt x="-10306" y="165776"/>
                        <a:pt x="3168" y="117494"/>
                      </a:cubicBezTo>
                      <a:close/>
                    </a:path>
                  </a:pathLst>
                </a:custGeom>
                <a:solidFill>
                  <a:srgbClr val="0A3C5F"/>
                </a:solidFill>
                <a:ln w="1524" cap="flat">
                  <a:noFill/>
                  <a:prstDash val="solid"/>
                  <a:miter/>
                </a:ln>
              </p:spPr>
              <p:txBody>
                <a:bodyPr rtlCol="0" anchor="ctr"/>
                <a:lstStyle/>
                <a:p>
                  <a:endParaRPr lang="zh-CN" altLang="en-US"/>
                </a:p>
              </p:txBody>
            </p:sp>
            <p:sp>
              <p:nvSpPr>
                <p:cNvPr id="634" name="任意多边形: 形状 633">
                  <a:extLst>
                    <a:ext uri="{FF2B5EF4-FFF2-40B4-BE49-F238E27FC236}">
                      <a16:creationId xmlns:a16="http://schemas.microsoft.com/office/drawing/2014/main" id="{7C12E660-B78A-BA48-E20F-CAFF4F13A356}"/>
                    </a:ext>
                  </a:extLst>
                </p:cNvPr>
                <p:cNvSpPr/>
                <p:nvPr/>
              </p:nvSpPr>
              <p:spPr>
                <a:xfrm>
                  <a:off x="2755288" y="990304"/>
                  <a:ext cx="1540919" cy="795607"/>
                </a:xfrm>
                <a:custGeom>
                  <a:avLst/>
                  <a:gdLst>
                    <a:gd name="connsiteX0" fmla="*/ 0 w 1540919"/>
                    <a:gd name="connsiteY0" fmla="*/ 562412 h 795607"/>
                    <a:gd name="connsiteX1" fmla="*/ 700555 w 1540919"/>
                    <a:gd name="connsiteY1" fmla="*/ 0 h 795607"/>
                    <a:gd name="connsiteX2" fmla="*/ 1540919 w 1540919"/>
                    <a:gd name="connsiteY2" fmla="*/ 282909 h 795607"/>
                    <a:gd name="connsiteX3" fmla="*/ 916633 w 1540919"/>
                    <a:gd name="connsiteY3" fmla="*/ 795607 h 795607"/>
                  </a:gdLst>
                  <a:ahLst/>
                  <a:cxnLst>
                    <a:cxn ang="0">
                      <a:pos x="connsiteX0" y="connsiteY0"/>
                    </a:cxn>
                    <a:cxn ang="0">
                      <a:pos x="connsiteX1" y="connsiteY1"/>
                    </a:cxn>
                    <a:cxn ang="0">
                      <a:pos x="connsiteX2" y="connsiteY2"/>
                    </a:cxn>
                    <a:cxn ang="0">
                      <a:pos x="connsiteX3" y="connsiteY3"/>
                    </a:cxn>
                  </a:cxnLst>
                  <a:rect l="l" t="t" r="r" b="b"/>
                  <a:pathLst>
                    <a:path w="1540919" h="795607">
                      <a:moveTo>
                        <a:pt x="0" y="562412"/>
                      </a:moveTo>
                      <a:lnTo>
                        <a:pt x="700555" y="0"/>
                      </a:lnTo>
                      <a:lnTo>
                        <a:pt x="1540919" y="282909"/>
                      </a:lnTo>
                      <a:lnTo>
                        <a:pt x="916633" y="795607"/>
                      </a:lnTo>
                      <a:close/>
                    </a:path>
                  </a:pathLst>
                </a:custGeom>
                <a:solidFill>
                  <a:srgbClr val="0A3C5F"/>
                </a:solidFill>
                <a:ln w="1524" cap="flat">
                  <a:noFill/>
                  <a:prstDash val="solid"/>
                  <a:miter/>
                </a:ln>
              </p:spPr>
              <p:txBody>
                <a:bodyPr rtlCol="0" anchor="ctr"/>
                <a:lstStyle/>
                <a:p>
                  <a:endParaRPr lang="zh-CN" altLang="en-US"/>
                </a:p>
              </p:txBody>
            </p:sp>
            <p:grpSp>
              <p:nvGrpSpPr>
                <p:cNvPr id="635" name="组合 634">
                  <a:extLst>
                    <a:ext uri="{FF2B5EF4-FFF2-40B4-BE49-F238E27FC236}">
                      <a16:creationId xmlns:a16="http://schemas.microsoft.com/office/drawing/2014/main" id="{5BE5ED47-9C86-CA6D-1638-EBA31DEB4F6C}"/>
                    </a:ext>
                  </a:extLst>
                </p:cNvPr>
                <p:cNvGrpSpPr/>
                <p:nvPr/>
              </p:nvGrpSpPr>
              <p:grpSpPr>
                <a:xfrm>
                  <a:off x="3221485" y="1331384"/>
                  <a:ext cx="700223" cy="1053753"/>
                  <a:chOff x="3221485" y="1331384"/>
                  <a:chExt cx="700223" cy="1053753"/>
                </a:xfrm>
              </p:grpSpPr>
              <p:sp>
                <p:nvSpPr>
                  <p:cNvPr id="710" name="任意多边形: 形状 709">
                    <a:extLst>
                      <a:ext uri="{FF2B5EF4-FFF2-40B4-BE49-F238E27FC236}">
                        <a16:creationId xmlns:a16="http://schemas.microsoft.com/office/drawing/2014/main" id="{A5B3A0C5-A5EA-EC51-DBCB-CD24EF11F230}"/>
                      </a:ext>
                    </a:extLst>
                  </p:cNvPr>
                  <p:cNvSpPr/>
                  <p:nvPr/>
                </p:nvSpPr>
                <p:spPr>
                  <a:xfrm>
                    <a:off x="3221485" y="1360502"/>
                    <a:ext cx="437861" cy="776737"/>
                  </a:xfrm>
                  <a:custGeom>
                    <a:avLst/>
                    <a:gdLst>
                      <a:gd name="connsiteX0" fmla="*/ 400628 w 437861"/>
                      <a:gd name="connsiteY0" fmla="*/ 58238 h 776737"/>
                      <a:gd name="connsiteX1" fmla="*/ 30684 w 437861"/>
                      <a:gd name="connsiteY1" fmla="*/ 107565 h 776737"/>
                      <a:gd name="connsiteX2" fmla="*/ 6681 w 437861"/>
                      <a:gd name="connsiteY2" fmla="*/ 346860 h 776737"/>
                      <a:gd name="connsiteX3" fmla="*/ 51409 w 437861"/>
                      <a:gd name="connsiteY3" fmla="*/ 771249 h 776737"/>
                      <a:gd name="connsiteX4" fmla="*/ 230458 w 437861"/>
                      <a:gd name="connsiteY4" fmla="*/ 731041 h 776737"/>
                      <a:gd name="connsiteX5" fmla="*/ 308587 w 437861"/>
                      <a:gd name="connsiteY5" fmla="*/ 564997 h 776737"/>
                      <a:gd name="connsiteX6" fmla="*/ 290289 w 437861"/>
                      <a:gd name="connsiteY6" fmla="*/ 352938 h 776737"/>
                      <a:gd name="connsiteX7" fmla="*/ 364491 w 437861"/>
                      <a:gd name="connsiteY7" fmla="*/ 248369 h 776737"/>
                      <a:gd name="connsiteX8" fmla="*/ 436497 w 437861"/>
                      <a:gd name="connsiteY8" fmla="*/ 161292 h 776737"/>
                      <a:gd name="connsiteX9" fmla="*/ 400628 w 437861"/>
                      <a:gd name="connsiteY9" fmla="*/ 58238 h 77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861" h="776737">
                        <a:moveTo>
                          <a:pt x="400628" y="58238"/>
                        </a:moveTo>
                        <a:cubicBezTo>
                          <a:pt x="364117" y="21569"/>
                          <a:pt x="111883" y="-74465"/>
                          <a:pt x="30684" y="107565"/>
                        </a:cubicBezTo>
                        <a:cubicBezTo>
                          <a:pt x="2429" y="170907"/>
                          <a:pt x="-8111" y="279099"/>
                          <a:pt x="6681" y="346860"/>
                        </a:cubicBezTo>
                        <a:cubicBezTo>
                          <a:pt x="26312" y="436793"/>
                          <a:pt x="112567" y="729265"/>
                          <a:pt x="51409" y="771249"/>
                        </a:cubicBezTo>
                        <a:cubicBezTo>
                          <a:pt x="113014" y="785943"/>
                          <a:pt x="181051" y="770663"/>
                          <a:pt x="230458" y="731041"/>
                        </a:cubicBezTo>
                        <a:cubicBezTo>
                          <a:pt x="279865" y="691417"/>
                          <a:pt x="309554" y="628322"/>
                          <a:pt x="308587" y="564997"/>
                        </a:cubicBezTo>
                        <a:cubicBezTo>
                          <a:pt x="307496" y="493433"/>
                          <a:pt x="269969" y="421565"/>
                          <a:pt x="290289" y="352938"/>
                        </a:cubicBezTo>
                        <a:cubicBezTo>
                          <a:pt x="302555" y="311510"/>
                          <a:pt x="334066" y="279045"/>
                          <a:pt x="364491" y="248369"/>
                        </a:cubicBezTo>
                        <a:cubicBezTo>
                          <a:pt x="388981" y="223675"/>
                          <a:pt x="430174" y="196461"/>
                          <a:pt x="436497" y="161292"/>
                        </a:cubicBezTo>
                        <a:cubicBezTo>
                          <a:pt x="442961" y="125329"/>
                          <a:pt x="425708" y="83426"/>
                          <a:pt x="400628" y="58238"/>
                        </a:cubicBezTo>
                        <a:close/>
                      </a:path>
                    </a:pathLst>
                  </a:custGeom>
                  <a:solidFill>
                    <a:schemeClr val="accent1">
                      <a:lumMod val="50000"/>
                    </a:schemeClr>
                  </a:solidFill>
                  <a:ln w="1524" cap="flat">
                    <a:noFill/>
                    <a:prstDash val="solid"/>
                    <a:miter/>
                  </a:ln>
                </p:spPr>
                <p:txBody>
                  <a:bodyPr rtlCol="0" anchor="ctr"/>
                  <a:lstStyle/>
                  <a:p>
                    <a:endParaRPr lang="zh-CN" altLang="en-US"/>
                  </a:p>
                </p:txBody>
              </p:sp>
              <p:sp>
                <p:nvSpPr>
                  <p:cNvPr id="711" name="任意多边形: 形状 710">
                    <a:extLst>
                      <a:ext uri="{FF2B5EF4-FFF2-40B4-BE49-F238E27FC236}">
                        <a16:creationId xmlns:a16="http://schemas.microsoft.com/office/drawing/2014/main" id="{75A26D21-66B4-A10A-D315-D8C2DBE6245B}"/>
                      </a:ext>
                    </a:extLst>
                  </p:cNvPr>
                  <p:cNvSpPr/>
                  <p:nvPr/>
                </p:nvSpPr>
                <p:spPr>
                  <a:xfrm>
                    <a:off x="3631662" y="1428928"/>
                    <a:ext cx="227244" cy="228084"/>
                  </a:xfrm>
                  <a:custGeom>
                    <a:avLst/>
                    <a:gdLst>
                      <a:gd name="connsiteX0" fmla="*/ 223232 w 227244"/>
                      <a:gd name="connsiteY0" fmla="*/ 105624 h 228084"/>
                      <a:gd name="connsiteX1" fmla="*/ 186680 w 227244"/>
                      <a:gd name="connsiteY1" fmla="*/ 23535 h 228084"/>
                      <a:gd name="connsiteX2" fmla="*/ 48436 w 227244"/>
                      <a:gd name="connsiteY2" fmla="*/ 16866 h 228084"/>
                      <a:gd name="connsiteX3" fmla="*/ 1 w 227244"/>
                      <a:gd name="connsiteY3" fmla="*/ 74071 h 228084"/>
                      <a:gd name="connsiteX4" fmla="*/ 33452 w 227244"/>
                      <a:gd name="connsiteY4" fmla="*/ 128859 h 228084"/>
                      <a:gd name="connsiteX5" fmla="*/ 176897 w 227244"/>
                      <a:gd name="connsiteY5" fmla="*/ 226259 h 228084"/>
                      <a:gd name="connsiteX6" fmla="*/ 223232 w 227244"/>
                      <a:gd name="connsiteY6" fmla="*/ 105624 h 22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244" h="228084">
                        <a:moveTo>
                          <a:pt x="223232" y="105624"/>
                        </a:moveTo>
                        <a:cubicBezTo>
                          <a:pt x="219033" y="75333"/>
                          <a:pt x="209340" y="44071"/>
                          <a:pt x="186680" y="23535"/>
                        </a:cubicBezTo>
                        <a:cubicBezTo>
                          <a:pt x="150398" y="-9344"/>
                          <a:pt x="92677" y="-4113"/>
                          <a:pt x="48436" y="16866"/>
                        </a:cubicBezTo>
                        <a:cubicBezTo>
                          <a:pt x="24589" y="28174"/>
                          <a:pt x="139" y="47678"/>
                          <a:pt x="1" y="74071"/>
                        </a:cubicBezTo>
                        <a:cubicBezTo>
                          <a:pt x="-117" y="96163"/>
                          <a:pt x="16908" y="114217"/>
                          <a:pt x="33452" y="128859"/>
                        </a:cubicBezTo>
                        <a:cubicBezTo>
                          <a:pt x="71658" y="162668"/>
                          <a:pt x="126497" y="212785"/>
                          <a:pt x="176897" y="226259"/>
                        </a:cubicBezTo>
                        <a:cubicBezTo>
                          <a:pt x="239098" y="242887"/>
                          <a:pt x="228188" y="141371"/>
                          <a:pt x="223232" y="105624"/>
                        </a:cubicBezTo>
                        <a:close/>
                      </a:path>
                    </a:pathLst>
                  </a:custGeom>
                  <a:solidFill>
                    <a:srgbClr val="5D5D87"/>
                  </a:solidFill>
                  <a:ln w="1524" cap="flat">
                    <a:noFill/>
                    <a:prstDash val="solid"/>
                    <a:miter/>
                  </a:ln>
                </p:spPr>
                <p:txBody>
                  <a:bodyPr rtlCol="0" anchor="ctr"/>
                  <a:lstStyle/>
                  <a:p>
                    <a:endParaRPr lang="zh-CN" altLang="en-US"/>
                  </a:p>
                </p:txBody>
              </p:sp>
              <p:sp>
                <p:nvSpPr>
                  <p:cNvPr id="712" name="任意多边形: 形状 711">
                    <a:extLst>
                      <a:ext uri="{FF2B5EF4-FFF2-40B4-BE49-F238E27FC236}">
                        <a16:creationId xmlns:a16="http://schemas.microsoft.com/office/drawing/2014/main" id="{0C134234-4F59-49DD-C7A8-4ACBCD4DAA65}"/>
                      </a:ext>
                    </a:extLst>
                  </p:cNvPr>
                  <p:cNvSpPr/>
                  <p:nvPr/>
                </p:nvSpPr>
                <p:spPr>
                  <a:xfrm>
                    <a:off x="3311978" y="1782930"/>
                    <a:ext cx="402987" cy="602207"/>
                  </a:xfrm>
                  <a:custGeom>
                    <a:avLst/>
                    <a:gdLst>
                      <a:gd name="connsiteX0" fmla="*/ 389906 w 402987"/>
                      <a:gd name="connsiteY0" fmla="*/ 154626 h 602207"/>
                      <a:gd name="connsiteX1" fmla="*/ 186356 w 402987"/>
                      <a:gd name="connsiteY1" fmla="*/ 12422 h 602207"/>
                      <a:gd name="connsiteX2" fmla="*/ 0 w 402987"/>
                      <a:gd name="connsiteY2" fmla="*/ 545160 h 602207"/>
                      <a:gd name="connsiteX3" fmla="*/ 401342 w 402987"/>
                      <a:gd name="connsiteY3" fmla="*/ 545160 h 602207"/>
                      <a:gd name="connsiteX4" fmla="*/ 389906 w 402987"/>
                      <a:gd name="connsiteY4" fmla="*/ 154626 h 60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987" h="602207">
                        <a:moveTo>
                          <a:pt x="389906" y="154626"/>
                        </a:moveTo>
                        <a:cubicBezTo>
                          <a:pt x="357500" y="11603"/>
                          <a:pt x="249283" y="-21907"/>
                          <a:pt x="186356" y="12422"/>
                        </a:cubicBezTo>
                        <a:cubicBezTo>
                          <a:pt x="146036" y="280140"/>
                          <a:pt x="104939" y="399128"/>
                          <a:pt x="0" y="545160"/>
                        </a:cubicBezTo>
                        <a:cubicBezTo>
                          <a:pt x="130461" y="628807"/>
                          <a:pt x="353204" y="613241"/>
                          <a:pt x="401342" y="545160"/>
                        </a:cubicBezTo>
                        <a:cubicBezTo>
                          <a:pt x="403265" y="523705"/>
                          <a:pt x="406662" y="228579"/>
                          <a:pt x="389906" y="154626"/>
                        </a:cubicBezTo>
                        <a:close/>
                      </a:path>
                    </a:pathLst>
                  </a:custGeom>
                  <a:solidFill>
                    <a:srgbClr val="F4A086"/>
                  </a:solidFill>
                  <a:ln w="1524" cap="flat">
                    <a:noFill/>
                    <a:prstDash val="solid"/>
                    <a:miter/>
                  </a:ln>
                </p:spPr>
                <p:txBody>
                  <a:bodyPr rtlCol="0" anchor="ctr"/>
                  <a:lstStyle/>
                  <a:p>
                    <a:endParaRPr lang="zh-CN" altLang="en-US"/>
                  </a:p>
                </p:txBody>
              </p:sp>
              <p:sp>
                <p:nvSpPr>
                  <p:cNvPr id="713" name="任意多边形: 形状 712">
                    <a:extLst>
                      <a:ext uri="{FF2B5EF4-FFF2-40B4-BE49-F238E27FC236}">
                        <a16:creationId xmlns:a16="http://schemas.microsoft.com/office/drawing/2014/main" id="{79B170CB-3AE4-5D07-390F-EB834C88871F}"/>
                      </a:ext>
                    </a:extLst>
                  </p:cNvPr>
                  <p:cNvSpPr/>
                  <p:nvPr/>
                </p:nvSpPr>
                <p:spPr>
                  <a:xfrm>
                    <a:off x="3419418" y="1468068"/>
                    <a:ext cx="485814" cy="644832"/>
                  </a:xfrm>
                  <a:custGeom>
                    <a:avLst/>
                    <a:gdLst>
                      <a:gd name="connsiteX0" fmla="*/ 17661 w 485814"/>
                      <a:gd name="connsiteY0" fmla="*/ 131987 h 644832"/>
                      <a:gd name="connsiteX1" fmla="*/ 389289 w 485814"/>
                      <a:gd name="connsiteY1" fmla="*/ 76338 h 644832"/>
                      <a:gd name="connsiteX2" fmla="*/ 465958 w 485814"/>
                      <a:gd name="connsiteY2" fmla="*/ 566652 h 644832"/>
                      <a:gd name="connsiteX3" fmla="*/ 109610 w 485814"/>
                      <a:gd name="connsiteY3" fmla="*/ 571410 h 644832"/>
                      <a:gd name="connsiteX4" fmla="*/ 17661 w 485814"/>
                      <a:gd name="connsiteY4" fmla="*/ 131987 h 644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814" h="644832">
                        <a:moveTo>
                          <a:pt x="17661" y="131987"/>
                        </a:moveTo>
                        <a:cubicBezTo>
                          <a:pt x="78318" y="-13325"/>
                          <a:pt x="277206" y="-48553"/>
                          <a:pt x="389289" y="76338"/>
                        </a:cubicBezTo>
                        <a:cubicBezTo>
                          <a:pt x="491910" y="190689"/>
                          <a:pt x="504047" y="492057"/>
                          <a:pt x="465958" y="566652"/>
                        </a:cubicBezTo>
                        <a:cubicBezTo>
                          <a:pt x="399352" y="697096"/>
                          <a:pt x="160524" y="639750"/>
                          <a:pt x="109610" y="571410"/>
                        </a:cubicBezTo>
                        <a:cubicBezTo>
                          <a:pt x="35033" y="471307"/>
                          <a:pt x="-33348" y="254186"/>
                          <a:pt x="17661" y="131987"/>
                        </a:cubicBezTo>
                        <a:close/>
                      </a:path>
                    </a:pathLst>
                  </a:custGeom>
                  <a:solidFill>
                    <a:srgbClr val="F7B690"/>
                  </a:solidFill>
                  <a:ln w="1524" cap="flat">
                    <a:noFill/>
                    <a:prstDash val="solid"/>
                    <a:miter/>
                  </a:ln>
                </p:spPr>
                <p:txBody>
                  <a:bodyPr rtlCol="0" anchor="ctr"/>
                  <a:lstStyle/>
                  <a:p>
                    <a:endParaRPr lang="zh-CN" altLang="en-US"/>
                  </a:p>
                </p:txBody>
              </p:sp>
              <p:sp>
                <p:nvSpPr>
                  <p:cNvPr id="714" name="任意多边形: 形状 713">
                    <a:extLst>
                      <a:ext uri="{FF2B5EF4-FFF2-40B4-BE49-F238E27FC236}">
                        <a16:creationId xmlns:a16="http://schemas.microsoft.com/office/drawing/2014/main" id="{C46A29C6-73D6-3BE6-CE3A-66B8BEF0FEC3}"/>
                      </a:ext>
                    </a:extLst>
                  </p:cNvPr>
                  <p:cNvSpPr/>
                  <p:nvPr/>
                </p:nvSpPr>
                <p:spPr>
                  <a:xfrm>
                    <a:off x="3565931" y="1331384"/>
                    <a:ext cx="355778" cy="418993"/>
                  </a:xfrm>
                  <a:custGeom>
                    <a:avLst/>
                    <a:gdLst>
                      <a:gd name="connsiteX0" fmla="*/ 271422 w 355778"/>
                      <a:gd name="connsiteY0" fmla="*/ 241826 h 418993"/>
                      <a:gd name="connsiteX1" fmla="*/ 341441 w 355778"/>
                      <a:gd name="connsiteY1" fmla="*/ 418994 h 418993"/>
                      <a:gd name="connsiteX2" fmla="*/ 353425 w 355778"/>
                      <a:gd name="connsiteY2" fmla="*/ 239334 h 418993"/>
                      <a:gd name="connsiteX3" fmla="*/ 290158 w 355778"/>
                      <a:gd name="connsiteY3" fmla="*/ 55779 h 418993"/>
                      <a:gd name="connsiteX4" fmla="*/ 102808 w 355778"/>
                      <a:gd name="connsiteY4" fmla="*/ 4830 h 418993"/>
                      <a:gd name="connsiteX5" fmla="*/ 12355 w 355778"/>
                      <a:gd name="connsiteY5" fmla="*/ 64370 h 418993"/>
                      <a:gd name="connsiteX6" fmla="*/ 23260 w 355778"/>
                      <a:gd name="connsiteY6" fmla="*/ 166569 h 418993"/>
                      <a:gd name="connsiteX7" fmla="*/ 109491 w 355778"/>
                      <a:gd name="connsiteY7" fmla="*/ 183278 h 418993"/>
                      <a:gd name="connsiteX8" fmla="*/ 161095 w 355778"/>
                      <a:gd name="connsiteY8" fmla="*/ 150055 h 418993"/>
                      <a:gd name="connsiteX9" fmla="*/ 271422 w 355778"/>
                      <a:gd name="connsiteY9" fmla="*/ 241826 h 41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778" h="418993">
                        <a:moveTo>
                          <a:pt x="271422" y="241826"/>
                        </a:moveTo>
                        <a:cubicBezTo>
                          <a:pt x="283783" y="285034"/>
                          <a:pt x="315567" y="417488"/>
                          <a:pt x="341441" y="418994"/>
                        </a:cubicBezTo>
                        <a:cubicBezTo>
                          <a:pt x="306879" y="364310"/>
                          <a:pt x="345080" y="292834"/>
                          <a:pt x="353425" y="239334"/>
                        </a:cubicBezTo>
                        <a:cubicBezTo>
                          <a:pt x="363805" y="172795"/>
                          <a:pt x="339333" y="101792"/>
                          <a:pt x="290158" y="55779"/>
                        </a:cubicBezTo>
                        <a:cubicBezTo>
                          <a:pt x="240983" y="9766"/>
                          <a:pt x="168514" y="-9942"/>
                          <a:pt x="102808" y="4830"/>
                        </a:cubicBezTo>
                        <a:cubicBezTo>
                          <a:pt x="66585" y="12974"/>
                          <a:pt x="31232" y="32401"/>
                          <a:pt x="12355" y="64370"/>
                        </a:cubicBezTo>
                        <a:cubicBezTo>
                          <a:pt x="-6521" y="96339"/>
                          <a:pt x="-4442" y="141851"/>
                          <a:pt x="23260" y="166569"/>
                        </a:cubicBezTo>
                        <a:cubicBezTo>
                          <a:pt x="45806" y="186687"/>
                          <a:pt x="80938" y="189885"/>
                          <a:pt x="109491" y="183278"/>
                        </a:cubicBezTo>
                        <a:cubicBezTo>
                          <a:pt x="133739" y="177668"/>
                          <a:pt x="141171" y="161057"/>
                          <a:pt x="161095" y="150055"/>
                        </a:cubicBezTo>
                        <a:cubicBezTo>
                          <a:pt x="223443" y="115625"/>
                          <a:pt x="257379" y="192736"/>
                          <a:pt x="271422" y="241826"/>
                        </a:cubicBezTo>
                        <a:close/>
                      </a:path>
                    </a:pathLst>
                  </a:custGeom>
                  <a:solidFill>
                    <a:schemeClr val="accent1">
                      <a:lumMod val="50000"/>
                    </a:schemeClr>
                  </a:solidFill>
                  <a:ln w="1524" cap="flat">
                    <a:noFill/>
                    <a:prstDash val="solid"/>
                    <a:miter/>
                  </a:ln>
                </p:spPr>
                <p:txBody>
                  <a:bodyPr rtlCol="0" anchor="ctr"/>
                  <a:lstStyle/>
                  <a:p>
                    <a:endParaRPr lang="zh-CN" altLang="en-US"/>
                  </a:p>
                </p:txBody>
              </p:sp>
              <p:sp>
                <p:nvSpPr>
                  <p:cNvPr id="715" name="任意多边形: 形状 714">
                    <a:extLst>
                      <a:ext uri="{FF2B5EF4-FFF2-40B4-BE49-F238E27FC236}">
                        <a16:creationId xmlns:a16="http://schemas.microsoft.com/office/drawing/2014/main" id="{3A125F86-49CB-8EAB-EB7E-5C563764DC9C}"/>
                      </a:ext>
                    </a:extLst>
                  </p:cNvPr>
                  <p:cNvSpPr/>
                  <p:nvPr/>
                </p:nvSpPr>
                <p:spPr>
                  <a:xfrm>
                    <a:off x="3334363" y="1785923"/>
                    <a:ext cx="156658" cy="186162"/>
                  </a:xfrm>
                  <a:custGeom>
                    <a:avLst/>
                    <a:gdLst>
                      <a:gd name="connsiteX0" fmla="*/ 1921 w 156658"/>
                      <a:gd name="connsiteY0" fmla="*/ 82309 h 186162"/>
                      <a:gd name="connsiteX1" fmla="*/ 59653 w 156658"/>
                      <a:gd name="connsiteY1" fmla="*/ 170682 h 186162"/>
                      <a:gd name="connsiteX2" fmla="*/ 143722 w 156658"/>
                      <a:gd name="connsiteY2" fmla="*/ 46534 h 186162"/>
                      <a:gd name="connsiteX3" fmla="*/ 1921 w 156658"/>
                      <a:gd name="connsiteY3" fmla="*/ 82309 h 186162"/>
                    </a:gdLst>
                    <a:ahLst/>
                    <a:cxnLst>
                      <a:cxn ang="0">
                        <a:pos x="connsiteX0" y="connsiteY0"/>
                      </a:cxn>
                      <a:cxn ang="0">
                        <a:pos x="connsiteX1" y="connsiteY1"/>
                      </a:cxn>
                      <a:cxn ang="0">
                        <a:pos x="connsiteX2" y="connsiteY2"/>
                      </a:cxn>
                      <a:cxn ang="0">
                        <a:pos x="connsiteX3" y="connsiteY3"/>
                      </a:cxn>
                    </a:cxnLst>
                    <a:rect l="l" t="t" r="r" b="b"/>
                    <a:pathLst>
                      <a:path w="156658" h="186162">
                        <a:moveTo>
                          <a:pt x="1921" y="82309"/>
                        </a:moveTo>
                        <a:cubicBezTo>
                          <a:pt x="8732" y="117749"/>
                          <a:pt x="29935" y="150207"/>
                          <a:pt x="59653" y="170682"/>
                        </a:cubicBezTo>
                        <a:cubicBezTo>
                          <a:pt x="144680" y="229262"/>
                          <a:pt x="177133" y="107001"/>
                          <a:pt x="143722" y="46534"/>
                        </a:cubicBezTo>
                        <a:cubicBezTo>
                          <a:pt x="103892" y="-25549"/>
                          <a:pt x="-16600" y="-14086"/>
                          <a:pt x="1921" y="82309"/>
                        </a:cubicBezTo>
                        <a:close/>
                      </a:path>
                    </a:pathLst>
                  </a:custGeom>
                  <a:solidFill>
                    <a:srgbClr val="F7B690"/>
                  </a:solidFill>
                  <a:ln w="1524" cap="flat">
                    <a:noFill/>
                    <a:prstDash val="solid"/>
                    <a:miter/>
                  </a:ln>
                </p:spPr>
                <p:txBody>
                  <a:bodyPr rtlCol="0" anchor="ctr"/>
                  <a:lstStyle/>
                  <a:p>
                    <a:endParaRPr lang="zh-CN" altLang="en-US"/>
                  </a:p>
                </p:txBody>
              </p:sp>
              <p:sp>
                <p:nvSpPr>
                  <p:cNvPr id="716" name="任意多边形: 形状 715">
                    <a:extLst>
                      <a:ext uri="{FF2B5EF4-FFF2-40B4-BE49-F238E27FC236}">
                        <a16:creationId xmlns:a16="http://schemas.microsoft.com/office/drawing/2014/main" id="{66A35045-5F36-8E3B-7E04-2C46C3629844}"/>
                      </a:ext>
                    </a:extLst>
                  </p:cNvPr>
                  <p:cNvSpPr/>
                  <p:nvPr/>
                </p:nvSpPr>
                <p:spPr>
                  <a:xfrm>
                    <a:off x="3354339" y="1436280"/>
                    <a:ext cx="289097" cy="509596"/>
                  </a:xfrm>
                  <a:custGeom>
                    <a:avLst/>
                    <a:gdLst>
                      <a:gd name="connsiteX0" fmla="*/ 289083 w 289097"/>
                      <a:gd name="connsiteY0" fmla="*/ 57454 h 509596"/>
                      <a:gd name="connsiteX1" fmla="*/ 195119 w 289097"/>
                      <a:gd name="connsiteY1" fmla="*/ 148378 h 509596"/>
                      <a:gd name="connsiteX2" fmla="*/ 139582 w 289097"/>
                      <a:gd name="connsiteY2" fmla="*/ 208765 h 509596"/>
                      <a:gd name="connsiteX3" fmla="*/ 136253 w 289097"/>
                      <a:gd name="connsiteY3" fmla="*/ 312712 h 509596"/>
                      <a:gd name="connsiteX4" fmla="*/ 162018 w 289097"/>
                      <a:gd name="connsiteY4" fmla="*/ 415760 h 509596"/>
                      <a:gd name="connsiteX5" fmla="*/ 124070 w 289097"/>
                      <a:gd name="connsiteY5" fmla="*/ 509596 h 509596"/>
                      <a:gd name="connsiteX6" fmla="*/ 102097 w 289097"/>
                      <a:gd name="connsiteY6" fmla="*/ 410693 h 509596"/>
                      <a:gd name="connsiteX7" fmla="*/ 33252 w 289097"/>
                      <a:gd name="connsiteY7" fmla="*/ 330366 h 509596"/>
                      <a:gd name="connsiteX8" fmla="*/ 19268 w 289097"/>
                      <a:gd name="connsiteY8" fmla="*/ 137207 h 509596"/>
                      <a:gd name="connsiteX9" fmla="*/ 144548 w 289097"/>
                      <a:gd name="connsiteY9" fmla="*/ 7046 h 509596"/>
                      <a:gd name="connsiteX10" fmla="*/ 289083 w 289097"/>
                      <a:gd name="connsiteY10" fmla="*/ 57454 h 50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097" h="509596">
                        <a:moveTo>
                          <a:pt x="289083" y="57454"/>
                        </a:moveTo>
                        <a:cubicBezTo>
                          <a:pt x="288438" y="84958"/>
                          <a:pt x="215262" y="129640"/>
                          <a:pt x="195119" y="148378"/>
                        </a:cubicBezTo>
                        <a:cubicBezTo>
                          <a:pt x="174976" y="167115"/>
                          <a:pt x="152147" y="184292"/>
                          <a:pt x="139582" y="208765"/>
                        </a:cubicBezTo>
                        <a:cubicBezTo>
                          <a:pt x="123379" y="240320"/>
                          <a:pt x="127218" y="278408"/>
                          <a:pt x="136253" y="312712"/>
                        </a:cubicBezTo>
                        <a:cubicBezTo>
                          <a:pt x="145288" y="347016"/>
                          <a:pt x="159148" y="380404"/>
                          <a:pt x="162018" y="415760"/>
                        </a:cubicBezTo>
                        <a:cubicBezTo>
                          <a:pt x="164888" y="451117"/>
                          <a:pt x="153997" y="490551"/>
                          <a:pt x="124070" y="509596"/>
                        </a:cubicBezTo>
                        <a:cubicBezTo>
                          <a:pt x="137085" y="476790"/>
                          <a:pt x="123098" y="439056"/>
                          <a:pt x="102097" y="410693"/>
                        </a:cubicBezTo>
                        <a:cubicBezTo>
                          <a:pt x="81096" y="382330"/>
                          <a:pt x="53334" y="359389"/>
                          <a:pt x="33252" y="330366"/>
                        </a:cubicBezTo>
                        <a:cubicBezTo>
                          <a:pt x="-5277" y="274681"/>
                          <a:pt x="-10840" y="197862"/>
                          <a:pt x="19268" y="137207"/>
                        </a:cubicBezTo>
                        <a:cubicBezTo>
                          <a:pt x="40699" y="94033"/>
                          <a:pt x="99570" y="23934"/>
                          <a:pt x="144548" y="7046"/>
                        </a:cubicBezTo>
                        <a:cubicBezTo>
                          <a:pt x="181771" y="-6929"/>
                          <a:pt x="290543" y="-4812"/>
                          <a:pt x="289083" y="57454"/>
                        </a:cubicBezTo>
                        <a:close/>
                      </a:path>
                    </a:pathLst>
                  </a:custGeom>
                  <a:solidFill>
                    <a:schemeClr val="accent1">
                      <a:lumMod val="50000"/>
                    </a:schemeClr>
                  </a:solidFill>
                  <a:ln w="1524" cap="flat">
                    <a:noFill/>
                    <a:prstDash val="solid"/>
                    <a:miter/>
                  </a:ln>
                </p:spPr>
                <p:txBody>
                  <a:bodyPr rtlCol="0" anchor="ctr"/>
                  <a:lstStyle/>
                  <a:p>
                    <a:endParaRPr lang="zh-CN" altLang="en-US"/>
                  </a:p>
                </p:txBody>
              </p:sp>
            </p:grpSp>
            <p:sp>
              <p:nvSpPr>
                <p:cNvPr id="636" name="任意多边形: 形状 635">
                  <a:extLst>
                    <a:ext uri="{FF2B5EF4-FFF2-40B4-BE49-F238E27FC236}">
                      <a16:creationId xmlns:a16="http://schemas.microsoft.com/office/drawing/2014/main" id="{334DC951-9F4F-B9F0-B4EE-256436AD25FF}"/>
                    </a:ext>
                  </a:extLst>
                </p:cNvPr>
                <p:cNvSpPr/>
                <p:nvPr/>
              </p:nvSpPr>
              <p:spPr>
                <a:xfrm>
                  <a:off x="3209062" y="1271512"/>
                  <a:ext cx="712645" cy="380926"/>
                </a:xfrm>
                <a:custGeom>
                  <a:avLst/>
                  <a:gdLst>
                    <a:gd name="connsiteX0" fmla="*/ 551452 w 712645"/>
                    <a:gd name="connsiteY0" fmla="*/ 335301 h 380926"/>
                    <a:gd name="connsiteX1" fmla="*/ 12910 w 712645"/>
                    <a:gd name="connsiteY1" fmla="*/ 380927 h 380926"/>
                    <a:gd name="connsiteX2" fmla="*/ 24071 w 712645"/>
                    <a:gd name="connsiteY2" fmla="*/ 152844 h 380926"/>
                    <a:gd name="connsiteX3" fmla="*/ 304407 w 712645"/>
                    <a:gd name="connsiteY3" fmla="*/ 0 h 380926"/>
                    <a:gd name="connsiteX4" fmla="*/ 613104 w 712645"/>
                    <a:gd name="connsiteY4" fmla="*/ 55297 h 380926"/>
                    <a:gd name="connsiteX5" fmla="*/ 712646 w 712645"/>
                    <a:gd name="connsiteY5" fmla="*/ 207715 h 380926"/>
                    <a:gd name="connsiteX6" fmla="*/ 551452 w 712645"/>
                    <a:gd name="connsiteY6" fmla="*/ 335301 h 38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2645" h="380926">
                      <a:moveTo>
                        <a:pt x="551452" y="335301"/>
                      </a:moveTo>
                      <a:cubicBezTo>
                        <a:pt x="551452" y="335301"/>
                        <a:pt x="141938" y="201023"/>
                        <a:pt x="12910" y="380927"/>
                      </a:cubicBezTo>
                      <a:cubicBezTo>
                        <a:pt x="-21630" y="228600"/>
                        <a:pt x="24071" y="152844"/>
                        <a:pt x="24071" y="152844"/>
                      </a:cubicBezTo>
                      <a:cubicBezTo>
                        <a:pt x="24071" y="152844"/>
                        <a:pt x="90950" y="0"/>
                        <a:pt x="304407" y="0"/>
                      </a:cubicBezTo>
                      <a:cubicBezTo>
                        <a:pt x="475194" y="0"/>
                        <a:pt x="576366" y="26178"/>
                        <a:pt x="613104" y="55297"/>
                      </a:cubicBezTo>
                      <a:cubicBezTo>
                        <a:pt x="649843" y="84417"/>
                        <a:pt x="712646" y="207715"/>
                        <a:pt x="712646" y="207715"/>
                      </a:cubicBezTo>
                      <a:lnTo>
                        <a:pt x="551452" y="335301"/>
                      </a:lnTo>
                      <a:close/>
                    </a:path>
                  </a:pathLst>
                </a:custGeom>
                <a:solidFill>
                  <a:srgbClr val="222B54"/>
                </a:solidFill>
                <a:ln w="1524" cap="flat">
                  <a:noFill/>
                  <a:prstDash val="solid"/>
                  <a:miter/>
                </a:ln>
              </p:spPr>
              <p:txBody>
                <a:bodyPr rtlCol="0" anchor="ctr"/>
                <a:lstStyle/>
                <a:p>
                  <a:endParaRPr lang="zh-CN" altLang="en-US"/>
                </a:p>
              </p:txBody>
            </p:sp>
            <p:sp>
              <p:nvSpPr>
                <p:cNvPr id="637" name="任意多边形: 形状 636">
                  <a:extLst>
                    <a:ext uri="{FF2B5EF4-FFF2-40B4-BE49-F238E27FC236}">
                      <a16:creationId xmlns:a16="http://schemas.microsoft.com/office/drawing/2014/main" id="{1DA2D4EB-71D5-BA00-E3A7-374E57817576}"/>
                    </a:ext>
                  </a:extLst>
                </p:cNvPr>
                <p:cNvSpPr/>
                <p:nvPr/>
              </p:nvSpPr>
              <p:spPr>
                <a:xfrm>
                  <a:off x="2867732" y="2293556"/>
                  <a:ext cx="1233751" cy="1212015"/>
                </a:xfrm>
                <a:custGeom>
                  <a:avLst/>
                  <a:gdLst>
                    <a:gd name="connsiteX0" fmla="*/ 439892 w 1233751"/>
                    <a:gd name="connsiteY0" fmla="*/ 3975 h 1212015"/>
                    <a:gd name="connsiteX1" fmla="*/ 920078 w 1233751"/>
                    <a:gd name="connsiteY1" fmla="*/ 593045 h 1212015"/>
                    <a:gd name="connsiteX2" fmla="*/ 856778 w 1233751"/>
                    <a:gd name="connsiteY2" fmla="*/ 0 h 1212015"/>
                    <a:gd name="connsiteX3" fmla="*/ 1233751 w 1233751"/>
                    <a:gd name="connsiteY3" fmla="*/ 136880 h 1212015"/>
                    <a:gd name="connsiteX4" fmla="*/ 1053979 w 1233751"/>
                    <a:gd name="connsiteY4" fmla="*/ 1212016 h 1212015"/>
                    <a:gd name="connsiteX5" fmla="*/ 0 w 1233751"/>
                    <a:gd name="connsiteY5" fmla="*/ 216426 h 121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751" h="1212015">
                      <a:moveTo>
                        <a:pt x="439892" y="3975"/>
                      </a:moveTo>
                      <a:lnTo>
                        <a:pt x="920078" y="593045"/>
                      </a:lnTo>
                      <a:lnTo>
                        <a:pt x="856778" y="0"/>
                      </a:lnTo>
                      <a:lnTo>
                        <a:pt x="1233751" y="136880"/>
                      </a:lnTo>
                      <a:lnTo>
                        <a:pt x="1053979" y="1212016"/>
                      </a:lnTo>
                      <a:lnTo>
                        <a:pt x="0" y="216426"/>
                      </a:lnTo>
                      <a:close/>
                    </a:path>
                  </a:pathLst>
                </a:custGeom>
                <a:solidFill>
                  <a:schemeClr val="accent2"/>
                </a:solidFill>
                <a:ln w="1524" cap="flat">
                  <a:noFill/>
                  <a:prstDash val="solid"/>
                  <a:miter/>
                </a:ln>
              </p:spPr>
              <p:txBody>
                <a:bodyPr rtlCol="0" anchor="ctr"/>
                <a:lstStyle/>
                <a:p>
                  <a:endParaRPr lang="zh-CN" altLang="en-US"/>
                </a:p>
              </p:txBody>
            </p:sp>
            <p:sp>
              <p:nvSpPr>
                <p:cNvPr id="638" name="任意多边形: 形状 637">
                  <a:extLst>
                    <a:ext uri="{FF2B5EF4-FFF2-40B4-BE49-F238E27FC236}">
                      <a16:creationId xmlns:a16="http://schemas.microsoft.com/office/drawing/2014/main" id="{B9EC8640-0F1D-5D6E-837A-7575786E3C97}"/>
                    </a:ext>
                  </a:extLst>
                </p:cNvPr>
                <p:cNvSpPr/>
                <p:nvPr/>
              </p:nvSpPr>
              <p:spPr>
                <a:xfrm>
                  <a:off x="3273059" y="2202335"/>
                  <a:ext cx="505376" cy="322616"/>
                </a:xfrm>
                <a:custGeom>
                  <a:avLst/>
                  <a:gdLst>
                    <a:gd name="connsiteX0" fmla="*/ 505377 w 505376"/>
                    <a:gd name="connsiteY0" fmla="*/ 262805 h 322616"/>
                    <a:gd name="connsiteX1" fmla="*/ 442317 w 505376"/>
                    <a:gd name="connsiteY1" fmla="*/ 216617 h 322616"/>
                    <a:gd name="connsiteX2" fmla="*/ 392624 w 505376"/>
                    <a:gd name="connsiteY2" fmla="*/ 196415 h 322616"/>
                    <a:gd name="connsiteX3" fmla="*/ 348769 w 505376"/>
                    <a:gd name="connsiteY3" fmla="*/ 226424 h 322616"/>
                    <a:gd name="connsiteX4" fmla="*/ 286488 w 505376"/>
                    <a:gd name="connsiteY4" fmla="*/ 296432 h 322616"/>
                    <a:gd name="connsiteX5" fmla="*/ 251331 w 505376"/>
                    <a:gd name="connsiteY5" fmla="*/ 321949 h 322616"/>
                    <a:gd name="connsiteX6" fmla="*/ 199777 w 505376"/>
                    <a:gd name="connsiteY6" fmla="*/ 301760 h 322616"/>
                    <a:gd name="connsiteX7" fmla="*/ 10821 w 505376"/>
                    <a:gd name="connsiteY7" fmla="*/ 131713 h 322616"/>
                    <a:gd name="connsiteX8" fmla="*/ 9 w 505376"/>
                    <a:gd name="connsiteY8" fmla="*/ 111883 h 322616"/>
                    <a:gd name="connsiteX9" fmla="*/ 8503 w 505376"/>
                    <a:gd name="connsiteY9" fmla="*/ 95216 h 322616"/>
                    <a:gd name="connsiteX10" fmla="*/ 86786 w 505376"/>
                    <a:gd name="connsiteY10" fmla="*/ 0 h 322616"/>
                    <a:gd name="connsiteX11" fmla="*/ 268290 w 505376"/>
                    <a:gd name="connsiteY11" fmla="*/ 65200 h 322616"/>
                    <a:gd name="connsiteX12" fmla="*/ 414635 w 505376"/>
                    <a:gd name="connsiteY12" fmla="*/ 43189 h 322616"/>
                    <a:gd name="connsiteX13" fmla="*/ 444385 w 505376"/>
                    <a:gd name="connsiteY13" fmla="*/ 30137 h 322616"/>
                    <a:gd name="connsiteX14" fmla="*/ 456731 w 505376"/>
                    <a:gd name="connsiteY14" fmla="*/ 69859 h 322616"/>
                    <a:gd name="connsiteX15" fmla="*/ 479510 w 505376"/>
                    <a:gd name="connsiteY15" fmla="*/ 160206 h 322616"/>
                    <a:gd name="connsiteX16" fmla="*/ 505377 w 505376"/>
                    <a:gd name="connsiteY16" fmla="*/ 262805 h 32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5376" h="322616">
                      <a:moveTo>
                        <a:pt x="505377" y="262805"/>
                      </a:moveTo>
                      <a:cubicBezTo>
                        <a:pt x="484356" y="247409"/>
                        <a:pt x="463336" y="232012"/>
                        <a:pt x="442317" y="216617"/>
                      </a:cubicBezTo>
                      <a:cubicBezTo>
                        <a:pt x="427534" y="205789"/>
                        <a:pt x="410839" y="194414"/>
                        <a:pt x="392624" y="196415"/>
                      </a:cubicBezTo>
                      <a:cubicBezTo>
                        <a:pt x="374589" y="198396"/>
                        <a:pt x="360828" y="212868"/>
                        <a:pt x="348769" y="226424"/>
                      </a:cubicBezTo>
                      <a:cubicBezTo>
                        <a:pt x="328009" y="249759"/>
                        <a:pt x="307248" y="273096"/>
                        <a:pt x="286488" y="296432"/>
                      </a:cubicBezTo>
                      <a:cubicBezTo>
                        <a:pt x="276679" y="307456"/>
                        <a:pt x="265810" y="319109"/>
                        <a:pt x="251331" y="321949"/>
                      </a:cubicBezTo>
                      <a:cubicBezTo>
                        <a:pt x="232620" y="325619"/>
                        <a:pt x="214814" y="313481"/>
                        <a:pt x="199777" y="301760"/>
                      </a:cubicBezTo>
                      <a:cubicBezTo>
                        <a:pt x="132890" y="249623"/>
                        <a:pt x="69696" y="192752"/>
                        <a:pt x="10821" y="131713"/>
                      </a:cubicBezTo>
                      <a:cubicBezTo>
                        <a:pt x="5442" y="126137"/>
                        <a:pt x="-264" y="119626"/>
                        <a:pt x="9" y="111883"/>
                      </a:cubicBezTo>
                      <a:cubicBezTo>
                        <a:pt x="233" y="105532"/>
                        <a:pt x="4465" y="100125"/>
                        <a:pt x="8503" y="95216"/>
                      </a:cubicBezTo>
                      <a:cubicBezTo>
                        <a:pt x="34596" y="63478"/>
                        <a:pt x="60690" y="31739"/>
                        <a:pt x="86786" y="0"/>
                      </a:cubicBezTo>
                      <a:cubicBezTo>
                        <a:pt x="144817" y="28299"/>
                        <a:pt x="204365" y="56132"/>
                        <a:pt x="268290" y="65200"/>
                      </a:cubicBezTo>
                      <a:cubicBezTo>
                        <a:pt x="317515" y="72183"/>
                        <a:pt x="370325" y="66875"/>
                        <a:pt x="414635" y="43189"/>
                      </a:cubicBezTo>
                      <a:cubicBezTo>
                        <a:pt x="422016" y="39243"/>
                        <a:pt x="435922" y="25544"/>
                        <a:pt x="444385" y="30137"/>
                      </a:cubicBezTo>
                      <a:cubicBezTo>
                        <a:pt x="452578" y="34584"/>
                        <a:pt x="454573" y="61297"/>
                        <a:pt x="456731" y="69859"/>
                      </a:cubicBezTo>
                      <a:cubicBezTo>
                        <a:pt x="464323" y="99974"/>
                        <a:pt x="471917" y="130090"/>
                        <a:pt x="479510" y="160206"/>
                      </a:cubicBezTo>
                      <a:cubicBezTo>
                        <a:pt x="488131" y="194406"/>
                        <a:pt x="496754" y="228604"/>
                        <a:pt x="505377" y="262805"/>
                      </a:cubicBezTo>
                      <a:close/>
                    </a:path>
                  </a:pathLst>
                </a:custGeom>
                <a:solidFill>
                  <a:schemeClr val="accent1">
                    <a:lumMod val="20000"/>
                    <a:lumOff val="80000"/>
                  </a:schemeClr>
                </a:solidFill>
                <a:ln w="1524" cap="flat">
                  <a:noFill/>
                  <a:prstDash val="solid"/>
                  <a:miter/>
                </a:ln>
              </p:spPr>
              <p:txBody>
                <a:bodyPr rtlCol="0" anchor="ctr"/>
                <a:lstStyle/>
                <a:p>
                  <a:endParaRPr lang="zh-CN" altLang="en-US"/>
                </a:p>
              </p:txBody>
            </p:sp>
            <p:sp>
              <p:nvSpPr>
                <p:cNvPr id="639" name="任意多边形: 形状 638">
                  <a:extLst>
                    <a:ext uri="{FF2B5EF4-FFF2-40B4-BE49-F238E27FC236}">
                      <a16:creationId xmlns:a16="http://schemas.microsoft.com/office/drawing/2014/main" id="{25838E1F-F35C-2713-3CC6-4B98FCEEDFA6}"/>
                    </a:ext>
                  </a:extLst>
                </p:cNvPr>
                <p:cNvSpPr/>
                <p:nvPr/>
              </p:nvSpPr>
              <p:spPr>
                <a:xfrm>
                  <a:off x="3022925" y="4395825"/>
                  <a:ext cx="466107" cy="243011"/>
                </a:xfrm>
                <a:custGeom>
                  <a:avLst/>
                  <a:gdLst>
                    <a:gd name="connsiteX0" fmla="*/ 169 w 466107"/>
                    <a:gd name="connsiteY0" fmla="*/ 86563 h 243011"/>
                    <a:gd name="connsiteX1" fmla="*/ 189912 w 466107"/>
                    <a:gd name="connsiteY1" fmla="*/ 241236 h 243011"/>
                    <a:gd name="connsiteX2" fmla="*/ 466106 w 466107"/>
                    <a:gd name="connsiteY2" fmla="*/ 145753 h 243011"/>
                    <a:gd name="connsiteX3" fmla="*/ 233053 w 466107"/>
                    <a:gd name="connsiteY3" fmla="*/ 119422 h 243011"/>
                    <a:gd name="connsiteX4" fmla="*/ 119055 w 466107"/>
                    <a:gd name="connsiteY4" fmla="*/ 0 h 243011"/>
                    <a:gd name="connsiteX5" fmla="*/ 169 w 466107"/>
                    <a:gd name="connsiteY5" fmla="*/ 86563 h 24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107" h="243011">
                      <a:moveTo>
                        <a:pt x="169" y="86563"/>
                      </a:moveTo>
                      <a:cubicBezTo>
                        <a:pt x="169" y="86563"/>
                        <a:pt x="-12866" y="226727"/>
                        <a:pt x="189912" y="241236"/>
                      </a:cubicBezTo>
                      <a:cubicBezTo>
                        <a:pt x="392689" y="255744"/>
                        <a:pt x="466365" y="177508"/>
                        <a:pt x="466106" y="145753"/>
                      </a:cubicBezTo>
                      <a:cubicBezTo>
                        <a:pt x="465847" y="113997"/>
                        <a:pt x="288324" y="147709"/>
                        <a:pt x="233053" y="119422"/>
                      </a:cubicBezTo>
                      <a:cubicBezTo>
                        <a:pt x="177782" y="91135"/>
                        <a:pt x="119055" y="0"/>
                        <a:pt x="119055" y="0"/>
                      </a:cubicBezTo>
                      <a:lnTo>
                        <a:pt x="169" y="86563"/>
                      </a:lnTo>
                      <a:close/>
                    </a:path>
                  </a:pathLst>
                </a:custGeom>
                <a:solidFill>
                  <a:srgbClr val="F7B690"/>
                </a:solidFill>
                <a:ln w="1524" cap="flat">
                  <a:noFill/>
                  <a:prstDash val="solid"/>
                  <a:miter/>
                </a:ln>
              </p:spPr>
              <p:txBody>
                <a:bodyPr rtlCol="0" anchor="ctr"/>
                <a:lstStyle/>
                <a:p>
                  <a:endParaRPr lang="zh-CN" altLang="en-US"/>
                </a:p>
              </p:txBody>
            </p:sp>
            <p:grpSp>
              <p:nvGrpSpPr>
                <p:cNvPr id="640" name="组合 639">
                  <a:extLst>
                    <a:ext uri="{FF2B5EF4-FFF2-40B4-BE49-F238E27FC236}">
                      <a16:creationId xmlns:a16="http://schemas.microsoft.com/office/drawing/2014/main" id="{804D86F8-BC3E-84E6-EA00-7FC42F274806}"/>
                    </a:ext>
                  </a:extLst>
                </p:cNvPr>
                <p:cNvGrpSpPr/>
                <p:nvPr/>
              </p:nvGrpSpPr>
              <p:grpSpPr>
                <a:xfrm>
                  <a:off x="2863253" y="3334641"/>
                  <a:ext cx="773954" cy="1219447"/>
                  <a:chOff x="2863253" y="3334641"/>
                  <a:chExt cx="773954" cy="1219447"/>
                </a:xfrm>
              </p:grpSpPr>
              <p:sp>
                <p:nvSpPr>
                  <p:cNvPr id="650" name="任意多边形: 形状 649">
                    <a:extLst>
                      <a:ext uri="{FF2B5EF4-FFF2-40B4-BE49-F238E27FC236}">
                        <a16:creationId xmlns:a16="http://schemas.microsoft.com/office/drawing/2014/main" id="{580B3F14-A9BC-FF39-8C30-EC061830EB1D}"/>
                      </a:ext>
                    </a:extLst>
                  </p:cNvPr>
                  <p:cNvSpPr/>
                  <p:nvPr/>
                </p:nvSpPr>
                <p:spPr>
                  <a:xfrm>
                    <a:off x="2916337" y="3388418"/>
                    <a:ext cx="667786" cy="1165669"/>
                  </a:xfrm>
                  <a:custGeom>
                    <a:avLst/>
                    <a:gdLst>
                      <a:gd name="connsiteX0" fmla="*/ 0 w 667786"/>
                      <a:gd name="connsiteY0" fmla="*/ 0 h 1165669"/>
                      <a:gd name="connsiteX1" fmla="*/ 667787 w 667786"/>
                      <a:gd name="connsiteY1" fmla="*/ 0 h 1165669"/>
                      <a:gd name="connsiteX2" fmla="*/ 667787 w 667786"/>
                      <a:gd name="connsiteY2" fmla="*/ 1165670 h 1165669"/>
                      <a:gd name="connsiteX3" fmla="*/ 0 w 667786"/>
                      <a:gd name="connsiteY3" fmla="*/ 1165670 h 1165669"/>
                    </a:gdLst>
                    <a:ahLst/>
                    <a:cxnLst>
                      <a:cxn ang="0">
                        <a:pos x="connsiteX0" y="connsiteY0"/>
                      </a:cxn>
                      <a:cxn ang="0">
                        <a:pos x="connsiteX1" y="connsiteY1"/>
                      </a:cxn>
                      <a:cxn ang="0">
                        <a:pos x="connsiteX2" y="connsiteY2"/>
                      </a:cxn>
                      <a:cxn ang="0">
                        <a:pos x="connsiteX3" y="connsiteY3"/>
                      </a:cxn>
                    </a:cxnLst>
                    <a:rect l="l" t="t" r="r" b="b"/>
                    <a:pathLst>
                      <a:path w="667786" h="1165669">
                        <a:moveTo>
                          <a:pt x="0" y="0"/>
                        </a:moveTo>
                        <a:lnTo>
                          <a:pt x="667787" y="0"/>
                        </a:lnTo>
                        <a:lnTo>
                          <a:pt x="667787" y="1165670"/>
                        </a:lnTo>
                        <a:lnTo>
                          <a:pt x="0" y="1165670"/>
                        </a:lnTo>
                        <a:close/>
                      </a:path>
                    </a:pathLst>
                  </a:custGeom>
                  <a:solidFill>
                    <a:srgbClr val="BDDBE3"/>
                  </a:solidFill>
                  <a:ln w="1524" cap="flat">
                    <a:noFill/>
                    <a:prstDash val="solid"/>
                    <a:miter/>
                  </a:ln>
                </p:spPr>
                <p:txBody>
                  <a:bodyPr rtlCol="0" anchor="ctr"/>
                  <a:lstStyle/>
                  <a:p>
                    <a:endParaRPr lang="zh-CN" altLang="en-US"/>
                  </a:p>
                </p:txBody>
              </p:sp>
              <p:sp>
                <p:nvSpPr>
                  <p:cNvPr id="651" name="任意多边形: 形状 650">
                    <a:extLst>
                      <a:ext uri="{FF2B5EF4-FFF2-40B4-BE49-F238E27FC236}">
                        <a16:creationId xmlns:a16="http://schemas.microsoft.com/office/drawing/2014/main" id="{0AB77A3D-7C72-4D28-6D55-21ED2719BF98}"/>
                      </a:ext>
                    </a:extLst>
                  </p:cNvPr>
                  <p:cNvSpPr/>
                  <p:nvPr/>
                </p:nvSpPr>
                <p:spPr>
                  <a:xfrm>
                    <a:off x="2889255" y="4353273"/>
                    <a:ext cx="721947" cy="200814"/>
                  </a:xfrm>
                  <a:custGeom>
                    <a:avLst/>
                    <a:gdLst>
                      <a:gd name="connsiteX0" fmla="*/ 0 w 721947"/>
                      <a:gd name="connsiteY0" fmla="*/ 0 h 200814"/>
                      <a:gd name="connsiteX1" fmla="*/ 721948 w 721947"/>
                      <a:gd name="connsiteY1" fmla="*/ 0 h 200814"/>
                      <a:gd name="connsiteX2" fmla="*/ 721948 w 721947"/>
                      <a:gd name="connsiteY2" fmla="*/ 200815 h 200814"/>
                      <a:gd name="connsiteX3" fmla="*/ 0 w 721947"/>
                      <a:gd name="connsiteY3" fmla="*/ 200815 h 200814"/>
                    </a:gdLst>
                    <a:ahLst/>
                    <a:cxnLst>
                      <a:cxn ang="0">
                        <a:pos x="connsiteX0" y="connsiteY0"/>
                      </a:cxn>
                      <a:cxn ang="0">
                        <a:pos x="connsiteX1" y="connsiteY1"/>
                      </a:cxn>
                      <a:cxn ang="0">
                        <a:pos x="connsiteX2" y="connsiteY2"/>
                      </a:cxn>
                      <a:cxn ang="0">
                        <a:pos x="connsiteX3" y="connsiteY3"/>
                      </a:cxn>
                    </a:cxnLst>
                    <a:rect l="l" t="t" r="r" b="b"/>
                    <a:pathLst>
                      <a:path w="721947" h="200814">
                        <a:moveTo>
                          <a:pt x="0" y="0"/>
                        </a:moveTo>
                        <a:lnTo>
                          <a:pt x="721948" y="0"/>
                        </a:lnTo>
                        <a:lnTo>
                          <a:pt x="721948" y="200815"/>
                        </a:lnTo>
                        <a:lnTo>
                          <a:pt x="0" y="200815"/>
                        </a:lnTo>
                        <a:close/>
                      </a:path>
                    </a:pathLst>
                  </a:custGeom>
                  <a:solidFill>
                    <a:srgbClr val="BDDBE3"/>
                  </a:solidFill>
                  <a:ln w="1524" cap="flat">
                    <a:noFill/>
                    <a:prstDash val="solid"/>
                    <a:miter/>
                  </a:ln>
                </p:spPr>
                <p:txBody>
                  <a:bodyPr rtlCol="0" anchor="ctr"/>
                  <a:lstStyle/>
                  <a:p>
                    <a:endParaRPr lang="zh-CN" altLang="en-US"/>
                  </a:p>
                </p:txBody>
              </p:sp>
              <p:sp>
                <p:nvSpPr>
                  <p:cNvPr id="652" name="任意多边形: 形状 651">
                    <a:extLst>
                      <a:ext uri="{FF2B5EF4-FFF2-40B4-BE49-F238E27FC236}">
                        <a16:creationId xmlns:a16="http://schemas.microsoft.com/office/drawing/2014/main" id="{03C18B13-F849-ABAB-06C2-D1D6996EA323}"/>
                      </a:ext>
                    </a:extLst>
                  </p:cNvPr>
                  <p:cNvSpPr/>
                  <p:nvPr/>
                </p:nvSpPr>
                <p:spPr>
                  <a:xfrm>
                    <a:off x="2889255" y="4334868"/>
                    <a:ext cx="721949" cy="18405"/>
                  </a:xfrm>
                  <a:custGeom>
                    <a:avLst/>
                    <a:gdLst>
                      <a:gd name="connsiteX0" fmla="*/ 0 w 721949"/>
                      <a:gd name="connsiteY0" fmla="*/ 18405 h 18405"/>
                      <a:gd name="connsiteX1" fmla="*/ 721949 w 721949"/>
                      <a:gd name="connsiteY1" fmla="*/ 18405 h 18405"/>
                      <a:gd name="connsiteX2" fmla="*/ 694868 w 721949"/>
                      <a:gd name="connsiteY2" fmla="*/ 0 h 18405"/>
                      <a:gd name="connsiteX3" fmla="*/ 27082 w 721949"/>
                      <a:gd name="connsiteY3" fmla="*/ 0 h 18405"/>
                    </a:gdLst>
                    <a:ahLst/>
                    <a:cxnLst>
                      <a:cxn ang="0">
                        <a:pos x="connsiteX0" y="connsiteY0"/>
                      </a:cxn>
                      <a:cxn ang="0">
                        <a:pos x="connsiteX1" y="connsiteY1"/>
                      </a:cxn>
                      <a:cxn ang="0">
                        <a:pos x="connsiteX2" y="connsiteY2"/>
                      </a:cxn>
                      <a:cxn ang="0">
                        <a:pos x="connsiteX3" y="connsiteY3"/>
                      </a:cxn>
                    </a:cxnLst>
                    <a:rect l="l" t="t" r="r" b="b"/>
                    <a:pathLst>
                      <a:path w="721949" h="18405">
                        <a:moveTo>
                          <a:pt x="0" y="18405"/>
                        </a:moveTo>
                        <a:lnTo>
                          <a:pt x="721949" y="18405"/>
                        </a:lnTo>
                        <a:lnTo>
                          <a:pt x="694868" y="0"/>
                        </a:lnTo>
                        <a:lnTo>
                          <a:pt x="27082" y="0"/>
                        </a:lnTo>
                        <a:close/>
                      </a:path>
                    </a:pathLst>
                  </a:custGeom>
                  <a:solidFill>
                    <a:srgbClr val="D6E6EB"/>
                  </a:solidFill>
                  <a:ln w="1524" cap="flat">
                    <a:noFill/>
                    <a:prstDash val="solid"/>
                    <a:miter/>
                  </a:ln>
                </p:spPr>
                <p:txBody>
                  <a:bodyPr rtlCol="0" anchor="ctr"/>
                  <a:lstStyle/>
                  <a:p>
                    <a:endParaRPr lang="zh-CN" altLang="en-US"/>
                  </a:p>
                </p:txBody>
              </p:sp>
              <p:sp>
                <p:nvSpPr>
                  <p:cNvPr id="653" name="任意多边形: 形状 652">
                    <a:extLst>
                      <a:ext uri="{FF2B5EF4-FFF2-40B4-BE49-F238E27FC236}">
                        <a16:creationId xmlns:a16="http://schemas.microsoft.com/office/drawing/2014/main" id="{EFF7BE4D-45F3-038F-BAD3-FA90DA9FBAD4}"/>
                      </a:ext>
                    </a:extLst>
                  </p:cNvPr>
                  <p:cNvSpPr/>
                  <p:nvPr/>
                </p:nvSpPr>
                <p:spPr>
                  <a:xfrm>
                    <a:off x="2863253" y="3971252"/>
                    <a:ext cx="773954" cy="21857"/>
                  </a:xfrm>
                  <a:custGeom>
                    <a:avLst/>
                    <a:gdLst>
                      <a:gd name="connsiteX0" fmla="*/ 0 w 773954"/>
                      <a:gd name="connsiteY0" fmla="*/ 0 h 21857"/>
                      <a:gd name="connsiteX1" fmla="*/ 773955 w 773954"/>
                      <a:gd name="connsiteY1" fmla="*/ 0 h 21857"/>
                      <a:gd name="connsiteX2" fmla="*/ 773955 w 773954"/>
                      <a:gd name="connsiteY2" fmla="*/ 21857 h 21857"/>
                      <a:gd name="connsiteX3" fmla="*/ 0 w 773954"/>
                      <a:gd name="connsiteY3" fmla="*/ 21857 h 21857"/>
                    </a:gdLst>
                    <a:ahLst/>
                    <a:cxnLst>
                      <a:cxn ang="0">
                        <a:pos x="connsiteX0" y="connsiteY0"/>
                      </a:cxn>
                      <a:cxn ang="0">
                        <a:pos x="connsiteX1" y="connsiteY1"/>
                      </a:cxn>
                      <a:cxn ang="0">
                        <a:pos x="connsiteX2" y="connsiteY2"/>
                      </a:cxn>
                      <a:cxn ang="0">
                        <a:pos x="connsiteX3" y="connsiteY3"/>
                      </a:cxn>
                    </a:cxnLst>
                    <a:rect l="l" t="t" r="r" b="b"/>
                    <a:pathLst>
                      <a:path w="773954" h="21857">
                        <a:moveTo>
                          <a:pt x="0" y="0"/>
                        </a:moveTo>
                        <a:lnTo>
                          <a:pt x="773955" y="0"/>
                        </a:lnTo>
                        <a:lnTo>
                          <a:pt x="773955" y="21857"/>
                        </a:lnTo>
                        <a:lnTo>
                          <a:pt x="0" y="21857"/>
                        </a:lnTo>
                        <a:close/>
                      </a:path>
                    </a:pathLst>
                  </a:custGeom>
                  <a:solidFill>
                    <a:srgbClr val="D6E6EB"/>
                  </a:solidFill>
                  <a:ln w="1524" cap="flat">
                    <a:noFill/>
                    <a:prstDash val="solid"/>
                    <a:miter/>
                  </a:ln>
                </p:spPr>
                <p:txBody>
                  <a:bodyPr rtlCol="0" anchor="ctr"/>
                  <a:lstStyle/>
                  <a:p>
                    <a:endParaRPr lang="zh-CN" altLang="en-US"/>
                  </a:p>
                </p:txBody>
              </p:sp>
              <p:sp>
                <p:nvSpPr>
                  <p:cNvPr id="654" name="任意多边形: 形状 653">
                    <a:extLst>
                      <a:ext uri="{FF2B5EF4-FFF2-40B4-BE49-F238E27FC236}">
                        <a16:creationId xmlns:a16="http://schemas.microsoft.com/office/drawing/2014/main" id="{A4F8E664-CD33-624A-D09D-1A35F82E2C6C}"/>
                      </a:ext>
                    </a:extLst>
                  </p:cNvPr>
                  <p:cNvSpPr/>
                  <p:nvPr/>
                </p:nvSpPr>
                <p:spPr>
                  <a:xfrm>
                    <a:off x="2916337" y="3494643"/>
                    <a:ext cx="667786" cy="21857"/>
                  </a:xfrm>
                  <a:custGeom>
                    <a:avLst/>
                    <a:gdLst>
                      <a:gd name="connsiteX0" fmla="*/ 0 w 667786"/>
                      <a:gd name="connsiteY0" fmla="*/ 0 h 21857"/>
                      <a:gd name="connsiteX1" fmla="*/ 667787 w 667786"/>
                      <a:gd name="connsiteY1" fmla="*/ 0 h 21857"/>
                      <a:gd name="connsiteX2" fmla="*/ 667787 w 667786"/>
                      <a:gd name="connsiteY2" fmla="*/ 21857 h 21857"/>
                      <a:gd name="connsiteX3" fmla="*/ 0 w 667786"/>
                      <a:gd name="connsiteY3" fmla="*/ 21857 h 21857"/>
                    </a:gdLst>
                    <a:ahLst/>
                    <a:cxnLst>
                      <a:cxn ang="0">
                        <a:pos x="connsiteX0" y="connsiteY0"/>
                      </a:cxn>
                      <a:cxn ang="0">
                        <a:pos x="connsiteX1" y="connsiteY1"/>
                      </a:cxn>
                      <a:cxn ang="0">
                        <a:pos x="connsiteX2" y="connsiteY2"/>
                      </a:cxn>
                      <a:cxn ang="0">
                        <a:pos x="connsiteX3" y="connsiteY3"/>
                      </a:cxn>
                    </a:cxnLst>
                    <a:rect l="l" t="t" r="r" b="b"/>
                    <a:pathLst>
                      <a:path w="667786" h="21857">
                        <a:moveTo>
                          <a:pt x="0" y="0"/>
                        </a:moveTo>
                        <a:lnTo>
                          <a:pt x="667787" y="0"/>
                        </a:lnTo>
                        <a:lnTo>
                          <a:pt x="667787" y="21857"/>
                        </a:lnTo>
                        <a:lnTo>
                          <a:pt x="0" y="21857"/>
                        </a:lnTo>
                        <a:close/>
                      </a:path>
                    </a:pathLst>
                  </a:custGeom>
                  <a:solidFill>
                    <a:srgbClr val="D6E6EB"/>
                  </a:solidFill>
                  <a:ln w="1524" cap="flat">
                    <a:noFill/>
                    <a:prstDash val="solid"/>
                    <a:miter/>
                  </a:ln>
                </p:spPr>
                <p:txBody>
                  <a:bodyPr rtlCol="0" anchor="ctr"/>
                  <a:lstStyle/>
                  <a:p>
                    <a:endParaRPr lang="zh-CN" altLang="en-US"/>
                  </a:p>
                </p:txBody>
              </p:sp>
              <p:sp>
                <p:nvSpPr>
                  <p:cNvPr id="655" name="任意多边形: 形状 654">
                    <a:extLst>
                      <a:ext uri="{FF2B5EF4-FFF2-40B4-BE49-F238E27FC236}">
                        <a16:creationId xmlns:a16="http://schemas.microsoft.com/office/drawing/2014/main" id="{A70B3145-546E-FF6E-CA89-6C27BBF19279}"/>
                      </a:ext>
                    </a:extLst>
                  </p:cNvPr>
                  <p:cNvSpPr/>
                  <p:nvPr/>
                </p:nvSpPr>
                <p:spPr>
                  <a:xfrm>
                    <a:off x="2863253" y="3993109"/>
                    <a:ext cx="773954" cy="71347"/>
                  </a:xfrm>
                  <a:custGeom>
                    <a:avLst/>
                    <a:gdLst>
                      <a:gd name="connsiteX0" fmla="*/ 0 w 773954"/>
                      <a:gd name="connsiteY0" fmla="*/ 0 h 71347"/>
                      <a:gd name="connsiteX1" fmla="*/ 53084 w 773954"/>
                      <a:gd name="connsiteY1" fmla="*/ 71348 h 71347"/>
                      <a:gd name="connsiteX2" fmla="*/ 720870 w 773954"/>
                      <a:gd name="connsiteY2" fmla="*/ 71348 h 71347"/>
                      <a:gd name="connsiteX3" fmla="*/ 773954 w 773954"/>
                      <a:gd name="connsiteY3" fmla="*/ 0 h 71347"/>
                      <a:gd name="connsiteX4" fmla="*/ 0 w 773954"/>
                      <a:gd name="connsiteY4" fmla="*/ 0 h 7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954" h="71347">
                        <a:moveTo>
                          <a:pt x="0" y="0"/>
                        </a:moveTo>
                        <a:cubicBezTo>
                          <a:pt x="44821" y="0"/>
                          <a:pt x="27441" y="71348"/>
                          <a:pt x="53084" y="71348"/>
                        </a:cubicBezTo>
                        <a:lnTo>
                          <a:pt x="720870" y="71348"/>
                        </a:lnTo>
                        <a:cubicBezTo>
                          <a:pt x="746512" y="71348"/>
                          <a:pt x="729133" y="0"/>
                          <a:pt x="773954" y="0"/>
                        </a:cubicBezTo>
                        <a:lnTo>
                          <a:pt x="0" y="0"/>
                        </a:lnTo>
                        <a:close/>
                      </a:path>
                    </a:pathLst>
                  </a:custGeom>
                  <a:solidFill>
                    <a:srgbClr val="BDDBE3"/>
                  </a:solidFill>
                  <a:ln w="1524" cap="flat">
                    <a:noFill/>
                    <a:prstDash val="solid"/>
                    <a:miter/>
                  </a:ln>
                </p:spPr>
                <p:txBody>
                  <a:bodyPr rtlCol="0" anchor="ctr"/>
                  <a:lstStyle/>
                  <a:p>
                    <a:endParaRPr lang="zh-CN" altLang="en-US"/>
                  </a:p>
                </p:txBody>
              </p:sp>
              <p:sp>
                <p:nvSpPr>
                  <p:cNvPr id="656" name="任意多边形: 形状 655">
                    <a:extLst>
                      <a:ext uri="{FF2B5EF4-FFF2-40B4-BE49-F238E27FC236}">
                        <a16:creationId xmlns:a16="http://schemas.microsoft.com/office/drawing/2014/main" id="{F8D2C856-1285-DC58-A920-05C45EE23E80}"/>
                      </a:ext>
                    </a:extLst>
                  </p:cNvPr>
                  <p:cNvSpPr/>
                  <p:nvPr/>
                </p:nvSpPr>
                <p:spPr>
                  <a:xfrm>
                    <a:off x="2882304" y="3334641"/>
                    <a:ext cx="735852" cy="53777"/>
                  </a:xfrm>
                  <a:custGeom>
                    <a:avLst/>
                    <a:gdLst>
                      <a:gd name="connsiteX0" fmla="*/ 0 w 735852"/>
                      <a:gd name="connsiteY0" fmla="*/ 0 h 53777"/>
                      <a:gd name="connsiteX1" fmla="*/ 735853 w 735852"/>
                      <a:gd name="connsiteY1" fmla="*/ 0 h 53777"/>
                      <a:gd name="connsiteX2" fmla="*/ 735853 w 735852"/>
                      <a:gd name="connsiteY2" fmla="*/ 53777 h 53777"/>
                      <a:gd name="connsiteX3" fmla="*/ 0 w 735852"/>
                      <a:gd name="connsiteY3" fmla="*/ 53777 h 53777"/>
                    </a:gdLst>
                    <a:ahLst/>
                    <a:cxnLst>
                      <a:cxn ang="0">
                        <a:pos x="connsiteX0" y="connsiteY0"/>
                      </a:cxn>
                      <a:cxn ang="0">
                        <a:pos x="connsiteX1" y="connsiteY1"/>
                      </a:cxn>
                      <a:cxn ang="0">
                        <a:pos x="connsiteX2" y="connsiteY2"/>
                      </a:cxn>
                      <a:cxn ang="0">
                        <a:pos x="connsiteX3" y="connsiteY3"/>
                      </a:cxn>
                    </a:cxnLst>
                    <a:rect l="l" t="t" r="r" b="b"/>
                    <a:pathLst>
                      <a:path w="735852" h="53777">
                        <a:moveTo>
                          <a:pt x="0" y="0"/>
                        </a:moveTo>
                        <a:lnTo>
                          <a:pt x="735853" y="0"/>
                        </a:lnTo>
                        <a:lnTo>
                          <a:pt x="735853" y="53777"/>
                        </a:lnTo>
                        <a:lnTo>
                          <a:pt x="0" y="53777"/>
                        </a:lnTo>
                        <a:close/>
                      </a:path>
                    </a:pathLst>
                  </a:custGeom>
                  <a:solidFill>
                    <a:srgbClr val="D6E6EB"/>
                  </a:solidFill>
                  <a:ln w="1524" cap="flat">
                    <a:noFill/>
                    <a:prstDash val="solid"/>
                    <a:miter/>
                  </a:ln>
                </p:spPr>
                <p:txBody>
                  <a:bodyPr rtlCol="0" anchor="ctr"/>
                  <a:lstStyle/>
                  <a:p>
                    <a:endParaRPr lang="zh-CN" altLang="en-US"/>
                  </a:p>
                </p:txBody>
              </p:sp>
              <p:sp>
                <p:nvSpPr>
                  <p:cNvPr id="657" name="任意多边形: 形状 656">
                    <a:extLst>
                      <a:ext uri="{FF2B5EF4-FFF2-40B4-BE49-F238E27FC236}">
                        <a16:creationId xmlns:a16="http://schemas.microsoft.com/office/drawing/2014/main" id="{AB825A85-9179-0322-54AF-214110B19036}"/>
                      </a:ext>
                    </a:extLst>
                  </p:cNvPr>
                  <p:cNvSpPr/>
                  <p:nvPr/>
                </p:nvSpPr>
                <p:spPr>
                  <a:xfrm>
                    <a:off x="2916337" y="3388418"/>
                    <a:ext cx="667786" cy="24400"/>
                  </a:xfrm>
                  <a:custGeom>
                    <a:avLst/>
                    <a:gdLst>
                      <a:gd name="connsiteX0" fmla="*/ 0 w 667786"/>
                      <a:gd name="connsiteY0" fmla="*/ 0 h 24400"/>
                      <a:gd name="connsiteX1" fmla="*/ 667787 w 667786"/>
                      <a:gd name="connsiteY1" fmla="*/ 0 h 24400"/>
                      <a:gd name="connsiteX2" fmla="*/ 667787 w 667786"/>
                      <a:gd name="connsiteY2" fmla="*/ 24401 h 24400"/>
                      <a:gd name="connsiteX3" fmla="*/ 0 w 667786"/>
                      <a:gd name="connsiteY3" fmla="*/ 24401 h 24400"/>
                    </a:gdLst>
                    <a:ahLst/>
                    <a:cxnLst>
                      <a:cxn ang="0">
                        <a:pos x="connsiteX0" y="connsiteY0"/>
                      </a:cxn>
                      <a:cxn ang="0">
                        <a:pos x="connsiteX1" y="connsiteY1"/>
                      </a:cxn>
                      <a:cxn ang="0">
                        <a:pos x="connsiteX2" y="connsiteY2"/>
                      </a:cxn>
                      <a:cxn ang="0">
                        <a:pos x="connsiteX3" y="connsiteY3"/>
                      </a:cxn>
                    </a:cxnLst>
                    <a:rect l="l" t="t" r="r" b="b"/>
                    <a:pathLst>
                      <a:path w="667786" h="24400">
                        <a:moveTo>
                          <a:pt x="0" y="0"/>
                        </a:moveTo>
                        <a:lnTo>
                          <a:pt x="667787" y="0"/>
                        </a:lnTo>
                        <a:lnTo>
                          <a:pt x="667787" y="24401"/>
                        </a:lnTo>
                        <a:lnTo>
                          <a:pt x="0" y="24401"/>
                        </a:lnTo>
                        <a:close/>
                      </a:path>
                    </a:pathLst>
                  </a:custGeom>
                  <a:solidFill>
                    <a:srgbClr val="92B7C2">
                      <a:alpha val="30000"/>
                    </a:srgbClr>
                  </a:solidFill>
                  <a:ln w="1524" cap="flat">
                    <a:noFill/>
                    <a:prstDash val="solid"/>
                    <a:miter/>
                  </a:ln>
                </p:spPr>
                <p:txBody>
                  <a:bodyPr rtlCol="0" anchor="ctr"/>
                  <a:lstStyle/>
                  <a:p>
                    <a:endParaRPr lang="zh-CN" altLang="en-US"/>
                  </a:p>
                </p:txBody>
              </p:sp>
              <p:sp>
                <p:nvSpPr>
                  <p:cNvPr id="658" name="任意多边形: 形状 657">
                    <a:extLst>
                      <a:ext uri="{FF2B5EF4-FFF2-40B4-BE49-F238E27FC236}">
                        <a16:creationId xmlns:a16="http://schemas.microsoft.com/office/drawing/2014/main" id="{F82F9F18-BBD3-4D11-BA5B-0F55FE274EB0}"/>
                      </a:ext>
                    </a:extLst>
                  </p:cNvPr>
                  <p:cNvSpPr/>
                  <p:nvPr/>
                </p:nvSpPr>
                <p:spPr>
                  <a:xfrm rot="-5400000">
                    <a:off x="3005415" y="4097877"/>
                    <a:ext cx="489629" cy="422794"/>
                  </a:xfrm>
                  <a:custGeom>
                    <a:avLst/>
                    <a:gdLst>
                      <a:gd name="connsiteX0" fmla="*/ 0 w 489629"/>
                      <a:gd name="connsiteY0" fmla="*/ 0 h 422794"/>
                      <a:gd name="connsiteX1" fmla="*/ 489629 w 489629"/>
                      <a:gd name="connsiteY1" fmla="*/ 0 h 422794"/>
                      <a:gd name="connsiteX2" fmla="*/ 489629 w 489629"/>
                      <a:gd name="connsiteY2" fmla="*/ 422794 h 422794"/>
                      <a:gd name="connsiteX3" fmla="*/ 0 w 489629"/>
                      <a:gd name="connsiteY3" fmla="*/ 422794 h 422794"/>
                    </a:gdLst>
                    <a:ahLst/>
                    <a:cxnLst>
                      <a:cxn ang="0">
                        <a:pos x="connsiteX0" y="connsiteY0"/>
                      </a:cxn>
                      <a:cxn ang="0">
                        <a:pos x="connsiteX1" y="connsiteY1"/>
                      </a:cxn>
                      <a:cxn ang="0">
                        <a:pos x="connsiteX2" y="connsiteY2"/>
                      </a:cxn>
                      <a:cxn ang="0">
                        <a:pos x="connsiteX3" y="connsiteY3"/>
                      </a:cxn>
                    </a:cxnLst>
                    <a:rect l="l" t="t" r="r" b="b"/>
                    <a:pathLst>
                      <a:path w="489629" h="422794">
                        <a:moveTo>
                          <a:pt x="0" y="0"/>
                        </a:moveTo>
                        <a:lnTo>
                          <a:pt x="489629" y="0"/>
                        </a:lnTo>
                        <a:lnTo>
                          <a:pt x="489629" y="422794"/>
                        </a:lnTo>
                        <a:lnTo>
                          <a:pt x="0" y="422794"/>
                        </a:lnTo>
                        <a:close/>
                      </a:path>
                    </a:pathLst>
                  </a:custGeom>
                  <a:solidFill>
                    <a:srgbClr val="A0C8D1"/>
                  </a:solidFill>
                  <a:ln w="1524" cap="flat">
                    <a:noFill/>
                    <a:prstDash val="solid"/>
                    <a:miter/>
                  </a:ln>
                </p:spPr>
                <p:txBody>
                  <a:bodyPr rtlCol="0" anchor="ctr"/>
                  <a:lstStyle/>
                  <a:p>
                    <a:endParaRPr lang="zh-CN" altLang="en-US"/>
                  </a:p>
                </p:txBody>
              </p:sp>
              <p:sp>
                <p:nvSpPr>
                  <p:cNvPr id="659" name="任意多边形: 形状 658">
                    <a:extLst>
                      <a:ext uri="{FF2B5EF4-FFF2-40B4-BE49-F238E27FC236}">
                        <a16:creationId xmlns:a16="http://schemas.microsoft.com/office/drawing/2014/main" id="{C1F54811-739A-883C-0AB4-0910613A7E51}"/>
                      </a:ext>
                    </a:extLst>
                  </p:cNvPr>
                  <p:cNvSpPr/>
                  <p:nvPr/>
                </p:nvSpPr>
                <p:spPr>
                  <a:xfrm>
                    <a:off x="2916337" y="4064457"/>
                    <a:ext cx="667786" cy="24400"/>
                  </a:xfrm>
                  <a:custGeom>
                    <a:avLst/>
                    <a:gdLst>
                      <a:gd name="connsiteX0" fmla="*/ 0 w 667786"/>
                      <a:gd name="connsiteY0" fmla="*/ 0 h 24400"/>
                      <a:gd name="connsiteX1" fmla="*/ 667787 w 667786"/>
                      <a:gd name="connsiteY1" fmla="*/ 0 h 24400"/>
                      <a:gd name="connsiteX2" fmla="*/ 667787 w 667786"/>
                      <a:gd name="connsiteY2" fmla="*/ 24401 h 24400"/>
                      <a:gd name="connsiteX3" fmla="*/ 0 w 667786"/>
                      <a:gd name="connsiteY3" fmla="*/ 24401 h 24400"/>
                    </a:gdLst>
                    <a:ahLst/>
                    <a:cxnLst>
                      <a:cxn ang="0">
                        <a:pos x="connsiteX0" y="connsiteY0"/>
                      </a:cxn>
                      <a:cxn ang="0">
                        <a:pos x="connsiteX1" y="connsiteY1"/>
                      </a:cxn>
                      <a:cxn ang="0">
                        <a:pos x="connsiteX2" y="connsiteY2"/>
                      </a:cxn>
                      <a:cxn ang="0">
                        <a:pos x="connsiteX3" y="connsiteY3"/>
                      </a:cxn>
                    </a:cxnLst>
                    <a:rect l="l" t="t" r="r" b="b"/>
                    <a:pathLst>
                      <a:path w="667786" h="24400">
                        <a:moveTo>
                          <a:pt x="0" y="0"/>
                        </a:moveTo>
                        <a:lnTo>
                          <a:pt x="667787" y="0"/>
                        </a:lnTo>
                        <a:lnTo>
                          <a:pt x="667787" y="24401"/>
                        </a:lnTo>
                        <a:lnTo>
                          <a:pt x="0" y="24401"/>
                        </a:lnTo>
                        <a:close/>
                      </a:path>
                    </a:pathLst>
                  </a:custGeom>
                  <a:solidFill>
                    <a:srgbClr val="92B7C2">
                      <a:alpha val="30000"/>
                    </a:srgbClr>
                  </a:solidFill>
                  <a:ln w="1524" cap="flat">
                    <a:noFill/>
                    <a:prstDash val="solid"/>
                    <a:miter/>
                  </a:ln>
                </p:spPr>
                <p:txBody>
                  <a:bodyPr rtlCol="0" anchor="ctr"/>
                  <a:lstStyle/>
                  <a:p>
                    <a:endParaRPr lang="zh-CN" altLang="en-US"/>
                  </a:p>
                </p:txBody>
              </p:sp>
              <p:grpSp>
                <p:nvGrpSpPr>
                  <p:cNvPr id="660" name="组合 659">
                    <a:extLst>
                      <a:ext uri="{FF2B5EF4-FFF2-40B4-BE49-F238E27FC236}">
                        <a16:creationId xmlns:a16="http://schemas.microsoft.com/office/drawing/2014/main" id="{B889AFB3-FC7D-549F-FF73-AF1D8DC42C1B}"/>
                      </a:ext>
                    </a:extLst>
                  </p:cNvPr>
                  <p:cNvGrpSpPr/>
                  <p:nvPr/>
                </p:nvGrpSpPr>
                <p:grpSpPr>
                  <a:xfrm>
                    <a:off x="2996090" y="3638169"/>
                    <a:ext cx="508280" cy="270768"/>
                    <a:chOff x="2996090" y="3638169"/>
                    <a:chExt cx="508280" cy="270768"/>
                  </a:xfrm>
                </p:grpSpPr>
                <p:grpSp>
                  <p:nvGrpSpPr>
                    <p:cNvPr id="695" name="组合 694">
                      <a:extLst>
                        <a:ext uri="{FF2B5EF4-FFF2-40B4-BE49-F238E27FC236}">
                          <a16:creationId xmlns:a16="http://schemas.microsoft.com/office/drawing/2014/main" id="{520643E6-D3B1-DCAD-4921-D5273381A3D0}"/>
                        </a:ext>
                      </a:extLst>
                    </p:cNvPr>
                    <p:cNvGrpSpPr/>
                    <p:nvPr/>
                  </p:nvGrpSpPr>
                  <p:grpSpPr>
                    <a:xfrm>
                      <a:off x="2996090" y="3638170"/>
                      <a:ext cx="149835" cy="270767"/>
                      <a:chOff x="2996090" y="3638170"/>
                      <a:chExt cx="149835" cy="270767"/>
                    </a:xfrm>
                  </p:grpSpPr>
                  <p:sp>
                    <p:nvSpPr>
                      <p:cNvPr id="706" name="任意多边形: 形状 705">
                        <a:extLst>
                          <a:ext uri="{FF2B5EF4-FFF2-40B4-BE49-F238E27FC236}">
                            <a16:creationId xmlns:a16="http://schemas.microsoft.com/office/drawing/2014/main" id="{90DD658F-0AA5-630F-BC45-4DDE9D31580F}"/>
                          </a:ext>
                        </a:extLst>
                      </p:cNvPr>
                      <p:cNvSpPr/>
                      <p:nvPr/>
                    </p:nvSpPr>
                    <p:spPr>
                      <a:xfrm rot="5400000">
                        <a:off x="2935624" y="3698636"/>
                        <a:ext cx="270767" cy="149835"/>
                      </a:xfrm>
                      <a:custGeom>
                        <a:avLst/>
                        <a:gdLst>
                          <a:gd name="connsiteX0" fmla="*/ 0 w 270767"/>
                          <a:gd name="connsiteY0" fmla="*/ 0 h 149835"/>
                          <a:gd name="connsiteX1" fmla="*/ 270767 w 270767"/>
                          <a:gd name="connsiteY1" fmla="*/ 0 h 149835"/>
                          <a:gd name="connsiteX2" fmla="*/ 270767 w 270767"/>
                          <a:gd name="connsiteY2" fmla="*/ 149835 h 149835"/>
                          <a:gd name="connsiteX3" fmla="*/ 0 w 270767"/>
                          <a:gd name="connsiteY3" fmla="*/ 149835 h 149835"/>
                        </a:gdLst>
                        <a:ahLst/>
                        <a:cxnLst>
                          <a:cxn ang="0">
                            <a:pos x="connsiteX0" y="connsiteY0"/>
                          </a:cxn>
                          <a:cxn ang="0">
                            <a:pos x="connsiteX1" y="connsiteY1"/>
                          </a:cxn>
                          <a:cxn ang="0">
                            <a:pos x="connsiteX2" y="connsiteY2"/>
                          </a:cxn>
                          <a:cxn ang="0">
                            <a:pos x="connsiteX3" y="connsiteY3"/>
                          </a:cxn>
                        </a:cxnLst>
                        <a:rect l="l" t="t" r="r" b="b"/>
                        <a:pathLst>
                          <a:path w="270767" h="149835">
                            <a:moveTo>
                              <a:pt x="0" y="0"/>
                            </a:moveTo>
                            <a:lnTo>
                              <a:pt x="270767" y="0"/>
                            </a:lnTo>
                            <a:lnTo>
                              <a:pt x="270767" y="149835"/>
                            </a:lnTo>
                            <a:lnTo>
                              <a:pt x="0" y="149835"/>
                            </a:lnTo>
                            <a:close/>
                          </a:path>
                        </a:pathLst>
                      </a:custGeom>
                      <a:solidFill>
                        <a:srgbClr val="DFEEF2"/>
                      </a:solidFill>
                      <a:ln w="1524" cap="flat">
                        <a:noFill/>
                        <a:prstDash val="solid"/>
                        <a:miter/>
                      </a:ln>
                    </p:spPr>
                    <p:txBody>
                      <a:bodyPr rtlCol="0" anchor="ctr"/>
                      <a:lstStyle/>
                      <a:p>
                        <a:endParaRPr lang="zh-CN" altLang="en-US"/>
                      </a:p>
                    </p:txBody>
                  </p:sp>
                  <p:sp>
                    <p:nvSpPr>
                      <p:cNvPr id="707" name="任意多边形: 形状 706">
                        <a:extLst>
                          <a:ext uri="{FF2B5EF4-FFF2-40B4-BE49-F238E27FC236}">
                            <a16:creationId xmlns:a16="http://schemas.microsoft.com/office/drawing/2014/main" id="{C38A2449-3D38-6D0A-2916-BDD3D0096117}"/>
                          </a:ext>
                        </a:extLst>
                      </p:cNvPr>
                      <p:cNvSpPr/>
                      <p:nvPr/>
                    </p:nvSpPr>
                    <p:spPr>
                      <a:xfrm>
                        <a:off x="3010540" y="3652621"/>
                        <a:ext cx="120933" cy="241867"/>
                      </a:xfrm>
                      <a:custGeom>
                        <a:avLst/>
                        <a:gdLst>
                          <a:gd name="connsiteX0" fmla="*/ 0 w 120933"/>
                          <a:gd name="connsiteY0" fmla="*/ 0 h 241867"/>
                          <a:gd name="connsiteX1" fmla="*/ 120934 w 120933"/>
                          <a:gd name="connsiteY1" fmla="*/ 0 h 241867"/>
                          <a:gd name="connsiteX2" fmla="*/ 120934 w 120933"/>
                          <a:gd name="connsiteY2" fmla="*/ 241868 h 241867"/>
                          <a:gd name="connsiteX3" fmla="*/ 0 w 120933"/>
                          <a:gd name="connsiteY3" fmla="*/ 241868 h 241867"/>
                        </a:gdLst>
                        <a:ahLst/>
                        <a:cxnLst>
                          <a:cxn ang="0">
                            <a:pos x="connsiteX0" y="connsiteY0"/>
                          </a:cxn>
                          <a:cxn ang="0">
                            <a:pos x="connsiteX1" y="connsiteY1"/>
                          </a:cxn>
                          <a:cxn ang="0">
                            <a:pos x="connsiteX2" y="connsiteY2"/>
                          </a:cxn>
                          <a:cxn ang="0">
                            <a:pos x="connsiteX3" y="connsiteY3"/>
                          </a:cxn>
                        </a:cxnLst>
                        <a:rect l="l" t="t" r="r" b="b"/>
                        <a:pathLst>
                          <a:path w="120933" h="241867">
                            <a:moveTo>
                              <a:pt x="0" y="0"/>
                            </a:moveTo>
                            <a:lnTo>
                              <a:pt x="120934" y="0"/>
                            </a:lnTo>
                            <a:lnTo>
                              <a:pt x="120934" y="241868"/>
                            </a:lnTo>
                            <a:lnTo>
                              <a:pt x="0" y="241868"/>
                            </a:lnTo>
                            <a:close/>
                          </a:path>
                        </a:pathLst>
                      </a:custGeom>
                      <a:solidFill>
                        <a:srgbClr val="88BADB"/>
                      </a:solidFill>
                      <a:ln w="1524" cap="flat">
                        <a:noFill/>
                        <a:prstDash val="solid"/>
                        <a:miter/>
                      </a:ln>
                    </p:spPr>
                    <p:txBody>
                      <a:bodyPr rtlCol="0" anchor="ctr"/>
                      <a:lstStyle/>
                      <a:p>
                        <a:endParaRPr lang="zh-CN" altLang="en-US"/>
                      </a:p>
                    </p:txBody>
                  </p:sp>
                  <p:sp>
                    <p:nvSpPr>
                      <p:cNvPr id="708" name="任意多边形: 形状 707">
                        <a:extLst>
                          <a:ext uri="{FF2B5EF4-FFF2-40B4-BE49-F238E27FC236}">
                            <a16:creationId xmlns:a16="http://schemas.microsoft.com/office/drawing/2014/main" id="{B9E69468-17E3-9FD7-3051-37AB5A7B52BF}"/>
                          </a:ext>
                        </a:extLst>
                      </p:cNvPr>
                      <p:cNvSpPr/>
                      <p:nvPr/>
                    </p:nvSpPr>
                    <p:spPr>
                      <a:xfrm>
                        <a:off x="3010540" y="3652619"/>
                        <a:ext cx="120933" cy="241869"/>
                      </a:xfrm>
                      <a:custGeom>
                        <a:avLst/>
                        <a:gdLst>
                          <a:gd name="connsiteX0" fmla="*/ 67766 w 120933"/>
                          <a:gd name="connsiteY0" fmla="*/ 1 h 241869"/>
                          <a:gd name="connsiteX1" fmla="*/ 0 w 120933"/>
                          <a:gd name="connsiteY1" fmla="*/ 155132 h 241869"/>
                          <a:gd name="connsiteX2" fmla="*/ 0 w 120933"/>
                          <a:gd name="connsiteY2" fmla="*/ 241868 h 241869"/>
                          <a:gd name="connsiteX3" fmla="*/ 2068 w 120933"/>
                          <a:gd name="connsiteY3" fmla="*/ 241868 h 241869"/>
                          <a:gd name="connsiteX4" fmla="*/ 107724 w 120933"/>
                          <a:gd name="connsiteY4" fmla="*/ 0 h 241869"/>
                          <a:gd name="connsiteX5" fmla="*/ 67766 w 120933"/>
                          <a:gd name="connsiteY5" fmla="*/ 0 h 241869"/>
                          <a:gd name="connsiteX6" fmla="*/ 53168 w 120933"/>
                          <a:gd name="connsiteY6" fmla="*/ 241868 h 241869"/>
                          <a:gd name="connsiteX7" fmla="*/ 120934 w 120933"/>
                          <a:gd name="connsiteY7" fmla="*/ 86737 h 241869"/>
                          <a:gd name="connsiteX8" fmla="*/ 120934 w 120933"/>
                          <a:gd name="connsiteY8" fmla="*/ 49797 h 241869"/>
                          <a:gd name="connsiteX9" fmla="*/ 37032 w 120933"/>
                          <a:gd name="connsiteY9" fmla="*/ 241868 h 241869"/>
                          <a:gd name="connsiteX10" fmla="*/ 53168 w 120933"/>
                          <a:gd name="connsiteY10" fmla="*/ 241868 h 241869"/>
                          <a:gd name="connsiteX11" fmla="*/ 117330 w 120933"/>
                          <a:gd name="connsiteY11" fmla="*/ 1 h 241869"/>
                          <a:gd name="connsiteX12" fmla="*/ 11674 w 120933"/>
                          <a:gd name="connsiteY12" fmla="*/ 241870 h 241869"/>
                          <a:gd name="connsiteX13" fmla="*/ 27810 w 120933"/>
                          <a:gd name="connsiteY13" fmla="*/ 241870 h 241869"/>
                          <a:gd name="connsiteX14" fmla="*/ 120934 w 120933"/>
                          <a:gd name="connsiteY14" fmla="*/ 28689 h 241869"/>
                          <a:gd name="connsiteX15" fmla="*/ 120934 w 120933"/>
                          <a:gd name="connsiteY15" fmla="*/ 1 h 241869"/>
                          <a:gd name="connsiteX16" fmla="*/ 117330 w 120933"/>
                          <a:gd name="connsiteY16" fmla="*/ 1 h 24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0933" h="241869">
                            <a:moveTo>
                              <a:pt x="67766" y="1"/>
                            </a:moveTo>
                            <a:lnTo>
                              <a:pt x="0" y="155132"/>
                            </a:lnTo>
                            <a:lnTo>
                              <a:pt x="0" y="241868"/>
                            </a:lnTo>
                            <a:lnTo>
                              <a:pt x="2068" y="241868"/>
                            </a:lnTo>
                            <a:lnTo>
                              <a:pt x="107724" y="0"/>
                            </a:lnTo>
                            <a:lnTo>
                              <a:pt x="67766" y="0"/>
                            </a:lnTo>
                            <a:close/>
                            <a:moveTo>
                              <a:pt x="53168" y="241868"/>
                            </a:moveTo>
                            <a:lnTo>
                              <a:pt x="120934" y="86737"/>
                            </a:lnTo>
                            <a:lnTo>
                              <a:pt x="120934" y="49797"/>
                            </a:lnTo>
                            <a:lnTo>
                              <a:pt x="37032" y="241868"/>
                            </a:lnTo>
                            <a:lnTo>
                              <a:pt x="53168" y="241868"/>
                            </a:lnTo>
                            <a:close/>
                            <a:moveTo>
                              <a:pt x="117330" y="1"/>
                            </a:moveTo>
                            <a:lnTo>
                              <a:pt x="11674" y="241870"/>
                            </a:lnTo>
                            <a:lnTo>
                              <a:pt x="27810" y="241870"/>
                            </a:lnTo>
                            <a:lnTo>
                              <a:pt x="120934" y="28689"/>
                            </a:lnTo>
                            <a:lnTo>
                              <a:pt x="120934" y="1"/>
                            </a:lnTo>
                            <a:lnTo>
                              <a:pt x="117330" y="1"/>
                            </a:lnTo>
                            <a:close/>
                          </a:path>
                        </a:pathLst>
                      </a:custGeom>
                      <a:solidFill>
                        <a:srgbClr val="FEFEFE">
                          <a:alpha val="20000"/>
                        </a:srgbClr>
                      </a:solidFill>
                      <a:ln w="1524" cap="flat">
                        <a:noFill/>
                        <a:prstDash val="solid"/>
                        <a:miter/>
                      </a:ln>
                    </p:spPr>
                    <p:txBody>
                      <a:bodyPr rtlCol="0" anchor="ctr"/>
                      <a:lstStyle/>
                      <a:p>
                        <a:endParaRPr lang="zh-CN" altLang="en-US"/>
                      </a:p>
                    </p:txBody>
                  </p:sp>
                  <p:sp>
                    <p:nvSpPr>
                      <p:cNvPr id="709" name="任意多边形: 形状 708">
                        <a:extLst>
                          <a:ext uri="{FF2B5EF4-FFF2-40B4-BE49-F238E27FC236}">
                            <a16:creationId xmlns:a16="http://schemas.microsoft.com/office/drawing/2014/main" id="{1965E2D4-B61C-73E9-DA02-9DA47E91D969}"/>
                          </a:ext>
                        </a:extLst>
                      </p:cNvPr>
                      <p:cNvSpPr/>
                      <p:nvPr/>
                    </p:nvSpPr>
                    <p:spPr>
                      <a:xfrm>
                        <a:off x="3010540" y="3773553"/>
                        <a:ext cx="120933" cy="10293"/>
                      </a:xfrm>
                      <a:custGeom>
                        <a:avLst/>
                        <a:gdLst>
                          <a:gd name="connsiteX0" fmla="*/ 0 w 120933"/>
                          <a:gd name="connsiteY0" fmla="*/ 0 h 10293"/>
                          <a:gd name="connsiteX1" fmla="*/ 120934 w 120933"/>
                          <a:gd name="connsiteY1" fmla="*/ 0 h 10293"/>
                          <a:gd name="connsiteX2" fmla="*/ 120934 w 120933"/>
                          <a:gd name="connsiteY2" fmla="*/ 10293 h 10293"/>
                          <a:gd name="connsiteX3" fmla="*/ 0 w 120933"/>
                          <a:gd name="connsiteY3" fmla="*/ 10293 h 10293"/>
                        </a:gdLst>
                        <a:ahLst/>
                        <a:cxnLst>
                          <a:cxn ang="0">
                            <a:pos x="connsiteX0" y="connsiteY0"/>
                          </a:cxn>
                          <a:cxn ang="0">
                            <a:pos x="connsiteX1" y="connsiteY1"/>
                          </a:cxn>
                          <a:cxn ang="0">
                            <a:pos x="connsiteX2" y="connsiteY2"/>
                          </a:cxn>
                          <a:cxn ang="0">
                            <a:pos x="connsiteX3" y="connsiteY3"/>
                          </a:cxn>
                        </a:cxnLst>
                        <a:rect l="l" t="t" r="r" b="b"/>
                        <a:pathLst>
                          <a:path w="120933" h="10293">
                            <a:moveTo>
                              <a:pt x="0" y="0"/>
                            </a:moveTo>
                            <a:lnTo>
                              <a:pt x="120934" y="0"/>
                            </a:lnTo>
                            <a:lnTo>
                              <a:pt x="120934" y="10293"/>
                            </a:lnTo>
                            <a:lnTo>
                              <a:pt x="0" y="10293"/>
                            </a:lnTo>
                            <a:close/>
                          </a:path>
                        </a:pathLst>
                      </a:custGeom>
                      <a:solidFill>
                        <a:srgbClr val="DFEEF2"/>
                      </a:solidFill>
                      <a:ln w="1524" cap="flat">
                        <a:noFill/>
                        <a:prstDash val="solid"/>
                        <a:miter/>
                      </a:ln>
                    </p:spPr>
                    <p:txBody>
                      <a:bodyPr rtlCol="0" anchor="ctr"/>
                      <a:lstStyle/>
                      <a:p>
                        <a:endParaRPr lang="zh-CN" altLang="en-US"/>
                      </a:p>
                    </p:txBody>
                  </p:sp>
                </p:grpSp>
                <p:grpSp>
                  <p:nvGrpSpPr>
                    <p:cNvPr id="696" name="组合 695">
                      <a:extLst>
                        <a:ext uri="{FF2B5EF4-FFF2-40B4-BE49-F238E27FC236}">
                          <a16:creationId xmlns:a16="http://schemas.microsoft.com/office/drawing/2014/main" id="{9F5C1740-A8A9-DF4C-B4B4-8D93A35EAA72}"/>
                        </a:ext>
                      </a:extLst>
                    </p:cNvPr>
                    <p:cNvGrpSpPr/>
                    <p:nvPr/>
                  </p:nvGrpSpPr>
                  <p:grpSpPr>
                    <a:xfrm>
                      <a:off x="3175312" y="3638169"/>
                      <a:ext cx="149835" cy="270767"/>
                      <a:chOff x="3175312" y="3638169"/>
                      <a:chExt cx="149835" cy="270767"/>
                    </a:xfrm>
                  </p:grpSpPr>
                  <p:sp>
                    <p:nvSpPr>
                      <p:cNvPr id="702" name="任意多边形: 形状 701">
                        <a:extLst>
                          <a:ext uri="{FF2B5EF4-FFF2-40B4-BE49-F238E27FC236}">
                            <a16:creationId xmlns:a16="http://schemas.microsoft.com/office/drawing/2014/main" id="{A0C851E2-138A-7726-DB43-584AD0088271}"/>
                          </a:ext>
                        </a:extLst>
                      </p:cNvPr>
                      <p:cNvSpPr/>
                      <p:nvPr/>
                    </p:nvSpPr>
                    <p:spPr>
                      <a:xfrm rot="5400000">
                        <a:off x="3114846" y="3698635"/>
                        <a:ext cx="270767" cy="149835"/>
                      </a:xfrm>
                      <a:custGeom>
                        <a:avLst/>
                        <a:gdLst>
                          <a:gd name="connsiteX0" fmla="*/ 0 w 270767"/>
                          <a:gd name="connsiteY0" fmla="*/ 0 h 149835"/>
                          <a:gd name="connsiteX1" fmla="*/ 270768 w 270767"/>
                          <a:gd name="connsiteY1" fmla="*/ 0 h 149835"/>
                          <a:gd name="connsiteX2" fmla="*/ 270768 w 270767"/>
                          <a:gd name="connsiteY2" fmla="*/ 149835 h 149835"/>
                          <a:gd name="connsiteX3" fmla="*/ 0 w 270767"/>
                          <a:gd name="connsiteY3" fmla="*/ 149835 h 149835"/>
                        </a:gdLst>
                        <a:ahLst/>
                        <a:cxnLst>
                          <a:cxn ang="0">
                            <a:pos x="connsiteX0" y="connsiteY0"/>
                          </a:cxn>
                          <a:cxn ang="0">
                            <a:pos x="connsiteX1" y="connsiteY1"/>
                          </a:cxn>
                          <a:cxn ang="0">
                            <a:pos x="connsiteX2" y="connsiteY2"/>
                          </a:cxn>
                          <a:cxn ang="0">
                            <a:pos x="connsiteX3" y="connsiteY3"/>
                          </a:cxn>
                        </a:cxnLst>
                        <a:rect l="l" t="t" r="r" b="b"/>
                        <a:pathLst>
                          <a:path w="270767" h="149835">
                            <a:moveTo>
                              <a:pt x="0" y="0"/>
                            </a:moveTo>
                            <a:lnTo>
                              <a:pt x="270768" y="0"/>
                            </a:lnTo>
                            <a:lnTo>
                              <a:pt x="270768" y="149835"/>
                            </a:lnTo>
                            <a:lnTo>
                              <a:pt x="0" y="149835"/>
                            </a:lnTo>
                            <a:close/>
                          </a:path>
                        </a:pathLst>
                      </a:custGeom>
                      <a:solidFill>
                        <a:srgbClr val="DFEEF2"/>
                      </a:solidFill>
                      <a:ln w="1524" cap="flat">
                        <a:noFill/>
                        <a:prstDash val="solid"/>
                        <a:miter/>
                      </a:ln>
                    </p:spPr>
                    <p:txBody>
                      <a:bodyPr rtlCol="0" anchor="ctr"/>
                      <a:lstStyle/>
                      <a:p>
                        <a:endParaRPr lang="zh-CN" altLang="en-US"/>
                      </a:p>
                    </p:txBody>
                  </p:sp>
                  <p:sp>
                    <p:nvSpPr>
                      <p:cNvPr id="703" name="任意多边形: 形状 702">
                        <a:extLst>
                          <a:ext uri="{FF2B5EF4-FFF2-40B4-BE49-F238E27FC236}">
                            <a16:creationId xmlns:a16="http://schemas.microsoft.com/office/drawing/2014/main" id="{8CA81310-B8C3-D2C8-D0EA-315E22757D1D}"/>
                          </a:ext>
                        </a:extLst>
                      </p:cNvPr>
                      <p:cNvSpPr/>
                      <p:nvPr/>
                    </p:nvSpPr>
                    <p:spPr>
                      <a:xfrm>
                        <a:off x="3189764" y="3652621"/>
                        <a:ext cx="120933" cy="241867"/>
                      </a:xfrm>
                      <a:custGeom>
                        <a:avLst/>
                        <a:gdLst>
                          <a:gd name="connsiteX0" fmla="*/ 0 w 120933"/>
                          <a:gd name="connsiteY0" fmla="*/ 0 h 241867"/>
                          <a:gd name="connsiteX1" fmla="*/ 120934 w 120933"/>
                          <a:gd name="connsiteY1" fmla="*/ 0 h 241867"/>
                          <a:gd name="connsiteX2" fmla="*/ 120934 w 120933"/>
                          <a:gd name="connsiteY2" fmla="*/ 241868 h 241867"/>
                          <a:gd name="connsiteX3" fmla="*/ 0 w 120933"/>
                          <a:gd name="connsiteY3" fmla="*/ 241868 h 241867"/>
                        </a:gdLst>
                        <a:ahLst/>
                        <a:cxnLst>
                          <a:cxn ang="0">
                            <a:pos x="connsiteX0" y="connsiteY0"/>
                          </a:cxn>
                          <a:cxn ang="0">
                            <a:pos x="connsiteX1" y="connsiteY1"/>
                          </a:cxn>
                          <a:cxn ang="0">
                            <a:pos x="connsiteX2" y="connsiteY2"/>
                          </a:cxn>
                          <a:cxn ang="0">
                            <a:pos x="connsiteX3" y="connsiteY3"/>
                          </a:cxn>
                        </a:cxnLst>
                        <a:rect l="l" t="t" r="r" b="b"/>
                        <a:pathLst>
                          <a:path w="120933" h="241867">
                            <a:moveTo>
                              <a:pt x="0" y="0"/>
                            </a:moveTo>
                            <a:lnTo>
                              <a:pt x="120934" y="0"/>
                            </a:lnTo>
                            <a:lnTo>
                              <a:pt x="120934" y="241868"/>
                            </a:lnTo>
                            <a:lnTo>
                              <a:pt x="0" y="241868"/>
                            </a:lnTo>
                            <a:close/>
                          </a:path>
                        </a:pathLst>
                      </a:custGeom>
                      <a:solidFill>
                        <a:srgbClr val="88BADB"/>
                      </a:solidFill>
                      <a:ln w="1524" cap="flat">
                        <a:noFill/>
                        <a:prstDash val="solid"/>
                        <a:miter/>
                      </a:ln>
                    </p:spPr>
                    <p:txBody>
                      <a:bodyPr rtlCol="0" anchor="ctr"/>
                      <a:lstStyle/>
                      <a:p>
                        <a:endParaRPr lang="zh-CN" altLang="en-US"/>
                      </a:p>
                    </p:txBody>
                  </p:sp>
                  <p:sp>
                    <p:nvSpPr>
                      <p:cNvPr id="704" name="任意多边形: 形状 703">
                        <a:extLst>
                          <a:ext uri="{FF2B5EF4-FFF2-40B4-BE49-F238E27FC236}">
                            <a16:creationId xmlns:a16="http://schemas.microsoft.com/office/drawing/2014/main" id="{3E1E913E-F794-05CB-76F7-D9C50BD69255}"/>
                          </a:ext>
                        </a:extLst>
                      </p:cNvPr>
                      <p:cNvSpPr/>
                      <p:nvPr/>
                    </p:nvSpPr>
                    <p:spPr>
                      <a:xfrm>
                        <a:off x="3189763" y="3652619"/>
                        <a:ext cx="120934" cy="241869"/>
                      </a:xfrm>
                      <a:custGeom>
                        <a:avLst/>
                        <a:gdLst>
                          <a:gd name="connsiteX0" fmla="*/ 67766 w 120934"/>
                          <a:gd name="connsiteY0" fmla="*/ 1 h 241869"/>
                          <a:gd name="connsiteX1" fmla="*/ 0 w 120934"/>
                          <a:gd name="connsiteY1" fmla="*/ 155132 h 241869"/>
                          <a:gd name="connsiteX2" fmla="*/ 0 w 120934"/>
                          <a:gd name="connsiteY2" fmla="*/ 241868 h 241869"/>
                          <a:gd name="connsiteX3" fmla="*/ 2068 w 120934"/>
                          <a:gd name="connsiteY3" fmla="*/ 241868 h 241869"/>
                          <a:gd name="connsiteX4" fmla="*/ 107724 w 120934"/>
                          <a:gd name="connsiteY4" fmla="*/ 0 h 241869"/>
                          <a:gd name="connsiteX5" fmla="*/ 67766 w 120934"/>
                          <a:gd name="connsiteY5" fmla="*/ 0 h 241869"/>
                          <a:gd name="connsiteX6" fmla="*/ 53166 w 120934"/>
                          <a:gd name="connsiteY6" fmla="*/ 241868 h 241869"/>
                          <a:gd name="connsiteX7" fmla="*/ 120933 w 120934"/>
                          <a:gd name="connsiteY7" fmla="*/ 86737 h 241869"/>
                          <a:gd name="connsiteX8" fmla="*/ 120933 w 120934"/>
                          <a:gd name="connsiteY8" fmla="*/ 49797 h 241869"/>
                          <a:gd name="connsiteX9" fmla="*/ 37030 w 120934"/>
                          <a:gd name="connsiteY9" fmla="*/ 241868 h 241869"/>
                          <a:gd name="connsiteX10" fmla="*/ 53166 w 120934"/>
                          <a:gd name="connsiteY10" fmla="*/ 241868 h 241869"/>
                          <a:gd name="connsiteX11" fmla="*/ 117328 w 120934"/>
                          <a:gd name="connsiteY11" fmla="*/ 1 h 241869"/>
                          <a:gd name="connsiteX12" fmla="*/ 11674 w 120934"/>
                          <a:gd name="connsiteY12" fmla="*/ 241870 h 241869"/>
                          <a:gd name="connsiteX13" fmla="*/ 27810 w 120934"/>
                          <a:gd name="connsiteY13" fmla="*/ 241870 h 241869"/>
                          <a:gd name="connsiteX14" fmla="*/ 120934 w 120934"/>
                          <a:gd name="connsiteY14" fmla="*/ 28689 h 241869"/>
                          <a:gd name="connsiteX15" fmla="*/ 120934 w 120934"/>
                          <a:gd name="connsiteY15" fmla="*/ 1 h 241869"/>
                          <a:gd name="connsiteX16" fmla="*/ 117328 w 120934"/>
                          <a:gd name="connsiteY16" fmla="*/ 1 h 24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0934" h="241869">
                            <a:moveTo>
                              <a:pt x="67766" y="1"/>
                            </a:moveTo>
                            <a:lnTo>
                              <a:pt x="0" y="155132"/>
                            </a:lnTo>
                            <a:lnTo>
                              <a:pt x="0" y="241868"/>
                            </a:lnTo>
                            <a:lnTo>
                              <a:pt x="2068" y="241868"/>
                            </a:lnTo>
                            <a:lnTo>
                              <a:pt x="107724" y="0"/>
                            </a:lnTo>
                            <a:lnTo>
                              <a:pt x="67766" y="0"/>
                            </a:lnTo>
                            <a:close/>
                            <a:moveTo>
                              <a:pt x="53166" y="241868"/>
                            </a:moveTo>
                            <a:lnTo>
                              <a:pt x="120933" y="86737"/>
                            </a:lnTo>
                            <a:lnTo>
                              <a:pt x="120933" y="49797"/>
                            </a:lnTo>
                            <a:lnTo>
                              <a:pt x="37030" y="241868"/>
                            </a:lnTo>
                            <a:lnTo>
                              <a:pt x="53166" y="241868"/>
                            </a:lnTo>
                            <a:close/>
                            <a:moveTo>
                              <a:pt x="117328" y="1"/>
                            </a:moveTo>
                            <a:lnTo>
                              <a:pt x="11674" y="241870"/>
                            </a:lnTo>
                            <a:lnTo>
                              <a:pt x="27810" y="241870"/>
                            </a:lnTo>
                            <a:lnTo>
                              <a:pt x="120934" y="28689"/>
                            </a:lnTo>
                            <a:lnTo>
                              <a:pt x="120934" y="1"/>
                            </a:lnTo>
                            <a:lnTo>
                              <a:pt x="117328" y="1"/>
                            </a:lnTo>
                            <a:close/>
                          </a:path>
                        </a:pathLst>
                      </a:custGeom>
                      <a:solidFill>
                        <a:srgbClr val="FEFEFE">
                          <a:alpha val="20000"/>
                        </a:srgbClr>
                      </a:solidFill>
                      <a:ln w="1524" cap="flat">
                        <a:noFill/>
                        <a:prstDash val="solid"/>
                        <a:miter/>
                      </a:ln>
                    </p:spPr>
                    <p:txBody>
                      <a:bodyPr rtlCol="0" anchor="ctr"/>
                      <a:lstStyle/>
                      <a:p>
                        <a:endParaRPr lang="zh-CN" altLang="en-US"/>
                      </a:p>
                    </p:txBody>
                  </p:sp>
                  <p:sp>
                    <p:nvSpPr>
                      <p:cNvPr id="705" name="任意多边形: 形状 704">
                        <a:extLst>
                          <a:ext uri="{FF2B5EF4-FFF2-40B4-BE49-F238E27FC236}">
                            <a16:creationId xmlns:a16="http://schemas.microsoft.com/office/drawing/2014/main" id="{8AFC78F4-68AB-9A49-3DC4-5D71E3DE6E77}"/>
                          </a:ext>
                        </a:extLst>
                      </p:cNvPr>
                      <p:cNvSpPr/>
                      <p:nvPr/>
                    </p:nvSpPr>
                    <p:spPr>
                      <a:xfrm>
                        <a:off x="3189764" y="3773553"/>
                        <a:ext cx="120933" cy="10293"/>
                      </a:xfrm>
                      <a:custGeom>
                        <a:avLst/>
                        <a:gdLst>
                          <a:gd name="connsiteX0" fmla="*/ 0 w 120933"/>
                          <a:gd name="connsiteY0" fmla="*/ 0 h 10293"/>
                          <a:gd name="connsiteX1" fmla="*/ 120934 w 120933"/>
                          <a:gd name="connsiteY1" fmla="*/ 0 h 10293"/>
                          <a:gd name="connsiteX2" fmla="*/ 120934 w 120933"/>
                          <a:gd name="connsiteY2" fmla="*/ 10293 h 10293"/>
                          <a:gd name="connsiteX3" fmla="*/ 0 w 120933"/>
                          <a:gd name="connsiteY3" fmla="*/ 10293 h 10293"/>
                        </a:gdLst>
                        <a:ahLst/>
                        <a:cxnLst>
                          <a:cxn ang="0">
                            <a:pos x="connsiteX0" y="connsiteY0"/>
                          </a:cxn>
                          <a:cxn ang="0">
                            <a:pos x="connsiteX1" y="connsiteY1"/>
                          </a:cxn>
                          <a:cxn ang="0">
                            <a:pos x="connsiteX2" y="connsiteY2"/>
                          </a:cxn>
                          <a:cxn ang="0">
                            <a:pos x="connsiteX3" y="connsiteY3"/>
                          </a:cxn>
                        </a:cxnLst>
                        <a:rect l="l" t="t" r="r" b="b"/>
                        <a:pathLst>
                          <a:path w="120933" h="10293">
                            <a:moveTo>
                              <a:pt x="0" y="0"/>
                            </a:moveTo>
                            <a:lnTo>
                              <a:pt x="120934" y="0"/>
                            </a:lnTo>
                            <a:lnTo>
                              <a:pt x="120934" y="10293"/>
                            </a:lnTo>
                            <a:lnTo>
                              <a:pt x="0" y="10293"/>
                            </a:lnTo>
                            <a:close/>
                          </a:path>
                        </a:pathLst>
                      </a:custGeom>
                      <a:solidFill>
                        <a:srgbClr val="DFEEF2"/>
                      </a:solidFill>
                      <a:ln w="1524" cap="flat">
                        <a:noFill/>
                        <a:prstDash val="solid"/>
                        <a:miter/>
                      </a:ln>
                    </p:spPr>
                    <p:txBody>
                      <a:bodyPr rtlCol="0" anchor="ctr"/>
                      <a:lstStyle/>
                      <a:p>
                        <a:endParaRPr lang="zh-CN" altLang="en-US"/>
                      </a:p>
                    </p:txBody>
                  </p:sp>
                </p:grpSp>
                <p:grpSp>
                  <p:nvGrpSpPr>
                    <p:cNvPr id="697" name="组合 696">
                      <a:extLst>
                        <a:ext uri="{FF2B5EF4-FFF2-40B4-BE49-F238E27FC236}">
                          <a16:creationId xmlns:a16="http://schemas.microsoft.com/office/drawing/2014/main" id="{7CBECDC6-2AD5-E6ED-36D0-00127F65A864}"/>
                        </a:ext>
                      </a:extLst>
                    </p:cNvPr>
                    <p:cNvGrpSpPr/>
                    <p:nvPr/>
                  </p:nvGrpSpPr>
                  <p:grpSpPr>
                    <a:xfrm>
                      <a:off x="3354536" y="3638170"/>
                      <a:ext cx="149835" cy="270767"/>
                      <a:chOff x="3354536" y="3638170"/>
                      <a:chExt cx="149835" cy="270767"/>
                    </a:xfrm>
                  </p:grpSpPr>
                  <p:sp>
                    <p:nvSpPr>
                      <p:cNvPr id="698" name="任意多边形: 形状 697">
                        <a:extLst>
                          <a:ext uri="{FF2B5EF4-FFF2-40B4-BE49-F238E27FC236}">
                            <a16:creationId xmlns:a16="http://schemas.microsoft.com/office/drawing/2014/main" id="{9D91172D-E7D8-B681-73D5-ABA73964DD92}"/>
                          </a:ext>
                        </a:extLst>
                      </p:cNvPr>
                      <p:cNvSpPr/>
                      <p:nvPr/>
                    </p:nvSpPr>
                    <p:spPr>
                      <a:xfrm rot="5400000">
                        <a:off x="3294070" y="3698637"/>
                        <a:ext cx="270767" cy="149835"/>
                      </a:xfrm>
                      <a:custGeom>
                        <a:avLst/>
                        <a:gdLst>
                          <a:gd name="connsiteX0" fmla="*/ 0 w 270767"/>
                          <a:gd name="connsiteY0" fmla="*/ 0 h 149835"/>
                          <a:gd name="connsiteX1" fmla="*/ 270767 w 270767"/>
                          <a:gd name="connsiteY1" fmla="*/ 0 h 149835"/>
                          <a:gd name="connsiteX2" fmla="*/ 270767 w 270767"/>
                          <a:gd name="connsiteY2" fmla="*/ 149835 h 149835"/>
                          <a:gd name="connsiteX3" fmla="*/ 0 w 270767"/>
                          <a:gd name="connsiteY3" fmla="*/ 149835 h 149835"/>
                        </a:gdLst>
                        <a:ahLst/>
                        <a:cxnLst>
                          <a:cxn ang="0">
                            <a:pos x="connsiteX0" y="connsiteY0"/>
                          </a:cxn>
                          <a:cxn ang="0">
                            <a:pos x="connsiteX1" y="connsiteY1"/>
                          </a:cxn>
                          <a:cxn ang="0">
                            <a:pos x="connsiteX2" y="connsiteY2"/>
                          </a:cxn>
                          <a:cxn ang="0">
                            <a:pos x="connsiteX3" y="connsiteY3"/>
                          </a:cxn>
                        </a:cxnLst>
                        <a:rect l="l" t="t" r="r" b="b"/>
                        <a:pathLst>
                          <a:path w="270767" h="149835">
                            <a:moveTo>
                              <a:pt x="0" y="0"/>
                            </a:moveTo>
                            <a:lnTo>
                              <a:pt x="270767" y="0"/>
                            </a:lnTo>
                            <a:lnTo>
                              <a:pt x="270767" y="149835"/>
                            </a:lnTo>
                            <a:lnTo>
                              <a:pt x="0" y="149835"/>
                            </a:lnTo>
                            <a:close/>
                          </a:path>
                        </a:pathLst>
                      </a:custGeom>
                      <a:solidFill>
                        <a:srgbClr val="DFEEF2"/>
                      </a:solidFill>
                      <a:ln w="1524" cap="flat">
                        <a:noFill/>
                        <a:prstDash val="solid"/>
                        <a:miter/>
                      </a:ln>
                    </p:spPr>
                    <p:txBody>
                      <a:bodyPr rtlCol="0" anchor="ctr"/>
                      <a:lstStyle/>
                      <a:p>
                        <a:endParaRPr lang="zh-CN" altLang="en-US"/>
                      </a:p>
                    </p:txBody>
                  </p:sp>
                  <p:sp>
                    <p:nvSpPr>
                      <p:cNvPr id="699" name="任意多边形: 形状 698">
                        <a:extLst>
                          <a:ext uri="{FF2B5EF4-FFF2-40B4-BE49-F238E27FC236}">
                            <a16:creationId xmlns:a16="http://schemas.microsoft.com/office/drawing/2014/main" id="{131DD724-305B-75E0-E31B-9625CED98984}"/>
                          </a:ext>
                        </a:extLst>
                      </p:cNvPr>
                      <p:cNvSpPr/>
                      <p:nvPr/>
                    </p:nvSpPr>
                    <p:spPr>
                      <a:xfrm>
                        <a:off x="3368986" y="3652621"/>
                        <a:ext cx="120933" cy="241867"/>
                      </a:xfrm>
                      <a:custGeom>
                        <a:avLst/>
                        <a:gdLst>
                          <a:gd name="connsiteX0" fmla="*/ 0 w 120933"/>
                          <a:gd name="connsiteY0" fmla="*/ 0 h 241867"/>
                          <a:gd name="connsiteX1" fmla="*/ 120934 w 120933"/>
                          <a:gd name="connsiteY1" fmla="*/ 0 h 241867"/>
                          <a:gd name="connsiteX2" fmla="*/ 120934 w 120933"/>
                          <a:gd name="connsiteY2" fmla="*/ 241868 h 241867"/>
                          <a:gd name="connsiteX3" fmla="*/ 0 w 120933"/>
                          <a:gd name="connsiteY3" fmla="*/ 241868 h 241867"/>
                        </a:gdLst>
                        <a:ahLst/>
                        <a:cxnLst>
                          <a:cxn ang="0">
                            <a:pos x="connsiteX0" y="connsiteY0"/>
                          </a:cxn>
                          <a:cxn ang="0">
                            <a:pos x="connsiteX1" y="connsiteY1"/>
                          </a:cxn>
                          <a:cxn ang="0">
                            <a:pos x="connsiteX2" y="connsiteY2"/>
                          </a:cxn>
                          <a:cxn ang="0">
                            <a:pos x="connsiteX3" y="connsiteY3"/>
                          </a:cxn>
                        </a:cxnLst>
                        <a:rect l="l" t="t" r="r" b="b"/>
                        <a:pathLst>
                          <a:path w="120933" h="241867">
                            <a:moveTo>
                              <a:pt x="0" y="0"/>
                            </a:moveTo>
                            <a:lnTo>
                              <a:pt x="120934" y="0"/>
                            </a:lnTo>
                            <a:lnTo>
                              <a:pt x="120934" y="241868"/>
                            </a:lnTo>
                            <a:lnTo>
                              <a:pt x="0" y="241868"/>
                            </a:lnTo>
                            <a:close/>
                          </a:path>
                        </a:pathLst>
                      </a:custGeom>
                      <a:solidFill>
                        <a:srgbClr val="88BADB"/>
                      </a:solidFill>
                      <a:ln w="1524" cap="flat">
                        <a:noFill/>
                        <a:prstDash val="solid"/>
                        <a:miter/>
                      </a:ln>
                    </p:spPr>
                    <p:txBody>
                      <a:bodyPr rtlCol="0" anchor="ctr"/>
                      <a:lstStyle/>
                      <a:p>
                        <a:endParaRPr lang="zh-CN" altLang="en-US"/>
                      </a:p>
                    </p:txBody>
                  </p:sp>
                  <p:sp>
                    <p:nvSpPr>
                      <p:cNvPr id="700" name="任意多边形: 形状 699">
                        <a:extLst>
                          <a:ext uri="{FF2B5EF4-FFF2-40B4-BE49-F238E27FC236}">
                            <a16:creationId xmlns:a16="http://schemas.microsoft.com/office/drawing/2014/main" id="{7A619411-3EBD-5B5C-E8B5-2E208736DBA5}"/>
                          </a:ext>
                        </a:extLst>
                      </p:cNvPr>
                      <p:cNvSpPr/>
                      <p:nvPr/>
                    </p:nvSpPr>
                    <p:spPr>
                      <a:xfrm>
                        <a:off x="3368986" y="3652619"/>
                        <a:ext cx="120934" cy="241869"/>
                      </a:xfrm>
                      <a:custGeom>
                        <a:avLst/>
                        <a:gdLst>
                          <a:gd name="connsiteX0" fmla="*/ 67766 w 120934"/>
                          <a:gd name="connsiteY0" fmla="*/ 1 h 241869"/>
                          <a:gd name="connsiteX1" fmla="*/ 0 w 120934"/>
                          <a:gd name="connsiteY1" fmla="*/ 155132 h 241869"/>
                          <a:gd name="connsiteX2" fmla="*/ 0 w 120934"/>
                          <a:gd name="connsiteY2" fmla="*/ 241868 h 241869"/>
                          <a:gd name="connsiteX3" fmla="*/ 2068 w 120934"/>
                          <a:gd name="connsiteY3" fmla="*/ 241868 h 241869"/>
                          <a:gd name="connsiteX4" fmla="*/ 107724 w 120934"/>
                          <a:gd name="connsiteY4" fmla="*/ 0 h 241869"/>
                          <a:gd name="connsiteX5" fmla="*/ 67766 w 120934"/>
                          <a:gd name="connsiteY5" fmla="*/ 0 h 241869"/>
                          <a:gd name="connsiteX6" fmla="*/ 53168 w 120934"/>
                          <a:gd name="connsiteY6" fmla="*/ 241868 h 241869"/>
                          <a:gd name="connsiteX7" fmla="*/ 120934 w 120934"/>
                          <a:gd name="connsiteY7" fmla="*/ 86737 h 241869"/>
                          <a:gd name="connsiteX8" fmla="*/ 120934 w 120934"/>
                          <a:gd name="connsiteY8" fmla="*/ 49797 h 241869"/>
                          <a:gd name="connsiteX9" fmla="*/ 37030 w 120934"/>
                          <a:gd name="connsiteY9" fmla="*/ 241868 h 241869"/>
                          <a:gd name="connsiteX10" fmla="*/ 53168 w 120934"/>
                          <a:gd name="connsiteY10" fmla="*/ 241868 h 241869"/>
                          <a:gd name="connsiteX11" fmla="*/ 117328 w 120934"/>
                          <a:gd name="connsiteY11" fmla="*/ 1 h 241869"/>
                          <a:gd name="connsiteX12" fmla="*/ 11672 w 120934"/>
                          <a:gd name="connsiteY12" fmla="*/ 241870 h 241869"/>
                          <a:gd name="connsiteX13" fmla="*/ 27808 w 120934"/>
                          <a:gd name="connsiteY13" fmla="*/ 241870 h 241869"/>
                          <a:gd name="connsiteX14" fmla="*/ 120932 w 120934"/>
                          <a:gd name="connsiteY14" fmla="*/ 28689 h 241869"/>
                          <a:gd name="connsiteX15" fmla="*/ 120932 w 120934"/>
                          <a:gd name="connsiteY15" fmla="*/ 1 h 241869"/>
                          <a:gd name="connsiteX16" fmla="*/ 117328 w 120934"/>
                          <a:gd name="connsiteY16" fmla="*/ 1 h 24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0934" h="241869">
                            <a:moveTo>
                              <a:pt x="67766" y="1"/>
                            </a:moveTo>
                            <a:lnTo>
                              <a:pt x="0" y="155132"/>
                            </a:lnTo>
                            <a:lnTo>
                              <a:pt x="0" y="241868"/>
                            </a:lnTo>
                            <a:lnTo>
                              <a:pt x="2068" y="241868"/>
                            </a:lnTo>
                            <a:lnTo>
                              <a:pt x="107724" y="0"/>
                            </a:lnTo>
                            <a:lnTo>
                              <a:pt x="67766" y="0"/>
                            </a:lnTo>
                            <a:close/>
                            <a:moveTo>
                              <a:pt x="53168" y="241868"/>
                            </a:moveTo>
                            <a:lnTo>
                              <a:pt x="120934" y="86737"/>
                            </a:lnTo>
                            <a:lnTo>
                              <a:pt x="120934" y="49797"/>
                            </a:lnTo>
                            <a:lnTo>
                              <a:pt x="37030" y="241868"/>
                            </a:lnTo>
                            <a:lnTo>
                              <a:pt x="53168" y="241868"/>
                            </a:lnTo>
                            <a:close/>
                            <a:moveTo>
                              <a:pt x="117328" y="1"/>
                            </a:moveTo>
                            <a:lnTo>
                              <a:pt x="11672" y="241870"/>
                            </a:lnTo>
                            <a:lnTo>
                              <a:pt x="27808" y="241870"/>
                            </a:lnTo>
                            <a:lnTo>
                              <a:pt x="120932" y="28689"/>
                            </a:lnTo>
                            <a:lnTo>
                              <a:pt x="120932" y="1"/>
                            </a:lnTo>
                            <a:lnTo>
                              <a:pt x="117328" y="1"/>
                            </a:lnTo>
                            <a:close/>
                          </a:path>
                        </a:pathLst>
                      </a:custGeom>
                      <a:solidFill>
                        <a:srgbClr val="FEFEFE">
                          <a:alpha val="20000"/>
                        </a:srgbClr>
                      </a:solidFill>
                      <a:ln w="1524" cap="flat">
                        <a:noFill/>
                        <a:prstDash val="solid"/>
                        <a:miter/>
                      </a:ln>
                    </p:spPr>
                    <p:txBody>
                      <a:bodyPr rtlCol="0" anchor="ctr"/>
                      <a:lstStyle/>
                      <a:p>
                        <a:endParaRPr lang="zh-CN" altLang="en-US"/>
                      </a:p>
                    </p:txBody>
                  </p:sp>
                  <p:sp>
                    <p:nvSpPr>
                      <p:cNvPr id="701" name="任意多边形: 形状 700">
                        <a:extLst>
                          <a:ext uri="{FF2B5EF4-FFF2-40B4-BE49-F238E27FC236}">
                            <a16:creationId xmlns:a16="http://schemas.microsoft.com/office/drawing/2014/main" id="{4D480C71-3C46-9A70-88BC-FEE04E6C4E08}"/>
                          </a:ext>
                        </a:extLst>
                      </p:cNvPr>
                      <p:cNvSpPr/>
                      <p:nvPr/>
                    </p:nvSpPr>
                    <p:spPr>
                      <a:xfrm>
                        <a:off x="3368986" y="3773553"/>
                        <a:ext cx="120933" cy="10293"/>
                      </a:xfrm>
                      <a:custGeom>
                        <a:avLst/>
                        <a:gdLst>
                          <a:gd name="connsiteX0" fmla="*/ 0 w 120933"/>
                          <a:gd name="connsiteY0" fmla="*/ 0 h 10293"/>
                          <a:gd name="connsiteX1" fmla="*/ 120934 w 120933"/>
                          <a:gd name="connsiteY1" fmla="*/ 0 h 10293"/>
                          <a:gd name="connsiteX2" fmla="*/ 120934 w 120933"/>
                          <a:gd name="connsiteY2" fmla="*/ 10293 h 10293"/>
                          <a:gd name="connsiteX3" fmla="*/ 0 w 120933"/>
                          <a:gd name="connsiteY3" fmla="*/ 10293 h 10293"/>
                        </a:gdLst>
                        <a:ahLst/>
                        <a:cxnLst>
                          <a:cxn ang="0">
                            <a:pos x="connsiteX0" y="connsiteY0"/>
                          </a:cxn>
                          <a:cxn ang="0">
                            <a:pos x="connsiteX1" y="connsiteY1"/>
                          </a:cxn>
                          <a:cxn ang="0">
                            <a:pos x="connsiteX2" y="connsiteY2"/>
                          </a:cxn>
                          <a:cxn ang="0">
                            <a:pos x="connsiteX3" y="connsiteY3"/>
                          </a:cxn>
                        </a:cxnLst>
                        <a:rect l="l" t="t" r="r" b="b"/>
                        <a:pathLst>
                          <a:path w="120933" h="10293">
                            <a:moveTo>
                              <a:pt x="0" y="0"/>
                            </a:moveTo>
                            <a:lnTo>
                              <a:pt x="120934" y="0"/>
                            </a:lnTo>
                            <a:lnTo>
                              <a:pt x="120934" y="10293"/>
                            </a:lnTo>
                            <a:lnTo>
                              <a:pt x="0" y="10293"/>
                            </a:lnTo>
                            <a:close/>
                          </a:path>
                        </a:pathLst>
                      </a:custGeom>
                      <a:solidFill>
                        <a:srgbClr val="DFEEF2"/>
                      </a:solidFill>
                      <a:ln w="1524" cap="flat">
                        <a:noFill/>
                        <a:prstDash val="solid"/>
                        <a:miter/>
                      </a:ln>
                    </p:spPr>
                    <p:txBody>
                      <a:bodyPr rtlCol="0" anchor="ctr"/>
                      <a:lstStyle/>
                      <a:p>
                        <a:endParaRPr lang="zh-CN" altLang="en-US"/>
                      </a:p>
                    </p:txBody>
                  </p:sp>
                </p:grpSp>
              </p:grpSp>
              <p:grpSp>
                <p:nvGrpSpPr>
                  <p:cNvPr id="661" name="组合 660">
                    <a:extLst>
                      <a:ext uri="{FF2B5EF4-FFF2-40B4-BE49-F238E27FC236}">
                        <a16:creationId xmlns:a16="http://schemas.microsoft.com/office/drawing/2014/main" id="{7B83E3D7-52B1-9D81-9C1E-83F2A2B67559}"/>
                      </a:ext>
                    </a:extLst>
                  </p:cNvPr>
                  <p:cNvGrpSpPr/>
                  <p:nvPr/>
                </p:nvGrpSpPr>
                <p:grpSpPr>
                  <a:xfrm>
                    <a:off x="3039360" y="4105406"/>
                    <a:ext cx="114953" cy="257778"/>
                    <a:chOff x="3039360" y="4105406"/>
                    <a:chExt cx="114953" cy="257778"/>
                  </a:xfrm>
                </p:grpSpPr>
                <p:sp>
                  <p:nvSpPr>
                    <p:cNvPr id="692" name="任意多边形: 形状 691">
                      <a:extLst>
                        <a:ext uri="{FF2B5EF4-FFF2-40B4-BE49-F238E27FC236}">
                          <a16:creationId xmlns:a16="http://schemas.microsoft.com/office/drawing/2014/main" id="{F8A26E3F-2520-EB12-9B7E-935ED225B68B}"/>
                        </a:ext>
                      </a:extLst>
                    </p:cNvPr>
                    <p:cNvSpPr/>
                    <p:nvPr/>
                  </p:nvSpPr>
                  <p:spPr>
                    <a:xfrm rot="-5400000">
                      <a:off x="2967948" y="4176818"/>
                      <a:ext cx="257778" cy="114953"/>
                    </a:xfrm>
                    <a:custGeom>
                      <a:avLst/>
                      <a:gdLst>
                        <a:gd name="connsiteX0" fmla="*/ 0 w 257778"/>
                        <a:gd name="connsiteY0" fmla="*/ 0 h 114953"/>
                        <a:gd name="connsiteX1" fmla="*/ 257779 w 257778"/>
                        <a:gd name="connsiteY1" fmla="*/ 0 h 114953"/>
                        <a:gd name="connsiteX2" fmla="*/ 257779 w 257778"/>
                        <a:gd name="connsiteY2" fmla="*/ 114954 h 114953"/>
                        <a:gd name="connsiteX3" fmla="*/ 0 w 257778"/>
                        <a:gd name="connsiteY3" fmla="*/ 114954 h 114953"/>
                      </a:gdLst>
                      <a:ahLst/>
                      <a:cxnLst>
                        <a:cxn ang="0">
                          <a:pos x="connsiteX0" y="connsiteY0"/>
                        </a:cxn>
                        <a:cxn ang="0">
                          <a:pos x="connsiteX1" y="connsiteY1"/>
                        </a:cxn>
                        <a:cxn ang="0">
                          <a:pos x="connsiteX2" y="connsiteY2"/>
                        </a:cxn>
                        <a:cxn ang="0">
                          <a:pos x="connsiteX3" y="connsiteY3"/>
                        </a:cxn>
                      </a:cxnLst>
                      <a:rect l="l" t="t" r="r" b="b"/>
                      <a:pathLst>
                        <a:path w="257778" h="114953">
                          <a:moveTo>
                            <a:pt x="0" y="0"/>
                          </a:moveTo>
                          <a:lnTo>
                            <a:pt x="257779" y="0"/>
                          </a:lnTo>
                          <a:lnTo>
                            <a:pt x="257779" y="114954"/>
                          </a:lnTo>
                          <a:lnTo>
                            <a:pt x="0" y="114954"/>
                          </a:lnTo>
                          <a:close/>
                        </a:path>
                      </a:pathLst>
                    </a:custGeom>
                    <a:solidFill>
                      <a:srgbClr val="DFEEF2"/>
                    </a:solidFill>
                    <a:ln w="1524" cap="flat">
                      <a:noFill/>
                      <a:prstDash val="solid"/>
                      <a:miter/>
                    </a:ln>
                  </p:spPr>
                  <p:txBody>
                    <a:bodyPr rtlCol="0" anchor="ctr"/>
                    <a:lstStyle/>
                    <a:p>
                      <a:endParaRPr lang="zh-CN" altLang="en-US"/>
                    </a:p>
                  </p:txBody>
                </p:sp>
                <p:sp>
                  <p:nvSpPr>
                    <p:cNvPr id="693" name="任意多边形: 形状 692">
                      <a:extLst>
                        <a:ext uri="{FF2B5EF4-FFF2-40B4-BE49-F238E27FC236}">
                          <a16:creationId xmlns:a16="http://schemas.microsoft.com/office/drawing/2014/main" id="{E8DF9315-CB7E-B681-E575-08D069E229C6}"/>
                        </a:ext>
                      </a:extLst>
                    </p:cNvPr>
                    <p:cNvSpPr/>
                    <p:nvPr/>
                  </p:nvSpPr>
                  <p:spPr>
                    <a:xfrm rot="-5400000">
                      <a:off x="2983551" y="4192420"/>
                      <a:ext cx="226574" cy="83751"/>
                    </a:xfrm>
                    <a:custGeom>
                      <a:avLst/>
                      <a:gdLst>
                        <a:gd name="connsiteX0" fmla="*/ 0 w 226574"/>
                        <a:gd name="connsiteY0" fmla="*/ 0 h 83751"/>
                        <a:gd name="connsiteX1" fmla="*/ 226574 w 226574"/>
                        <a:gd name="connsiteY1" fmla="*/ 0 h 83751"/>
                        <a:gd name="connsiteX2" fmla="*/ 226574 w 226574"/>
                        <a:gd name="connsiteY2" fmla="*/ 83751 h 83751"/>
                        <a:gd name="connsiteX3" fmla="*/ 0 w 226574"/>
                        <a:gd name="connsiteY3" fmla="*/ 83751 h 83751"/>
                      </a:gdLst>
                      <a:ahLst/>
                      <a:cxnLst>
                        <a:cxn ang="0">
                          <a:pos x="connsiteX0" y="connsiteY0"/>
                        </a:cxn>
                        <a:cxn ang="0">
                          <a:pos x="connsiteX1" y="connsiteY1"/>
                        </a:cxn>
                        <a:cxn ang="0">
                          <a:pos x="connsiteX2" y="connsiteY2"/>
                        </a:cxn>
                        <a:cxn ang="0">
                          <a:pos x="connsiteX3" y="connsiteY3"/>
                        </a:cxn>
                      </a:cxnLst>
                      <a:rect l="l" t="t" r="r" b="b"/>
                      <a:pathLst>
                        <a:path w="226574" h="83751">
                          <a:moveTo>
                            <a:pt x="0" y="0"/>
                          </a:moveTo>
                          <a:lnTo>
                            <a:pt x="226574" y="0"/>
                          </a:lnTo>
                          <a:lnTo>
                            <a:pt x="226574" y="83751"/>
                          </a:lnTo>
                          <a:lnTo>
                            <a:pt x="0" y="83751"/>
                          </a:lnTo>
                          <a:close/>
                        </a:path>
                      </a:pathLst>
                    </a:custGeom>
                    <a:solidFill>
                      <a:srgbClr val="88BADB"/>
                    </a:solidFill>
                    <a:ln w="1524" cap="flat">
                      <a:noFill/>
                      <a:prstDash val="solid"/>
                      <a:miter/>
                    </a:ln>
                  </p:spPr>
                  <p:txBody>
                    <a:bodyPr rtlCol="0" anchor="ctr"/>
                    <a:lstStyle/>
                    <a:p>
                      <a:endParaRPr lang="zh-CN" altLang="en-US"/>
                    </a:p>
                  </p:txBody>
                </p:sp>
                <p:sp>
                  <p:nvSpPr>
                    <p:cNvPr id="694" name="任意多边形: 形状 693">
                      <a:extLst>
                        <a:ext uri="{FF2B5EF4-FFF2-40B4-BE49-F238E27FC236}">
                          <a16:creationId xmlns:a16="http://schemas.microsoft.com/office/drawing/2014/main" id="{1F30EE3A-239C-7C8C-BF65-7F79516009E7}"/>
                        </a:ext>
                      </a:extLst>
                    </p:cNvPr>
                    <p:cNvSpPr/>
                    <p:nvPr/>
                  </p:nvSpPr>
                  <p:spPr>
                    <a:xfrm>
                      <a:off x="3054963" y="4173420"/>
                      <a:ext cx="83751" cy="14450"/>
                    </a:xfrm>
                    <a:custGeom>
                      <a:avLst/>
                      <a:gdLst>
                        <a:gd name="connsiteX0" fmla="*/ 0 w 83751"/>
                        <a:gd name="connsiteY0" fmla="*/ 0 h 14450"/>
                        <a:gd name="connsiteX1" fmla="*/ 83751 w 83751"/>
                        <a:gd name="connsiteY1" fmla="*/ 0 h 14450"/>
                        <a:gd name="connsiteX2" fmla="*/ 83751 w 83751"/>
                        <a:gd name="connsiteY2" fmla="*/ 14451 h 14450"/>
                        <a:gd name="connsiteX3" fmla="*/ 0 w 83751"/>
                        <a:gd name="connsiteY3" fmla="*/ 14451 h 14450"/>
                      </a:gdLst>
                      <a:ahLst/>
                      <a:cxnLst>
                        <a:cxn ang="0">
                          <a:pos x="connsiteX0" y="connsiteY0"/>
                        </a:cxn>
                        <a:cxn ang="0">
                          <a:pos x="connsiteX1" y="connsiteY1"/>
                        </a:cxn>
                        <a:cxn ang="0">
                          <a:pos x="connsiteX2" y="connsiteY2"/>
                        </a:cxn>
                        <a:cxn ang="0">
                          <a:pos x="connsiteX3" y="connsiteY3"/>
                        </a:cxn>
                      </a:cxnLst>
                      <a:rect l="l" t="t" r="r" b="b"/>
                      <a:pathLst>
                        <a:path w="83751" h="14450">
                          <a:moveTo>
                            <a:pt x="0" y="0"/>
                          </a:moveTo>
                          <a:lnTo>
                            <a:pt x="83751" y="0"/>
                          </a:lnTo>
                          <a:lnTo>
                            <a:pt x="83751" y="14451"/>
                          </a:lnTo>
                          <a:lnTo>
                            <a:pt x="0" y="14451"/>
                          </a:lnTo>
                          <a:close/>
                        </a:path>
                      </a:pathLst>
                    </a:custGeom>
                    <a:solidFill>
                      <a:srgbClr val="DFEEF2"/>
                    </a:solidFill>
                    <a:ln w="1524" cap="flat">
                      <a:noFill/>
                      <a:prstDash val="solid"/>
                      <a:miter/>
                    </a:ln>
                  </p:spPr>
                  <p:txBody>
                    <a:bodyPr rtlCol="0" anchor="ctr"/>
                    <a:lstStyle/>
                    <a:p>
                      <a:endParaRPr lang="zh-CN" altLang="en-US"/>
                    </a:p>
                  </p:txBody>
                </p:sp>
              </p:grpSp>
              <p:grpSp>
                <p:nvGrpSpPr>
                  <p:cNvPr id="662" name="组合 661">
                    <a:extLst>
                      <a:ext uri="{FF2B5EF4-FFF2-40B4-BE49-F238E27FC236}">
                        <a16:creationId xmlns:a16="http://schemas.microsoft.com/office/drawing/2014/main" id="{D2D5A716-84F2-5AE2-D540-998E92A9DECB}"/>
                      </a:ext>
                    </a:extLst>
                  </p:cNvPr>
                  <p:cNvGrpSpPr/>
                  <p:nvPr/>
                </p:nvGrpSpPr>
                <p:grpSpPr>
                  <a:xfrm>
                    <a:off x="3346672" y="4105406"/>
                    <a:ext cx="114953" cy="257778"/>
                    <a:chOff x="3346672" y="4105406"/>
                    <a:chExt cx="114953" cy="257778"/>
                  </a:xfrm>
                </p:grpSpPr>
                <p:sp>
                  <p:nvSpPr>
                    <p:cNvPr id="689" name="任意多边形: 形状 688">
                      <a:extLst>
                        <a:ext uri="{FF2B5EF4-FFF2-40B4-BE49-F238E27FC236}">
                          <a16:creationId xmlns:a16="http://schemas.microsoft.com/office/drawing/2014/main" id="{D791C004-AD65-3F33-4EFC-2E0A9CE7847B}"/>
                        </a:ext>
                      </a:extLst>
                    </p:cNvPr>
                    <p:cNvSpPr/>
                    <p:nvPr/>
                  </p:nvSpPr>
                  <p:spPr>
                    <a:xfrm rot="-5400000">
                      <a:off x="3275260" y="4176819"/>
                      <a:ext cx="257778" cy="114953"/>
                    </a:xfrm>
                    <a:custGeom>
                      <a:avLst/>
                      <a:gdLst>
                        <a:gd name="connsiteX0" fmla="*/ 0 w 257778"/>
                        <a:gd name="connsiteY0" fmla="*/ 0 h 114953"/>
                        <a:gd name="connsiteX1" fmla="*/ 257779 w 257778"/>
                        <a:gd name="connsiteY1" fmla="*/ 0 h 114953"/>
                        <a:gd name="connsiteX2" fmla="*/ 257779 w 257778"/>
                        <a:gd name="connsiteY2" fmla="*/ 114954 h 114953"/>
                        <a:gd name="connsiteX3" fmla="*/ 0 w 257778"/>
                        <a:gd name="connsiteY3" fmla="*/ 114954 h 114953"/>
                      </a:gdLst>
                      <a:ahLst/>
                      <a:cxnLst>
                        <a:cxn ang="0">
                          <a:pos x="connsiteX0" y="connsiteY0"/>
                        </a:cxn>
                        <a:cxn ang="0">
                          <a:pos x="connsiteX1" y="connsiteY1"/>
                        </a:cxn>
                        <a:cxn ang="0">
                          <a:pos x="connsiteX2" y="connsiteY2"/>
                        </a:cxn>
                        <a:cxn ang="0">
                          <a:pos x="connsiteX3" y="connsiteY3"/>
                        </a:cxn>
                      </a:cxnLst>
                      <a:rect l="l" t="t" r="r" b="b"/>
                      <a:pathLst>
                        <a:path w="257778" h="114953">
                          <a:moveTo>
                            <a:pt x="0" y="0"/>
                          </a:moveTo>
                          <a:lnTo>
                            <a:pt x="257779" y="0"/>
                          </a:lnTo>
                          <a:lnTo>
                            <a:pt x="257779" y="114954"/>
                          </a:lnTo>
                          <a:lnTo>
                            <a:pt x="0" y="114954"/>
                          </a:lnTo>
                          <a:close/>
                        </a:path>
                      </a:pathLst>
                    </a:custGeom>
                    <a:solidFill>
                      <a:srgbClr val="DFEEF2"/>
                    </a:solidFill>
                    <a:ln w="1524" cap="flat">
                      <a:noFill/>
                      <a:prstDash val="solid"/>
                      <a:miter/>
                    </a:ln>
                  </p:spPr>
                  <p:txBody>
                    <a:bodyPr rtlCol="0" anchor="ctr"/>
                    <a:lstStyle/>
                    <a:p>
                      <a:endParaRPr lang="zh-CN" altLang="en-US"/>
                    </a:p>
                  </p:txBody>
                </p:sp>
                <p:sp>
                  <p:nvSpPr>
                    <p:cNvPr id="690" name="任意多边形: 形状 689">
                      <a:extLst>
                        <a:ext uri="{FF2B5EF4-FFF2-40B4-BE49-F238E27FC236}">
                          <a16:creationId xmlns:a16="http://schemas.microsoft.com/office/drawing/2014/main" id="{A8149E07-CDDD-44CF-A004-140C5678096A}"/>
                        </a:ext>
                      </a:extLst>
                    </p:cNvPr>
                    <p:cNvSpPr/>
                    <p:nvPr/>
                  </p:nvSpPr>
                  <p:spPr>
                    <a:xfrm rot="-5400000">
                      <a:off x="3290863" y="4192421"/>
                      <a:ext cx="226574" cy="83751"/>
                    </a:xfrm>
                    <a:custGeom>
                      <a:avLst/>
                      <a:gdLst>
                        <a:gd name="connsiteX0" fmla="*/ 0 w 226574"/>
                        <a:gd name="connsiteY0" fmla="*/ 0 h 83751"/>
                        <a:gd name="connsiteX1" fmla="*/ 226574 w 226574"/>
                        <a:gd name="connsiteY1" fmla="*/ 0 h 83751"/>
                        <a:gd name="connsiteX2" fmla="*/ 226574 w 226574"/>
                        <a:gd name="connsiteY2" fmla="*/ 83751 h 83751"/>
                        <a:gd name="connsiteX3" fmla="*/ 0 w 226574"/>
                        <a:gd name="connsiteY3" fmla="*/ 83751 h 83751"/>
                      </a:gdLst>
                      <a:ahLst/>
                      <a:cxnLst>
                        <a:cxn ang="0">
                          <a:pos x="connsiteX0" y="connsiteY0"/>
                        </a:cxn>
                        <a:cxn ang="0">
                          <a:pos x="connsiteX1" y="connsiteY1"/>
                        </a:cxn>
                        <a:cxn ang="0">
                          <a:pos x="connsiteX2" y="connsiteY2"/>
                        </a:cxn>
                        <a:cxn ang="0">
                          <a:pos x="connsiteX3" y="connsiteY3"/>
                        </a:cxn>
                      </a:cxnLst>
                      <a:rect l="l" t="t" r="r" b="b"/>
                      <a:pathLst>
                        <a:path w="226574" h="83751">
                          <a:moveTo>
                            <a:pt x="0" y="0"/>
                          </a:moveTo>
                          <a:lnTo>
                            <a:pt x="226574" y="0"/>
                          </a:lnTo>
                          <a:lnTo>
                            <a:pt x="226574" y="83751"/>
                          </a:lnTo>
                          <a:lnTo>
                            <a:pt x="0" y="83751"/>
                          </a:lnTo>
                          <a:close/>
                        </a:path>
                      </a:pathLst>
                    </a:custGeom>
                    <a:solidFill>
                      <a:srgbClr val="88BADB"/>
                    </a:solidFill>
                    <a:ln w="1524" cap="flat">
                      <a:noFill/>
                      <a:prstDash val="solid"/>
                      <a:miter/>
                    </a:ln>
                  </p:spPr>
                  <p:txBody>
                    <a:bodyPr rtlCol="0" anchor="ctr"/>
                    <a:lstStyle/>
                    <a:p>
                      <a:endParaRPr lang="zh-CN" altLang="en-US"/>
                    </a:p>
                  </p:txBody>
                </p:sp>
                <p:sp>
                  <p:nvSpPr>
                    <p:cNvPr id="691" name="任意多边形: 形状 690">
                      <a:extLst>
                        <a:ext uri="{FF2B5EF4-FFF2-40B4-BE49-F238E27FC236}">
                          <a16:creationId xmlns:a16="http://schemas.microsoft.com/office/drawing/2014/main" id="{9CCBD846-750E-0368-B8FF-3D188BCBAF15}"/>
                        </a:ext>
                      </a:extLst>
                    </p:cNvPr>
                    <p:cNvSpPr/>
                    <p:nvPr/>
                  </p:nvSpPr>
                  <p:spPr>
                    <a:xfrm>
                      <a:off x="3362274" y="4173420"/>
                      <a:ext cx="83751" cy="14450"/>
                    </a:xfrm>
                    <a:custGeom>
                      <a:avLst/>
                      <a:gdLst>
                        <a:gd name="connsiteX0" fmla="*/ 0 w 83751"/>
                        <a:gd name="connsiteY0" fmla="*/ 0 h 14450"/>
                        <a:gd name="connsiteX1" fmla="*/ 83752 w 83751"/>
                        <a:gd name="connsiteY1" fmla="*/ 0 h 14450"/>
                        <a:gd name="connsiteX2" fmla="*/ 83752 w 83751"/>
                        <a:gd name="connsiteY2" fmla="*/ 14451 h 14450"/>
                        <a:gd name="connsiteX3" fmla="*/ 0 w 83751"/>
                        <a:gd name="connsiteY3" fmla="*/ 14451 h 14450"/>
                      </a:gdLst>
                      <a:ahLst/>
                      <a:cxnLst>
                        <a:cxn ang="0">
                          <a:pos x="connsiteX0" y="connsiteY0"/>
                        </a:cxn>
                        <a:cxn ang="0">
                          <a:pos x="connsiteX1" y="connsiteY1"/>
                        </a:cxn>
                        <a:cxn ang="0">
                          <a:pos x="connsiteX2" y="connsiteY2"/>
                        </a:cxn>
                        <a:cxn ang="0">
                          <a:pos x="connsiteX3" y="connsiteY3"/>
                        </a:cxn>
                      </a:cxnLst>
                      <a:rect l="l" t="t" r="r" b="b"/>
                      <a:pathLst>
                        <a:path w="83751" h="14450">
                          <a:moveTo>
                            <a:pt x="0" y="0"/>
                          </a:moveTo>
                          <a:lnTo>
                            <a:pt x="83752" y="0"/>
                          </a:lnTo>
                          <a:lnTo>
                            <a:pt x="83752" y="14451"/>
                          </a:lnTo>
                          <a:lnTo>
                            <a:pt x="0" y="14451"/>
                          </a:lnTo>
                          <a:close/>
                        </a:path>
                      </a:pathLst>
                    </a:custGeom>
                    <a:solidFill>
                      <a:srgbClr val="DFEEF2"/>
                    </a:solidFill>
                    <a:ln w="1524" cap="flat">
                      <a:noFill/>
                      <a:prstDash val="solid"/>
                      <a:miter/>
                    </a:ln>
                  </p:spPr>
                  <p:txBody>
                    <a:bodyPr rtlCol="0" anchor="ctr"/>
                    <a:lstStyle/>
                    <a:p>
                      <a:endParaRPr lang="zh-CN" altLang="en-US"/>
                    </a:p>
                  </p:txBody>
                </p:sp>
              </p:grpSp>
              <p:grpSp>
                <p:nvGrpSpPr>
                  <p:cNvPr id="663" name="组合 662">
                    <a:extLst>
                      <a:ext uri="{FF2B5EF4-FFF2-40B4-BE49-F238E27FC236}">
                        <a16:creationId xmlns:a16="http://schemas.microsoft.com/office/drawing/2014/main" id="{31FB6258-A0E4-A9D6-CCAC-91F342DE16AC}"/>
                      </a:ext>
                    </a:extLst>
                  </p:cNvPr>
                  <p:cNvGrpSpPr/>
                  <p:nvPr/>
                </p:nvGrpSpPr>
                <p:grpSpPr>
                  <a:xfrm>
                    <a:off x="2988289" y="3566941"/>
                    <a:ext cx="165436" cy="71228"/>
                    <a:chOff x="2988289" y="3566941"/>
                    <a:chExt cx="165436" cy="71228"/>
                  </a:xfrm>
                </p:grpSpPr>
                <p:sp>
                  <p:nvSpPr>
                    <p:cNvPr id="687" name="任意多边形: 形状 686">
                      <a:extLst>
                        <a:ext uri="{FF2B5EF4-FFF2-40B4-BE49-F238E27FC236}">
                          <a16:creationId xmlns:a16="http://schemas.microsoft.com/office/drawing/2014/main" id="{C3BE6C62-D99A-4CD5-1621-8218A76A005B}"/>
                        </a:ext>
                      </a:extLst>
                    </p:cNvPr>
                    <p:cNvSpPr/>
                    <p:nvPr/>
                  </p:nvSpPr>
                  <p:spPr>
                    <a:xfrm>
                      <a:off x="2988289" y="3582271"/>
                      <a:ext cx="165436" cy="55898"/>
                    </a:xfrm>
                    <a:custGeom>
                      <a:avLst/>
                      <a:gdLst>
                        <a:gd name="connsiteX0" fmla="*/ 157635 w 165436"/>
                        <a:gd name="connsiteY0" fmla="*/ 55899 h 55898"/>
                        <a:gd name="connsiteX1" fmla="*/ 7800 w 165436"/>
                        <a:gd name="connsiteY1" fmla="*/ 55899 h 55898"/>
                        <a:gd name="connsiteX2" fmla="*/ 0 w 165436"/>
                        <a:gd name="connsiteY2" fmla="*/ 0 h 55898"/>
                        <a:gd name="connsiteX3" fmla="*/ 165436 w 165436"/>
                        <a:gd name="connsiteY3" fmla="*/ 0 h 55898"/>
                      </a:gdLst>
                      <a:ahLst/>
                      <a:cxnLst>
                        <a:cxn ang="0">
                          <a:pos x="connsiteX0" y="connsiteY0"/>
                        </a:cxn>
                        <a:cxn ang="0">
                          <a:pos x="connsiteX1" y="connsiteY1"/>
                        </a:cxn>
                        <a:cxn ang="0">
                          <a:pos x="connsiteX2" y="connsiteY2"/>
                        </a:cxn>
                        <a:cxn ang="0">
                          <a:pos x="connsiteX3" y="connsiteY3"/>
                        </a:cxn>
                      </a:cxnLst>
                      <a:rect l="l" t="t" r="r" b="b"/>
                      <a:pathLst>
                        <a:path w="165436" h="55898">
                          <a:moveTo>
                            <a:pt x="157635" y="55899"/>
                          </a:moveTo>
                          <a:lnTo>
                            <a:pt x="7800" y="55899"/>
                          </a:lnTo>
                          <a:lnTo>
                            <a:pt x="0" y="0"/>
                          </a:lnTo>
                          <a:lnTo>
                            <a:pt x="165436" y="0"/>
                          </a:lnTo>
                          <a:close/>
                        </a:path>
                      </a:pathLst>
                    </a:custGeom>
                    <a:solidFill>
                      <a:srgbClr val="D6E6EB"/>
                    </a:solidFill>
                    <a:ln w="1524" cap="flat">
                      <a:noFill/>
                      <a:prstDash val="solid"/>
                      <a:miter/>
                    </a:ln>
                  </p:spPr>
                  <p:txBody>
                    <a:bodyPr rtlCol="0" anchor="ctr"/>
                    <a:lstStyle/>
                    <a:p>
                      <a:endParaRPr lang="zh-CN" altLang="en-US"/>
                    </a:p>
                  </p:txBody>
                </p:sp>
                <p:sp>
                  <p:nvSpPr>
                    <p:cNvPr id="688" name="任意多边形: 形状 687">
                      <a:extLst>
                        <a:ext uri="{FF2B5EF4-FFF2-40B4-BE49-F238E27FC236}">
                          <a16:creationId xmlns:a16="http://schemas.microsoft.com/office/drawing/2014/main" id="{D416C856-BFC0-55BF-3DA4-179CCC91AA7D}"/>
                        </a:ext>
                      </a:extLst>
                    </p:cNvPr>
                    <p:cNvSpPr/>
                    <p:nvPr/>
                  </p:nvSpPr>
                  <p:spPr>
                    <a:xfrm>
                      <a:off x="3049348" y="3566941"/>
                      <a:ext cx="43318" cy="71228"/>
                    </a:xfrm>
                    <a:custGeom>
                      <a:avLst/>
                      <a:gdLst>
                        <a:gd name="connsiteX0" fmla="*/ 41276 w 43318"/>
                        <a:gd name="connsiteY0" fmla="*/ 71229 h 71228"/>
                        <a:gd name="connsiteX1" fmla="*/ 2042 w 43318"/>
                        <a:gd name="connsiteY1" fmla="*/ 71229 h 71228"/>
                        <a:gd name="connsiteX2" fmla="*/ 0 w 43318"/>
                        <a:gd name="connsiteY2" fmla="*/ 0 h 71228"/>
                        <a:gd name="connsiteX3" fmla="*/ 43318 w 43318"/>
                        <a:gd name="connsiteY3" fmla="*/ 0 h 71228"/>
                      </a:gdLst>
                      <a:ahLst/>
                      <a:cxnLst>
                        <a:cxn ang="0">
                          <a:pos x="connsiteX0" y="connsiteY0"/>
                        </a:cxn>
                        <a:cxn ang="0">
                          <a:pos x="connsiteX1" y="connsiteY1"/>
                        </a:cxn>
                        <a:cxn ang="0">
                          <a:pos x="connsiteX2" y="connsiteY2"/>
                        </a:cxn>
                        <a:cxn ang="0">
                          <a:pos x="connsiteX3" y="connsiteY3"/>
                        </a:cxn>
                      </a:cxnLst>
                      <a:rect l="l" t="t" r="r" b="b"/>
                      <a:pathLst>
                        <a:path w="43318" h="71228">
                          <a:moveTo>
                            <a:pt x="41276" y="71229"/>
                          </a:moveTo>
                          <a:lnTo>
                            <a:pt x="2042" y="71229"/>
                          </a:lnTo>
                          <a:lnTo>
                            <a:pt x="0" y="0"/>
                          </a:lnTo>
                          <a:lnTo>
                            <a:pt x="43318" y="0"/>
                          </a:lnTo>
                          <a:close/>
                        </a:path>
                      </a:pathLst>
                    </a:custGeom>
                    <a:solidFill>
                      <a:srgbClr val="DFEEF2"/>
                    </a:solidFill>
                    <a:ln w="1524" cap="flat">
                      <a:noFill/>
                      <a:prstDash val="solid"/>
                      <a:miter/>
                    </a:ln>
                  </p:spPr>
                  <p:txBody>
                    <a:bodyPr rtlCol="0" anchor="ctr"/>
                    <a:lstStyle/>
                    <a:p>
                      <a:endParaRPr lang="zh-CN" altLang="en-US"/>
                    </a:p>
                  </p:txBody>
                </p:sp>
              </p:grpSp>
              <p:grpSp>
                <p:nvGrpSpPr>
                  <p:cNvPr id="664" name="组合 663">
                    <a:extLst>
                      <a:ext uri="{FF2B5EF4-FFF2-40B4-BE49-F238E27FC236}">
                        <a16:creationId xmlns:a16="http://schemas.microsoft.com/office/drawing/2014/main" id="{A6DCB797-6C43-7C12-ED89-7A399F7A524D}"/>
                      </a:ext>
                    </a:extLst>
                  </p:cNvPr>
                  <p:cNvGrpSpPr/>
                  <p:nvPr/>
                </p:nvGrpSpPr>
                <p:grpSpPr>
                  <a:xfrm>
                    <a:off x="3167511" y="3566941"/>
                    <a:ext cx="165436" cy="71228"/>
                    <a:chOff x="3167511" y="3566941"/>
                    <a:chExt cx="165436" cy="71228"/>
                  </a:xfrm>
                </p:grpSpPr>
                <p:sp>
                  <p:nvSpPr>
                    <p:cNvPr id="685" name="任意多边形: 形状 684">
                      <a:extLst>
                        <a:ext uri="{FF2B5EF4-FFF2-40B4-BE49-F238E27FC236}">
                          <a16:creationId xmlns:a16="http://schemas.microsoft.com/office/drawing/2014/main" id="{954C1F1E-9BB9-6B93-6B46-C301F6AD42D7}"/>
                        </a:ext>
                      </a:extLst>
                    </p:cNvPr>
                    <p:cNvSpPr/>
                    <p:nvPr/>
                  </p:nvSpPr>
                  <p:spPr>
                    <a:xfrm>
                      <a:off x="3167511" y="3582271"/>
                      <a:ext cx="165436" cy="55898"/>
                    </a:xfrm>
                    <a:custGeom>
                      <a:avLst/>
                      <a:gdLst>
                        <a:gd name="connsiteX0" fmla="*/ 157637 w 165436"/>
                        <a:gd name="connsiteY0" fmla="*/ 55899 h 55898"/>
                        <a:gd name="connsiteX1" fmla="*/ 7802 w 165436"/>
                        <a:gd name="connsiteY1" fmla="*/ 55899 h 55898"/>
                        <a:gd name="connsiteX2" fmla="*/ 0 w 165436"/>
                        <a:gd name="connsiteY2" fmla="*/ 0 h 55898"/>
                        <a:gd name="connsiteX3" fmla="*/ 165437 w 165436"/>
                        <a:gd name="connsiteY3" fmla="*/ 0 h 55898"/>
                      </a:gdLst>
                      <a:ahLst/>
                      <a:cxnLst>
                        <a:cxn ang="0">
                          <a:pos x="connsiteX0" y="connsiteY0"/>
                        </a:cxn>
                        <a:cxn ang="0">
                          <a:pos x="connsiteX1" y="connsiteY1"/>
                        </a:cxn>
                        <a:cxn ang="0">
                          <a:pos x="connsiteX2" y="connsiteY2"/>
                        </a:cxn>
                        <a:cxn ang="0">
                          <a:pos x="connsiteX3" y="connsiteY3"/>
                        </a:cxn>
                      </a:cxnLst>
                      <a:rect l="l" t="t" r="r" b="b"/>
                      <a:pathLst>
                        <a:path w="165436" h="55898">
                          <a:moveTo>
                            <a:pt x="157637" y="55899"/>
                          </a:moveTo>
                          <a:lnTo>
                            <a:pt x="7802" y="55899"/>
                          </a:lnTo>
                          <a:lnTo>
                            <a:pt x="0" y="0"/>
                          </a:lnTo>
                          <a:lnTo>
                            <a:pt x="165437" y="0"/>
                          </a:lnTo>
                          <a:close/>
                        </a:path>
                      </a:pathLst>
                    </a:custGeom>
                    <a:solidFill>
                      <a:srgbClr val="D6E6EB"/>
                    </a:solidFill>
                    <a:ln w="1524" cap="flat">
                      <a:noFill/>
                      <a:prstDash val="solid"/>
                      <a:miter/>
                    </a:ln>
                  </p:spPr>
                  <p:txBody>
                    <a:bodyPr rtlCol="0" anchor="ctr"/>
                    <a:lstStyle/>
                    <a:p>
                      <a:endParaRPr lang="zh-CN" altLang="en-US"/>
                    </a:p>
                  </p:txBody>
                </p:sp>
                <p:sp>
                  <p:nvSpPr>
                    <p:cNvPr id="686" name="任意多边形: 形状 685">
                      <a:extLst>
                        <a:ext uri="{FF2B5EF4-FFF2-40B4-BE49-F238E27FC236}">
                          <a16:creationId xmlns:a16="http://schemas.microsoft.com/office/drawing/2014/main" id="{B8D1BB32-C5F9-3933-B9D1-3F1181502BFF}"/>
                        </a:ext>
                      </a:extLst>
                    </p:cNvPr>
                    <p:cNvSpPr/>
                    <p:nvPr/>
                  </p:nvSpPr>
                  <p:spPr>
                    <a:xfrm>
                      <a:off x="3228571" y="3566941"/>
                      <a:ext cx="43317" cy="71228"/>
                    </a:xfrm>
                    <a:custGeom>
                      <a:avLst/>
                      <a:gdLst>
                        <a:gd name="connsiteX0" fmla="*/ 41276 w 43317"/>
                        <a:gd name="connsiteY0" fmla="*/ 71229 h 71228"/>
                        <a:gd name="connsiteX1" fmla="*/ 2042 w 43317"/>
                        <a:gd name="connsiteY1" fmla="*/ 71229 h 71228"/>
                        <a:gd name="connsiteX2" fmla="*/ 0 w 43317"/>
                        <a:gd name="connsiteY2" fmla="*/ 0 h 71228"/>
                        <a:gd name="connsiteX3" fmla="*/ 43318 w 43317"/>
                        <a:gd name="connsiteY3" fmla="*/ 0 h 71228"/>
                      </a:gdLst>
                      <a:ahLst/>
                      <a:cxnLst>
                        <a:cxn ang="0">
                          <a:pos x="connsiteX0" y="connsiteY0"/>
                        </a:cxn>
                        <a:cxn ang="0">
                          <a:pos x="connsiteX1" y="connsiteY1"/>
                        </a:cxn>
                        <a:cxn ang="0">
                          <a:pos x="connsiteX2" y="connsiteY2"/>
                        </a:cxn>
                        <a:cxn ang="0">
                          <a:pos x="connsiteX3" y="connsiteY3"/>
                        </a:cxn>
                      </a:cxnLst>
                      <a:rect l="l" t="t" r="r" b="b"/>
                      <a:pathLst>
                        <a:path w="43317" h="71228">
                          <a:moveTo>
                            <a:pt x="41276" y="71229"/>
                          </a:moveTo>
                          <a:lnTo>
                            <a:pt x="2042" y="71229"/>
                          </a:lnTo>
                          <a:lnTo>
                            <a:pt x="0" y="0"/>
                          </a:lnTo>
                          <a:lnTo>
                            <a:pt x="43318" y="0"/>
                          </a:lnTo>
                          <a:close/>
                        </a:path>
                      </a:pathLst>
                    </a:custGeom>
                    <a:solidFill>
                      <a:srgbClr val="DFEEF2"/>
                    </a:solidFill>
                    <a:ln w="1524" cap="flat">
                      <a:noFill/>
                      <a:prstDash val="solid"/>
                      <a:miter/>
                    </a:ln>
                  </p:spPr>
                  <p:txBody>
                    <a:bodyPr rtlCol="0" anchor="ctr"/>
                    <a:lstStyle/>
                    <a:p>
                      <a:endParaRPr lang="zh-CN" altLang="en-US"/>
                    </a:p>
                  </p:txBody>
                </p:sp>
              </p:grpSp>
              <p:grpSp>
                <p:nvGrpSpPr>
                  <p:cNvPr id="665" name="组合 664">
                    <a:extLst>
                      <a:ext uri="{FF2B5EF4-FFF2-40B4-BE49-F238E27FC236}">
                        <a16:creationId xmlns:a16="http://schemas.microsoft.com/office/drawing/2014/main" id="{64BBC759-9712-0C1B-7932-795D36E064EB}"/>
                      </a:ext>
                    </a:extLst>
                  </p:cNvPr>
                  <p:cNvGrpSpPr/>
                  <p:nvPr/>
                </p:nvGrpSpPr>
                <p:grpSpPr>
                  <a:xfrm>
                    <a:off x="3346734" y="3566941"/>
                    <a:ext cx="165437" cy="71228"/>
                    <a:chOff x="3346734" y="3566941"/>
                    <a:chExt cx="165437" cy="71228"/>
                  </a:xfrm>
                </p:grpSpPr>
                <p:sp>
                  <p:nvSpPr>
                    <p:cNvPr id="683" name="任意多边形: 形状 682">
                      <a:extLst>
                        <a:ext uri="{FF2B5EF4-FFF2-40B4-BE49-F238E27FC236}">
                          <a16:creationId xmlns:a16="http://schemas.microsoft.com/office/drawing/2014/main" id="{2EE15053-8AC4-E105-F6B3-1784795A5DB1}"/>
                        </a:ext>
                      </a:extLst>
                    </p:cNvPr>
                    <p:cNvSpPr/>
                    <p:nvPr/>
                  </p:nvSpPr>
                  <p:spPr>
                    <a:xfrm>
                      <a:off x="3346734" y="3582271"/>
                      <a:ext cx="165437" cy="55898"/>
                    </a:xfrm>
                    <a:custGeom>
                      <a:avLst/>
                      <a:gdLst>
                        <a:gd name="connsiteX0" fmla="*/ 157637 w 165437"/>
                        <a:gd name="connsiteY0" fmla="*/ 55899 h 55898"/>
                        <a:gd name="connsiteX1" fmla="*/ 7801 w 165437"/>
                        <a:gd name="connsiteY1" fmla="*/ 55899 h 55898"/>
                        <a:gd name="connsiteX2" fmla="*/ 0 w 165437"/>
                        <a:gd name="connsiteY2" fmla="*/ 0 h 55898"/>
                        <a:gd name="connsiteX3" fmla="*/ 165438 w 165437"/>
                        <a:gd name="connsiteY3" fmla="*/ 0 h 55898"/>
                      </a:gdLst>
                      <a:ahLst/>
                      <a:cxnLst>
                        <a:cxn ang="0">
                          <a:pos x="connsiteX0" y="connsiteY0"/>
                        </a:cxn>
                        <a:cxn ang="0">
                          <a:pos x="connsiteX1" y="connsiteY1"/>
                        </a:cxn>
                        <a:cxn ang="0">
                          <a:pos x="connsiteX2" y="connsiteY2"/>
                        </a:cxn>
                        <a:cxn ang="0">
                          <a:pos x="connsiteX3" y="connsiteY3"/>
                        </a:cxn>
                      </a:cxnLst>
                      <a:rect l="l" t="t" r="r" b="b"/>
                      <a:pathLst>
                        <a:path w="165437" h="55898">
                          <a:moveTo>
                            <a:pt x="157637" y="55899"/>
                          </a:moveTo>
                          <a:lnTo>
                            <a:pt x="7801" y="55899"/>
                          </a:lnTo>
                          <a:lnTo>
                            <a:pt x="0" y="0"/>
                          </a:lnTo>
                          <a:lnTo>
                            <a:pt x="165438" y="0"/>
                          </a:lnTo>
                          <a:close/>
                        </a:path>
                      </a:pathLst>
                    </a:custGeom>
                    <a:solidFill>
                      <a:srgbClr val="D6E6EB"/>
                    </a:solidFill>
                    <a:ln w="1524" cap="flat">
                      <a:noFill/>
                      <a:prstDash val="solid"/>
                      <a:miter/>
                    </a:ln>
                  </p:spPr>
                  <p:txBody>
                    <a:bodyPr rtlCol="0" anchor="ctr"/>
                    <a:lstStyle/>
                    <a:p>
                      <a:endParaRPr lang="zh-CN" altLang="en-US"/>
                    </a:p>
                  </p:txBody>
                </p:sp>
                <p:sp>
                  <p:nvSpPr>
                    <p:cNvPr id="684" name="任意多边形: 形状 683">
                      <a:extLst>
                        <a:ext uri="{FF2B5EF4-FFF2-40B4-BE49-F238E27FC236}">
                          <a16:creationId xmlns:a16="http://schemas.microsoft.com/office/drawing/2014/main" id="{03F939FF-745F-10DB-B1D2-7681BA10E8E2}"/>
                        </a:ext>
                      </a:extLst>
                    </p:cNvPr>
                    <p:cNvSpPr/>
                    <p:nvPr/>
                  </p:nvSpPr>
                  <p:spPr>
                    <a:xfrm>
                      <a:off x="3407793" y="3566941"/>
                      <a:ext cx="43319" cy="71228"/>
                    </a:xfrm>
                    <a:custGeom>
                      <a:avLst/>
                      <a:gdLst>
                        <a:gd name="connsiteX0" fmla="*/ 41276 w 43319"/>
                        <a:gd name="connsiteY0" fmla="*/ 71229 h 71228"/>
                        <a:gd name="connsiteX1" fmla="*/ 2044 w 43319"/>
                        <a:gd name="connsiteY1" fmla="*/ 71229 h 71228"/>
                        <a:gd name="connsiteX2" fmla="*/ 0 w 43319"/>
                        <a:gd name="connsiteY2" fmla="*/ 0 h 71228"/>
                        <a:gd name="connsiteX3" fmla="*/ 43320 w 43319"/>
                        <a:gd name="connsiteY3" fmla="*/ 0 h 71228"/>
                      </a:gdLst>
                      <a:ahLst/>
                      <a:cxnLst>
                        <a:cxn ang="0">
                          <a:pos x="connsiteX0" y="connsiteY0"/>
                        </a:cxn>
                        <a:cxn ang="0">
                          <a:pos x="connsiteX1" y="connsiteY1"/>
                        </a:cxn>
                        <a:cxn ang="0">
                          <a:pos x="connsiteX2" y="connsiteY2"/>
                        </a:cxn>
                        <a:cxn ang="0">
                          <a:pos x="connsiteX3" y="connsiteY3"/>
                        </a:cxn>
                      </a:cxnLst>
                      <a:rect l="l" t="t" r="r" b="b"/>
                      <a:pathLst>
                        <a:path w="43319" h="71228">
                          <a:moveTo>
                            <a:pt x="41276" y="71229"/>
                          </a:moveTo>
                          <a:lnTo>
                            <a:pt x="2044" y="71229"/>
                          </a:lnTo>
                          <a:lnTo>
                            <a:pt x="0" y="0"/>
                          </a:lnTo>
                          <a:lnTo>
                            <a:pt x="43320" y="0"/>
                          </a:lnTo>
                          <a:close/>
                        </a:path>
                      </a:pathLst>
                    </a:custGeom>
                    <a:solidFill>
                      <a:srgbClr val="DFEEF2"/>
                    </a:solidFill>
                    <a:ln w="1524" cap="flat">
                      <a:noFill/>
                      <a:prstDash val="solid"/>
                      <a:miter/>
                    </a:ln>
                  </p:spPr>
                  <p:txBody>
                    <a:bodyPr rtlCol="0" anchor="ctr"/>
                    <a:lstStyle/>
                    <a:p>
                      <a:endParaRPr lang="zh-CN" altLang="en-US"/>
                    </a:p>
                  </p:txBody>
                </p:sp>
              </p:grpSp>
              <p:grpSp>
                <p:nvGrpSpPr>
                  <p:cNvPr id="666" name="组合 665">
                    <a:extLst>
                      <a:ext uri="{FF2B5EF4-FFF2-40B4-BE49-F238E27FC236}">
                        <a16:creationId xmlns:a16="http://schemas.microsoft.com/office/drawing/2014/main" id="{8752776E-7E15-75DB-9FB1-60B8FBC3F50E}"/>
                      </a:ext>
                    </a:extLst>
                  </p:cNvPr>
                  <p:cNvGrpSpPr/>
                  <p:nvPr/>
                </p:nvGrpSpPr>
                <p:grpSpPr>
                  <a:xfrm>
                    <a:off x="3175313" y="4105405"/>
                    <a:ext cx="149835" cy="395953"/>
                    <a:chOff x="3175313" y="4105405"/>
                    <a:chExt cx="149835" cy="395953"/>
                  </a:xfrm>
                </p:grpSpPr>
                <p:sp>
                  <p:nvSpPr>
                    <p:cNvPr id="672" name="任意多边形: 形状 671">
                      <a:extLst>
                        <a:ext uri="{FF2B5EF4-FFF2-40B4-BE49-F238E27FC236}">
                          <a16:creationId xmlns:a16="http://schemas.microsoft.com/office/drawing/2014/main" id="{1828746D-4C35-ABF8-FFDB-13AA646C8EAB}"/>
                        </a:ext>
                      </a:extLst>
                    </p:cNvPr>
                    <p:cNvSpPr/>
                    <p:nvPr/>
                  </p:nvSpPr>
                  <p:spPr>
                    <a:xfrm>
                      <a:off x="3189764" y="4119855"/>
                      <a:ext cx="120933" cy="233799"/>
                    </a:xfrm>
                    <a:custGeom>
                      <a:avLst/>
                      <a:gdLst>
                        <a:gd name="connsiteX0" fmla="*/ 0 w 120933"/>
                        <a:gd name="connsiteY0" fmla="*/ 0 h 233799"/>
                        <a:gd name="connsiteX1" fmla="*/ 120934 w 120933"/>
                        <a:gd name="connsiteY1" fmla="*/ 0 h 233799"/>
                        <a:gd name="connsiteX2" fmla="*/ 120934 w 120933"/>
                        <a:gd name="connsiteY2" fmla="*/ 233800 h 233799"/>
                        <a:gd name="connsiteX3" fmla="*/ 0 w 120933"/>
                        <a:gd name="connsiteY3" fmla="*/ 233800 h 233799"/>
                      </a:gdLst>
                      <a:ahLst/>
                      <a:cxnLst>
                        <a:cxn ang="0">
                          <a:pos x="connsiteX0" y="connsiteY0"/>
                        </a:cxn>
                        <a:cxn ang="0">
                          <a:pos x="connsiteX1" y="connsiteY1"/>
                        </a:cxn>
                        <a:cxn ang="0">
                          <a:pos x="connsiteX2" y="connsiteY2"/>
                        </a:cxn>
                        <a:cxn ang="0">
                          <a:pos x="connsiteX3" y="connsiteY3"/>
                        </a:cxn>
                      </a:cxnLst>
                      <a:rect l="l" t="t" r="r" b="b"/>
                      <a:pathLst>
                        <a:path w="120933" h="233799">
                          <a:moveTo>
                            <a:pt x="0" y="0"/>
                          </a:moveTo>
                          <a:lnTo>
                            <a:pt x="120934" y="0"/>
                          </a:lnTo>
                          <a:lnTo>
                            <a:pt x="120934" y="233800"/>
                          </a:lnTo>
                          <a:lnTo>
                            <a:pt x="0" y="233800"/>
                          </a:lnTo>
                          <a:close/>
                        </a:path>
                      </a:pathLst>
                    </a:custGeom>
                    <a:solidFill>
                      <a:srgbClr val="88BADB"/>
                    </a:solidFill>
                    <a:ln w="1524" cap="flat">
                      <a:noFill/>
                      <a:prstDash val="solid"/>
                      <a:miter/>
                    </a:ln>
                  </p:spPr>
                  <p:txBody>
                    <a:bodyPr rtlCol="0" anchor="ctr"/>
                    <a:lstStyle/>
                    <a:p>
                      <a:endParaRPr lang="zh-CN" altLang="en-US"/>
                    </a:p>
                  </p:txBody>
                </p:sp>
                <p:sp>
                  <p:nvSpPr>
                    <p:cNvPr id="673" name="任意多边形: 形状 672">
                      <a:extLst>
                        <a:ext uri="{FF2B5EF4-FFF2-40B4-BE49-F238E27FC236}">
                          <a16:creationId xmlns:a16="http://schemas.microsoft.com/office/drawing/2014/main" id="{6CF43DA0-A7B3-BCFE-C34B-70A3E580066C}"/>
                        </a:ext>
                      </a:extLst>
                    </p:cNvPr>
                    <p:cNvSpPr/>
                    <p:nvPr/>
                  </p:nvSpPr>
                  <p:spPr>
                    <a:xfrm rot="5400000">
                      <a:off x="3052254" y="4228464"/>
                      <a:ext cx="395953" cy="149835"/>
                    </a:xfrm>
                    <a:custGeom>
                      <a:avLst/>
                      <a:gdLst>
                        <a:gd name="connsiteX0" fmla="*/ 0 w 395953"/>
                        <a:gd name="connsiteY0" fmla="*/ 0 h 149835"/>
                        <a:gd name="connsiteX1" fmla="*/ 395954 w 395953"/>
                        <a:gd name="connsiteY1" fmla="*/ 0 h 149835"/>
                        <a:gd name="connsiteX2" fmla="*/ 395954 w 395953"/>
                        <a:gd name="connsiteY2" fmla="*/ 149835 h 149835"/>
                        <a:gd name="connsiteX3" fmla="*/ 0 w 395953"/>
                        <a:gd name="connsiteY3" fmla="*/ 149835 h 149835"/>
                      </a:gdLst>
                      <a:ahLst/>
                      <a:cxnLst>
                        <a:cxn ang="0">
                          <a:pos x="connsiteX0" y="connsiteY0"/>
                        </a:cxn>
                        <a:cxn ang="0">
                          <a:pos x="connsiteX1" y="connsiteY1"/>
                        </a:cxn>
                        <a:cxn ang="0">
                          <a:pos x="connsiteX2" y="connsiteY2"/>
                        </a:cxn>
                        <a:cxn ang="0">
                          <a:pos x="connsiteX3" y="connsiteY3"/>
                        </a:cxn>
                      </a:cxnLst>
                      <a:rect l="l" t="t" r="r" b="b"/>
                      <a:pathLst>
                        <a:path w="395953" h="149835">
                          <a:moveTo>
                            <a:pt x="0" y="0"/>
                          </a:moveTo>
                          <a:lnTo>
                            <a:pt x="395954" y="0"/>
                          </a:lnTo>
                          <a:lnTo>
                            <a:pt x="395954" y="149835"/>
                          </a:lnTo>
                          <a:lnTo>
                            <a:pt x="0" y="149835"/>
                          </a:lnTo>
                          <a:close/>
                        </a:path>
                      </a:pathLst>
                    </a:custGeom>
                    <a:solidFill>
                      <a:srgbClr val="DFEEF2"/>
                    </a:solidFill>
                    <a:ln w="1524" cap="flat">
                      <a:noFill/>
                      <a:prstDash val="solid"/>
                      <a:miter/>
                    </a:ln>
                  </p:spPr>
                  <p:txBody>
                    <a:bodyPr rtlCol="0" anchor="ctr"/>
                    <a:lstStyle/>
                    <a:p>
                      <a:endParaRPr lang="zh-CN" altLang="en-US"/>
                    </a:p>
                  </p:txBody>
                </p:sp>
                <p:sp>
                  <p:nvSpPr>
                    <p:cNvPr id="674" name="任意多边形: 形状 673">
                      <a:extLst>
                        <a:ext uri="{FF2B5EF4-FFF2-40B4-BE49-F238E27FC236}">
                          <a16:creationId xmlns:a16="http://schemas.microsoft.com/office/drawing/2014/main" id="{A762EF0E-5EA6-96F2-EB56-66A161DCC67C}"/>
                        </a:ext>
                      </a:extLst>
                    </p:cNvPr>
                    <p:cNvSpPr/>
                    <p:nvPr/>
                  </p:nvSpPr>
                  <p:spPr>
                    <a:xfrm>
                      <a:off x="3189764" y="4119855"/>
                      <a:ext cx="120933" cy="233207"/>
                    </a:xfrm>
                    <a:custGeom>
                      <a:avLst/>
                      <a:gdLst>
                        <a:gd name="connsiteX0" fmla="*/ 0 w 120933"/>
                        <a:gd name="connsiteY0" fmla="*/ 0 h 233207"/>
                        <a:gd name="connsiteX1" fmla="*/ 120934 w 120933"/>
                        <a:gd name="connsiteY1" fmla="*/ 0 h 233207"/>
                        <a:gd name="connsiteX2" fmla="*/ 120934 w 120933"/>
                        <a:gd name="connsiteY2" fmla="*/ 233207 h 233207"/>
                        <a:gd name="connsiteX3" fmla="*/ 0 w 120933"/>
                        <a:gd name="connsiteY3" fmla="*/ 233207 h 233207"/>
                      </a:gdLst>
                      <a:ahLst/>
                      <a:cxnLst>
                        <a:cxn ang="0">
                          <a:pos x="connsiteX0" y="connsiteY0"/>
                        </a:cxn>
                        <a:cxn ang="0">
                          <a:pos x="connsiteX1" y="connsiteY1"/>
                        </a:cxn>
                        <a:cxn ang="0">
                          <a:pos x="connsiteX2" y="connsiteY2"/>
                        </a:cxn>
                        <a:cxn ang="0">
                          <a:pos x="connsiteX3" y="connsiteY3"/>
                        </a:cxn>
                      </a:cxnLst>
                      <a:rect l="l" t="t" r="r" b="b"/>
                      <a:pathLst>
                        <a:path w="120933" h="233207">
                          <a:moveTo>
                            <a:pt x="0" y="0"/>
                          </a:moveTo>
                          <a:lnTo>
                            <a:pt x="120934" y="0"/>
                          </a:lnTo>
                          <a:lnTo>
                            <a:pt x="120934" y="233207"/>
                          </a:lnTo>
                          <a:lnTo>
                            <a:pt x="0" y="233207"/>
                          </a:lnTo>
                          <a:close/>
                        </a:path>
                      </a:pathLst>
                    </a:custGeom>
                    <a:solidFill>
                      <a:srgbClr val="88BADB"/>
                    </a:solidFill>
                    <a:ln w="1524" cap="flat">
                      <a:noFill/>
                      <a:prstDash val="solid"/>
                      <a:miter/>
                    </a:ln>
                  </p:spPr>
                  <p:txBody>
                    <a:bodyPr rtlCol="0" anchor="ctr"/>
                    <a:lstStyle/>
                    <a:p>
                      <a:endParaRPr lang="zh-CN" altLang="en-US"/>
                    </a:p>
                  </p:txBody>
                </p:sp>
                <p:sp>
                  <p:nvSpPr>
                    <p:cNvPr id="675" name="任意多边形: 形状 674">
                      <a:extLst>
                        <a:ext uri="{FF2B5EF4-FFF2-40B4-BE49-F238E27FC236}">
                          <a16:creationId xmlns:a16="http://schemas.microsoft.com/office/drawing/2014/main" id="{21B25978-FABA-8CAA-45D1-E452B22ADF6F}"/>
                        </a:ext>
                      </a:extLst>
                    </p:cNvPr>
                    <p:cNvSpPr/>
                    <p:nvPr/>
                  </p:nvSpPr>
                  <p:spPr>
                    <a:xfrm>
                      <a:off x="3189764" y="4353656"/>
                      <a:ext cx="120933" cy="133252"/>
                    </a:xfrm>
                    <a:custGeom>
                      <a:avLst/>
                      <a:gdLst>
                        <a:gd name="connsiteX0" fmla="*/ 0 w 120933"/>
                        <a:gd name="connsiteY0" fmla="*/ 0 h 133252"/>
                        <a:gd name="connsiteX1" fmla="*/ 120934 w 120933"/>
                        <a:gd name="connsiteY1" fmla="*/ 0 h 133252"/>
                        <a:gd name="connsiteX2" fmla="*/ 120934 w 120933"/>
                        <a:gd name="connsiteY2" fmla="*/ 133252 h 133252"/>
                        <a:gd name="connsiteX3" fmla="*/ 0 w 120933"/>
                        <a:gd name="connsiteY3" fmla="*/ 133252 h 133252"/>
                      </a:gdLst>
                      <a:ahLst/>
                      <a:cxnLst>
                        <a:cxn ang="0">
                          <a:pos x="connsiteX0" y="connsiteY0"/>
                        </a:cxn>
                        <a:cxn ang="0">
                          <a:pos x="connsiteX1" y="connsiteY1"/>
                        </a:cxn>
                        <a:cxn ang="0">
                          <a:pos x="connsiteX2" y="connsiteY2"/>
                        </a:cxn>
                        <a:cxn ang="0">
                          <a:pos x="connsiteX3" y="connsiteY3"/>
                        </a:cxn>
                      </a:cxnLst>
                      <a:rect l="l" t="t" r="r" b="b"/>
                      <a:pathLst>
                        <a:path w="120933" h="133252">
                          <a:moveTo>
                            <a:pt x="0" y="0"/>
                          </a:moveTo>
                          <a:lnTo>
                            <a:pt x="120934" y="0"/>
                          </a:lnTo>
                          <a:lnTo>
                            <a:pt x="120934" y="133252"/>
                          </a:lnTo>
                          <a:lnTo>
                            <a:pt x="0" y="133252"/>
                          </a:lnTo>
                          <a:close/>
                        </a:path>
                      </a:pathLst>
                    </a:custGeom>
                    <a:solidFill>
                      <a:srgbClr val="BDDBE3"/>
                    </a:solidFill>
                    <a:ln w="1524" cap="flat">
                      <a:noFill/>
                      <a:prstDash val="solid"/>
                      <a:miter/>
                    </a:ln>
                  </p:spPr>
                  <p:txBody>
                    <a:bodyPr rtlCol="0" anchor="ctr"/>
                    <a:lstStyle/>
                    <a:p>
                      <a:endParaRPr lang="zh-CN" altLang="en-US"/>
                    </a:p>
                  </p:txBody>
                </p:sp>
                <p:sp>
                  <p:nvSpPr>
                    <p:cNvPr id="676" name="任意多边形: 形状 675">
                      <a:extLst>
                        <a:ext uri="{FF2B5EF4-FFF2-40B4-BE49-F238E27FC236}">
                          <a16:creationId xmlns:a16="http://schemas.microsoft.com/office/drawing/2014/main" id="{F025DFB2-9C66-4530-47C8-DB38BFC932EA}"/>
                        </a:ext>
                      </a:extLst>
                    </p:cNvPr>
                    <p:cNvSpPr/>
                    <p:nvPr/>
                  </p:nvSpPr>
                  <p:spPr>
                    <a:xfrm>
                      <a:off x="3189764" y="4346431"/>
                      <a:ext cx="120933" cy="14450"/>
                    </a:xfrm>
                    <a:custGeom>
                      <a:avLst/>
                      <a:gdLst>
                        <a:gd name="connsiteX0" fmla="*/ 0 w 120933"/>
                        <a:gd name="connsiteY0" fmla="*/ 0 h 14450"/>
                        <a:gd name="connsiteX1" fmla="*/ 120934 w 120933"/>
                        <a:gd name="connsiteY1" fmla="*/ 0 h 14450"/>
                        <a:gd name="connsiteX2" fmla="*/ 120934 w 120933"/>
                        <a:gd name="connsiteY2" fmla="*/ 14450 h 14450"/>
                        <a:gd name="connsiteX3" fmla="*/ 0 w 120933"/>
                        <a:gd name="connsiteY3" fmla="*/ 14450 h 14450"/>
                      </a:gdLst>
                      <a:ahLst/>
                      <a:cxnLst>
                        <a:cxn ang="0">
                          <a:pos x="connsiteX0" y="connsiteY0"/>
                        </a:cxn>
                        <a:cxn ang="0">
                          <a:pos x="connsiteX1" y="connsiteY1"/>
                        </a:cxn>
                        <a:cxn ang="0">
                          <a:pos x="connsiteX2" y="connsiteY2"/>
                        </a:cxn>
                        <a:cxn ang="0">
                          <a:pos x="connsiteX3" y="connsiteY3"/>
                        </a:cxn>
                      </a:cxnLst>
                      <a:rect l="l" t="t" r="r" b="b"/>
                      <a:pathLst>
                        <a:path w="120933" h="14450">
                          <a:moveTo>
                            <a:pt x="0" y="0"/>
                          </a:moveTo>
                          <a:lnTo>
                            <a:pt x="120934" y="0"/>
                          </a:lnTo>
                          <a:lnTo>
                            <a:pt x="120934" y="14450"/>
                          </a:lnTo>
                          <a:lnTo>
                            <a:pt x="0" y="14450"/>
                          </a:lnTo>
                          <a:close/>
                        </a:path>
                      </a:pathLst>
                    </a:custGeom>
                    <a:solidFill>
                      <a:srgbClr val="DFEEF2"/>
                    </a:solidFill>
                    <a:ln w="1524" cap="flat">
                      <a:noFill/>
                      <a:prstDash val="solid"/>
                      <a:miter/>
                    </a:ln>
                  </p:spPr>
                  <p:txBody>
                    <a:bodyPr rtlCol="0" anchor="ctr"/>
                    <a:lstStyle/>
                    <a:p>
                      <a:endParaRPr lang="zh-CN" altLang="en-US"/>
                    </a:p>
                  </p:txBody>
                </p:sp>
                <p:sp>
                  <p:nvSpPr>
                    <p:cNvPr id="677" name="任意多边形: 形状 676">
                      <a:extLst>
                        <a:ext uri="{FF2B5EF4-FFF2-40B4-BE49-F238E27FC236}">
                          <a16:creationId xmlns:a16="http://schemas.microsoft.com/office/drawing/2014/main" id="{5BA1E5BA-A45F-69BE-E425-F7BA1C1480DC}"/>
                        </a:ext>
                      </a:extLst>
                    </p:cNvPr>
                    <p:cNvSpPr/>
                    <p:nvPr/>
                  </p:nvSpPr>
                  <p:spPr>
                    <a:xfrm>
                      <a:off x="3189764" y="4172268"/>
                      <a:ext cx="120933" cy="14450"/>
                    </a:xfrm>
                    <a:custGeom>
                      <a:avLst/>
                      <a:gdLst>
                        <a:gd name="connsiteX0" fmla="*/ 0 w 120933"/>
                        <a:gd name="connsiteY0" fmla="*/ 0 h 14450"/>
                        <a:gd name="connsiteX1" fmla="*/ 120934 w 120933"/>
                        <a:gd name="connsiteY1" fmla="*/ 0 h 14450"/>
                        <a:gd name="connsiteX2" fmla="*/ 120934 w 120933"/>
                        <a:gd name="connsiteY2" fmla="*/ 14450 h 14450"/>
                        <a:gd name="connsiteX3" fmla="*/ 0 w 120933"/>
                        <a:gd name="connsiteY3" fmla="*/ 14450 h 14450"/>
                      </a:gdLst>
                      <a:ahLst/>
                      <a:cxnLst>
                        <a:cxn ang="0">
                          <a:pos x="connsiteX0" y="connsiteY0"/>
                        </a:cxn>
                        <a:cxn ang="0">
                          <a:pos x="connsiteX1" y="connsiteY1"/>
                        </a:cxn>
                        <a:cxn ang="0">
                          <a:pos x="connsiteX2" y="connsiteY2"/>
                        </a:cxn>
                        <a:cxn ang="0">
                          <a:pos x="connsiteX3" y="connsiteY3"/>
                        </a:cxn>
                      </a:cxnLst>
                      <a:rect l="l" t="t" r="r" b="b"/>
                      <a:pathLst>
                        <a:path w="120933" h="14450">
                          <a:moveTo>
                            <a:pt x="0" y="0"/>
                          </a:moveTo>
                          <a:lnTo>
                            <a:pt x="120934" y="0"/>
                          </a:lnTo>
                          <a:lnTo>
                            <a:pt x="120934" y="14450"/>
                          </a:lnTo>
                          <a:lnTo>
                            <a:pt x="0" y="14450"/>
                          </a:lnTo>
                          <a:close/>
                        </a:path>
                      </a:pathLst>
                    </a:custGeom>
                    <a:solidFill>
                      <a:srgbClr val="DFEEF2"/>
                    </a:solidFill>
                    <a:ln w="1524" cap="flat">
                      <a:noFill/>
                      <a:prstDash val="solid"/>
                      <a:miter/>
                    </a:ln>
                  </p:spPr>
                  <p:txBody>
                    <a:bodyPr rtlCol="0" anchor="ctr"/>
                    <a:lstStyle/>
                    <a:p>
                      <a:endParaRPr lang="zh-CN" altLang="en-US"/>
                    </a:p>
                  </p:txBody>
                </p:sp>
                <p:sp>
                  <p:nvSpPr>
                    <p:cNvPr id="678" name="任意多边形: 形状 677">
                      <a:extLst>
                        <a:ext uri="{FF2B5EF4-FFF2-40B4-BE49-F238E27FC236}">
                          <a16:creationId xmlns:a16="http://schemas.microsoft.com/office/drawing/2014/main" id="{A645CE9E-1817-761B-AC39-D39AE6562EBF}"/>
                        </a:ext>
                      </a:extLst>
                    </p:cNvPr>
                    <p:cNvSpPr/>
                    <p:nvPr/>
                  </p:nvSpPr>
                  <p:spPr>
                    <a:xfrm rot="-5400000">
                      <a:off x="3166564" y="4262763"/>
                      <a:ext cx="167333" cy="14450"/>
                    </a:xfrm>
                    <a:custGeom>
                      <a:avLst/>
                      <a:gdLst>
                        <a:gd name="connsiteX0" fmla="*/ 0 w 167333"/>
                        <a:gd name="connsiteY0" fmla="*/ 0 h 14450"/>
                        <a:gd name="connsiteX1" fmla="*/ 167334 w 167333"/>
                        <a:gd name="connsiteY1" fmla="*/ 0 h 14450"/>
                        <a:gd name="connsiteX2" fmla="*/ 167334 w 167333"/>
                        <a:gd name="connsiteY2" fmla="*/ 14451 h 14450"/>
                        <a:gd name="connsiteX3" fmla="*/ 0 w 167333"/>
                        <a:gd name="connsiteY3" fmla="*/ 14451 h 14450"/>
                      </a:gdLst>
                      <a:ahLst/>
                      <a:cxnLst>
                        <a:cxn ang="0">
                          <a:pos x="connsiteX0" y="connsiteY0"/>
                        </a:cxn>
                        <a:cxn ang="0">
                          <a:pos x="connsiteX1" y="connsiteY1"/>
                        </a:cxn>
                        <a:cxn ang="0">
                          <a:pos x="connsiteX2" y="connsiteY2"/>
                        </a:cxn>
                        <a:cxn ang="0">
                          <a:pos x="connsiteX3" y="connsiteY3"/>
                        </a:cxn>
                      </a:cxnLst>
                      <a:rect l="l" t="t" r="r" b="b"/>
                      <a:pathLst>
                        <a:path w="167333" h="14450">
                          <a:moveTo>
                            <a:pt x="0" y="0"/>
                          </a:moveTo>
                          <a:lnTo>
                            <a:pt x="167334" y="0"/>
                          </a:lnTo>
                          <a:lnTo>
                            <a:pt x="167334" y="14451"/>
                          </a:lnTo>
                          <a:lnTo>
                            <a:pt x="0" y="14451"/>
                          </a:lnTo>
                          <a:close/>
                        </a:path>
                      </a:pathLst>
                    </a:custGeom>
                    <a:solidFill>
                      <a:srgbClr val="DFEEF2"/>
                    </a:solidFill>
                    <a:ln w="1524" cap="flat">
                      <a:noFill/>
                      <a:prstDash val="solid"/>
                      <a:miter/>
                    </a:ln>
                  </p:spPr>
                  <p:txBody>
                    <a:bodyPr rtlCol="0" anchor="ctr"/>
                    <a:lstStyle/>
                    <a:p>
                      <a:endParaRPr lang="zh-CN" altLang="en-US"/>
                    </a:p>
                  </p:txBody>
                </p:sp>
                <p:grpSp>
                  <p:nvGrpSpPr>
                    <p:cNvPr id="679" name="组合 678">
                      <a:extLst>
                        <a:ext uri="{FF2B5EF4-FFF2-40B4-BE49-F238E27FC236}">
                          <a16:creationId xmlns:a16="http://schemas.microsoft.com/office/drawing/2014/main" id="{6AB2CB87-F0E8-41D2-CD17-43182D13F11E}"/>
                        </a:ext>
                      </a:extLst>
                    </p:cNvPr>
                    <p:cNvGrpSpPr/>
                    <p:nvPr/>
                  </p:nvGrpSpPr>
                  <p:grpSpPr>
                    <a:xfrm>
                      <a:off x="3287217" y="4383770"/>
                      <a:ext cx="14842" cy="37676"/>
                      <a:chOff x="3287217" y="4383770"/>
                      <a:chExt cx="14842" cy="37676"/>
                    </a:xfrm>
                  </p:grpSpPr>
                  <p:sp>
                    <p:nvSpPr>
                      <p:cNvPr id="680" name="任意多边形: 形状 679">
                        <a:extLst>
                          <a:ext uri="{FF2B5EF4-FFF2-40B4-BE49-F238E27FC236}">
                            <a16:creationId xmlns:a16="http://schemas.microsoft.com/office/drawing/2014/main" id="{3C229B08-6B95-4CB8-B075-5CCEFEA9F058}"/>
                          </a:ext>
                        </a:extLst>
                      </p:cNvPr>
                      <p:cNvSpPr/>
                      <p:nvPr/>
                    </p:nvSpPr>
                    <p:spPr>
                      <a:xfrm>
                        <a:off x="3287217" y="4383770"/>
                        <a:ext cx="14842" cy="37676"/>
                      </a:xfrm>
                      <a:custGeom>
                        <a:avLst/>
                        <a:gdLst>
                          <a:gd name="connsiteX0" fmla="*/ 13526 w 14842"/>
                          <a:gd name="connsiteY0" fmla="*/ 37676 h 37676"/>
                          <a:gd name="connsiteX1" fmla="*/ 1317 w 14842"/>
                          <a:gd name="connsiteY1" fmla="*/ 37676 h 37676"/>
                          <a:gd name="connsiteX2" fmla="*/ 0 w 14842"/>
                          <a:gd name="connsiteY2" fmla="*/ 36359 h 37676"/>
                          <a:gd name="connsiteX3" fmla="*/ 0 w 14842"/>
                          <a:gd name="connsiteY3" fmla="*/ 1317 h 37676"/>
                          <a:gd name="connsiteX4" fmla="*/ 1317 w 14842"/>
                          <a:gd name="connsiteY4" fmla="*/ 0 h 37676"/>
                          <a:gd name="connsiteX5" fmla="*/ 13526 w 14842"/>
                          <a:gd name="connsiteY5" fmla="*/ 0 h 37676"/>
                          <a:gd name="connsiteX6" fmla="*/ 14842 w 14842"/>
                          <a:gd name="connsiteY6" fmla="*/ 1317 h 37676"/>
                          <a:gd name="connsiteX7" fmla="*/ 14842 w 14842"/>
                          <a:gd name="connsiteY7" fmla="*/ 36359 h 37676"/>
                          <a:gd name="connsiteX8" fmla="*/ 13526 w 14842"/>
                          <a:gd name="connsiteY8" fmla="*/ 37676 h 3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42" h="37676">
                            <a:moveTo>
                              <a:pt x="13526" y="37676"/>
                            </a:moveTo>
                            <a:lnTo>
                              <a:pt x="1317" y="37676"/>
                            </a:lnTo>
                            <a:cubicBezTo>
                              <a:pt x="590" y="37676"/>
                              <a:pt x="0" y="37086"/>
                              <a:pt x="0" y="36359"/>
                            </a:cubicBezTo>
                            <a:lnTo>
                              <a:pt x="0" y="1317"/>
                            </a:lnTo>
                            <a:cubicBezTo>
                              <a:pt x="0" y="590"/>
                              <a:pt x="590" y="0"/>
                              <a:pt x="1317" y="0"/>
                            </a:cubicBezTo>
                            <a:lnTo>
                              <a:pt x="13526" y="0"/>
                            </a:lnTo>
                            <a:cubicBezTo>
                              <a:pt x="14253" y="0"/>
                              <a:pt x="14842" y="590"/>
                              <a:pt x="14842" y="1317"/>
                            </a:cubicBezTo>
                            <a:lnTo>
                              <a:pt x="14842" y="36359"/>
                            </a:lnTo>
                            <a:cubicBezTo>
                              <a:pt x="14842" y="37086"/>
                              <a:pt x="14253" y="37676"/>
                              <a:pt x="13526" y="37676"/>
                            </a:cubicBezTo>
                            <a:close/>
                          </a:path>
                        </a:pathLst>
                      </a:custGeom>
                      <a:solidFill>
                        <a:srgbClr val="DFEEF2"/>
                      </a:solidFill>
                      <a:ln w="1524" cap="flat">
                        <a:noFill/>
                        <a:prstDash val="solid"/>
                        <a:miter/>
                      </a:ln>
                    </p:spPr>
                    <p:txBody>
                      <a:bodyPr rtlCol="0" anchor="ctr"/>
                      <a:lstStyle/>
                      <a:p>
                        <a:endParaRPr lang="zh-CN" altLang="en-US"/>
                      </a:p>
                    </p:txBody>
                  </p:sp>
                  <p:sp>
                    <p:nvSpPr>
                      <p:cNvPr id="681" name="任意多边形: 形状 680">
                        <a:extLst>
                          <a:ext uri="{FF2B5EF4-FFF2-40B4-BE49-F238E27FC236}">
                            <a16:creationId xmlns:a16="http://schemas.microsoft.com/office/drawing/2014/main" id="{55A4154A-EEFB-8C9C-1BD6-A962A95A30F2}"/>
                          </a:ext>
                        </a:extLst>
                      </p:cNvPr>
                      <p:cNvSpPr/>
                      <p:nvPr/>
                    </p:nvSpPr>
                    <p:spPr>
                      <a:xfrm>
                        <a:off x="3288671" y="4387910"/>
                        <a:ext cx="11933" cy="11932"/>
                      </a:xfrm>
                      <a:custGeom>
                        <a:avLst/>
                        <a:gdLst>
                          <a:gd name="connsiteX0" fmla="*/ 11933 w 11933"/>
                          <a:gd name="connsiteY0" fmla="*/ 5967 h 11932"/>
                          <a:gd name="connsiteX1" fmla="*/ 5967 w 11933"/>
                          <a:gd name="connsiteY1" fmla="*/ 11933 h 11932"/>
                          <a:gd name="connsiteX2" fmla="*/ 0 w 11933"/>
                          <a:gd name="connsiteY2" fmla="*/ 5967 h 11932"/>
                          <a:gd name="connsiteX3" fmla="*/ 5967 w 11933"/>
                          <a:gd name="connsiteY3" fmla="*/ 0 h 11932"/>
                          <a:gd name="connsiteX4" fmla="*/ 11933 w 11933"/>
                          <a:gd name="connsiteY4" fmla="*/ 5967 h 11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3" h="11932">
                            <a:moveTo>
                              <a:pt x="11933" y="5967"/>
                            </a:moveTo>
                            <a:cubicBezTo>
                              <a:pt x="11933" y="9261"/>
                              <a:pt x="9262" y="11933"/>
                              <a:pt x="5967" y="11933"/>
                            </a:cubicBezTo>
                            <a:cubicBezTo>
                              <a:pt x="2672" y="11933"/>
                              <a:pt x="0" y="9261"/>
                              <a:pt x="0" y="5967"/>
                            </a:cubicBezTo>
                            <a:cubicBezTo>
                              <a:pt x="0" y="2671"/>
                              <a:pt x="2672" y="0"/>
                              <a:pt x="5967" y="0"/>
                            </a:cubicBezTo>
                            <a:cubicBezTo>
                              <a:pt x="9262" y="1"/>
                              <a:pt x="11933" y="2671"/>
                              <a:pt x="11933" y="5967"/>
                            </a:cubicBezTo>
                            <a:close/>
                          </a:path>
                        </a:pathLst>
                      </a:custGeom>
                      <a:solidFill>
                        <a:srgbClr val="BDDBE3"/>
                      </a:solidFill>
                      <a:ln w="1524" cap="flat">
                        <a:noFill/>
                        <a:prstDash val="solid"/>
                        <a:miter/>
                      </a:ln>
                    </p:spPr>
                    <p:txBody>
                      <a:bodyPr rtlCol="0" anchor="ctr"/>
                      <a:lstStyle/>
                      <a:p>
                        <a:endParaRPr lang="zh-CN" altLang="en-US"/>
                      </a:p>
                    </p:txBody>
                  </p:sp>
                  <p:sp>
                    <p:nvSpPr>
                      <p:cNvPr id="682" name="任意多边形: 形状 681">
                        <a:extLst>
                          <a:ext uri="{FF2B5EF4-FFF2-40B4-BE49-F238E27FC236}">
                            <a16:creationId xmlns:a16="http://schemas.microsoft.com/office/drawing/2014/main" id="{AB5C1549-B3C7-8354-212E-81F09476BB5E}"/>
                          </a:ext>
                        </a:extLst>
                      </p:cNvPr>
                      <p:cNvSpPr/>
                      <p:nvPr/>
                    </p:nvSpPr>
                    <p:spPr>
                      <a:xfrm>
                        <a:off x="3293359" y="4405489"/>
                        <a:ext cx="2557" cy="8097"/>
                      </a:xfrm>
                      <a:custGeom>
                        <a:avLst/>
                        <a:gdLst>
                          <a:gd name="connsiteX0" fmla="*/ 0 w 2557"/>
                          <a:gd name="connsiteY0" fmla="*/ 0 h 8097"/>
                          <a:gd name="connsiteX1" fmla="*/ 2557 w 2557"/>
                          <a:gd name="connsiteY1" fmla="*/ 0 h 8097"/>
                          <a:gd name="connsiteX2" fmla="*/ 2557 w 2557"/>
                          <a:gd name="connsiteY2" fmla="*/ 8097 h 8097"/>
                          <a:gd name="connsiteX3" fmla="*/ 0 w 2557"/>
                          <a:gd name="connsiteY3" fmla="*/ 8097 h 8097"/>
                        </a:gdLst>
                        <a:ahLst/>
                        <a:cxnLst>
                          <a:cxn ang="0">
                            <a:pos x="connsiteX0" y="connsiteY0"/>
                          </a:cxn>
                          <a:cxn ang="0">
                            <a:pos x="connsiteX1" y="connsiteY1"/>
                          </a:cxn>
                          <a:cxn ang="0">
                            <a:pos x="connsiteX2" y="connsiteY2"/>
                          </a:cxn>
                          <a:cxn ang="0">
                            <a:pos x="connsiteX3" y="connsiteY3"/>
                          </a:cxn>
                        </a:cxnLst>
                        <a:rect l="l" t="t" r="r" b="b"/>
                        <a:pathLst>
                          <a:path w="2557" h="8097">
                            <a:moveTo>
                              <a:pt x="0" y="0"/>
                            </a:moveTo>
                            <a:lnTo>
                              <a:pt x="2557" y="0"/>
                            </a:lnTo>
                            <a:lnTo>
                              <a:pt x="2557" y="8097"/>
                            </a:lnTo>
                            <a:lnTo>
                              <a:pt x="0" y="8097"/>
                            </a:lnTo>
                            <a:close/>
                          </a:path>
                        </a:pathLst>
                      </a:custGeom>
                      <a:solidFill>
                        <a:srgbClr val="BDDBE3"/>
                      </a:solidFill>
                      <a:ln w="1524" cap="flat">
                        <a:noFill/>
                        <a:prstDash val="solid"/>
                        <a:miter/>
                      </a:ln>
                    </p:spPr>
                    <p:txBody>
                      <a:bodyPr rtlCol="0" anchor="ctr"/>
                      <a:lstStyle/>
                      <a:p>
                        <a:endParaRPr lang="zh-CN" altLang="en-US"/>
                      </a:p>
                    </p:txBody>
                  </p:sp>
                </p:grpSp>
              </p:grpSp>
              <p:grpSp>
                <p:nvGrpSpPr>
                  <p:cNvPr id="667" name="组合 666">
                    <a:extLst>
                      <a:ext uri="{FF2B5EF4-FFF2-40B4-BE49-F238E27FC236}">
                        <a16:creationId xmlns:a16="http://schemas.microsoft.com/office/drawing/2014/main" id="{82AC27D9-D0BA-DCE2-4716-1579FC1C6676}"/>
                      </a:ext>
                    </a:extLst>
                  </p:cNvPr>
                  <p:cNvGrpSpPr/>
                  <p:nvPr/>
                </p:nvGrpSpPr>
                <p:grpSpPr>
                  <a:xfrm>
                    <a:off x="3135108" y="4501359"/>
                    <a:ext cx="230242" cy="52728"/>
                    <a:chOff x="3135108" y="4501359"/>
                    <a:chExt cx="230242" cy="52728"/>
                  </a:xfrm>
                </p:grpSpPr>
                <p:sp>
                  <p:nvSpPr>
                    <p:cNvPr id="668" name="任意多边形: 形状 667">
                      <a:extLst>
                        <a:ext uri="{FF2B5EF4-FFF2-40B4-BE49-F238E27FC236}">
                          <a16:creationId xmlns:a16="http://schemas.microsoft.com/office/drawing/2014/main" id="{FC067073-BD37-D58B-3CD9-7A19902F4C1A}"/>
                        </a:ext>
                      </a:extLst>
                    </p:cNvPr>
                    <p:cNvSpPr/>
                    <p:nvPr/>
                  </p:nvSpPr>
                  <p:spPr>
                    <a:xfrm>
                      <a:off x="3149579" y="4501359"/>
                      <a:ext cx="201303" cy="26363"/>
                    </a:xfrm>
                    <a:custGeom>
                      <a:avLst/>
                      <a:gdLst>
                        <a:gd name="connsiteX0" fmla="*/ 0 w 201303"/>
                        <a:gd name="connsiteY0" fmla="*/ 0 h 26363"/>
                        <a:gd name="connsiteX1" fmla="*/ 201304 w 201303"/>
                        <a:gd name="connsiteY1" fmla="*/ 0 h 26363"/>
                        <a:gd name="connsiteX2" fmla="*/ 201304 w 201303"/>
                        <a:gd name="connsiteY2" fmla="*/ 26364 h 26363"/>
                        <a:gd name="connsiteX3" fmla="*/ 0 w 201303"/>
                        <a:gd name="connsiteY3" fmla="*/ 26364 h 26363"/>
                      </a:gdLst>
                      <a:ahLst/>
                      <a:cxnLst>
                        <a:cxn ang="0">
                          <a:pos x="connsiteX0" y="connsiteY0"/>
                        </a:cxn>
                        <a:cxn ang="0">
                          <a:pos x="connsiteX1" y="connsiteY1"/>
                        </a:cxn>
                        <a:cxn ang="0">
                          <a:pos x="connsiteX2" y="connsiteY2"/>
                        </a:cxn>
                        <a:cxn ang="0">
                          <a:pos x="connsiteX3" y="connsiteY3"/>
                        </a:cxn>
                      </a:cxnLst>
                      <a:rect l="l" t="t" r="r" b="b"/>
                      <a:pathLst>
                        <a:path w="201303" h="26363">
                          <a:moveTo>
                            <a:pt x="0" y="0"/>
                          </a:moveTo>
                          <a:lnTo>
                            <a:pt x="201304" y="0"/>
                          </a:lnTo>
                          <a:lnTo>
                            <a:pt x="201304" y="26364"/>
                          </a:lnTo>
                          <a:lnTo>
                            <a:pt x="0" y="26364"/>
                          </a:lnTo>
                          <a:close/>
                        </a:path>
                      </a:pathLst>
                    </a:custGeom>
                    <a:solidFill>
                      <a:srgbClr val="DFEEF2"/>
                    </a:solidFill>
                    <a:ln w="1524" cap="flat">
                      <a:noFill/>
                      <a:prstDash val="solid"/>
                      <a:miter/>
                    </a:ln>
                  </p:spPr>
                  <p:txBody>
                    <a:bodyPr rtlCol="0" anchor="ctr"/>
                    <a:lstStyle/>
                    <a:p>
                      <a:endParaRPr lang="zh-CN" altLang="en-US"/>
                    </a:p>
                  </p:txBody>
                </p:sp>
                <p:sp>
                  <p:nvSpPr>
                    <p:cNvPr id="669" name="任意多边形: 形状 668">
                      <a:extLst>
                        <a:ext uri="{FF2B5EF4-FFF2-40B4-BE49-F238E27FC236}">
                          <a16:creationId xmlns:a16="http://schemas.microsoft.com/office/drawing/2014/main" id="{85BCD6F9-672B-9332-C48E-31E35B85B060}"/>
                        </a:ext>
                      </a:extLst>
                    </p:cNvPr>
                    <p:cNvSpPr/>
                    <p:nvPr/>
                  </p:nvSpPr>
                  <p:spPr>
                    <a:xfrm>
                      <a:off x="3135128" y="4527724"/>
                      <a:ext cx="230204" cy="26363"/>
                    </a:xfrm>
                    <a:custGeom>
                      <a:avLst/>
                      <a:gdLst>
                        <a:gd name="connsiteX0" fmla="*/ 0 w 230204"/>
                        <a:gd name="connsiteY0" fmla="*/ 0 h 26363"/>
                        <a:gd name="connsiteX1" fmla="*/ 230205 w 230204"/>
                        <a:gd name="connsiteY1" fmla="*/ 0 h 26363"/>
                        <a:gd name="connsiteX2" fmla="*/ 230205 w 230204"/>
                        <a:gd name="connsiteY2" fmla="*/ 26364 h 26363"/>
                        <a:gd name="connsiteX3" fmla="*/ 0 w 230204"/>
                        <a:gd name="connsiteY3" fmla="*/ 26364 h 26363"/>
                      </a:gdLst>
                      <a:ahLst/>
                      <a:cxnLst>
                        <a:cxn ang="0">
                          <a:pos x="connsiteX0" y="connsiteY0"/>
                        </a:cxn>
                        <a:cxn ang="0">
                          <a:pos x="connsiteX1" y="connsiteY1"/>
                        </a:cxn>
                        <a:cxn ang="0">
                          <a:pos x="connsiteX2" y="connsiteY2"/>
                        </a:cxn>
                        <a:cxn ang="0">
                          <a:pos x="connsiteX3" y="connsiteY3"/>
                        </a:cxn>
                      </a:cxnLst>
                      <a:rect l="l" t="t" r="r" b="b"/>
                      <a:pathLst>
                        <a:path w="230204" h="26363">
                          <a:moveTo>
                            <a:pt x="0" y="0"/>
                          </a:moveTo>
                          <a:lnTo>
                            <a:pt x="230205" y="0"/>
                          </a:lnTo>
                          <a:lnTo>
                            <a:pt x="230205" y="26364"/>
                          </a:lnTo>
                          <a:lnTo>
                            <a:pt x="0" y="26364"/>
                          </a:lnTo>
                          <a:close/>
                        </a:path>
                      </a:pathLst>
                    </a:custGeom>
                    <a:solidFill>
                      <a:srgbClr val="DFEEF2"/>
                    </a:solidFill>
                    <a:ln w="1524" cap="flat">
                      <a:noFill/>
                      <a:prstDash val="solid"/>
                      <a:miter/>
                    </a:ln>
                  </p:spPr>
                  <p:txBody>
                    <a:bodyPr rtlCol="0" anchor="ctr"/>
                    <a:lstStyle/>
                    <a:p>
                      <a:endParaRPr lang="zh-CN" altLang="en-US"/>
                    </a:p>
                  </p:txBody>
                </p:sp>
                <p:sp>
                  <p:nvSpPr>
                    <p:cNvPr id="670" name="任意多边形: 形状 669">
                      <a:extLst>
                        <a:ext uri="{FF2B5EF4-FFF2-40B4-BE49-F238E27FC236}">
                          <a16:creationId xmlns:a16="http://schemas.microsoft.com/office/drawing/2014/main" id="{0973909A-3F7B-3287-51B9-1624C397B15B}"/>
                        </a:ext>
                      </a:extLst>
                    </p:cNvPr>
                    <p:cNvSpPr/>
                    <p:nvPr/>
                  </p:nvSpPr>
                  <p:spPr>
                    <a:xfrm>
                      <a:off x="3135108" y="4549851"/>
                      <a:ext cx="230242" cy="4236"/>
                    </a:xfrm>
                    <a:custGeom>
                      <a:avLst/>
                      <a:gdLst>
                        <a:gd name="connsiteX0" fmla="*/ 0 w 230242"/>
                        <a:gd name="connsiteY0" fmla="*/ 0 h 4236"/>
                        <a:gd name="connsiteX1" fmla="*/ 230243 w 230242"/>
                        <a:gd name="connsiteY1" fmla="*/ 0 h 4236"/>
                        <a:gd name="connsiteX2" fmla="*/ 230243 w 230242"/>
                        <a:gd name="connsiteY2" fmla="*/ 4237 h 4236"/>
                        <a:gd name="connsiteX3" fmla="*/ 0 w 230242"/>
                        <a:gd name="connsiteY3" fmla="*/ 4237 h 4236"/>
                      </a:gdLst>
                      <a:ahLst/>
                      <a:cxnLst>
                        <a:cxn ang="0">
                          <a:pos x="connsiteX0" y="connsiteY0"/>
                        </a:cxn>
                        <a:cxn ang="0">
                          <a:pos x="connsiteX1" y="connsiteY1"/>
                        </a:cxn>
                        <a:cxn ang="0">
                          <a:pos x="connsiteX2" y="connsiteY2"/>
                        </a:cxn>
                        <a:cxn ang="0">
                          <a:pos x="connsiteX3" y="connsiteY3"/>
                        </a:cxn>
                      </a:cxnLst>
                      <a:rect l="l" t="t" r="r" b="b"/>
                      <a:pathLst>
                        <a:path w="230242" h="4236">
                          <a:moveTo>
                            <a:pt x="0" y="0"/>
                          </a:moveTo>
                          <a:lnTo>
                            <a:pt x="230243" y="0"/>
                          </a:lnTo>
                          <a:lnTo>
                            <a:pt x="230243" y="4237"/>
                          </a:lnTo>
                          <a:lnTo>
                            <a:pt x="0" y="4237"/>
                          </a:lnTo>
                          <a:close/>
                        </a:path>
                      </a:pathLst>
                    </a:custGeom>
                    <a:solidFill>
                      <a:srgbClr val="F7F6F0"/>
                    </a:solidFill>
                    <a:ln w="1524" cap="flat">
                      <a:noFill/>
                      <a:prstDash val="solid"/>
                      <a:miter/>
                    </a:ln>
                  </p:spPr>
                  <p:txBody>
                    <a:bodyPr rtlCol="0" anchor="ctr"/>
                    <a:lstStyle/>
                    <a:p>
                      <a:endParaRPr lang="zh-CN" altLang="en-US"/>
                    </a:p>
                  </p:txBody>
                </p:sp>
                <p:sp>
                  <p:nvSpPr>
                    <p:cNvPr id="671" name="任意多边形: 形状 670">
                      <a:extLst>
                        <a:ext uri="{FF2B5EF4-FFF2-40B4-BE49-F238E27FC236}">
                          <a16:creationId xmlns:a16="http://schemas.microsoft.com/office/drawing/2014/main" id="{133FECF1-4C0B-E9D9-BFBB-EA8DFA880366}"/>
                        </a:ext>
                      </a:extLst>
                    </p:cNvPr>
                    <p:cNvSpPr/>
                    <p:nvPr/>
                  </p:nvSpPr>
                  <p:spPr>
                    <a:xfrm>
                      <a:off x="3149551" y="4523486"/>
                      <a:ext cx="201358" cy="4236"/>
                    </a:xfrm>
                    <a:custGeom>
                      <a:avLst/>
                      <a:gdLst>
                        <a:gd name="connsiteX0" fmla="*/ 0 w 201358"/>
                        <a:gd name="connsiteY0" fmla="*/ 0 h 4236"/>
                        <a:gd name="connsiteX1" fmla="*/ 201359 w 201358"/>
                        <a:gd name="connsiteY1" fmla="*/ 0 h 4236"/>
                        <a:gd name="connsiteX2" fmla="*/ 201359 w 201358"/>
                        <a:gd name="connsiteY2" fmla="*/ 4237 h 4236"/>
                        <a:gd name="connsiteX3" fmla="*/ 0 w 201358"/>
                        <a:gd name="connsiteY3" fmla="*/ 4237 h 4236"/>
                      </a:gdLst>
                      <a:ahLst/>
                      <a:cxnLst>
                        <a:cxn ang="0">
                          <a:pos x="connsiteX0" y="connsiteY0"/>
                        </a:cxn>
                        <a:cxn ang="0">
                          <a:pos x="connsiteX1" y="connsiteY1"/>
                        </a:cxn>
                        <a:cxn ang="0">
                          <a:pos x="connsiteX2" y="connsiteY2"/>
                        </a:cxn>
                        <a:cxn ang="0">
                          <a:pos x="connsiteX3" y="connsiteY3"/>
                        </a:cxn>
                      </a:cxnLst>
                      <a:rect l="l" t="t" r="r" b="b"/>
                      <a:pathLst>
                        <a:path w="201358" h="4236">
                          <a:moveTo>
                            <a:pt x="0" y="0"/>
                          </a:moveTo>
                          <a:lnTo>
                            <a:pt x="201359" y="0"/>
                          </a:lnTo>
                          <a:lnTo>
                            <a:pt x="201359" y="4237"/>
                          </a:lnTo>
                          <a:lnTo>
                            <a:pt x="0" y="4237"/>
                          </a:lnTo>
                          <a:close/>
                        </a:path>
                      </a:pathLst>
                    </a:custGeom>
                    <a:solidFill>
                      <a:srgbClr val="F7F6F0"/>
                    </a:solidFill>
                    <a:ln w="1524" cap="flat">
                      <a:noFill/>
                      <a:prstDash val="solid"/>
                      <a:miter/>
                    </a:ln>
                  </p:spPr>
                  <p:txBody>
                    <a:bodyPr rtlCol="0" anchor="ctr"/>
                    <a:lstStyle/>
                    <a:p>
                      <a:endParaRPr lang="zh-CN" altLang="en-US"/>
                    </a:p>
                  </p:txBody>
                </p:sp>
              </p:grpSp>
            </p:grpSp>
            <p:sp>
              <p:nvSpPr>
                <p:cNvPr id="641" name="任意多边形: 形状 640">
                  <a:extLst>
                    <a:ext uri="{FF2B5EF4-FFF2-40B4-BE49-F238E27FC236}">
                      <a16:creationId xmlns:a16="http://schemas.microsoft.com/office/drawing/2014/main" id="{23844C83-9F95-FF49-46B4-F62A54C2C220}"/>
                    </a:ext>
                  </a:extLst>
                </p:cNvPr>
                <p:cNvSpPr/>
                <p:nvPr/>
              </p:nvSpPr>
              <p:spPr>
                <a:xfrm>
                  <a:off x="3142603" y="4524594"/>
                  <a:ext cx="346431" cy="106331"/>
                </a:xfrm>
                <a:custGeom>
                  <a:avLst/>
                  <a:gdLst>
                    <a:gd name="connsiteX0" fmla="*/ 85968 w 346431"/>
                    <a:gd name="connsiteY0" fmla="*/ 104380 h 106331"/>
                    <a:gd name="connsiteX1" fmla="*/ 346430 w 346431"/>
                    <a:gd name="connsiteY1" fmla="*/ 16985 h 106331"/>
                    <a:gd name="connsiteX2" fmla="*/ 144614 w 346431"/>
                    <a:gd name="connsiteY2" fmla="*/ 50513 h 106331"/>
                    <a:gd name="connsiteX3" fmla="*/ 85968 w 346431"/>
                    <a:gd name="connsiteY3" fmla="*/ 104380 h 106331"/>
                  </a:gdLst>
                  <a:ahLst/>
                  <a:cxnLst>
                    <a:cxn ang="0">
                      <a:pos x="connsiteX0" y="connsiteY0"/>
                    </a:cxn>
                    <a:cxn ang="0">
                      <a:pos x="connsiteX1" y="connsiteY1"/>
                    </a:cxn>
                    <a:cxn ang="0">
                      <a:pos x="connsiteX2" y="connsiteY2"/>
                    </a:cxn>
                    <a:cxn ang="0">
                      <a:pos x="connsiteX3" y="connsiteY3"/>
                    </a:cxn>
                  </a:cxnLst>
                  <a:rect l="l" t="t" r="r" b="b"/>
                  <a:pathLst>
                    <a:path w="346431" h="106331">
                      <a:moveTo>
                        <a:pt x="85968" y="104380"/>
                      </a:moveTo>
                      <a:cubicBezTo>
                        <a:pt x="288745" y="118889"/>
                        <a:pt x="346688" y="48741"/>
                        <a:pt x="346430" y="16985"/>
                      </a:cubicBezTo>
                      <a:cubicBezTo>
                        <a:pt x="346172" y="-14771"/>
                        <a:pt x="208307" y="-1106"/>
                        <a:pt x="144614" y="50513"/>
                      </a:cubicBezTo>
                      <a:cubicBezTo>
                        <a:pt x="96378" y="89607"/>
                        <a:pt x="-116810" y="89872"/>
                        <a:pt x="85968" y="104380"/>
                      </a:cubicBezTo>
                      <a:close/>
                    </a:path>
                  </a:pathLst>
                </a:custGeom>
                <a:solidFill>
                  <a:srgbClr val="F7B690"/>
                </a:solidFill>
                <a:ln w="1524" cap="flat">
                  <a:noFill/>
                  <a:prstDash val="solid"/>
                  <a:miter/>
                </a:ln>
              </p:spPr>
              <p:txBody>
                <a:bodyPr rtlCol="0" anchor="ctr"/>
                <a:lstStyle/>
                <a:p>
                  <a:endParaRPr lang="zh-CN" altLang="en-US"/>
                </a:p>
              </p:txBody>
            </p:sp>
            <p:grpSp>
              <p:nvGrpSpPr>
                <p:cNvPr id="642" name="组合 641">
                  <a:extLst>
                    <a:ext uri="{FF2B5EF4-FFF2-40B4-BE49-F238E27FC236}">
                      <a16:creationId xmlns:a16="http://schemas.microsoft.com/office/drawing/2014/main" id="{28467BB4-252A-0AF5-7FDB-9A023E1CA947}"/>
                    </a:ext>
                  </a:extLst>
                </p:cNvPr>
                <p:cNvGrpSpPr/>
                <p:nvPr/>
              </p:nvGrpSpPr>
              <p:grpSpPr>
                <a:xfrm>
                  <a:off x="4944406" y="2022844"/>
                  <a:ext cx="304033" cy="665491"/>
                  <a:chOff x="4944406" y="2022844"/>
                  <a:chExt cx="304033" cy="665491"/>
                </a:xfrm>
              </p:grpSpPr>
              <p:sp>
                <p:nvSpPr>
                  <p:cNvPr id="648" name="任意多边形: 形状 647">
                    <a:extLst>
                      <a:ext uri="{FF2B5EF4-FFF2-40B4-BE49-F238E27FC236}">
                        <a16:creationId xmlns:a16="http://schemas.microsoft.com/office/drawing/2014/main" id="{50248E6B-916D-881F-84CB-38BDFF9C77E4}"/>
                      </a:ext>
                    </a:extLst>
                  </p:cNvPr>
                  <p:cNvSpPr/>
                  <p:nvPr/>
                </p:nvSpPr>
                <p:spPr>
                  <a:xfrm>
                    <a:off x="4944406" y="2022844"/>
                    <a:ext cx="304033" cy="665491"/>
                  </a:xfrm>
                  <a:custGeom>
                    <a:avLst/>
                    <a:gdLst>
                      <a:gd name="connsiteX0" fmla="*/ 294090 w 304033"/>
                      <a:gd name="connsiteY0" fmla="*/ 392222 h 665491"/>
                      <a:gd name="connsiteX1" fmla="*/ 85866 w 304033"/>
                      <a:gd name="connsiteY1" fmla="*/ 280183 h 665491"/>
                      <a:gd name="connsiteX2" fmla="*/ 70739 w 304033"/>
                      <a:gd name="connsiteY2" fmla="*/ 6750 h 665491"/>
                      <a:gd name="connsiteX3" fmla="*/ 8377 w 304033"/>
                      <a:gd name="connsiteY3" fmla="*/ 488977 h 665491"/>
                      <a:gd name="connsiteX4" fmla="*/ 76887 w 304033"/>
                      <a:gd name="connsiteY4" fmla="*/ 633835 h 665491"/>
                      <a:gd name="connsiteX5" fmla="*/ 294090 w 304033"/>
                      <a:gd name="connsiteY5" fmla="*/ 392222 h 66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033" h="665491">
                        <a:moveTo>
                          <a:pt x="294090" y="392222"/>
                        </a:moveTo>
                        <a:cubicBezTo>
                          <a:pt x="261474" y="313365"/>
                          <a:pt x="169645" y="263956"/>
                          <a:pt x="85866" y="280183"/>
                        </a:cubicBezTo>
                        <a:cubicBezTo>
                          <a:pt x="80823" y="189039"/>
                          <a:pt x="147721" y="-42306"/>
                          <a:pt x="70739" y="6750"/>
                        </a:cubicBezTo>
                        <a:cubicBezTo>
                          <a:pt x="36595" y="28507"/>
                          <a:pt x="-21775" y="327008"/>
                          <a:pt x="8377" y="488977"/>
                        </a:cubicBezTo>
                        <a:cubicBezTo>
                          <a:pt x="18344" y="542522"/>
                          <a:pt x="35768" y="598122"/>
                          <a:pt x="76887" y="633835"/>
                        </a:cubicBezTo>
                        <a:cubicBezTo>
                          <a:pt x="214029" y="752946"/>
                          <a:pt x="341017" y="505674"/>
                          <a:pt x="294090" y="392222"/>
                        </a:cubicBezTo>
                        <a:close/>
                      </a:path>
                    </a:pathLst>
                  </a:custGeom>
                  <a:solidFill>
                    <a:srgbClr val="F7B690"/>
                  </a:solidFill>
                  <a:ln w="1524" cap="flat">
                    <a:noFill/>
                    <a:prstDash val="solid"/>
                    <a:miter/>
                  </a:ln>
                </p:spPr>
                <p:txBody>
                  <a:bodyPr rtlCol="0" anchor="ctr"/>
                  <a:lstStyle/>
                  <a:p>
                    <a:endParaRPr lang="zh-CN" altLang="en-US"/>
                  </a:p>
                </p:txBody>
              </p:sp>
              <p:sp>
                <p:nvSpPr>
                  <p:cNvPr id="649" name="任意多边形: 形状 648">
                    <a:extLst>
                      <a:ext uri="{FF2B5EF4-FFF2-40B4-BE49-F238E27FC236}">
                        <a16:creationId xmlns:a16="http://schemas.microsoft.com/office/drawing/2014/main" id="{0EDC864F-8000-2C5C-E833-0DF98352F8F0}"/>
                      </a:ext>
                    </a:extLst>
                  </p:cNvPr>
                  <p:cNvSpPr/>
                  <p:nvPr/>
                </p:nvSpPr>
                <p:spPr>
                  <a:xfrm>
                    <a:off x="4991735" y="2353801"/>
                    <a:ext cx="177123" cy="312336"/>
                  </a:xfrm>
                  <a:custGeom>
                    <a:avLst/>
                    <a:gdLst>
                      <a:gd name="connsiteX0" fmla="*/ 100546 w 177123"/>
                      <a:gd name="connsiteY0" fmla="*/ 312336 h 312336"/>
                      <a:gd name="connsiteX1" fmla="*/ 95084 w 177123"/>
                      <a:gd name="connsiteY1" fmla="*/ 308525 h 312336"/>
                      <a:gd name="connsiteX2" fmla="*/ 98531 w 177123"/>
                      <a:gd name="connsiteY2" fmla="*/ 301048 h 312336"/>
                      <a:gd name="connsiteX3" fmla="*/ 119049 w 177123"/>
                      <a:gd name="connsiteY3" fmla="*/ 259840 h 312336"/>
                      <a:gd name="connsiteX4" fmla="*/ 111162 w 177123"/>
                      <a:gd name="connsiteY4" fmla="*/ 225712 h 312336"/>
                      <a:gd name="connsiteX5" fmla="*/ 105427 w 177123"/>
                      <a:gd name="connsiteY5" fmla="*/ 205684 h 312336"/>
                      <a:gd name="connsiteX6" fmla="*/ 138748 w 177123"/>
                      <a:gd name="connsiteY6" fmla="*/ 73960 h 312336"/>
                      <a:gd name="connsiteX7" fmla="*/ 145496 w 177123"/>
                      <a:gd name="connsiteY7" fmla="*/ 66699 h 312336"/>
                      <a:gd name="connsiteX8" fmla="*/ 160518 w 177123"/>
                      <a:gd name="connsiteY8" fmla="*/ 48401 h 312336"/>
                      <a:gd name="connsiteX9" fmla="*/ 162816 w 177123"/>
                      <a:gd name="connsiteY9" fmla="*/ 21339 h 312336"/>
                      <a:gd name="connsiteX10" fmla="*/ 119538 w 177123"/>
                      <a:gd name="connsiteY10" fmla="*/ 15523 h 312336"/>
                      <a:gd name="connsiteX11" fmla="*/ 11484 w 177123"/>
                      <a:gd name="connsiteY11" fmla="*/ 134365 h 312336"/>
                      <a:gd name="connsiteX12" fmla="*/ 4429 w 177123"/>
                      <a:gd name="connsiteY12" fmla="*/ 138621 h 312336"/>
                      <a:gd name="connsiteX13" fmla="*/ 172 w 177123"/>
                      <a:gd name="connsiteY13" fmla="*/ 131565 h 312336"/>
                      <a:gd name="connsiteX14" fmla="*/ 115679 w 177123"/>
                      <a:gd name="connsiteY14" fmla="*/ 4529 h 312336"/>
                      <a:gd name="connsiteX15" fmla="*/ 172785 w 177123"/>
                      <a:gd name="connsiteY15" fmla="*/ 15295 h 312336"/>
                      <a:gd name="connsiteX16" fmla="*/ 170554 w 177123"/>
                      <a:gd name="connsiteY16" fmla="*/ 54306 h 312336"/>
                      <a:gd name="connsiteX17" fmla="*/ 153939 w 177123"/>
                      <a:gd name="connsiteY17" fmla="*/ 74734 h 312336"/>
                      <a:gd name="connsiteX18" fmla="*/ 147453 w 177123"/>
                      <a:gd name="connsiteY18" fmla="*/ 81699 h 312336"/>
                      <a:gd name="connsiteX19" fmla="*/ 116761 w 177123"/>
                      <a:gd name="connsiteY19" fmla="*/ 203010 h 312336"/>
                      <a:gd name="connsiteX20" fmla="*/ 122281 w 177123"/>
                      <a:gd name="connsiteY20" fmla="*/ 222243 h 312336"/>
                      <a:gd name="connsiteX21" fmla="*/ 130680 w 177123"/>
                      <a:gd name="connsiteY21" fmla="*/ 259024 h 312336"/>
                      <a:gd name="connsiteX22" fmla="*/ 102561 w 177123"/>
                      <a:gd name="connsiteY22" fmla="*/ 311975 h 312336"/>
                      <a:gd name="connsiteX23" fmla="*/ 100546 w 177123"/>
                      <a:gd name="connsiteY23" fmla="*/ 312336 h 31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7123" h="312336">
                        <a:moveTo>
                          <a:pt x="100546" y="312336"/>
                        </a:moveTo>
                        <a:cubicBezTo>
                          <a:pt x="98179" y="312336"/>
                          <a:pt x="95948" y="310879"/>
                          <a:pt x="95084" y="308525"/>
                        </a:cubicBezTo>
                        <a:cubicBezTo>
                          <a:pt x="93968" y="305509"/>
                          <a:pt x="95517" y="302151"/>
                          <a:pt x="98531" y="301048"/>
                        </a:cubicBezTo>
                        <a:cubicBezTo>
                          <a:pt x="113530" y="295517"/>
                          <a:pt x="120210" y="276137"/>
                          <a:pt x="119049" y="259840"/>
                        </a:cubicBezTo>
                        <a:cubicBezTo>
                          <a:pt x="118241" y="248380"/>
                          <a:pt x="114804" y="237364"/>
                          <a:pt x="111162" y="225712"/>
                        </a:cubicBezTo>
                        <a:cubicBezTo>
                          <a:pt x="109080" y="219078"/>
                          <a:pt x="107009" y="212432"/>
                          <a:pt x="105427" y="205684"/>
                        </a:cubicBezTo>
                        <a:cubicBezTo>
                          <a:pt x="94570" y="159720"/>
                          <a:pt x="107340" y="109237"/>
                          <a:pt x="138748" y="73960"/>
                        </a:cubicBezTo>
                        <a:cubicBezTo>
                          <a:pt x="140933" y="71491"/>
                          <a:pt x="143221" y="69101"/>
                          <a:pt x="145496" y="66699"/>
                        </a:cubicBezTo>
                        <a:cubicBezTo>
                          <a:pt x="151220" y="60690"/>
                          <a:pt x="156613" y="55024"/>
                          <a:pt x="160518" y="48401"/>
                        </a:cubicBezTo>
                        <a:cubicBezTo>
                          <a:pt x="164763" y="41174"/>
                          <a:pt x="167915" y="29761"/>
                          <a:pt x="162816" y="21339"/>
                        </a:cubicBezTo>
                        <a:cubicBezTo>
                          <a:pt x="155055" y="8548"/>
                          <a:pt x="134639" y="10232"/>
                          <a:pt x="119538" y="15523"/>
                        </a:cubicBezTo>
                        <a:cubicBezTo>
                          <a:pt x="67213" y="33891"/>
                          <a:pt x="24798" y="80537"/>
                          <a:pt x="11484" y="134365"/>
                        </a:cubicBezTo>
                        <a:cubicBezTo>
                          <a:pt x="10711" y="137483"/>
                          <a:pt x="7605" y="139406"/>
                          <a:pt x="4429" y="138621"/>
                        </a:cubicBezTo>
                        <a:cubicBezTo>
                          <a:pt x="1311" y="137847"/>
                          <a:pt x="-602" y="134696"/>
                          <a:pt x="172" y="131565"/>
                        </a:cubicBezTo>
                        <a:cubicBezTo>
                          <a:pt x="14409" y="74028"/>
                          <a:pt x="59747" y="24160"/>
                          <a:pt x="115679" y="4529"/>
                        </a:cubicBezTo>
                        <a:cubicBezTo>
                          <a:pt x="134956" y="-2231"/>
                          <a:pt x="161416" y="-3449"/>
                          <a:pt x="172785" y="15295"/>
                        </a:cubicBezTo>
                        <a:cubicBezTo>
                          <a:pt x="180534" y="28098"/>
                          <a:pt x="176721" y="43836"/>
                          <a:pt x="170554" y="54306"/>
                        </a:cubicBezTo>
                        <a:cubicBezTo>
                          <a:pt x="165978" y="62091"/>
                          <a:pt x="159857" y="68520"/>
                          <a:pt x="153939" y="74734"/>
                        </a:cubicBezTo>
                        <a:cubicBezTo>
                          <a:pt x="151743" y="77032"/>
                          <a:pt x="149545" y="79342"/>
                          <a:pt x="147453" y="81699"/>
                        </a:cubicBezTo>
                        <a:cubicBezTo>
                          <a:pt x="118524" y="114189"/>
                          <a:pt x="106770" y="160677"/>
                          <a:pt x="116761" y="203010"/>
                        </a:cubicBezTo>
                        <a:cubicBezTo>
                          <a:pt x="118285" y="209486"/>
                          <a:pt x="120289" y="215870"/>
                          <a:pt x="122281" y="222243"/>
                        </a:cubicBezTo>
                        <a:cubicBezTo>
                          <a:pt x="125968" y="234022"/>
                          <a:pt x="129770" y="246199"/>
                          <a:pt x="130680" y="259024"/>
                        </a:cubicBezTo>
                        <a:cubicBezTo>
                          <a:pt x="132091" y="279018"/>
                          <a:pt x="123909" y="304111"/>
                          <a:pt x="102561" y="311975"/>
                        </a:cubicBezTo>
                        <a:cubicBezTo>
                          <a:pt x="101901" y="312222"/>
                          <a:pt x="101218" y="312336"/>
                          <a:pt x="100546" y="312336"/>
                        </a:cubicBezTo>
                        <a:close/>
                      </a:path>
                    </a:pathLst>
                  </a:custGeom>
                  <a:solidFill>
                    <a:srgbClr val="F4A086"/>
                  </a:solidFill>
                  <a:ln w="1524" cap="flat">
                    <a:noFill/>
                    <a:prstDash val="solid"/>
                    <a:miter/>
                  </a:ln>
                </p:spPr>
                <p:txBody>
                  <a:bodyPr rtlCol="0" anchor="ctr"/>
                  <a:lstStyle/>
                  <a:p>
                    <a:endParaRPr lang="zh-CN" altLang="en-US"/>
                  </a:p>
                </p:txBody>
              </p:sp>
            </p:grpSp>
            <p:grpSp>
              <p:nvGrpSpPr>
                <p:cNvPr id="643" name="组合 642">
                  <a:extLst>
                    <a:ext uri="{FF2B5EF4-FFF2-40B4-BE49-F238E27FC236}">
                      <a16:creationId xmlns:a16="http://schemas.microsoft.com/office/drawing/2014/main" id="{31C34147-4DED-EDE1-544F-EB680AF9282C}"/>
                    </a:ext>
                  </a:extLst>
                </p:cNvPr>
                <p:cNvGrpSpPr/>
                <p:nvPr/>
              </p:nvGrpSpPr>
              <p:grpSpPr>
                <a:xfrm>
                  <a:off x="3020857" y="1256376"/>
                  <a:ext cx="125522" cy="777136"/>
                  <a:chOff x="3020857" y="1256376"/>
                  <a:chExt cx="125522" cy="777136"/>
                </a:xfrm>
                <a:solidFill>
                  <a:srgbClr val="FDD247"/>
                </a:solidFill>
              </p:grpSpPr>
              <p:sp>
                <p:nvSpPr>
                  <p:cNvPr id="644" name="任意多边形: 形状 643">
                    <a:extLst>
                      <a:ext uri="{FF2B5EF4-FFF2-40B4-BE49-F238E27FC236}">
                        <a16:creationId xmlns:a16="http://schemas.microsoft.com/office/drawing/2014/main" id="{B814587F-0F42-7077-1D76-E15161193D32}"/>
                      </a:ext>
                    </a:extLst>
                  </p:cNvPr>
                  <p:cNvSpPr/>
                  <p:nvPr/>
                </p:nvSpPr>
                <p:spPr>
                  <a:xfrm>
                    <a:off x="3071158" y="1256376"/>
                    <a:ext cx="75220" cy="726379"/>
                  </a:xfrm>
                  <a:custGeom>
                    <a:avLst/>
                    <a:gdLst>
                      <a:gd name="connsiteX0" fmla="*/ 59973 w 75220"/>
                      <a:gd name="connsiteY0" fmla="*/ 726380 h 726379"/>
                      <a:gd name="connsiteX1" fmla="*/ 45426 w 75220"/>
                      <a:gd name="connsiteY1" fmla="*/ 715664 h 726379"/>
                      <a:gd name="connsiteX2" fmla="*/ 0 w 75220"/>
                      <a:gd name="connsiteY2" fmla="*/ 569722 h 726379"/>
                      <a:gd name="connsiteX3" fmla="*/ 0 w 75220"/>
                      <a:gd name="connsiteY3" fmla="*/ 15240 h 726379"/>
                      <a:gd name="connsiteX4" fmla="*/ 15240 w 75220"/>
                      <a:gd name="connsiteY4" fmla="*/ 0 h 726379"/>
                      <a:gd name="connsiteX5" fmla="*/ 30480 w 75220"/>
                      <a:gd name="connsiteY5" fmla="*/ 15240 h 726379"/>
                      <a:gd name="connsiteX6" fmla="*/ 30480 w 75220"/>
                      <a:gd name="connsiteY6" fmla="*/ 565090 h 726379"/>
                      <a:gd name="connsiteX7" fmla="*/ 74528 w 75220"/>
                      <a:gd name="connsiteY7" fmla="*/ 706609 h 726379"/>
                      <a:gd name="connsiteX8" fmla="*/ 64506 w 75220"/>
                      <a:gd name="connsiteY8" fmla="*/ 725689 h 726379"/>
                      <a:gd name="connsiteX9" fmla="*/ 59973 w 75220"/>
                      <a:gd name="connsiteY9" fmla="*/ 726380 h 72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20" h="726379">
                        <a:moveTo>
                          <a:pt x="59973" y="726380"/>
                        </a:moveTo>
                        <a:cubicBezTo>
                          <a:pt x="53477" y="726380"/>
                          <a:pt x="47457" y="722193"/>
                          <a:pt x="45426" y="715664"/>
                        </a:cubicBezTo>
                        <a:lnTo>
                          <a:pt x="0" y="569722"/>
                        </a:lnTo>
                        <a:lnTo>
                          <a:pt x="0" y="15240"/>
                        </a:lnTo>
                        <a:cubicBezTo>
                          <a:pt x="0" y="6823"/>
                          <a:pt x="6823" y="0"/>
                          <a:pt x="15240" y="0"/>
                        </a:cubicBezTo>
                        <a:cubicBezTo>
                          <a:pt x="23657" y="0"/>
                          <a:pt x="30480" y="6823"/>
                          <a:pt x="30480" y="15240"/>
                        </a:cubicBezTo>
                        <a:lnTo>
                          <a:pt x="30480" y="565090"/>
                        </a:lnTo>
                        <a:lnTo>
                          <a:pt x="74528" y="706609"/>
                        </a:lnTo>
                        <a:cubicBezTo>
                          <a:pt x="77029" y="714645"/>
                          <a:pt x="72542" y="723187"/>
                          <a:pt x="64506" y="725689"/>
                        </a:cubicBezTo>
                        <a:cubicBezTo>
                          <a:pt x="62997" y="726157"/>
                          <a:pt x="61472" y="726380"/>
                          <a:pt x="59973" y="726380"/>
                        </a:cubicBezTo>
                        <a:close/>
                      </a:path>
                    </a:pathLst>
                  </a:custGeom>
                  <a:solidFill>
                    <a:srgbClr val="FDD247"/>
                  </a:solidFill>
                  <a:ln w="1524" cap="flat">
                    <a:noFill/>
                    <a:prstDash val="solid"/>
                    <a:miter/>
                  </a:ln>
                </p:spPr>
                <p:txBody>
                  <a:bodyPr rtlCol="0" anchor="ctr"/>
                  <a:lstStyle/>
                  <a:p>
                    <a:endParaRPr lang="zh-CN" altLang="en-US"/>
                  </a:p>
                </p:txBody>
              </p:sp>
              <p:sp>
                <p:nvSpPr>
                  <p:cNvPr id="645" name="任意多边形: 形状 644">
                    <a:extLst>
                      <a:ext uri="{FF2B5EF4-FFF2-40B4-BE49-F238E27FC236}">
                        <a16:creationId xmlns:a16="http://schemas.microsoft.com/office/drawing/2014/main" id="{F08A334B-A1C1-5BED-C2BC-229865F05B51}"/>
                      </a:ext>
                    </a:extLst>
                  </p:cNvPr>
                  <p:cNvSpPr/>
                  <p:nvPr/>
                </p:nvSpPr>
                <p:spPr>
                  <a:xfrm>
                    <a:off x="3071158" y="1808543"/>
                    <a:ext cx="30480" cy="224969"/>
                  </a:xfrm>
                  <a:custGeom>
                    <a:avLst/>
                    <a:gdLst>
                      <a:gd name="connsiteX0" fmla="*/ 15240 w 30480"/>
                      <a:gd name="connsiteY0" fmla="*/ 224970 h 224969"/>
                      <a:gd name="connsiteX1" fmla="*/ 0 w 30480"/>
                      <a:gd name="connsiteY1" fmla="*/ 209730 h 224969"/>
                      <a:gd name="connsiteX2" fmla="*/ 0 w 30480"/>
                      <a:gd name="connsiteY2" fmla="*/ 15240 h 224969"/>
                      <a:gd name="connsiteX3" fmla="*/ 15240 w 30480"/>
                      <a:gd name="connsiteY3" fmla="*/ 0 h 224969"/>
                      <a:gd name="connsiteX4" fmla="*/ 30480 w 30480"/>
                      <a:gd name="connsiteY4" fmla="*/ 15240 h 224969"/>
                      <a:gd name="connsiteX5" fmla="*/ 30480 w 30480"/>
                      <a:gd name="connsiteY5" fmla="*/ 209730 h 224969"/>
                      <a:gd name="connsiteX6" fmla="*/ 15240 w 30480"/>
                      <a:gd name="connsiteY6" fmla="*/ 224970 h 22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 h="224969">
                        <a:moveTo>
                          <a:pt x="15240" y="224970"/>
                        </a:moveTo>
                        <a:cubicBezTo>
                          <a:pt x="6823" y="224970"/>
                          <a:pt x="0" y="218147"/>
                          <a:pt x="0" y="209730"/>
                        </a:cubicBezTo>
                        <a:lnTo>
                          <a:pt x="0" y="15240"/>
                        </a:lnTo>
                        <a:cubicBezTo>
                          <a:pt x="0" y="6823"/>
                          <a:pt x="6823" y="0"/>
                          <a:pt x="15240" y="0"/>
                        </a:cubicBezTo>
                        <a:cubicBezTo>
                          <a:pt x="23657" y="0"/>
                          <a:pt x="30480" y="6823"/>
                          <a:pt x="30480" y="15240"/>
                        </a:cubicBezTo>
                        <a:lnTo>
                          <a:pt x="30480" y="209730"/>
                        </a:lnTo>
                        <a:cubicBezTo>
                          <a:pt x="30480" y="218147"/>
                          <a:pt x="23657" y="224970"/>
                          <a:pt x="15240" y="224970"/>
                        </a:cubicBezTo>
                        <a:close/>
                      </a:path>
                    </a:pathLst>
                  </a:custGeom>
                  <a:solidFill>
                    <a:srgbClr val="FDD247"/>
                  </a:solidFill>
                  <a:ln w="1524" cap="flat">
                    <a:noFill/>
                    <a:prstDash val="solid"/>
                    <a:miter/>
                  </a:ln>
                </p:spPr>
                <p:txBody>
                  <a:bodyPr rtlCol="0" anchor="ctr"/>
                  <a:lstStyle/>
                  <a:p>
                    <a:endParaRPr lang="zh-CN" altLang="en-US"/>
                  </a:p>
                </p:txBody>
              </p:sp>
              <p:sp>
                <p:nvSpPr>
                  <p:cNvPr id="646" name="任意多边形: 形状 645">
                    <a:extLst>
                      <a:ext uri="{FF2B5EF4-FFF2-40B4-BE49-F238E27FC236}">
                        <a16:creationId xmlns:a16="http://schemas.microsoft.com/office/drawing/2014/main" id="{915063F1-FB16-FA05-143E-11D1F1559155}"/>
                      </a:ext>
                    </a:extLst>
                  </p:cNvPr>
                  <p:cNvSpPr/>
                  <p:nvPr/>
                </p:nvSpPr>
                <p:spPr>
                  <a:xfrm>
                    <a:off x="3020857" y="1770666"/>
                    <a:ext cx="80783" cy="212089"/>
                  </a:xfrm>
                  <a:custGeom>
                    <a:avLst/>
                    <a:gdLst>
                      <a:gd name="connsiteX0" fmla="*/ 15253 w 80783"/>
                      <a:gd name="connsiteY0" fmla="*/ 212089 h 212089"/>
                      <a:gd name="connsiteX1" fmla="*/ 11176 w 80783"/>
                      <a:gd name="connsiteY1" fmla="*/ 211533 h 212089"/>
                      <a:gd name="connsiteX2" fmla="*/ 557 w 80783"/>
                      <a:gd name="connsiteY2" fmla="*/ 192777 h 212089"/>
                      <a:gd name="connsiteX3" fmla="*/ 50853 w 80783"/>
                      <a:gd name="connsiteY3" fmla="*/ 11177 h 212089"/>
                      <a:gd name="connsiteX4" fmla="*/ 69608 w 80783"/>
                      <a:gd name="connsiteY4" fmla="*/ 558 h 212089"/>
                      <a:gd name="connsiteX5" fmla="*/ 80227 w 80783"/>
                      <a:gd name="connsiteY5" fmla="*/ 19312 h 212089"/>
                      <a:gd name="connsiteX6" fmla="*/ 29930 w 80783"/>
                      <a:gd name="connsiteY6" fmla="*/ 200914 h 212089"/>
                      <a:gd name="connsiteX7" fmla="*/ 15253 w 80783"/>
                      <a:gd name="connsiteY7" fmla="*/ 212089 h 21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83" h="212089">
                        <a:moveTo>
                          <a:pt x="15253" y="212089"/>
                        </a:moveTo>
                        <a:cubicBezTo>
                          <a:pt x="13905" y="212089"/>
                          <a:pt x="12537" y="211909"/>
                          <a:pt x="11176" y="211533"/>
                        </a:cubicBezTo>
                        <a:cubicBezTo>
                          <a:pt x="3064" y="209286"/>
                          <a:pt x="-1690" y="200889"/>
                          <a:pt x="557" y="192777"/>
                        </a:cubicBezTo>
                        <a:lnTo>
                          <a:pt x="50853" y="11177"/>
                        </a:lnTo>
                        <a:cubicBezTo>
                          <a:pt x="53101" y="3065"/>
                          <a:pt x="61498" y="-1692"/>
                          <a:pt x="69608" y="558"/>
                        </a:cubicBezTo>
                        <a:cubicBezTo>
                          <a:pt x="77720" y="2804"/>
                          <a:pt x="82473" y="11201"/>
                          <a:pt x="80227" y="19312"/>
                        </a:cubicBezTo>
                        <a:lnTo>
                          <a:pt x="29930" y="200914"/>
                        </a:lnTo>
                        <a:cubicBezTo>
                          <a:pt x="28062" y="207665"/>
                          <a:pt x="21932" y="212089"/>
                          <a:pt x="15253" y="212089"/>
                        </a:cubicBezTo>
                        <a:close/>
                      </a:path>
                    </a:pathLst>
                  </a:custGeom>
                  <a:solidFill>
                    <a:srgbClr val="FDD247"/>
                  </a:solidFill>
                  <a:ln w="1524" cap="flat">
                    <a:noFill/>
                    <a:prstDash val="solid"/>
                    <a:miter/>
                  </a:ln>
                </p:spPr>
                <p:txBody>
                  <a:bodyPr rtlCol="0" anchor="ctr"/>
                  <a:lstStyle/>
                  <a:p>
                    <a:endParaRPr lang="zh-CN" altLang="en-US"/>
                  </a:p>
                </p:txBody>
              </p:sp>
              <p:sp>
                <p:nvSpPr>
                  <p:cNvPr id="647" name="任意多边形: 形状 646">
                    <a:extLst>
                      <a:ext uri="{FF2B5EF4-FFF2-40B4-BE49-F238E27FC236}">
                        <a16:creationId xmlns:a16="http://schemas.microsoft.com/office/drawing/2014/main" id="{1C321C0D-BD82-5687-6471-E083C9DB014F}"/>
                      </a:ext>
                    </a:extLst>
                  </p:cNvPr>
                  <p:cNvSpPr/>
                  <p:nvPr/>
                </p:nvSpPr>
                <p:spPr>
                  <a:xfrm>
                    <a:off x="3020857" y="1716714"/>
                    <a:ext cx="125518" cy="122311"/>
                  </a:xfrm>
                  <a:custGeom>
                    <a:avLst/>
                    <a:gdLst>
                      <a:gd name="connsiteX0" fmla="*/ 15247 w 125518"/>
                      <a:gd name="connsiteY0" fmla="*/ 122312 h 122311"/>
                      <a:gd name="connsiteX1" fmla="*/ 1086 w 125518"/>
                      <a:gd name="connsiteY1" fmla="*/ 112709 h 122311"/>
                      <a:gd name="connsiteX2" fmla="*/ 9603 w 125518"/>
                      <a:gd name="connsiteY2" fmla="*/ 92911 h 122311"/>
                      <a:gd name="connsiteX3" fmla="*/ 30864 w 125518"/>
                      <a:gd name="connsiteY3" fmla="*/ 84437 h 122311"/>
                      <a:gd name="connsiteX4" fmla="*/ 15243 w 125518"/>
                      <a:gd name="connsiteY4" fmla="*/ 84437 h 122311"/>
                      <a:gd name="connsiteX5" fmla="*/ 509 w 125518"/>
                      <a:gd name="connsiteY5" fmla="*/ 73088 h 122311"/>
                      <a:gd name="connsiteX6" fmla="*/ 7719 w 125518"/>
                      <a:gd name="connsiteY6" fmla="*/ 55943 h 122311"/>
                      <a:gd name="connsiteX7" fmla="*/ 102753 w 125518"/>
                      <a:gd name="connsiteY7" fmla="*/ 1991 h 122311"/>
                      <a:gd name="connsiteX8" fmla="*/ 123529 w 125518"/>
                      <a:gd name="connsiteY8" fmla="*/ 7719 h 122311"/>
                      <a:gd name="connsiteX9" fmla="*/ 117801 w 125518"/>
                      <a:gd name="connsiteY9" fmla="*/ 28496 h 122311"/>
                      <a:gd name="connsiteX10" fmla="*/ 72955 w 125518"/>
                      <a:gd name="connsiteY10" fmla="*/ 53956 h 122311"/>
                      <a:gd name="connsiteX11" fmla="*/ 110277 w 125518"/>
                      <a:gd name="connsiteY11" fmla="*/ 53956 h 122311"/>
                      <a:gd name="connsiteX12" fmla="*/ 125244 w 125518"/>
                      <a:gd name="connsiteY12" fmla="*/ 66323 h 122311"/>
                      <a:gd name="connsiteX13" fmla="*/ 115918 w 125518"/>
                      <a:gd name="connsiteY13" fmla="*/ 83352 h 122311"/>
                      <a:gd name="connsiteX14" fmla="*/ 20885 w 125518"/>
                      <a:gd name="connsiteY14" fmla="*/ 121222 h 122311"/>
                      <a:gd name="connsiteX15" fmla="*/ 15247 w 125518"/>
                      <a:gd name="connsiteY15" fmla="*/ 122312 h 12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518" h="122311">
                        <a:moveTo>
                          <a:pt x="15247" y="122312"/>
                        </a:moveTo>
                        <a:cubicBezTo>
                          <a:pt x="9191" y="122312"/>
                          <a:pt x="3464" y="118679"/>
                          <a:pt x="1086" y="112709"/>
                        </a:cubicBezTo>
                        <a:cubicBezTo>
                          <a:pt x="-2029" y="104891"/>
                          <a:pt x="1783" y="96026"/>
                          <a:pt x="9603" y="92911"/>
                        </a:cubicBezTo>
                        <a:lnTo>
                          <a:pt x="30864" y="84437"/>
                        </a:lnTo>
                        <a:lnTo>
                          <a:pt x="15243" y="84437"/>
                        </a:lnTo>
                        <a:cubicBezTo>
                          <a:pt x="8324" y="84437"/>
                          <a:pt x="2274" y="79777"/>
                          <a:pt x="509" y="73088"/>
                        </a:cubicBezTo>
                        <a:cubicBezTo>
                          <a:pt x="-1257" y="66399"/>
                          <a:pt x="1704" y="59360"/>
                          <a:pt x="7719" y="55943"/>
                        </a:cubicBezTo>
                        <a:lnTo>
                          <a:pt x="102753" y="1991"/>
                        </a:lnTo>
                        <a:cubicBezTo>
                          <a:pt x="110071" y="-2167"/>
                          <a:pt x="119375" y="399"/>
                          <a:pt x="123529" y="7719"/>
                        </a:cubicBezTo>
                        <a:cubicBezTo>
                          <a:pt x="127685" y="15039"/>
                          <a:pt x="125119" y="24342"/>
                          <a:pt x="117801" y="28496"/>
                        </a:cubicBezTo>
                        <a:lnTo>
                          <a:pt x="72955" y="53956"/>
                        </a:lnTo>
                        <a:lnTo>
                          <a:pt x="110277" y="53956"/>
                        </a:lnTo>
                        <a:cubicBezTo>
                          <a:pt x="117586" y="53956"/>
                          <a:pt x="123866" y="59145"/>
                          <a:pt x="125244" y="66323"/>
                        </a:cubicBezTo>
                        <a:cubicBezTo>
                          <a:pt x="126621" y="73501"/>
                          <a:pt x="122708" y="80647"/>
                          <a:pt x="115918" y="83352"/>
                        </a:cubicBezTo>
                        <a:lnTo>
                          <a:pt x="20885" y="121222"/>
                        </a:lnTo>
                        <a:cubicBezTo>
                          <a:pt x="19035" y="121963"/>
                          <a:pt x="17125" y="122312"/>
                          <a:pt x="15247" y="122312"/>
                        </a:cubicBezTo>
                        <a:close/>
                      </a:path>
                    </a:pathLst>
                  </a:custGeom>
                  <a:solidFill>
                    <a:srgbClr val="FDD247"/>
                  </a:solidFill>
                  <a:ln w="1524" cap="flat">
                    <a:noFill/>
                    <a:prstDash val="solid"/>
                    <a:miter/>
                  </a:ln>
                </p:spPr>
                <p:txBody>
                  <a:bodyPr rtlCol="0" anchor="ctr"/>
                  <a:lstStyle/>
                  <a:p>
                    <a:endParaRPr lang="zh-CN" altLang="en-US"/>
                  </a:p>
                </p:txBody>
              </p:sp>
            </p:grpSp>
          </p:grpSp>
          <p:sp>
            <p:nvSpPr>
              <p:cNvPr id="621" name="任意多边形: 形状 620">
                <a:extLst>
                  <a:ext uri="{FF2B5EF4-FFF2-40B4-BE49-F238E27FC236}">
                    <a16:creationId xmlns:a16="http://schemas.microsoft.com/office/drawing/2014/main" id="{6783A372-028D-1700-BAE4-783D5CF983ED}"/>
                  </a:ext>
                </a:extLst>
              </p:cNvPr>
              <p:cNvSpPr/>
              <p:nvPr/>
            </p:nvSpPr>
            <p:spPr>
              <a:xfrm>
                <a:off x="6423207" y="2205293"/>
                <a:ext cx="542072" cy="171037"/>
              </a:xfrm>
              <a:custGeom>
                <a:avLst/>
                <a:gdLst>
                  <a:gd name="connsiteX0" fmla="*/ 530890 w 542072"/>
                  <a:gd name="connsiteY0" fmla="*/ 171037 h 171037"/>
                  <a:gd name="connsiteX1" fmla="*/ 11184 w 542072"/>
                  <a:gd name="connsiteY1" fmla="*/ 171037 h 171037"/>
                  <a:gd name="connsiteX2" fmla="*/ 0 w 542072"/>
                  <a:gd name="connsiteY2" fmla="*/ 159852 h 171037"/>
                  <a:gd name="connsiteX3" fmla="*/ 0 w 542072"/>
                  <a:gd name="connsiteY3" fmla="*/ 11185 h 171037"/>
                  <a:gd name="connsiteX4" fmla="*/ 11184 w 542072"/>
                  <a:gd name="connsiteY4" fmla="*/ 0 h 171037"/>
                  <a:gd name="connsiteX5" fmla="*/ 530890 w 542072"/>
                  <a:gd name="connsiteY5" fmla="*/ 0 h 171037"/>
                  <a:gd name="connsiteX6" fmla="*/ 542073 w 542072"/>
                  <a:gd name="connsiteY6" fmla="*/ 11185 h 171037"/>
                  <a:gd name="connsiteX7" fmla="*/ 542073 w 542072"/>
                  <a:gd name="connsiteY7" fmla="*/ 159852 h 171037"/>
                  <a:gd name="connsiteX8" fmla="*/ 530890 w 542072"/>
                  <a:gd name="connsiteY8" fmla="*/ 171037 h 17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072" h="171037">
                    <a:moveTo>
                      <a:pt x="530890" y="171037"/>
                    </a:moveTo>
                    <a:lnTo>
                      <a:pt x="11184" y="171037"/>
                    </a:lnTo>
                    <a:cubicBezTo>
                      <a:pt x="5007" y="171037"/>
                      <a:pt x="0" y="166029"/>
                      <a:pt x="0" y="159852"/>
                    </a:cubicBezTo>
                    <a:lnTo>
                      <a:pt x="0" y="11185"/>
                    </a:lnTo>
                    <a:cubicBezTo>
                      <a:pt x="0" y="5008"/>
                      <a:pt x="5007" y="0"/>
                      <a:pt x="11184" y="0"/>
                    </a:cubicBezTo>
                    <a:lnTo>
                      <a:pt x="530890" y="0"/>
                    </a:lnTo>
                    <a:cubicBezTo>
                      <a:pt x="537066" y="0"/>
                      <a:pt x="542073" y="5008"/>
                      <a:pt x="542073" y="11185"/>
                    </a:cubicBezTo>
                    <a:lnTo>
                      <a:pt x="542073" y="159852"/>
                    </a:lnTo>
                    <a:cubicBezTo>
                      <a:pt x="542073" y="166029"/>
                      <a:pt x="537065" y="171037"/>
                      <a:pt x="530890" y="171037"/>
                    </a:cubicBezTo>
                    <a:close/>
                  </a:path>
                </a:pathLst>
              </a:custGeom>
              <a:solidFill>
                <a:schemeClr val="accent3"/>
              </a:solidFill>
              <a:ln w="1524" cap="flat">
                <a:noFill/>
                <a:prstDash val="solid"/>
                <a:miter/>
              </a:ln>
            </p:spPr>
            <p:txBody>
              <a:bodyPr rtlCol="0" anchor="ctr"/>
              <a:lstStyle/>
              <a:p>
                <a:endParaRPr lang="zh-CN" altLang="en-US"/>
              </a:p>
            </p:txBody>
          </p:sp>
          <p:sp>
            <p:nvSpPr>
              <p:cNvPr id="622" name="任意多边形: 形状 621">
                <a:extLst>
                  <a:ext uri="{FF2B5EF4-FFF2-40B4-BE49-F238E27FC236}">
                    <a16:creationId xmlns:a16="http://schemas.microsoft.com/office/drawing/2014/main" id="{9E450ED0-91DA-13B9-B4A0-12F28DC29526}"/>
                  </a:ext>
                </a:extLst>
              </p:cNvPr>
              <p:cNvSpPr/>
              <p:nvPr/>
            </p:nvSpPr>
            <p:spPr>
              <a:xfrm>
                <a:off x="7146949" y="1998980"/>
                <a:ext cx="542072" cy="171037"/>
              </a:xfrm>
              <a:custGeom>
                <a:avLst/>
                <a:gdLst>
                  <a:gd name="connsiteX0" fmla="*/ 530889 w 542072"/>
                  <a:gd name="connsiteY0" fmla="*/ 171037 h 171037"/>
                  <a:gd name="connsiteX1" fmla="*/ 11184 w 542072"/>
                  <a:gd name="connsiteY1" fmla="*/ 171037 h 171037"/>
                  <a:gd name="connsiteX2" fmla="*/ 0 w 542072"/>
                  <a:gd name="connsiteY2" fmla="*/ 159852 h 171037"/>
                  <a:gd name="connsiteX3" fmla="*/ 0 w 542072"/>
                  <a:gd name="connsiteY3" fmla="*/ 11185 h 171037"/>
                  <a:gd name="connsiteX4" fmla="*/ 11184 w 542072"/>
                  <a:gd name="connsiteY4" fmla="*/ 0 h 171037"/>
                  <a:gd name="connsiteX5" fmla="*/ 530889 w 542072"/>
                  <a:gd name="connsiteY5" fmla="*/ 0 h 171037"/>
                  <a:gd name="connsiteX6" fmla="*/ 542073 w 542072"/>
                  <a:gd name="connsiteY6" fmla="*/ 11185 h 171037"/>
                  <a:gd name="connsiteX7" fmla="*/ 542073 w 542072"/>
                  <a:gd name="connsiteY7" fmla="*/ 159852 h 171037"/>
                  <a:gd name="connsiteX8" fmla="*/ 530889 w 542072"/>
                  <a:gd name="connsiteY8" fmla="*/ 171037 h 17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072" h="171037">
                    <a:moveTo>
                      <a:pt x="530889" y="171037"/>
                    </a:moveTo>
                    <a:lnTo>
                      <a:pt x="11184" y="171037"/>
                    </a:lnTo>
                    <a:cubicBezTo>
                      <a:pt x="5007" y="171037"/>
                      <a:pt x="0" y="166029"/>
                      <a:pt x="0" y="159852"/>
                    </a:cubicBezTo>
                    <a:lnTo>
                      <a:pt x="0" y="11185"/>
                    </a:lnTo>
                    <a:cubicBezTo>
                      <a:pt x="0" y="5008"/>
                      <a:pt x="5007" y="0"/>
                      <a:pt x="11184" y="0"/>
                    </a:cubicBezTo>
                    <a:lnTo>
                      <a:pt x="530889" y="0"/>
                    </a:lnTo>
                    <a:cubicBezTo>
                      <a:pt x="537065" y="0"/>
                      <a:pt x="542073" y="5008"/>
                      <a:pt x="542073" y="11185"/>
                    </a:cubicBezTo>
                    <a:lnTo>
                      <a:pt x="542073" y="159852"/>
                    </a:lnTo>
                    <a:cubicBezTo>
                      <a:pt x="542073" y="166029"/>
                      <a:pt x="537065" y="171037"/>
                      <a:pt x="530889" y="171037"/>
                    </a:cubicBezTo>
                    <a:close/>
                  </a:path>
                </a:pathLst>
              </a:custGeom>
              <a:solidFill>
                <a:schemeClr val="accent3"/>
              </a:solidFill>
              <a:ln w="1524" cap="flat">
                <a:noFill/>
                <a:prstDash val="solid"/>
                <a:miter/>
              </a:ln>
            </p:spPr>
            <p:txBody>
              <a:bodyPr rtlCol="0" anchor="ctr"/>
              <a:lstStyle/>
              <a:p>
                <a:endParaRPr lang="zh-CN" altLang="en-US"/>
              </a:p>
            </p:txBody>
          </p:sp>
          <p:sp>
            <p:nvSpPr>
              <p:cNvPr id="623" name="任意多边形: 形状 622">
                <a:extLst>
                  <a:ext uri="{FF2B5EF4-FFF2-40B4-BE49-F238E27FC236}">
                    <a16:creationId xmlns:a16="http://schemas.microsoft.com/office/drawing/2014/main" id="{90633BD7-D9AD-0C14-71FA-92A8FDE52F8B}"/>
                  </a:ext>
                </a:extLst>
              </p:cNvPr>
              <p:cNvSpPr/>
              <p:nvPr/>
            </p:nvSpPr>
            <p:spPr>
              <a:xfrm>
                <a:off x="5751671" y="2415515"/>
                <a:ext cx="542072" cy="171037"/>
              </a:xfrm>
              <a:custGeom>
                <a:avLst/>
                <a:gdLst>
                  <a:gd name="connsiteX0" fmla="*/ 530890 w 542072"/>
                  <a:gd name="connsiteY0" fmla="*/ 171037 h 171037"/>
                  <a:gd name="connsiteX1" fmla="*/ 11185 w 542072"/>
                  <a:gd name="connsiteY1" fmla="*/ 171037 h 171037"/>
                  <a:gd name="connsiteX2" fmla="*/ 0 w 542072"/>
                  <a:gd name="connsiteY2" fmla="*/ 159852 h 171037"/>
                  <a:gd name="connsiteX3" fmla="*/ 0 w 542072"/>
                  <a:gd name="connsiteY3" fmla="*/ 11185 h 171037"/>
                  <a:gd name="connsiteX4" fmla="*/ 11185 w 542072"/>
                  <a:gd name="connsiteY4" fmla="*/ 0 h 171037"/>
                  <a:gd name="connsiteX5" fmla="*/ 530890 w 542072"/>
                  <a:gd name="connsiteY5" fmla="*/ 0 h 171037"/>
                  <a:gd name="connsiteX6" fmla="*/ 542073 w 542072"/>
                  <a:gd name="connsiteY6" fmla="*/ 11185 h 171037"/>
                  <a:gd name="connsiteX7" fmla="*/ 542073 w 542072"/>
                  <a:gd name="connsiteY7" fmla="*/ 159852 h 171037"/>
                  <a:gd name="connsiteX8" fmla="*/ 530890 w 542072"/>
                  <a:gd name="connsiteY8" fmla="*/ 171037 h 17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072" h="171037">
                    <a:moveTo>
                      <a:pt x="530890" y="171037"/>
                    </a:moveTo>
                    <a:lnTo>
                      <a:pt x="11185" y="171037"/>
                    </a:lnTo>
                    <a:cubicBezTo>
                      <a:pt x="5008" y="171037"/>
                      <a:pt x="0" y="166029"/>
                      <a:pt x="0" y="159852"/>
                    </a:cubicBezTo>
                    <a:lnTo>
                      <a:pt x="0" y="11185"/>
                    </a:lnTo>
                    <a:cubicBezTo>
                      <a:pt x="0" y="5008"/>
                      <a:pt x="5008" y="0"/>
                      <a:pt x="11185" y="0"/>
                    </a:cubicBezTo>
                    <a:lnTo>
                      <a:pt x="530890" y="0"/>
                    </a:lnTo>
                    <a:cubicBezTo>
                      <a:pt x="537067" y="0"/>
                      <a:pt x="542073" y="5008"/>
                      <a:pt x="542073" y="11185"/>
                    </a:cubicBezTo>
                    <a:lnTo>
                      <a:pt x="542073" y="159852"/>
                    </a:lnTo>
                    <a:cubicBezTo>
                      <a:pt x="542073" y="166029"/>
                      <a:pt x="537065" y="171037"/>
                      <a:pt x="530890" y="171037"/>
                    </a:cubicBezTo>
                    <a:close/>
                  </a:path>
                </a:pathLst>
              </a:custGeom>
              <a:solidFill>
                <a:schemeClr val="accent3"/>
              </a:solidFill>
              <a:ln w="1524" cap="flat">
                <a:noFill/>
                <a:prstDash val="solid"/>
                <a:miter/>
              </a:ln>
            </p:spPr>
            <p:txBody>
              <a:bodyPr rtlCol="0" anchor="ctr"/>
              <a:lstStyle/>
              <a:p>
                <a:endParaRPr lang="zh-CN" altLang="en-US"/>
              </a:p>
            </p:txBody>
          </p:sp>
        </p:grpSp>
      </p:grpSp>
      <p:sp>
        <p:nvSpPr>
          <p:cNvPr id="165" name="标题 164"/>
          <p:cNvSpPr>
            <a:spLocks noGrp="1"/>
          </p:cNvSpPr>
          <p:nvPr>
            <p:ph type="title"/>
          </p:nvPr>
        </p:nvSpPr>
        <p:spPr/>
        <p:txBody>
          <a:bodyPr/>
          <a:lstStyle/>
          <a:p>
            <a:pPr lvl="0"/>
            <a:r>
              <a:rPr lang="zh-CN" altLang="en-US" dirty="0"/>
              <a:t>积极学习氛围</a:t>
            </a:r>
            <a:endParaRPr lang="en-US" dirty="0"/>
          </a:p>
        </p:txBody>
      </p:sp>
    </p:spTree>
    <p:custDataLst>
      <p:tags r:id="rId1"/>
    </p:custDataLst>
    <p:extLst>
      <p:ext uri="{BB962C8B-B14F-4D97-AF65-F5344CB8AC3E}">
        <p14:creationId xmlns:p14="http://schemas.microsoft.com/office/powerpoint/2010/main" val="74257848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p:txBody>
          <a:bodyPr>
            <a:normAutofit fontScale="90000"/>
          </a:bodyPr>
          <a:lstStyle/>
          <a:p>
            <a:pPr lvl="0"/>
            <a:r>
              <a:rPr lang="en-US" altLang="zh-CN"/>
              <a:t>03.</a:t>
            </a:r>
            <a:r>
              <a:rPr lang="zh-CN" altLang="en-US"/>
              <a:t>树立正确学习目标</a:t>
            </a:r>
            <a:endParaRPr lang="en-US" dirty="0"/>
          </a:p>
        </p:txBody>
      </p:sp>
      <p:sp>
        <p:nvSpPr>
          <p:cNvPr id="25" name="文本占位符 24"/>
          <p:cNvSpPr>
            <a:spLocks noGrp="1"/>
          </p:cNvSpPr>
          <p:nvPr>
            <p:ph type="body" sz="quarter" idx="1"/>
          </p:nvPr>
        </p:nvSpPr>
        <p:spPr/>
        <p:txBody>
          <a:bodyPr/>
          <a:lstStyle/>
          <a:p>
            <a:pPr lvl="0"/>
            <a:r>
              <a:rPr lang="zh-CN" altLang="en-US"/>
              <a:t>班级互动增强学生参与感</a:t>
            </a:r>
            <a:endParaRPr lang="en-US" dirty="0"/>
          </a:p>
        </p:txBody>
      </p:sp>
    </p:spTree>
    <p:custDataLst>
      <p:tags r:id="rId1"/>
    </p:custDataLst>
    <p:extLst>
      <p:ext uri="{BB962C8B-B14F-4D97-AF65-F5344CB8AC3E}">
        <p14:creationId xmlns:p14="http://schemas.microsoft.com/office/powerpoint/2010/main" val="168242932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接连接符 9">
            <a:extLst>
              <a:ext uri="{FF2B5EF4-FFF2-40B4-BE49-F238E27FC236}">
                <a16:creationId xmlns:a16="http://schemas.microsoft.com/office/drawing/2014/main" id="{68CA5B8D-034C-4112-9B4C-BC2FE7B768F7}"/>
              </a:ext>
            </a:extLst>
          </p:cNvPr>
          <p:cNvCxnSpPr>
            <a:cxnSpLocks/>
          </p:cNvCxnSpPr>
          <p:nvPr/>
        </p:nvCxnSpPr>
        <p:spPr>
          <a:xfrm>
            <a:off x="660400" y="0"/>
            <a:ext cx="0" cy="51898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标题 14"/>
          <p:cNvSpPr>
            <a:spLocks noGrp="1"/>
          </p:cNvSpPr>
          <p:nvPr>
            <p:ph type="title"/>
          </p:nvPr>
        </p:nvSpPr>
        <p:spPr/>
        <p:txBody>
          <a:bodyPr/>
          <a:lstStyle/>
          <a:p>
            <a:pPr lvl="0"/>
            <a:r>
              <a:rPr lang="zh-CN" altLang="en-US"/>
              <a:t>树立学习目标</a:t>
            </a:r>
            <a:endParaRPr lang="en-US"/>
          </a:p>
        </p:txBody>
      </p:sp>
      <p:grpSp>
        <p:nvGrpSpPr>
          <p:cNvPr id="162" name="组合 161">
            <a:extLst>
              <a:ext uri="{FF2B5EF4-FFF2-40B4-BE49-F238E27FC236}">
                <a16:creationId xmlns:a16="http://schemas.microsoft.com/office/drawing/2014/main" id="{9F1BF66D-C34B-4BFE-04E0-C27430C63212}"/>
              </a:ext>
            </a:extLst>
          </p:cNvPr>
          <p:cNvGrpSpPr/>
          <p:nvPr/>
        </p:nvGrpSpPr>
        <p:grpSpPr>
          <a:xfrm>
            <a:off x="839082" y="1570291"/>
            <a:ext cx="10381612" cy="3864902"/>
            <a:chOff x="839082" y="1570291"/>
            <a:chExt cx="10381612" cy="3864902"/>
          </a:xfrm>
        </p:grpSpPr>
        <p:grpSp>
          <p:nvGrpSpPr>
            <p:cNvPr id="11" name="组合 10">
              <a:extLst>
                <a:ext uri="{FF2B5EF4-FFF2-40B4-BE49-F238E27FC236}">
                  <a16:creationId xmlns:a16="http://schemas.microsoft.com/office/drawing/2014/main" id="{066826DA-CC0C-3663-3B13-ADFEF54A75EC}"/>
                </a:ext>
              </a:extLst>
            </p:cNvPr>
            <p:cNvGrpSpPr/>
            <p:nvPr/>
          </p:nvGrpSpPr>
          <p:grpSpPr>
            <a:xfrm>
              <a:off x="839082" y="2567566"/>
              <a:ext cx="5839322" cy="2867627"/>
              <a:chOff x="1313875" y="2066323"/>
              <a:chExt cx="5839322" cy="2867627"/>
            </a:xfrm>
          </p:grpSpPr>
          <p:cxnSp>
            <p:nvCxnSpPr>
              <p:cNvPr id="6" name="直接连接符 5">
                <a:extLst>
                  <a:ext uri="{FF2B5EF4-FFF2-40B4-BE49-F238E27FC236}">
                    <a16:creationId xmlns:a16="http://schemas.microsoft.com/office/drawing/2014/main" id="{195994E8-7EB3-4288-8872-FE7DFFC58BDE}"/>
                  </a:ext>
                </a:extLst>
              </p:cNvPr>
              <p:cNvCxnSpPr>
                <a:cxnSpLocks/>
              </p:cNvCxnSpPr>
              <p:nvPr/>
            </p:nvCxnSpPr>
            <p:spPr>
              <a:xfrm>
                <a:off x="1446099" y="3278633"/>
                <a:ext cx="808892" cy="0"/>
              </a:xfrm>
              <a:prstGeom prst="line">
                <a:avLst/>
              </a:prstGeom>
              <a:ln w="25400" cap="rnd"/>
            </p:spPr>
            <p:style>
              <a:lnRef idx="1">
                <a:schemeClr val="accent1"/>
              </a:lnRef>
              <a:fillRef idx="0">
                <a:schemeClr val="accent1"/>
              </a:fillRef>
              <a:effectRef idx="0">
                <a:schemeClr val="accent1"/>
              </a:effectRef>
              <a:fontRef idx="minor">
                <a:schemeClr val="tx1"/>
              </a:fontRef>
            </p:style>
          </p:cxnSp>
          <p:sp>
            <p:nvSpPr>
              <p:cNvPr id="8" name="文本框 7">
                <a:extLst>
                  <a:ext uri="{FF2B5EF4-FFF2-40B4-BE49-F238E27FC236}">
                    <a16:creationId xmlns:a16="http://schemas.microsoft.com/office/drawing/2014/main" id="{BB8013D1-5DEA-47F2-A15A-277DB3966F76}"/>
                  </a:ext>
                </a:extLst>
              </p:cNvPr>
              <p:cNvSpPr txBox="1"/>
              <p:nvPr/>
            </p:nvSpPr>
            <p:spPr>
              <a:xfrm>
                <a:off x="1313875" y="3519177"/>
                <a:ext cx="5835903" cy="1414773"/>
              </a:xfrm>
              <a:prstGeom prst="rect">
                <a:avLst/>
              </a:prstGeom>
              <a:noFill/>
              <a:ln>
                <a:noFill/>
              </a:ln>
            </p:spPr>
            <p:txBody>
              <a:bodyPr wrap="square" lIns="91440" tIns="45720" rIns="91440" bIns="45720" anchor="t" anchorCtr="0">
                <a:noAutofit/>
              </a:bodyPr>
              <a:lstStyle/>
              <a:p>
                <a:pPr defTabSz="913765">
                  <a:lnSpc>
                    <a:spcPct val="150000"/>
                  </a:lnSpc>
                  <a:buSzPct val="25000"/>
                  <a:defRPr/>
                </a:pPr>
                <a:r>
                  <a:rPr kumimoji="0" lang="zh-CN" altLang="en-US" sz="1400" b="0" i="0" u="none" strike="noStrike" kern="1200" cap="none" spc="0" normalizeH="0" baseline="0" noProof="0" dirty="0">
                    <a:ln>
                      <a:noFill/>
                    </a:ln>
                    <a:effectLst/>
                    <a:uLnTx/>
                    <a:uFillTx/>
                  </a:rPr>
                  <a:t>明确自我优势和不足，建立目标
设定可实现和挑战性目标，提高动力
制定具体和可操作的计划，实现目标</a:t>
                </a:r>
                <a:endParaRPr kumimoji="0" lang="en-US" altLang="zh-CN" sz="1400" b="0" i="0" u="none" strike="noStrike" kern="1200" cap="none" spc="0" normalizeH="0" baseline="0" noProof="0" dirty="0">
                  <a:ln>
                    <a:noFill/>
                  </a:ln>
                  <a:effectLst/>
                  <a:uLnTx/>
                  <a:uFillTx/>
                </a:endParaRPr>
              </a:p>
            </p:txBody>
          </p:sp>
          <p:sp>
            <p:nvSpPr>
              <p:cNvPr id="9" name="文本框 8">
                <a:extLst>
                  <a:ext uri="{FF2B5EF4-FFF2-40B4-BE49-F238E27FC236}">
                    <a16:creationId xmlns:a16="http://schemas.microsoft.com/office/drawing/2014/main" id="{058F12A9-0D0C-4089-B083-FE28C97C1A37}"/>
                  </a:ext>
                </a:extLst>
              </p:cNvPr>
              <p:cNvSpPr txBox="1"/>
              <p:nvPr/>
            </p:nvSpPr>
            <p:spPr>
              <a:xfrm>
                <a:off x="1317294" y="2066323"/>
                <a:ext cx="5835903" cy="886564"/>
              </a:xfrm>
              <a:prstGeom prst="rect">
                <a:avLst/>
              </a:prstGeom>
              <a:noFill/>
              <a:ln>
                <a:noFill/>
              </a:ln>
            </p:spPr>
            <p:txBody>
              <a:bodyPr wrap="square" lIns="91440" tIns="45720" rIns="91440" bIns="45720" anchor="b" anchorCtr="0">
                <a:normAutofit/>
              </a:bodyPr>
              <a:lstStyle/>
              <a:p>
                <a:pPr marL="0" marR="0" lvl="0" indent="0" defTabSz="913765" rtl="0" eaLnBrk="1" fontAlgn="auto" latinLnBrk="0" hangingPunct="1">
                  <a:lnSpc>
                    <a:spcPct val="100000"/>
                  </a:lnSpc>
                  <a:spcBef>
                    <a:spcPts val="0"/>
                  </a:spcBef>
                  <a:spcAft>
                    <a:spcPts val="0"/>
                  </a:spcAft>
                  <a:buClrTx/>
                  <a:buSzPct val="25000"/>
                  <a:buFontTx/>
                  <a:buNone/>
                  <a:defRPr/>
                </a:pPr>
                <a:r>
                  <a:rPr kumimoji="0" lang="zh-CN" altLang="en-US" sz="2400" b="1" i="0" u="none" strike="noStrike" kern="1200" cap="none" spc="0" normalizeH="0" baseline="0" noProof="0" dirty="0">
                    <a:solidFill>
                      <a:schemeClr val="tx1"/>
                    </a:solidFill>
                  </a:rPr>
                  <a:t>确立目标 提高自我</a:t>
                </a:r>
                <a:endParaRPr kumimoji="0" lang="en-US" sz="2400" b="1" i="0" u="none" strike="noStrike" kern="1200" cap="none" spc="0" normalizeH="0" baseline="0" noProof="0" dirty="0">
                  <a:solidFill>
                    <a:schemeClr val="tx1"/>
                  </a:solidFill>
                </a:endParaRPr>
              </a:p>
            </p:txBody>
          </p:sp>
        </p:grpSp>
        <p:grpSp>
          <p:nvGrpSpPr>
            <p:cNvPr id="12" name="组合 11">
              <a:extLst>
                <a:ext uri="{FF2B5EF4-FFF2-40B4-BE49-F238E27FC236}">
                  <a16:creationId xmlns:a16="http://schemas.microsoft.com/office/drawing/2014/main" id="{BDC2D957-D18D-3F2E-207B-3E8DC1A612CB}"/>
                </a:ext>
              </a:extLst>
            </p:cNvPr>
            <p:cNvGrpSpPr>
              <a:grpSpLocks noChangeAspect="1"/>
            </p:cNvGrpSpPr>
            <p:nvPr/>
          </p:nvGrpSpPr>
          <p:grpSpPr>
            <a:xfrm>
              <a:off x="5162791" y="1570291"/>
              <a:ext cx="6057903" cy="3549864"/>
              <a:chOff x="174088" y="245086"/>
              <a:chExt cx="5552370" cy="3253627"/>
            </a:xfrm>
          </p:grpSpPr>
          <p:grpSp>
            <p:nvGrpSpPr>
              <p:cNvPr id="13" name="组合 12">
                <a:extLst>
                  <a:ext uri="{FF2B5EF4-FFF2-40B4-BE49-F238E27FC236}">
                    <a16:creationId xmlns:a16="http://schemas.microsoft.com/office/drawing/2014/main" id="{D8AC4859-7FAB-843A-B775-380B70EEBEA2}"/>
                  </a:ext>
                </a:extLst>
              </p:cNvPr>
              <p:cNvGrpSpPr/>
              <p:nvPr/>
            </p:nvGrpSpPr>
            <p:grpSpPr>
              <a:xfrm>
                <a:off x="174088" y="2817171"/>
                <a:ext cx="1599609" cy="681542"/>
                <a:chOff x="174088" y="2817171"/>
                <a:chExt cx="1599609" cy="681542"/>
              </a:xfrm>
            </p:grpSpPr>
            <p:sp>
              <p:nvSpPr>
                <p:cNvPr id="147" name="任意多边形: 形状 146">
                  <a:extLst>
                    <a:ext uri="{FF2B5EF4-FFF2-40B4-BE49-F238E27FC236}">
                      <a16:creationId xmlns:a16="http://schemas.microsoft.com/office/drawing/2014/main" id="{79F385FF-6D6A-7AD7-7EF4-CFBC624022D3}"/>
                    </a:ext>
                  </a:extLst>
                </p:cNvPr>
                <p:cNvSpPr/>
                <p:nvPr/>
              </p:nvSpPr>
              <p:spPr>
                <a:xfrm>
                  <a:off x="174088" y="3270323"/>
                  <a:ext cx="1467602" cy="228390"/>
                </a:xfrm>
                <a:custGeom>
                  <a:avLst/>
                  <a:gdLst>
                    <a:gd name="connsiteX0" fmla="*/ 1467603 w 1467602"/>
                    <a:gd name="connsiteY0" fmla="*/ 228390 h 228390"/>
                    <a:gd name="connsiteX1" fmla="*/ 114195 w 1467602"/>
                    <a:gd name="connsiteY1" fmla="*/ 228390 h 228390"/>
                    <a:gd name="connsiteX2" fmla="*/ 0 w 1467602"/>
                    <a:gd name="connsiteY2" fmla="*/ 114195 h 228390"/>
                    <a:gd name="connsiteX3" fmla="*/ 114195 w 1467602"/>
                    <a:gd name="connsiteY3" fmla="*/ 0 h 228390"/>
                    <a:gd name="connsiteX4" fmla="*/ 1467603 w 1467602"/>
                    <a:gd name="connsiteY4" fmla="*/ 0 h 228390"/>
                    <a:gd name="connsiteX5" fmla="*/ 1467603 w 1467602"/>
                    <a:gd name="connsiteY5"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7602" h="228390">
                      <a:moveTo>
                        <a:pt x="1467603" y="228390"/>
                      </a:moveTo>
                      <a:lnTo>
                        <a:pt x="114195" y="228390"/>
                      </a:lnTo>
                      <a:cubicBezTo>
                        <a:pt x="51130" y="228390"/>
                        <a:pt x="0" y="177260"/>
                        <a:pt x="0" y="114195"/>
                      </a:cubicBezTo>
                      <a:cubicBezTo>
                        <a:pt x="0" y="51130"/>
                        <a:pt x="51130" y="0"/>
                        <a:pt x="114195" y="0"/>
                      </a:cubicBezTo>
                      <a:lnTo>
                        <a:pt x="1467603" y="0"/>
                      </a:lnTo>
                      <a:lnTo>
                        <a:pt x="1467603" y="228390"/>
                      </a:lnTo>
                      <a:close/>
                    </a:path>
                  </a:pathLst>
                </a:custGeom>
                <a:solidFill>
                  <a:srgbClr val="A37B90"/>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031F2CBF-A626-9217-94F1-AA2A4201B445}"/>
                    </a:ext>
                  </a:extLst>
                </p:cNvPr>
                <p:cNvSpPr/>
                <p:nvPr/>
              </p:nvSpPr>
              <p:spPr>
                <a:xfrm>
                  <a:off x="493366" y="3270323"/>
                  <a:ext cx="1277597" cy="228390"/>
                </a:xfrm>
                <a:custGeom>
                  <a:avLst/>
                  <a:gdLst>
                    <a:gd name="connsiteX0" fmla="*/ 1239688 w 1277597"/>
                    <a:gd name="connsiteY0" fmla="*/ 228390 h 228390"/>
                    <a:gd name="connsiteX1" fmla="*/ 114195 w 1277597"/>
                    <a:gd name="connsiteY1" fmla="*/ 228390 h 228390"/>
                    <a:gd name="connsiteX2" fmla="*/ 0 w 1277597"/>
                    <a:gd name="connsiteY2" fmla="*/ 114195 h 228390"/>
                    <a:gd name="connsiteX3" fmla="*/ 114195 w 1277597"/>
                    <a:gd name="connsiteY3" fmla="*/ 0 h 228390"/>
                    <a:gd name="connsiteX4" fmla="*/ 1239679 w 1277597"/>
                    <a:gd name="connsiteY4" fmla="*/ 0 h 228390"/>
                    <a:gd name="connsiteX5" fmla="*/ 1277598 w 1277597"/>
                    <a:gd name="connsiteY5" fmla="*/ 37919 h 228390"/>
                    <a:gd name="connsiteX6" fmla="*/ 1277598 w 1277597"/>
                    <a:gd name="connsiteY6" fmla="*/ 190462 h 228390"/>
                    <a:gd name="connsiteX7" fmla="*/ 1239688 w 1277597"/>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597" h="228390">
                      <a:moveTo>
                        <a:pt x="1239688" y="228390"/>
                      </a:moveTo>
                      <a:lnTo>
                        <a:pt x="114195" y="228390"/>
                      </a:lnTo>
                      <a:cubicBezTo>
                        <a:pt x="51130" y="228390"/>
                        <a:pt x="0" y="177260"/>
                        <a:pt x="0" y="114195"/>
                      </a:cubicBezTo>
                      <a:cubicBezTo>
                        <a:pt x="0" y="51130"/>
                        <a:pt x="51130" y="0"/>
                        <a:pt x="114195" y="0"/>
                      </a:cubicBezTo>
                      <a:lnTo>
                        <a:pt x="1239679" y="0"/>
                      </a:lnTo>
                      <a:cubicBezTo>
                        <a:pt x="1260624" y="0"/>
                        <a:pt x="1277598" y="16973"/>
                        <a:pt x="1277598" y="37919"/>
                      </a:cubicBezTo>
                      <a:lnTo>
                        <a:pt x="1277598" y="190462"/>
                      </a:lnTo>
                      <a:cubicBezTo>
                        <a:pt x="1277607" y="211417"/>
                        <a:pt x="1260624" y="228390"/>
                        <a:pt x="1239688" y="228390"/>
                      </a:cubicBezTo>
                      <a:close/>
                    </a:path>
                  </a:pathLst>
                </a:custGeom>
                <a:solidFill>
                  <a:srgbClr val="B28DA3"/>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6B56D700-4BD2-1125-D6EA-9BE1EA6FE41B}"/>
                    </a:ext>
                  </a:extLst>
                </p:cNvPr>
                <p:cNvSpPr/>
                <p:nvPr/>
              </p:nvSpPr>
              <p:spPr>
                <a:xfrm>
                  <a:off x="545363" y="3309604"/>
                  <a:ext cx="1225610" cy="145008"/>
                </a:xfrm>
                <a:custGeom>
                  <a:avLst/>
                  <a:gdLst>
                    <a:gd name="connsiteX0" fmla="*/ 1225610 w 1225610"/>
                    <a:gd name="connsiteY0" fmla="*/ 145009 h 145008"/>
                    <a:gd name="connsiteX1" fmla="*/ 72504 w 1225610"/>
                    <a:gd name="connsiteY1" fmla="*/ 145009 h 145008"/>
                    <a:gd name="connsiteX2" fmla="*/ 0 w 1225610"/>
                    <a:gd name="connsiteY2" fmla="*/ 72504 h 145008"/>
                    <a:gd name="connsiteX3" fmla="*/ 72504 w 1225610"/>
                    <a:gd name="connsiteY3" fmla="*/ 0 h 145008"/>
                    <a:gd name="connsiteX4" fmla="*/ 1225601 w 1225610"/>
                    <a:gd name="connsiteY4" fmla="*/ 0 h 145008"/>
                    <a:gd name="connsiteX5" fmla="*/ 1225601 w 1225610"/>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5610" h="145008">
                      <a:moveTo>
                        <a:pt x="1225610" y="145009"/>
                      </a:moveTo>
                      <a:lnTo>
                        <a:pt x="72504" y="145009"/>
                      </a:lnTo>
                      <a:cubicBezTo>
                        <a:pt x="32461" y="145009"/>
                        <a:pt x="0" y="112547"/>
                        <a:pt x="0" y="72504"/>
                      </a:cubicBezTo>
                      <a:cubicBezTo>
                        <a:pt x="0" y="32461"/>
                        <a:pt x="32461" y="0"/>
                        <a:pt x="72504" y="0"/>
                      </a:cubicBezTo>
                      <a:lnTo>
                        <a:pt x="1225601" y="0"/>
                      </a:lnTo>
                      <a:lnTo>
                        <a:pt x="1225601" y="145009"/>
                      </a:lnTo>
                      <a:close/>
                    </a:path>
                  </a:pathLst>
                </a:custGeom>
                <a:solidFill>
                  <a:srgbClr val="EBEBED"/>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DE5C6DEF-7400-87E5-61D3-DBC171C86C38}"/>
                    </a:ext>
                  </a:extLst>
                </p:cNvPr>
                <p:cNvSpPr/>
                <p:nvPr/>
              </p:nvSpPr>
              <p:spPr>
                <a:xfrm>
                  <a:off x="1379591" y="3355219"/>
                  <a:ext cx="394106" cy="5429"/>
                </a:xfrm>
                <a:custGeom>
                  <a:avLst/>
                  <a:gdLst>
                    <a:gd name="connsiteX0" fmla="*/ 391382 w 394106"/>
                    <a:gd name="connsiteY0" fmla="*/ 5429 h 5429"/>
                    <a:gd name="connsiteX1" fmla="*/ 2724 w 394106"/>
                    <a:gd name="connsiteY1" fmla="*/ 5429 h 5429"/>
                    <a:gd name="connsiteX2" fmla="*/ 0 w 394106"/>
                    <a:gd name="connsiteY2" fmla="*/ 2715 h 5429"/>
                    <a:gd name="connsiteX3" fmla="*/ 2724 w 394106"/>
                    <a:gd name="connsiteY3" fmla="*/ 0 h 5429"/>
                    <a:gd name="connsiteX4" fmla="*/ 391382 w 394106"/>
                    <a:gd name="connsiteY4" fmla="*/ 0 h 5429"/>
                    <a:gd name="connsiteX5" fmla="*/ 394106 w 394106"/>
                    <a:gd name="connsiteY5" fmla="*/ 2715 h 5429"/>
                    <a:gd name="connsiteX6" fmla="*/ 391382 w 394106"/>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106" h="5429">
                      <a:moveTo>
                        <a:pt x="391382" y="5429"/>
                      </a:moveTo>
                      <a:lnTo>
                        <a:pt x="2724" y="5429"/>
                      </a:lnTo>
                      <a:cubicBezTo>
                        <a:pt x="1219" y="5429"/>
                        <a:pt x="0" y="4210"/>
                        <a:pt x="0" y="2715"/>
                      </a:cubicBezTo>
                      <a:cubicBezTo>
                        <a:pt x="0" y="1219"/>
                        <a:pt x="1219" y="0"/>
                        <a:pt x="2724" y="0"/>
                      </a:cubicBezTo>
                      <a:lnTo>
                        <a:pt x="391382" y="0"/>
                      </a:lnTo>
                      <a:cubicBezTo>
                        <a:pt x="392887" y="0"/>
                        <a:pt x="394106" y="1219"/>
                        <a:pt x="394106" y="2715"/>
                      </a:cubicBezTo>
                      <a:cubicBezTo>
                        <a:pt x="394106" y="4210"/>
                        <a:pt x="392887" y="5429"/>
                        <a:pt x="391382" y="5429"/>
                      </a:cubicBezTo>
                      <a:close/>
                    </a:path>
                  </a:pathLst>
                </a:custGeom>
                <a:solidFill>
                  <a:srgbClr val="FFFFFF"/>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9EC77648-AC46-7DB0-EB94-AEF364E9A8E0}"/>
                    </a:ext>
                  </a:extLst>
                </p:cNvPr>
                <p:cNvSpPr/>
                <p:nvPr/>
              </p:nvSpPr>
              <p:spPr>
                <a:xfrm>
                  <a:off x="1448914" y="3403558"/>
                  <a:ext cx="324783" cy="5429"/>
                </a:xfrm>
                <a:custGeom>
                  <a:avLst/>
                  <a:gdLst>
                    <a:gd name="connsiteX0" fmla="*/ 322059 w 324783"/>
                    <a:gd name="connsiteY0" fmla="*/ 5429 h 5429"/>
                    <a:gd name="connsiteX1" fmla="*/ 2724 w 324783"/>
                    <a:gd name="connsiteY1" fmla="*/ 5429 h 5429"/>
                    <a:gd name="connsiteX2" fmla="*/ 0 w 324783"/>
                    <a:gd name="connsiteY2" fmla="*/ 2715 h 5429"/>
                    <a:gd name="connsiteX3" fmla="*/ 2724 w 324783"/>
                    <a:gd name="connsiteY3" fmla="*/ 0 h 5429"/>
                    <a:gd name="connsiteX4" fmla="*/ 322059 w 324783"/>
                    <a:gd name="connsiteY4" fmla="*/ 0 h 5429"/>
                    <a:gd name="connsiteX5" fmla="*/ 324783 w 324783"/>
                    <a:gd name="connsiteY5" fmla="*/ 2715 h 5429"/>
                    <a:gd name="connsiteX6" fmla="*/ 322059 w 324783"/>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783" h="5429">
                      <a:moveTo>
                        <a:pt x="322059" y="5429"/>
                      </a:moveTo>
                      <a:lnTo>
                        <a:pt x="2724" y="5429"/>
                      </a:lnTo>
                      <a:cubicBezTo>
                        <a:pt x="1219" y="5429"/>
                        <a:pt x="0" y="4210"/>
                        <a:pt x="0" y="2715"/>
                      </a:cubicBezTo>
                      <a:cubicBezTo>
                        <a:pt x="0" y="1219"/>
                        <a:pt x="1219" y="0"/>
                        <a:pt x="2724" y="0"/>
                      </a:cubicBezTo>
                      <a:lnTo>
                        <a:pt x="322059" y="0"/>
                      </a:lnTo>
                      <a:cubicBezTo>
                        <a:pt x="323564" y="0"/>
                        <a:pt x="324783" y="1219"/>
                        <a:pt x="324783" y="2715"/>
                      </a:cubicBezTo>
                      <a:cubicBezTo>
                        <a:pt x="324783" y="4220"/>
                        <a:pt x="323564" y="5429"/>
                        <a:pt x="322059" y="5429"/>
                      </a:cubicBezTo>
                      <a:close/>
                    </a:path>
                  </a:pathLst>
                </a:custGeom>
                <a:solidFill>
                  <a:srgbClr val="FFFFFF"/>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FEA05EFC-DD8A-1DA3-F99A-67257DFEE525}"/>
                    </a:ext>
                  </a:extLst>
                </p:cNvPr>
                <p:cNvSpPr/>
                <p:nvPr/>
              </p:nvSpPr>
              <p:spPr>
                <a:xfrm>
                  <a:off x="263775" y="3043751"/>
                  <a:ext cx="1391812" cy="228390"/>
                </a:xfrm>
                <a:custGeom>
                  <a:avLst/>
                  <a:gdLst>
                    <a:gd name="connsiteX0" fmla="*/ 2991 w 1391812"/>
                    <a:gd name="connsiteY0" fmla="*/ 228391 h 228390"/>
                    <a:gd name="connsiteX1" fmla="*/ 1277617 w 1391812"/>
                    <a:gd name="connsiteY1" fmla="*/ 228391 h 228390"/>
                    <a:gd name="connsiteX2" fmla="*/ 1391812 w 1391812"/>
                    <a:gd name="connsiteY2" fmla="*/ 114195 h 228390"/>
                    <a:gd name="connsiteX3" fmla="*/ 1277617 w 1391812"/>
                    <a:gd name="connsiteY3" fmla="*/ 0 h 228390"/>
                    <a:gd name="connsiteX4" fmla="*/ 2991 w 1391812"/>
                    <a:gd name="connsiteY4" fmla="*/ 0 h 228390"/>
                    <a:gd name="connsiteX5" fmla="*/ 0 w 1391812"/>
                    <a:gd name="connsiteY5" fmla="*/ 2991 h 228390"/>
                    <a:gd name="connsiteX6" fmla="*/ 0 w 1391812"/>
                    <a:gd name="connsiteY6" fmla="*/ 225400 h 228390"/>
                    <a:gd name="connsiteX7" fmla="*/ 2991 w 1391812"/>
                    <a:gd name="connsiteY7" fmla="*/ 228391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1812" h="228390">
                      <a:moveTo>
                        <a:pt x="2991" y="228391"/>
                      </a:moveTo>
                      <a:lnTo>
                        <a:pt x="1277617" y="228391"/>
                      </a:lnTo>
                      <a:cubicBezTo>
                        <a:pt x="1340682" y="228391"/>
                        <a:pt x="1391812" y="177260"/>
                        <a:pt x="1391812" y="114195"/>
                      </a:cubicBezTo>
                      <a:cubicBezTo>
                        <a:pt x="1391812" y="51130"/>
                        <a:pt x="1340682" y="0"/>
                        <a:pt x="1277617" y="0"/>
                      </a:cubicBezTo>
                      <a:lnTo>
                        <a:pt x="2991" y="0"/>
                      </a:lnTo>
                      <a:cubicBezTo>
                        <a:pt x="1343" y="0"/>
                        <a:pt x="0" y="1334"/>
                        <a:pt x="0" y="2991"/>
                      </a:cubicBezTo>
                      <a:lnTo>
                        <a:pt x="0" y="225400"/>
                      </a:lnTo>
                      <a:cubicBezTo>
                        <a:pt x="0" y="227047"/>
                        <a:pt x="1333" y="228391"/>
                        <a:pt x="2991" y="228391"/>
                      </a:cubicBezTo>
                      <a:close/>
                    </a:path>
                  </a:pathLst>
                </a:custGeom>
                <a:solidFill>
                  <a:srgbClr val="D3D2DB"/>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5B8FEE41-5CFC-31D3-E987-3F84FC2FC23C}"/>
                    </a:ext>
                  </a:extLst>
                </p:cNvPr>
                <p:cNvSpPr/>
                <p:nvPr/>
              </p:nvSpPr>
              <p:spPr>
                <a:xfrm>
                  <a:off x="200939" y="3043751"/>
                  <a:ext cx="1135361" cy="228390"/>
                </a:xfrm>
                <a:custGeom>
                  <a:avLst/>
                  <a:gdLst>
                    <a:gd name="connsiteX0" fmla="*/ 35747 w 1135361"/>
                    <a:gd name="connsiteY0" fmla="*/ 228391 h 228390"/>
                    <a:gd name="connsiteX1" fmla="*/ 1021166 w 1135361"/>
                    <a:gd name="connsiteY1" fmla="*/ 228391 h 228390"/>
                    <a:gd name="connsiteX2" fmla="*/ 1135361 w 1135361"/>
                    <a:gd name="connsiteY2" fmla="*/ 114195 h 228390"/>
                    <a:gd name="connsiteX3" fmla="*/ 1021166 w 1135361"/>
                    <a:gd name="connsiteY3" fmla="*/ 0 h 228390"/>
                    <a:gd name="connsiteX4" fmla="*/ 35747 w 1135361"/>
                    <a:gd name="connsiteY4" fmla="*/ 0 h 228390"/>
                    <a:gd name="connsiteX5" fmla="*/ 0 w 1135361"/>
                    <a:gd name="connsiteY5" fmla="*/ 35748 h 228390"/>
                    <a:gd name="connsiteX6" fmla="*/ 0 w 1135361"/>
                    <a:gd name="connsiteY6" fmla="*/ 192643 h 228390"/>
                    <a:gd name="connsiteX7" fmla="*/ 35747 w 1135361"/>
                    <a:gd name="connsiteY7" fmla="*/ 228391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5361" h="228390">
                      <a:moveTo>
                        <a:pt x="35747" y="228391"/>
                      </a:moveTo>
                      <a:lnTo>
                        <a:pt x="1021166" y="228391"/>
                      </a:lnTo>
                      <a:cubicBezTo>
                        <a:pt x="1084231" y="228391"/>
                        <a:pt x="1135361" y="177260"/>
                        <a:pt x="1135361" y="114195"/>
                      </a:cubicBezTo>
                      <a:cubicBezTo>
                        <a:pt x="1135361" y="51130"/>
                        <a:pt x="1084231" y="0"/>
                        <a:pt x="1021166" y="0"/>
                      </a:cubicBezTo>
                      <a:lnTo>
                        <a:pt x="35747" y="0"/>
                      </a:lnTo>
                      <a:cubicBezTo>
                        <a:pt x="16002" y="0"/>
                        <a:pt x="0" y="16002"/>
                        <a:pt x="0" y="35748"/>
                      </a:cubicBezTo>
                      <a:lnTo>
                        <a:pt x="0" y="192643"/>
                      </a:lnTo>
                      <a:cubicBezTo>
                        <a:pt x="0" y="212379"/>
                        <a:pt x="16002" y="228391"/>
                        <a:pt x="35747" y="228391"/>
                      </a:cubicBezTo>
                      <a:close/>
                    </a:path>
                  </a:pathLst>
                </a:custGeom>
                <a:solidFill>
                  <a:srgbClr val="EBEBED"/>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C301907C-C034-48E3-3CA9-FC0DFDC1B873}"/>
                    </a:ext>
                  </a:extLst>
                </p:cNvPr>
                <p:cNvSpPr/>
                <p:nvPr/>
              </p:nvSpPr>
              <p:spPr>
                <a:xfrm>
                  <a:off x="200939" y="3083023"/>
                  <a:ext cx="1089145" cy="145008"/>
                </a:xfrm>
                <a:custGeom>
                  <a:avLst/>
                  <a:gdLst>
                    <a:gd name="connsiteX0" fmla="*/ 0 w 1089145"/>
                    <a:gd name="connsiteY0" fmla="*/ 145009 h 145008"/>
                    <a:gd name="connsiteX1" fmla="*/ 1016641 w 1089145"/>
                    <a:gd name="connsiteY1" fmla="*/ 145009 h 145008"/>
                    <a:gd name="connsiteX2" fmla="*/ 1089146 w 1089145"/>
                    <a:gd name="connsiteY2" fmla="*/ 72504 h 145008"/>
                    <a:gd name="connsiteX3" fmla="*/ 1016641 w 1089145"/>
                    <a:gd name="connsiteY3" fmla="*/ 0 h 145008"/>
                    <a:gd name="connsiteX4" fmla="*/ 0 w 1089145"/>
                    <a:gd name="connsiteY4" fmla="*/ 0 h 145008"/>
                    <a:gd name="connsiteX5" fmla="*/ 0 w 1089145"/>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145" h="145008">
                      <a:moveTo>
                        <a:pt x="0" y="145009"/>
                      </a:moveTo>
                      <a:lnTo>
                        <a:pt x="1016641" y="145009"/>
                      </a:lnTo>
                      <a:cubicBezTo>
                        <a:pt x="1056684" y="145009"/>
                        <a:pt x="1089146" y="112547"/>
                        <a:pt x="1089146" y="72504"/>
                      </a:cubicBezTo>
                      <a:cubicBezTo>
                        <a:pt x="1089146" y="32461"/>
                        <a:pt x="1056684" y="0"/>
                        <a:pt x="1016641" y="0"/>
                      </a:cubicBezTo>
                      <a:lnTo>
                        <a:pt x="0" y="0"/>
                      </a:lnTo>
                      <a:lnTo>
                        <a:pt x="0" y="145009"/>
                      </a:lnTo>
                      <a:close/>
                    </a:path>
                  </a:pathLst>
                </a:custGeom>
                <a:solidFill>
                  <a:srgbClr val="FFFFFF"/>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93CD1B6E-C10C-47A4-87AF-F8A2706841B8}"/>
                    </a:ext>
                  </a:extLst>
                </p:cNvPr>
                <p:cNvSpPr/>
                <p:nvPr/>
              </p:nvSpPr>
              <p:spPr>
                <a:xfrm>
                  <a:off x="358092" y="2817171"/>
                  <a:ext cx="1151582" cy="228390"/>
                </a:xfrm>
                <a:custGeom>
                  <a:avLst/>
                  <a:gdLst>
                    <a:gd name="connsiteX0" fmla="*/ 13040 w 1151582"/>
                    <a:gd name="connsiteY0" fmla="*/ 228390 h 228390"/>
                    <a:gd name="connsiteX1" fmla="*/ 1037387 w 1151582"/>
                    <a:gd name="connsiteY1" fmla="*/ 228390 h 228390"/>
                    <a:gd name="connsiteX2" fmla="*/ 1151582 w 1151582"/>
                    <a:gd name="connsiteY2" fmla="*/ 114195 h 228390"/>
                    <a:gd name="connsiteX3" fmla="*/ 1037387 w 1151582"/>
                    <a:gd name="connsiteY3" fmla="*/ 0 h 228390"/>
                    <a:gd name="connsiteX4" fmla="*/ 13040 w 1151582"/>
                    <a:gd name="connsiteY4" fmla="*/ 0 h 228390"/>
                    <a:gd name="connsiteX5" fmla="*/ 0 w 1151582"/>
                    <a:gd name="connsiteY5" fmla="*/ 13040 h 228390"/>
                    <a:gd name="connsiteX6" fmla="*/ 0 w 1151582"/>
                    <a:gd name="connsiteY6" fmla="*/ 215351 h 228390"/>
                    <a:gd name="connsiteX7" fmla="*/ 13040 w 1151582"/>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1582" h="228390">
                      <a:moveTo>
                        <a:pt x="13040" y="228390"/>
                      </a:moveTo>
                      <a:lnTo>
                        <a:pt x="1037387" y="228390"/>
                      </a:lnTo>
                      <a:cubicBezTo>
                        <a:pt x="1100452" y="228390"/>
                        <a:pt x="1151582" y="177260"/>
                        <a:pt x="1151582" y="114195"/>
                      </a:cubicBezTo>
                      <a:cubicBezTo>
                        <a:pt x="1151582" y="51130"/>
                        <a:pt x="1100452" y="0"/>
                        <a:pt x="1037387" y="0"/>
                      </a:cubicBezTo>
                      <a:lnTo>
                        <a:pt x="13040" y="0"/>
                      </a:lnTo>
                      <a:cubicBezTo>
                        <a:pt x="5839" y="0"/>
                        <a:pt x="0" y="5839"/>
                        <a:pt x="0" y="13040"/>
                      </a:cubicBezTo>
                      <a:lnTo>
                        <a:pt x="0" y="215351"/>
                      </a:lnTo>
                      <a:cubicBezTo>
                        <a:pt x="0" y="222552"/>
                        <a:pt x="5839" y="228390"/>
                        <a:pt x="13040" y="228390"/>
                      </a:cubicBezTo>
                      <a:close/>
                    </a:path>
                  </a:pathLst>
                </a:custGeom>
                <a:solidFill>
                  <a:srgbClr val="B9B2C1"/>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919D4C44-0FD0-901E-3CE0-5449102479F6}"/>
                    </a:ext>
                  </a:extLst>
                </p:cNvPr>
                <p:cNvSpPr/>
                <p:nvPr/>
              </p:nvSpPr>
              <p:spPr>
                <a:xfrm>
                  <a:off x="306104" y="2817171"/>
                  <a:ext cx="939393" cy="228390"/>
                </a:xfrm>
                <a:custGeom>
                  <a:avLst/>
                  <a:gdLst>
                    <a:gd name="connsiteX0" fmla="*/ 32518 w 939393"/>
                    <a:gd name="connsiteY0" fmla="*/ 228390 h 228390"/>
                    <a:gd name="connsiteX1" fmla="*/ 825198 w 939393"/>
                    <a:gd name="connsiteY1" fmla="*/ 228390 h 228390"/>
                    <a:gd name="connsiteX2" fmla="*/ 939394 w 939393"/>
                    <a:gd name="connsiteY2" fmla="*/ 114195 h 228390"/>
                    <a:gd name="connsiteX3" fmla="*/ 825198 w 939393"/>
                    <a:gd name="connsiteY3" fmla="*/ 0 h 228390"/>
                    <a:gd name="connsiteX4" fmla="*/ 32518 w 939393"/>
                    <a:gd name="connsiteY4" fmla="*/ 0 h 228390"/>
                    <a:gd name="connsiteX5" fmla="*/ 0 w 939393"/>
                    <a:gd name="connsiteY5" fmla="*/ 32518 h 228390"/>
                    <a:gd name="connsiteX6" fmla="*/ 0 w 939393"/>
                    <a:gd name="connsiteY6" fmla="*/ 195872 h 228390"/>
                    <a:gd name="connsiteX7" fmla="*/ 32518 w 939393"/>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9393" h="228390">
                      <a:moveTo>
                        <a:pt x="32518" y="228390"/>
                      </a:moveTo>
                      <a:lnTo>
                        <a:pt x="825198" y="228390"/>
                      </a:lnTo>
                      <a:cubicBezTo>
                        <a:pt x="888263" y="228390"/>
                        <a:pt x="939394" y="177260"/>
                        <a:pt x="939394" y="114195"/>
                      </a:cubicBezTo>
                      <a:cubicBezTo>
                        <a:pt x="939394" y="51130"/>
                        <a:pt x="888263" y="0"/>
                        <a:pt x="825198" y="0"/>
                      </a:cubicBezTo>
                      <a:lnTo>
                        <a:pt x="32518" y="0"/>
                      </a:lnTo>
                      <a:cubicBezTo>
                        <a:pt x="14564" y="0"/>
                        <a:pt x="0" y="14564"/>
                        <a:pt x="0" y="32518"/>
                      </a:cubicBezTo>
                      <a:lnTo>
                        <a:pt x="0" y="195872"/>
                      </a:lnTo>
                      <a:cubicBezTo>
                        <a:pt x="0" y="213836"/>
                        <a:pt x="14554" y="228390"/>
                        <a:pt x="32518" y="228390"/>
                      </a:cubicBezTo>
                      <a:close/>
                    </a:path>
                  </a:pathLst>
                </a:custGeom>
                <a:solidFill>
                  <a:srgbClr val="C7BFCE"/>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C023E882-8F1F-C284-D496-AD654933ED11}"/>
                    </a:ext>
                  </a:extLst>
                </p:cNvPr>
                <p:cNvSpPr/>
                <p:nvPr/>
              </p:nvSpPr>
              <p:spPr>
                <a:xfrm>
                  <a:off x="306104" y="2856442"/>
                  <a:ext cx="901160" cy="145008"/>
                </a:xfrm>
                <a:custGeom>
                  <a:avLst/>
                  <a:gdLst>
                    <a:gd name="connsiteX0" fmla="*/ 0 w 901160"/>
                    <a:gd name="connsiteY0" fmla="*/ 145009 h 145008"/>
                    <a:gd name="connsiteX1" fmla="*/ 828656 w 901160"/>
                    <a:gd name="connsiteY1" fmla="*/ 145009 h 145008"/>
                    <a:gd name="connsiteX2" fmla="*/ 901160 w 901160"/>
                    <a:gd name="connsiteY2" fmla="*/ 72504 h 145008"/>
                    <a:gd name="connsiteX3" fmla="*/ 828656 w 901160"/>
                    <a:gd name="connsiteY3" fmla="*/ 0 h 145008"/>
                    <a:gd name="connsiteX4" fmla="*/ 0 w 901160"/>
                    <a:gd name="connsiteY4" fmla="*/ 0 h 145008"/>
                    <a:gd name="connsiteX5" fmla="*/ 0 w 901160"/>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1160" h="145008">
                      <a:moveTo>
                        <a:pt x="0" y="145009"/>
                      </a:moveTo>
                      <a:lnTo>
                        <a:pt x="828656" y="145009"/>
                      </a:lnTo>
                      <a:cubicBezTo>
                        <a:pt x="868699" y="145009"/>
                        <a:pt x="901160" y="112547"/>
                        <a:pt x="901160" y="72504"/>
                      </a:cubicBezTo>
                      <a:cubicBezTo>
                        <a:pt x="901160" y="32461"/>
                        <a:pt x="868699" y="0"/>
                        <a:pt x="828656" y="0"/>
                      </a:cubicBezTo>
                      <a:lnTo>
                        <a:pt x="0" y="0"/>
                      </a:lnTo>
                      <a:lnTo>
                        <a:pt x="0" y="145009"/>
                      </a:lnTo>
                      <a:close/>
                    </a:path>
                  </a:pathLst>
                </a:custGeom>
                <a:solidFill>
                  <a:srgbClr val="EBEBED"/>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6FBAC8DF-AAC4-C4CE-6523-38D007312A34}"/>
                    </a:ext>
                  </a:extLst>
                </p:cNvPr>
                <p:cNvSpPr/>
                <p:nvPr/>
              </p:nvSpPr>
              <p:spPr>
                <a:xfrm>
                  <a:off x="197577" y="3128648"/>
                  <a:ext cx="568109" cy="5429"/>
                </a:xfrm>
                <a:custGeom>
                  <a:avLst/>
                  <a:gdLst>
                    <a:gd name="connsiteX0" fmla="*/ 565394 w 568109"/>
                    <a:gd name="connsiteY0" fmla="*/ 5429 h 5429"/>
                    <a:gd name="connsiteX1" fmla="*/ 2724 w 568109"/>
                    <a:gd name="connsiteY1" fmla="*/ 5429 h 5429"/>
                    <a:gd name="connsiteX2" fmla="*/ 0 w 568109"/>
                    <a:gd name="connsiteY2" fmla="*/ 2715 h 5429"/>
                    <a:gd name="connsiteX3" fmla="*/ 2724 w 568109"/>
                    <a:gd name="connsiteY3" fmla="*/ 0 h 5429"/>
                    <a:gd name="connsiteX4" fmla="*/ 565385 w 568109"/>
                    <a:gd name="connsiteY4" fmla="*/ 0 h 5429"/>
                    <a:gd name="connsiteX5" fmla="*/ 568109 w 568109"/>
                    <a:gd name="connsiteY5" fmla="*/ 2715 h 5429"/>
                    <a:gd name="connsiteX6" fmla="*/ 565394 w 568109"/>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109" h="5429">
                      <a:moveTo>
                        <a:pt x="565394" y="5429"/>
                      </a:moveTo>
                      <a:lnTo>
                        <a:pt x="2724" y="5429"/>
                      </a:lnTo>
                      <a:cubicBezTo>
                        <a:pt x="1219" y="5429"/>
                        <a:pt x="0" y="4210"/>
                        <a:pt x="0" y="2715"/>
                      </a:cubicBezTo>
                      <a:cubicBezTo>
                        <a:pt x="0" y="1219"/>
                        <a:pt x="1219" y="0"/>
                        <a:pt x="2724" y="0"/>
                      </a:cubicBezTo>
                      <a:lnTo>
                        <a:pt x="565385" y="0"/>
                      </a:lnTo>
                      <a:cubicBezTo>
                        <a:pt x="566890" y="0"/>
                        <a:pt x="568109" y="1219"/>
                        <a:pt x="568109" y="2715"/>
                      </a:cubicBezTo>
                      <a:cubicBezTo>
                        <a:pt x="568109" y="4210"/>
                        <a:pt x="566890" y="5429"/>
                        <a:pt x="565394" y="5429"/>
                      </a:cubicBezTo>
                      <a:close/>
                    </a:path>
                  </a:pathLst>
                </a:custGeom>
                <a:solidFill>
                  <a:srgbClr val="F7B369"/>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225AC0D9-96E9-889C-CD6E-28BBB7991F6E}"/>
                    </a:ext>
                  </a:extLst>
                </p:cNvPr>
                <p:cNvSpPr/>
                <p:nvPr/>
              </p:nvSpPr>
              <p:spPr>
                <a:xfrm>
                  <a:off x="198634" y="3176977"/>
                  <a:ext cx="449856" cy="5429"/>
                </a:xfrm>
                <a:custGeom>
                  <a:avLst/>
                  <a:gdLst>
                    <a:gd name="connsiteX0" fmla="*/ 447123 w 449856"/>
                    <a:gd name="connsiteY0" fmla="*/ 5429 h 5429"/>
                    <a:gd name="connsiteX1" fmla="*/ 2724 w 449856"/>
                    <a:gd name="connsiteY1" fmla="*/ 5429 h 5429"/>
                    <a:gd name="connsiteX2" fmla="*/ 0 w 449856"/>
                    <a:gd name="connsiteY2" fmla="*/ 2715 h 5429"/>
                    <a:gd name="connsiteX3" fmla="*/ 2724 w 449856"/>
                    <a:gd name="connsiteY3" fmla="*/ 0 h 5429"/>
                    <a:gd name="connsiteX4" fmla="*/ 447132 w 449856"/>
                    <a:gd name="connsiteY4" fmla="*/ 0 h 5429"/>
                    <a:gd name="connsiteX5" fmla="*/ 449856 w 449856"/>
                    <a:gd name="connsiteY5" fmla="*/ 2715 h 5429"/>
                    <a:gd name="connsiteX6" fmla="*/ 447123 w 449856"/>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856" h="5429">
                      <a:moveTo>
                        <a:pt x="447123" y="5429"/>
                      </a:moveTo>
                      <a:lnTo>
                        <a:pt x="2724" y="5429"/>
                      </a:lnTo>
                      <a:cubicBezTo>
                        <a:pt x="1219" y="5429"/>
                        <a:pt x="0" y="4210"/>
                        <a:pt x="0" y="2715"/>
                      </a:cubicBezTo>
                      <a:cubicBezTo>
                        <a:pt x="0" y="1219"/>
                        <a:pt x="1219" y="0"/>
                        <a:pt x="2724" y="0"/>
                      </a:cubicBezTo>
                      <a:lnTo>
                        <a:pt x="447132" y="0"/>
                      </a:lnTo>
                      <a:cubicBezTo>
                        <a:pt x="448637" y="0"/>
                        <a:pt x="449856" y="1219"/>
                        <a:pt x="449856" y="2715"/>
                      </a:cubicBezTo>
                      <a:cubicBezTo>
                        <a:pt x="449847" y="4210"/>
                        <a:pt x="448628" y="5429"/>
                        <a:pt x="447123" y="5429"/>
                      </a:cubicBezTo>
                      <a:close/>
                    </a:path>
                  </a:pathLst>
                </a:custGeom>
                <a:solidFill>
                  <a:srgbClr val="F7B369"/>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946CB483-46C6-326A-E0D9-406272B03AF4}"/>
                    </a:ext>
                  </a:extLst>
                </p:cNvPr>
                <p:cNvSpPr/>
                <p:nvPr/>
              </p:nvSpPr>
              <p:spPr>
                <a:xfrm>
                  <a:off x="301494" y="2902067"/>
                  <a:ext cx="220094" cy="5429"/>
                </a:xfrm>
                <a:custGeom>
                  <a:avLst/>
                  <a:gdLst>
                    <a:gd name="connsiteX0" fmla="*/ 217370 w 220094"/>
                    <a:gd name="connsiteY0" fmla="*/ 5429 h 5429"/>
                    <a:gd name="connsiteX1" fmla="*/ 2724 w 220094"/>
                    <a:gd name="connsiteY1" fmla="*/ 5429 h 5429"/>
                    <a:gd name="connsiteX2" fmla="*/ 0 w 220094"/>
                    <a:gd name="connsiteY2" fmla="*/ 2715 h 5429"/>
                    <a:gd name="connsiteX3" fmla="*/ 2724 w 220094"/>
                    <a:gd name="connsiteY3" fmla="*/ 0 h 5429"/>
                    <a:gd name="connsiteX4" fmla="*/ 217370 w 220094"/>
                    <a:gd name="connsiteY4" fmla="*/ 0 h 5429"/>
                    <a:gd name="connsiteX5" fmla="*/ 220094 w 220094"/>
                    <a:gd name="connsiteY5" fmla="*/ 2715 h 5429"/>
                    <a:gd name="connsiteX6" fmla="*/ 217370 w 220094"/>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94" h="5429">
                      <a:moveTo>
                        <a:pt x="217370" y="5429"/>
                      </a:moveTo>
                      <a:lnTo>
                        <a:pt x="2724" y="5429"/>
                      </a:lnTo>
                      <a:cubicBezTo>
                        <a:pt x="1219" y="5429"/>
                        <a:pt x="0" y="4210"/>
                        <a:pt x="0" y="2715"/>
                      </a:cubicBezTo>
                      <a:cubicBezTo>
                        <a:pt x="0" y="1219"/>
                        <a:pt x="1219" y="0"/>
                        <a:pt x="2724" y="0"/>
                      </a:cubicBezTo>
                      <a:lnTo>
                        <a:pt x="217370" y="0"/>
                      </a:lnTo>
                      <a:cubicBezTo>
                        <a:pt x="218875" y="0"/>
                        <a:pt x="220094" y="1219"/>
                        <a:pt x="220094" y="2715"/>
                      </a:cubicBezTo>
                      <a:cubicBezTo>
                        <a:pt x="220094" y="4210"/>
                        <a:pt x="218875" y="5429"/>
                        <a:pt x="217370" y="5429"/>
                      </a:cubicBezTo>
                      <a:close/>
                    </a:path>
                  </a:pathLst>
                </a:custGeom>
                <a:solidFill>
                  <a:srgbClr val="A37B90"/>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E4B0B872-BF73-37F2-F91C-288B69E9ED82}"/>
                    </a:ext>
                  </a:extLst>
                </p:cNvPr>
                <p:cNvSpPr/>
                <p:nvPr/>
              </p:nvSpPr>
              <p:spPr>
                <a:xfrm>
                  <a:off x="302552" y="2950406"/>
                  <a:ext cx="303028" cy="5429"/>
                </a:xfrm>
                <a:custGeom>
                  <a:avLst/>
                  <a:gdLst>
                    <a:gd name="connsiteX0" fmla="*/ 300304 w 303028"/>
                    <a:gd name="connsiteY0" fmla="*/ 5429 h 5429"/>
                    <a:gd name="connsiteX1" fmla="*/ 2724 w 303028"/>
                    <a:gd name="connsiteY1" fmla="*/ 5429 h 5429"/>
                    <a:gd name="connsiteX2" fmla="*/ 0 w 303028"/>
                    <a:gd name="connsiteY2" fmla="*/ 2715 h 5429"/>
                    <a:gd name="connsiteX3" fmla="*/ 2724 w 303028"/>
                    <a:gd name="connsiteY3" fmla="*/ 0 h 5429"/>
                    <a:gd name="connsiteX4" fmla="*/ 300304 w 303028"/>
                    <a:gd name="connsiteY4" fmla="*/ 0 h 5429"/>
                    <a:gd name="connsiteX5" fmla="*/ 303028 w 303028"/>
                    <a:gd name="connsiteY5" fmla="*/ 2715 h 5429"/>
                    <a:gd name="connsiteX6" fmla="*/ 300304 w 303028"/>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28" h="5429">
                      <a:moveTo>
                        <a:pt x="300304" y="5429"/>
                      </a:moveTo>
                      <a:lnTo>
                        <a:pt x="2724" y="5429"/>
                      </a:lnTo>
                      <a:cubicBezTo>
                        <a:pt x="1219" y="5429"/>
                        <a:pt x="0" y="4210"/>
                        <a:pt x="0" y="2715"/>
                      </a:cubicBezTo>
                      <a:cubicBezTo>
                        <a:pt x="0" y="1219"/>
                        <a:pt x="1219" y="0"/>
                        <a:pt x="2724" y="0"/>
                      </a:cubicBezTo>
                      <a:lnTo>
                        <a:pt x="300304" y="0"/>
                      </a:lnTo>
                      <a:cubicBezTo>
                        <a:pt x="301809" y="0"/>
                        <a:pt x="303028" y="1219"/>
                        <a:pt x="303028" y="2715"/>
                      </a:cubicBezTo>
                      <a:cubicBezTo>
                        <a:pt x="303028" y="4210"/>
                        <a:pt x="301809" y="5429"/>
                        <a:pt x="300304" y="5429"/>
                      </a:cubicBezTo>
                      <a:close/>
                    </a:path>
                  </a:pathLst>
                </a:custGeom>
                <a:solidFill>
                  <a:srgbClr val="A37B90"/>
                </a:solidFill>
                <a:ln w="9525" cap="flat">
                  <a:noFill/>
                  <a:prstDash val="solid"/>
                  <a:miter/>
                </a:ln>
              </p:spPr>
              <p:txBody>
                <a:bodyPr rtlCol="0" anchor="ctr"/>
                <a:lstStyle/>
                <a:p>
                  <a:endParaRPr lang="zh-CN" altLang="en-US"/>
                </a:p>
              </p:txBody>
            </p:sp>
          </p:grpSp>
          <p:grpSp>
            <p:nvGrpSpPr>
              <p:cNvPr id="16" name="组合 15">
                <a:extLst>
                  <a:ext uri="{FF2B5EF4-FFF2-40B4-BE49-F238E27FC236}">
                    <a16:creationId xmlns:a16="http://schemas.microsoft.com/office/drawing/2014/main" id="{30F93787-00A3-2FBB-67BD-C4DAFD4490D1}"/>
                  </a:ext>
                </a:extLst>
              </p:cNvPr>
              <p:cNvGrpSpPr/>
              <p:nvPr/>
            </p:nvGrpSpPr>
            <p:grpSpPr>
              <a:xfrm>
                <a:off x="1857565" y="2359485"/>
                <a:ext cx="1958235" cy="1139228"/>
                <a:chOff x="1857565" y="2359485"/>
                <a:chExt cx="1958235" cy="1139228"/>
              </a:xfrm>
            </p:grpSpPr>
            <p:sp>
              <p:nvSpPr>
                <p:cNvPr id="122" name="任意多边形: 形状 121">
                  <a:extLst>
                    <a:ext uri="{FF2B5EF4-FFF2-40B4-BE49-F238E27FC236}">
                      <a16:creationId xmlns:a16="http://schemas.microsoft.com/office/drawing/2014/main" id="{383BF27E-17BC-5FAC-A0B9-5566CBB53A7F}"/>
                    </a:ext>
                  </a:extLst>
                </p:cNvPr>
                <p:cNvSpPr/>
                <p:nvPr/>
              </p:nvSpPr>
              <p:spPr>
                <a:xfrm>
                  <a:off x="1895436" y="3270323"/>
                  <a:ext cx="1920363" cy="228390"/>
                </a:xfrm>
                <a:custGeom>
                  <a:avLst/>
                  <a:gdLst>
                    <a:gd name="connsiteX0" fmla="*/ 0 w 1920363"/>
                    <a:gd name="connsiteY0" fmla="*/ 228390 h 228390"/>
                    <a:gd name="connsiteX1" fmla="*/ 1806169 w 1920363"/>
                    <a:gd name="connsiteY1" fmla="*/ 228390 h 228390"/>
                    <a:gd name="connsiteX2" fmla="*/ 1920364 w 1920363"/>
                    <a:gd name="connsiteY2" fmla="*/ 114195 h 228390"/>
                    <a:gd name="connsiteX3" fmla="*/ 1806169 w 1920363"/>
                    <a:gd name="connsiteY3" fmla="*/ 0 h 228390"/>
                    <a:gd name="connsiteX4" fmla="*/ 0 w 1920363"/>
                    <a:gd name="connsiteY4" fmla="*/ 0 h 228390"/>
                    <a:gd name="connsiteX5" fmla="*/ 0 w 1920363"/>
                    <a:gd name="connsiteY5"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363" h="228390">
                      <a:moveTo>
                        <a:pt x="0" y="228390"/>
                      </a:moveTo>
                      <a:lnTo>
                        <a:pt x="1806169" y="228390"/>
                      </a:lnTo>
                      <a:cubicBezTo>
                        <a:pt x="1869234" y="228390"/>
                        <a:pt x="1920364" y="177260"/>
                        <a:pt x="1920364" y="114195"/>
                      </a:cubicBezTo>
                      <a:cubicBezTo>
                        <a:pt x="1920364" y="51130"/>
                        <a:pt x="1869234" y="0"/>
                        <a:pt x="1806169" y="0"/>
                      </a:cubicBezTo>
                      <a:lnTo>
                        <a:pt x="0" y="0"/>
                      </a:lnTo>
                      <a:lnTo>
                        <a:pt x="0" y="228390"/>
                      </a:lnTo>
                      <a:close/>
                    </a:path>
                  </a:pathLst>
                </a:custGeom>
                <a:solidFill>
                  <a:srgbClr val="F2A65A"/>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CC61BCD5-9F3D-F7F7-0C82-62A0DD30C7DD}"/>
                    </a:ext>
                  </a:extLst>
                </p:cNvPr>
                <p:cNvSpPr/>
                <p:nvPr/>
              </p:nvSpPr>
              <p:spPr>
                <a:xfrm>
                  <a:off x="1860289" y="3270323"/>
                  <a:ext cx="1277597" cy="228390"/>
                </a:xfrm>
                <a:custGeom>
                  <a:avLst/>
                  <a:gdLst>
                    <a:gd name="connsiteX0" fmla="*/ 37919 w 1277597"/>
                    <a:gd name="connsiteY0" fmla="*/ 228390 h 228390"/>
                    <a:gd name="connsiteX1" fmla="*/ 1171051 w 1277597"/>
                    <a:gd name="connsiteY1" fmla="*/ 228390 h 228390"/>
                    <a:gd name="connsiteX2" fmla="*/ 1277598 w 1277597"/>
                    <a:gd name="connsiteY2" fmla="*/ 121844 h 228390"/>
                    <a:gd name="connsiteX3" fmla="*/ 1277598 w 1277597"/>
                    <a:gd name="connsiteY3" fmla="*/ 106547 h 228390"/>
                    <a:gd name="connsiteX4" fmla="*/ 1171051 w 1277597"/>
                    <a:gd name="connsiteY4" fmla="*/ 0 h 228390"/>
                    <a:gd name="connsiteX5" fmla="*/ 37919 w 1277597"/>
                    <a:gd name="connsiteY5" fmla="*/ 0 h 228390"/>
                    <a:gd name="connsiteX6" fmla="*/ 0 w 1277597"/>
                    <a:gd name="connsiteY6" fmla="*/ 37919 h 228390"/>
                    <a:gd name="connsiteX7" fmla="*/ 0 w 1277597"/>
                    <a:gd name="connsiteY7" fmla="*/ 190462 h 228390"/>
                    <a:gd name="connsiteX8" fmla="*/ 37919 w 1277597"/>
                    <a:gd name="connsiteY8"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597" h="228390">
                      <a:moveTo>
                        <a:pt x="37919" y="228390"/>
                      </a:moveTo>
                      <a:lnTo>
                        <a:pt x="1171051" y="228390"/>
                      </a:lnTo>
                      <a:cubicBezTo>
                        <a:pt x="1229897" y="228390"/>
                        <a:pt x="1277598" y="180689"/>
                        <a:pt x="1277598" y="121844"/>
                      </a:cubicBezTo>
                      <a:lnTo>
                        <a:pt x="1277598" y="106547"/>
                      </a:lnTo>
                      <a:cubicBezTo>
                        <a:pt x="1277598" y="47701"/>
                        <a:pt x="1229897" y="0"/>
                        <a:pt x="1171051" y="0"/>
                      </a:cubicBezTo>
                      <a:lnTo>
                        <a:pt x="37919" y="0"/>
                      </a:lnTo>
                      <a:cubicBezTo>
                        <a:pt x="16974" y="0"/>
                        <a:pt x="0" y="16973"/>
                        <a:pt x="0" y="37919"/>
                      </a:cubicBezTo>
                      <a:lnTo>
                        <a:pt x="0" y="190462"/>
                      </a:lnTo>
                      <a:cubicBezTo>
                        <a:pt x="0" y="211417"/>
                        <a:pt x="16974" y="228390"/>
                        <a:pt x="37919" y="228390"/>
                      </a:cubicBezTo>
                      <a:close/>
                    </a:path>
                  </a:pathLst>
                </a:custGeom>
                <a:solidFill>
                  <a:srgbClr val="F7B369"/>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ABBEAAD2-D952-D108-0DC0-638368807EB8}"/>
                    </a:ext>
                  </a:extLst>
                </p:cNvPr>
                <p:cNvSpPr/>
                <p:nvPr/>
              </p:nvSpPr>
              <p:spPr>
                <a:xfrm>
                  <a:off x="1860289" y="3309604"/>
                  <a:ext cx="1225600" cy="145008"/>
                </a:xfrm>
                <a:custGeom>
                  <a:avLst/>
                  <a:gdLst>
                    <a:gd name="connsiteX0" fmla="*/ 0 w 1225600"/>
                    <a:gd name="connsiteY0" fmla="*/ 145009 h 145008"/>
                    <a:gd name="connsiteX1" fmla="*/ 1153097 w 1225600"/>
                    <a:gd name="connsiteY1" fmla="*/ 145009 h 145008"/>
                    <a:gd name="connsiteX2" fmla="*/ 1225601 w 1225600"/>
                    <a:gd name="connsiteY2" fmla="*/ 72504 h 145008"/>
                    <a:gd name="connsiteX3" fmla="*/ 1153097 w 1225600"/>
                    <a:gd name="connsiteY3" fmla="*/ 0 h 145008"/>
                    <a:gd name="connsiteX4" fmla="*/ 0 w 1225600"/>
                    <a:gd name="connsiteY4" fmla="*/ 0 h 145008"/>
                    <a:gd name="connsiteX5" fmla="*/ 0 w 1225600"/>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5600" h="145008">
                      <a:moveTo>
                        <a:pt x="0" y="145009"/>
                      </a:moveTo>
                      <a:lnTo>
                        <a:pt x="1153097" y="145009"/>
                      </a:lnTo>
                      <a:cubicBezTo>
                        <a:pt x="1193140" y="145009"/>
                        <a:pt x="1225601" y="112547"/>
                        <a:pt x="1225601" y="72504"/>
                      </a:cubicBezTo>
                      <a:cubicBezTo>
                        <a:pt x="1225601" y="32461"/>
                        <a:pt x="1193140" y="0"/>
                        <a:pt x="1153097" y="0"/>
                      </a:cubicBezTo>
                      <a:lnTo>
                        <a:pt x="0" y="0"/>
                      </a:lnTo>
                      <a:lnTo>
                        <a:pt x="0" y="145009"/>
                      </a:lnTo>
                      <a:close/>
                    </a:path>
                  </a:pathLst>
                </a:custGeom>
                <a:solidFill>
                  <a:srgbClr val="FFD7B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1858C146-BCE7-1EAF-68CA-84FE14EFE6BA}"/>
                    </a:ext>
                  </a:extLst>
                </p:cNvPr>
                <p:cNvSpPr/>
                <p:nvPr/>
              </p:nvSpPr>
              <p:spPr>
                <a:xfrm>
                  <a:off x="2071754" y="3041932"/>
                  <a:ext cx="1491291" cy="228390"/>
                </a:xfrm>
                <a:custGeom>
                  <a:avLst/>
                  <a:gdLst>
                    <a:gd name="connsiteX0" fmla="*/ 1488300 w 1491291"/>
                    <a:gd name="connsiteY0" fmla="*/ 228390 h 228390"/>
                    <a:gd name="connsiteX1" fmla="*/ 114195 w 1491291"/>
                    <a:gd name="connsiteY1" fmla="*/ 228390 h 228390"/>
                    <a:gd name="connsiteX2" fmla="*/ 0 w 1491291"/>
                    <a:gd name="connsiteY2" fmla="*/ 114195 h 228390"/>
                    <a:gd name="connsiteX3" fmla="*/ 114195 w 1491291"/>
                    <a:gd name="connsiteY3" fmla="*/ 0 h 228390"/>
                    <a:gd name="connsiteX4" fmla="*/ 1488300 w 1491291"/>
                    <a:gd name="connsiteY4" fmla="*/ 0 h 228390"/>
                    <a:gd name="connsiteX5" fmla="*/ 1491291 w 1491291"/>
                    <a:gd name="connsiteY5" fmla="*/ 2991 h 228390"/>
                    <a:gd name="connsiteX6" fmla="*/ 1491291 w 1491291"/>
                    <a:gd name="connsiteY6" fmla="*/ 225400 h 228390"/>
                    <a:gd name="connsiteX7" fmla="*/ 1488300 w 1491291"/>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291" h="228390">
                      <a:moveTo>
                        <a:pt x="1488300" y="228390"/>
                      </a:moveTo>
                      <a:lnTo>
                        <a:pt x="114195" y="228390"/>
                      </a:lnTo>
                      <a:cubicBezTo>
                        <a:pt x="51130" y="228390"/>
                        <a:pt x="0" y="177260"/>
                        <a:pt x="0" y="114195"/>
                      </a:cubicBezTo>
                      <a:cubicBezTo>
                        <a:pt x="0" y="51130"/>
                        <a:pt x="51130" y="0"/>
                        <a:pt x="114195" y="0"/>
                      </a:cubicBezTo>
                      <a:lnTo>
                        <a:pt x="1488300" y="0"/>
                      </a:lnTo>
                      <a:cubicBezTo>
                        <a:pt x="1489948" y="0"/>
                        <a:pt x="1491291" y="1333"/>
                        <a:pt x="1491291" y="2991"/>
                      </a:cubicBezTo>
                      <a:lnTo>
                        <a:pt x="1491291" y="225400"/>
                      </a:lnTo>
                      <a:cubicBezTo>
                        <a:pt x="1491291" y="227057"/>
                        <a:pt x="1489958" y="228390"/>
                        <a:pt x="1488300" y="228390"/>
                      </a:cubicBezTo>
                      <a:close/>
                    </a:path>
                  </a:pathLst>
                </a:custGeom>
                <a:solidFill>
                  <a:srgbClr val="A37B90"/>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198CD9A7-FCA7-F2BE-13BC-17B38C6D2750}"/>
                    </a:ext>
                  </a:extLst>
                </p:cNvPr>
                <p:cNvSpPr/>
                <p:nvPr/>
              </p:nvSpPr>
              <p:spPr>
                <a:xfrm>
                  <a:off x="2399776" y="3041932"/>
                  <a:ext cx="1226114" cy="228390"/>
                </a:xfrm>
                <a:custGeom>
                  <a:avLst/>
                  <a:gdLst>
                    <a:gd name="connsiteX0" fmla="*/ 1190358 w 1226114"/>
                    <a:gd name="connsiteY0" fmla="*/ 228390 h 228390"/>
                    <a:gd name="connsiteX1" fmla="*/ 114195 w 1226114"/>
                    <a:gd name="connsiteY1" fmla="*/ 228390 h 228390"/>
                    <a:gd name="connsiteX2" fmla="*/ 0 w 1226114"/>
                    <a:gd name="connsiteY2" fmla="*/ 114195 h 228390"/>
                    <a:gd name="connsiteX3" fmla="*/ 114195 w 1226114"/>
                    <a:gd name="connsiteY3" fmla="*/ 0 h 228390"/>
                    <a:gd name="connsiteX4" fmla="*/ 1190368 w 1226114"/>
                    <a:gd name="connsiteY4" fmla="*/ 0 h 228390"/>
                    <a:gd name="connsiteX5" fmla="*/ 1226115 w 1226114"/>
                    <a:gd name="connsiteY5" fmla="*/ 35747 h 228390"/>
                    <a:gd name="connsiteX6" fmla="*/ 1226115 w 1226114"/>
                    <a:gd name="connsiteY6" fmla="*/ 192643 h 228390"/>
                    <a:gd name="connsiteX7" fmla="*/ 1190358 w 1226114"/>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6114" h="228390">
                      <a:moveTo>
                        <a:pt x="1190358" y="228390"/>
                      </a:moveTo>
                      <a:lnTo>
                        <a:pt x="114195" y="228390"/>
                      </a:lnTo>
                      <a:cubicBezTo>
                        <a:pt x="51130" y="228390"/>
                        <a:pt x="0" y="177260"/>
                        <a:pt x="0" y="114195"/>
                      </a:cubicBezTo>
                      <a:cubicBezTo>
                        <a:pt x="0" y="51130"/>
                        <a:pt x="51130" y="0"/>
                        <a:pt x="114195" y="0"/>
                      </a:cubicBezTo>
                      <a:lnTo>
                        <a:pt x="1190368" y="0"/>
                      </a:lnTo>
                      <a:cubicBezTo>
                        <a:pt x="1210113" y="0"/>
                        <a:pt x="1226115" y="16002"/>
                        <a:pt x="1226115" y="35747"/>
                      </a:cubicBezTo>
                      <a:lnTo>
                        <a:pt x="1226115" y="192643"/>
                      </a:lnTo>
                      <a:cubicBezTo>
                        <a:pt x="1226106" y="212388"/>
                        <a:pt x="1210104" y="228390"/>
                        <a:pt x="1190358" y="228390"/>
                      </a:cubicBezTo>
                      <a:close/>
                    </a:path>
                  </a:pathLst>
                </a:custGeom>
                <a:solidFill>
                  <a:srgbClr val="B28DA3"/>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31F09CA7-A8ED-FFB4-41F8-C9CFF95F445F}"/>
                    </a:ext>
                  </a:extLst>
                </p:cNvPr>
                <p:cNvSpPr/>
                <p:nvPr/>
              </p:nvSpPr>
              <p:spPr>
                <a:xfrm>
                  <a:off x="2449677" y="3081213"/>
                  <a:ext cx="1176204" cy="145008"/>
                </a:xfrm>
                <a:custGeom>
                  <a:avLst/>
                  <a:gdLst>
                    <a:gd name="connsiteX0" fmla="*/ 1176204 w 1176204"/>
                    <a:gd name="connsiteY0" fmla="*/ 145009 h 145008"/>
                    <a:gd name="connsiteX1" fmla="*/ 72504 w 1176204"/>
                    <a:gd name="connsiteY1" fmla="*/ 145009 h 145008"/>
                    <a:gd name="connsiteX2" fmla="*/ 0 w 1176204"/>
                    <a:gd name="connsiteY2" fmla="*/ 72504 h 145008"/>
                    <a:gd name="connsiteX3" fmla="*/ 72504 w 1176204"/>
                    <a:gd name="connsiteY3" fmla="*/ 0 h 145008"/>
                    <a:gd name="connsiteX4" fmla="*/ 1176204 w 1176204"/>
                    <a:gd name="connsiteY4" fmla="*/ 0 h 145008"/>
                    <a:gd name="connsiteX5" fmla="*/ 1176204 w 1176204"/>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204" h="145008">
                      <a:moveTo>
                        <a:pt x="1176204" y="145009"/>
                      </a:moveTo>
                      <a:lnTo>
                        <a:pt x="72504" y="145009"/>
                      </a:lnTo>
                      <a:cubicBezTo>
                        <a:pt x="32461" y="145009"/>
                        <a:pt x="0" y="112547"/>
                        <a:pt x="0" y="72504"/>
                      </a:cubicBezTo>
                      <a:cubicBezTo>
                        <a:pt x="0" y="32461"/>
                        <a:pt x="32461" y="0"/>
                        <a:pt x="72504" y="0"/>
                      </a:cubicBezTo>
                      <a:lnTo>
                        <a:pt x="1176204" y="0"/>
                      </a:lnTo>
                      <a:lnTo>
                        <a:pt x="1176204" y="145009"/>
                      </a:lnTo>
                      <a:close/>
                    </a:path>
                  </a:pathLst>
                </a:custGeom>
                <a:solidFill>
                  <a:srgbClr val="F4F2F4"/>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5250121D-7B95-C754-C52B-1DCF660085F8}"/>
                    </a:ext>
                  </a:extLst>
                </p:cNvPr>
                <p:cNvSpPr/>
                <p:nvPr/>
              </p:nvSpPr>
              <p:spPr>
                <a:xfrm>
                  <a:off x="1857594" y="3355924"/>
                  <a:ext cx="568109" cy="5429"/>
                </a:xfrm>
                <a:custGeom>
                  <a:avLst/>
                  <a:gdLst>
                    <a:gd name="connsiteX0" fmla="*/ 565385 w 568109"/>
                    <a:gd name="connsiteY0" fmla="*/ 5429 h 5429"/>
                    <a:gd name="connsiteX1" fmla="*/ 2724 w 568109"/>
                    <a:gd name="connsiteY1" fmla="*/ 5429 h 5429"/>
                    <a:gd name="connsiteX2" fmla="*/ 0 w 568109"/>
                    <a:gd name="connsiteY2" fmla="*/ 2715 h 5429"/>
                    <a:gd name="connsiteX3" fmla="*/ 2724 w 568109"/>
                    <a:gd name="connsiteY3" fmla="*/ 0 h 5429"/>
                    <a:gd name="connsiteX4" fmla="*/ 565385 w 568109"/>
                    <a:gd name="connsiteY4" fmla="*/ 0 h 5429"/>
                    <a:gd name="connsiteX5" fmla="*/ 568109 w 568109"/>
                    <a:gd name="connsiteY5" fmla="*/ 2715 h 5429"/>
                    <a:gd name="connsiteX6" fmla="*/ 565385 w 568109"/>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109" h="5429">
                      <a:moveTo>
                        <a:pt x="565385" y="5429"/>
                      </a:moveTo>
                      <a:lnTo>
                        <a:pt x="2724" y="5429"/>
                      </a:lnTo>
                      <a:cubicBezTo>
                        <a:pt x="1219" y="5429"/>
                        <a:pt x="0" y="4210"/>
                        <a:pt x="0" y="2715"/>
                      </a:cubicBezTo>
                      <a:cubicBezTo>
                        <a:pt x="0" y="1219"/>
                        <a:pt x="1219" y="0"/>
                        <a:pt x="2724" y="0"/>
                      </a:cubicBezTo>
                      <a:lnTo>
                        <a:pt x="565385" y="0"/>
                      </a:lnTo>
                      <a:cubicBezTo>
                        <a:pt x="566890" y="0"/>
                        <a:pt x="568109" y="1219"/>
                        <a:pt x="568109" y="2715"/>
                      </a:cubicBezTo>
                      <a:cubicBezTo>
                        <a:pt x="568100" y="4220"/>
                        <a:pt x="566880" y="5429"/>
                        <a:pt x="565385" y="5429"/>
                      </a:cubicBezTo>
                      <a:close/>
                    </a:path>
                  </a:pathLst>
                </a:custGeom>
                <a:solidFill>
                  <a:srgbClr val="FFFFFF"/>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B42A9044-5213-47B2-5A55-77A4D1E62DD7}"/>
                    </a:ext>
                  </a:extLst>
                </p:cNvPr>
                <p:cNvSpPr/>
                <p:nvPr/>
              </p:nvSpPr>
              <p:spPr>
                <a:xfrm>
                  <a:off x="2378916" y="2359485"/>
                  <a:ext cx="986018" cy="228390"/>
                </a:xfrm>
                <a:custGeom>
                  <a:avLst/>
                  <a:gdLst>
                    <a:gd name="connsiteX0" fmla="*/ 965425 w 986018"/>
                    <a:gd name="connsiteY0" fmla="*/ 228390 h 228390"/>
                    <a:gd name="connsiteX1" fmla="*/ 114195 w 986018"/>
                    <a:gd name="connsiteY1" fmla="*/ 228390 h 228390"/>
                    <a:gd name="connsiteX2" fmla="*/ 0 w 986018"/>
                    <a:gd name="connsiteY2" fmla="*/ 114195 h 228390"/>
                    <a:gd name="connsiteX3" fmla="*/ 114195 w 986018"/>
                    <a:gd name="connsiteY3" fmla="*/ 0 h 228390"/>
                    <a:gd name="connsiteX4" fmla="*/ 965425 w 986018"/>
                    <a:gd name="connsiteY4" fmla="*/ 0 h 228390"/>
                    <a:gd name="connsiteX5" fmla="*/ 986018 w 986018"/>
                    <a:gd name="connsiteY5" fmla="*/ 20593 h 228390"/>
                    <a:gd name="connsiteX6" fmla="*/ 986018 w 986018"/>
                    <a:gd name="connsiteY6" fmla="*/ 207797 h 228390"/>
                    <a:gd name="connsiteX7" fmla="*/ 965425 w 986018"/>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6018" h="228390">
                      <a:moveTo>
                        <a:pt x="965425" y="228390"/>
                      </a:moveTo>
                      <a:lnTo>
                        <a:pt x="114195" y="228390"/>
                      </a:lnTo>
                      <a:cubicBezTo>
                        <a:pt x="51130" y="228390"/>
                        <a:pt x="0" y="177260"/>
                        <a:pt x="0" y="114195"/>
                      </a:cubicBezTo>
                      <a:cubicBezTo>
                        <a:pt x="0" y="51130"/>
                        <a:pt x="51130" y="0"/>
                        <a:pt x="114195" y="0"/>
                      </a:cubicBezTo>
                      <a:lnTo>
                        <a:pt x="965425" y="0"/>
                      </a:lnTo>
                      <a:cubicBezTo>
                        <a:pt x="976798" y="0"/>
                        <a:pt x="986018" y="9220"/>
                        <a:pt x="986018" y="20593"/>
                      </a:cubicBezTo>
                      <a:lnTo>
                        <a:pt x="986018" y="207797"/>
                      </a:lnTo>
                      <a:cubicBezTo>
                        <a:pt x="986018" y="219170"/>
                        <a:pt x="976798" y="228390"/>
                        <a:pt x="965425" y="228390"/>
                      </a:cubicBezTo>
                      <a:close/>
                    </a:path>
                  </a:pathLst>
                </a:custGeom>
                <a:solidFill>
                  <a:srgbClr val="D3D2DB"/>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5386336D-AC12-CDCC-25A5-1A8A99F32250}"/>
                    </a:ext>
                  </a:extLst>
                </p:cNvPr>
                <p:cNvSpPr/>
                <p:nvPr/>
              </p:nvSpPr>
              <p:spPr>
                <a:xfrm>
                  <a:off x="2605115" y="2359485"/>
                  <a:ext cx="804338" cy="228390"/>
                </a:xfrm>
                <a:custGeom>
                  <a:avLst/>
                  <a:gdLst>
                    <a:gd name="connsiteX0" fmla="*/ 774249 w 804338"/>
                    <a:gd name="connsiteY0" fmla="*/ 228390 h 228390"/>
                    <a:gd name="connsiteX1" fmla="*/ 114195 w 804338"/>
                    <a:gd name="connsiteY1" fmla="*/ 228390 h 228390"/>
                    <a:gd name="connsiteX2" fmla="*/ 0 w 804338"/>
                    <a:gd name="connsiteY2" fmla="*/ 114195 h 228390"/>
                    <a:gd name="connsiteX3" fmla="*/ 114195 w 804338"/>
                    <a:gd name="connsiteY3" fmla="*/ 0 h 228390"/>
                    <a:gd name="connsiteX4" fmla="*/ 774249 w 804338"/>
                    <a:gd name="connsiteY4" fmla="*/ 0 h 228390"/>
                    <a:gd name="connsiteX5" fmla="*/ 804339 w 804338"/>
                    <a:gd name="connsiteY5" fmla="*/ 30089 h 228390"/>
                    <a:gd name="connsiteX6" fmla="*/ 804339 w 804338"/>
                    <a:gd name="connsiteY6" fmla="*/ 198301 h 228390"/>
                    <a:gd name="connsiteX7" fmla="*/ 774249 w 804338"/>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38" h="228390">
                      <a:moveTo>
                        <a:pt x="774249" y="228390"/>
                      </a:moveTo>
                      <a:lnTo>
                        <a:pt x="114195" y="228390"/>
                      </a:lnTo>
                      <a:cubicBezTo>
                        <a:pt x="51130" y="228390"/>
                        <a:pt x="0" y="177260"/>
                        <a:pt x="0" y="114195"/>
                      </a:cubicBezTo>
                      <a:cubicBezTo>
                        <a:pt x="0" y="51130"/>
                        <a:pt x="51130" y="0"/>
                        <a:pt x="114195" y="0"/>
                      </a:cubicBezTo>
                      <a:lnTo>
                        <a:pt x="774249" y="0"/>
                      </a:lnTo>
                      <a:cubicBezTo>
                        <a:pt x="790870" y="0"/>
                        <a:pt x="804339" y="13468"/>
                        <a:pt x="804339" y="30089"/>
                      </a:cubicBezTo>
                      <a:lnTo>
                        <a:pt x="804339" y="198301"/>
                      </a:lnTo>
                      <a:cubicBezTo>
                        <a:pt x="804329" y="214922"/>
                        <a:pt x="790861" y="228390"/>
                        <a:pt x="774249" y="228390"/>
                      </a:cubicBezTo>
                      <a:close/>
                    </a:path>
                  </a:pathLst>
                </a:custGeom>
                <a:solidFill>
                  <a:srgbClr val="EBEBED"/>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5AC9C7DB-019F-DCC6-0E7A-D9ACC117A4F5}"/>
                    </a:ext>
                  </a:extLst>
                </p:cNvPr>
                <p:cNvSpPr/>
                <p:nvPr/>
              </p:nvSpPr>
              <p:spPr>
                <a:xfrm>
                  <a:off x="2637853" y="2401176"/>
                  <a:ext cx="771601" cy="145008"/>
                </a:xfrm>
                <a:custGeom>
                  <a:avLst/>
                  <a:gdLst>
                    <a:gd name="connsiteX0" fmla="*/ 771592 w 771601"/>
                    <a:gd name="connsiteY0" fmla="*/ 145009 h 145008"/>
                    <a:gd name="connsiteX1" fmla="*/ 77914 w 771601"/>
                    <a:gd name="connsiteY1" fmla="*/ 145009 h 145008"/>
                    <a:gd name="connsiteX2" fmla="*/ 0 w 771601"/>
                    <a:gd name="connsiteY2" fmla="*/ 67094 h 145008"/>
                    <a:gd name="connsiteX3" fmla="*/ 67094 w 771601"/>
                    <a:gd name="connsiteY3" fmla="*/ 0 h 145008"/>
                    <a:gd name="connsiteX4" fmla="*/ 771601 w 771601"/>
                    <a:gd name="connsiteY4" fmla="*/ 0 h 145008"/>
                    <a:gd name="connsiteX5" fmla="*/ 771601 w 771601"/>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601" h="145008">
                      <a:moveTo>
                        <a:pt x="771592" y="145009"/>
                      </a:moveTo>
                      <a:lnTo>
                        <a:pt x="77914" y="145009"/>
                      </a:lnTo>
                      <a:cubicBezTo>
                        <a:pt x="34880" y="145009"/>
                        <a:pt x="0" y="110119"/>
                        <a:pt x="0" y="67094"/>
                      </a:cubicBezTo>
                      <a:cubicBezTo>
                        <a:pt x="0" y="30042"/>
                        <a:pt x="30042" y="0"/>
                        <a:pt x="67094" y="0"/>
                      </a:cubicBezTo>
                      <a:lnTo>
                        <a:pt x="771601" y="0"/>
                      </a:lnTo>
                      <a:lnTo>
                        <a:pt x="771601" y="145009"/>
                      </a:lnTo>
                      <a:close/>
                    </a:path>
                  </a:pathLst>
                </a:custGeom>
                <a:solidFill>
                  <a:srgbClr val="FFFFFF"/>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6494B225-F448-A046-387B-DE830268016A}"/>
                    </a:ext>
                  </a:extLst>
                </p:cNvPr>
                <p:cNvSpPr/>
                <p:nvPr/>
              </p:nvSpPr>
              <p:spPr>
                <a:xfrm>
                  <a:off x="3224555" y="2444381"/>
                  <a:ext cx="189233" cy="5429"/>
                </a:xfrm>
                <a:custGeom>
                  <a:avLst/>
                  <a:gdLst>
                    <a:gd name="connsiteX0" fmla="*/ 186509 w 189233"/>
                    <a:gd name="connsiteY0" fmla="*/ 5429 h 5429"/>
                    <a:gd name="connsiteX1" fmla="*/ 2724 w 189233"/>
                    <a:gd name="connsiteY1" fmla="*/ 5429 h 5429"/>
                    <a:gd name="connsiteX2" fmla="*/ 0 w 189233"/>
                    <a:gd name="connsiteY2" fmla="*/ 2715 h 5429"/>
                    <a:gd name="connsiteX3" fmla="*/ 2724 w 189233"/>
                    <a:gd name="connsiteY3" fmla="*/ 0 h 5429"/>
                    <a:gd name="connsiteX4" fmla="*/ 186509 w 189233"/>
                    <a:gd name="connsiteY4" fmla="*/ 0 h 5429"/>
                    <a:gd name="connsiteX5" fmla="*/ 189233 w 189233"/>
                    <a:gd name="connsiteY5" fmla="*/ 2715 h 5429"/>
                    <a:gd name="connsiteX6" fmla="*/ 186509 w 189233"/>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233" h="5429">
                      <a:moveTo>
                        <a:pt x="186509" y="5429"/>
                      </a:moveTo>
                      <a:lnTo>
                        <a:pt x="2724" y="5429"/>
                      </a:lnTo>
                      <a:cubicBezTo>
                        <a:pt x="1219" y="5429"/>
                        <a:pt x="0" y="4210"/>
                        <a:pt x="0" y="2715"/>
                      </a:cubicBezTo>
                      <a:cubicBezTo>
                        <a:pt x="0" y="1219"/>
                        <a:pt x="1219" y="0"/>
                        <a:pt x="2724" y="0"/>
                      </a:cubicBezTo>
                      <a:lnTo>
                        <a:pt x="186509" y="0"/>
                      </a:lnTo>
                      <a:cubicBezTo>
                        <a:pt x="188014" y="0"/>
                        <a:pt x="189233" y="1219"/>
                        <a:pt x="189233" y="2715"/>
                      </a:cubicBezTo>
                      <a:cubicBezTo>
                        <a:pt x="189224" y="4210"/>
                        <a:pt x="188004" y="5429"/>
                        <a:pt x="186509" y="5429"/>
                      </a:cubicBezTo>
                      <a:close/>
                    </a:path>
                  </a:pathLst>
                </a:custGeom>
                <a:solidFill>
                  <a:srgbClr val="B9B2C1"/>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3E0CAC54-2B19-0D54-0A92-6B70F81FB89A}"/>
                    </a:ext>
                  </a:extLst>
                </p:cNvPr>
                <p:cNvSpPr/>
                <p:nvPr/>
              </p:nvSpPr>
              <p:spPr>
                <a:xfrm>
                  <a:off x="3152631" y="2492721"/>
                  <a:ext cx="260251" cy="5429"/>
                </a:xfrm>
                <a:custGeom>
                  <a:avLst/>
                  <a:gdLst>
                    <a:gd name="connsiteX0" fmla="*/ 257528 w 260251"/>
                    <a:gd name="connsiteY0" fmla="*/ 5429 h 5429"/>
                    <a:gd name="connsiteX1" fmla="*/ 2724 w 260251"/>
                    <a:gd name="connsiteY1" fmla="*/ 5429 h 5429"/>
                    <a:gd name="connsiteX2" fmla="*/ 0 w 260251"/>
                    <a:gd name="connsiteY2" fmla="*/ 2715 h 5429"/>
                    <a:gd name="connsiteX3" fmla="*/ 2724 w 260251"/>
                    <a:gd name="connsiteY3" fmla="*/ 0 h 5429"/>
                    <a:gd name="connsiteX4" fmla="*/ 257528 w 260251"/>
                    <a:gd name="connsiteY4" fmla="*/ 0 h 5429"/>
                    <a:gd name="connsiteX5" fmla="*/ 260252 w 260251"/>
                    <a:gd name="connsiteY5" fmla="*/ 2715 h 5429"/>
                    <a:gd name="connsiteX6" fmla="*/ 257528 w 260251"/>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251" h="5429">
                      <a:moveTo>
                        <a:pt x="257528" y="5429"/>
                      </a:moveTo>
                      <a:lnTo>
                        <a:pt x="2724" y="5429"/>
                      </a:lnTo>
                      <a:cubicBezTo>
                        <a:pt x="1219" y="5429"/>
                        <a:pt x="0" y="4210"/>
                        <a:pt x="0" y="2715"/>
                      </a:cubicBezTo>
                      <a:cubicBezTo>
                        <a:pt x="0" y="1219"/>
                        <a:pt x="1219" y="0"/>
                        <a:pt x="2724" y="0"/>
                      </a:cubicBezTo>
                      <a:lnTo>
                        <a:pt x="257528" y="0"/>
                      </a:lnTo>
                      <a:cubicBezTo>
                        <a:pt x="259032" y="0"/>
                        <a:pt x="260252" y="1219"/>
                        <a:pt x="260252" y="2715"/>
                      </a:cubicBezTo>
                      <a:cubicBezTo>
                        <a:pt x="260242" y="4220"/>
                        <a:pt x="259032" y="5429"/>
                        <a:pt x="257528" y="5429"/>
                      </a:cubicBezTo>
                      <a:close/>
                    </a:path>
                  </a:pathLst>
                </a:custGeom>
                <a:solidFill>
                  <a:srgbClr val="B9B2C1"/>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6C5DE81B-34DD-2393-783B-BFF966D87459}"/>
                    </a:ext>
                  </a:extLst>
                </p:cNvPr>
                <p:cNvSpPr/>
                <p:nvPr/>
              </p:nvSpPr>
              <p:spPr>
                <a:xfrm>
                  <a:off x="1857565" y="3408492"/>
                  <a:ext cx="303028" cy="5429"/>
                </a:xfrm>
                <a:custGeom>
                  <a:avLst/>
                  <a:gdLst>
                    <a:gd name="connsiteX0" fmla="*/ 300304 w 303028"/>
                    <a:gd name="connsiteY0" fmla="*/ 5429 h 5429"/>
                    <a:gd name="connsiteX1" fmla="*/ 2724 w 303028"/>
                    <a:gd name="connsiteY1" fmla="*/ 5429 h 5429"/>
                    <a:gd name="connsiteX2" fmla="*/ 0 w 303028"/>
                    <a:gd name="connsiteY2" fmla="*/ 2715 h 5429"/>
                    <a:gd name="connsiteX3" fmla="*/ 2724 w 303028"/>
                    <a:gd name="connsiteY3" fmla="*/ 0 h 5429"/>
                    <a:gd name="connsiteX4" fmla="*/ 300304 w 303028"/>
                    <a:gd name="connsiteY4" fmla="*/ 0 h 5429"/>
                    <a:gd name="connsiteX5" fmla="*/ 303028 w 303028"/>
                    <a:gd name="connsiteY5" fmla="*/ 2715 h 5429"/>
                    <a:gd name="connsiteX6" fmla="*/ 300304 w 303028"/>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28" h="5429">
                      <a:moveTo>
                        <a:pt x="300304" y="5429"/>
                      </a:moveTo>
                      <a:lnTo>
                        <a:pt x="2724" y="5429"/>
                      </a:lnTo>
                      <a:cubicBezTo>
                        <a:pt x="1219" y="5429"/>
                        <a:pt x="0" y="4210"/>
                        <a:pt x="0" y="2715"/>
                      </a:cubicBezTo>
                      <a:cubicBezTo>
                        <a:pt x="0" y="1219"/>
                        <a:pt x="1219" y="0"/>
                        <a:pt x="2724" y="0"/>
                      </a:cubicBezTo>
                      <a:lnTo>
                        <a:pt x="300304" y="0"/>
                      </a:lnTo>
                      <a:cubicBezTo>
                        <a:pt x="301809" y="0"/>
                        <a:pt x="303028" y="1219"/>
                        <a:pt x="303028" y="2715"/>
                      </a:cubicBezTo>
                      <a:cubicBezTo>
                        <a:pt x="303028" y="4210"/>
                        <a:pt x="301809" y="5429"/>
                        <a:pt x="300304" y="5429"/>
                      </a:cubicBezTo>
                      <a:close/>
                    </a:path>
                  </a:pathLst>
                </a:custGeom>
                <a:solidFill>
                  <a:srgbClr val="FFFFFF"/>
                </a:solid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C2E0EC73-0FAD-657A-289C-AD7E2397C660}"/>
                    </a:ext>
                  </a:extLst>
                </p:cNvPr>
                <p:cNvSpPr/>
                <p:nvPr/>
              </p:nvSpPr>
              <p:spPr>
                <a:xfrm>
                  <a:off x="2038959" y="2812637"/>
                  <a:ext cx="1491291" cy="228390"/>
                </a:xfrm>
                <a:custGeom>
                  <a:avLst/>
                  <a:gdLst>
                    <a:gd name="connsiteX0" fmla="*/ 1488300 w 1491291"/>
                    <a:gd name="connsiteY0" fmla="*/ 228390 h 228390"/>
                    <a:gd name="connsiteX1" fmla="*/ 114195 w 1491291"/>
                    <a:gd name="connsiteY1" fmla="*/ 228390 h 228390"/>
                    <a:gd name="connsiteX2" fmla="*/ 0 w 1491291"/>
                    <a:gd name="connsiteY2" fmla="*/ 114195 h 228390"/>
                    <a:gd name="connsiteX3" fmla="*/ 114195 w 1491291"/>
                    <a:gd name="connsiteY3" fmla="*/ 0 h 228390"/>
                    <a:gd name="connsiteX4" fmla="*/ 1488300 w 1491291"/>
                    <a:gd name="connsiteY4" fmla="*/ 0 h 228390"/>
                    <a:gd name="connsiteX5" fmla="*/ 1491291 w 1491291"/>
                    <a:gd name="connsiteY5" fmla="*/ 2991 h 228390"/>
                    <a:gd name="connsiteX6" fmla="*/ 1491291 w 1491291"/>
                    <a:gd name="connsiteY6" fmla="*/ 225400 h 228390"/>
                    <a:gd name="connsiteX7" fmla="*/ 1488300 w 1491291"/>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291" h="228390">
                      <a:moveTo>
                        <a:pt x="1488300" y="228390"/>
                      </a:moveTo>
                      <a:lnTo>
                        <a:pt x="114195" y="228390"/>
                      </a:lnTo>
                      <a:cubicBezTo>
                        <a:pt x="51130" y="228390"/>
                        <a:pt x="0" y="177260"/>
                        <a:pt x="0" y="114195"/>
                      </a:cubicBezTo>
                      <a:cubicBezTo>
                        <a:pt x="0" y="51130"/>
                        <a:pt x="51130" y="0"/>
                        <a:pt x="114195" y="0"/>
                      </a:cubicBezTo>
                      <a:lnTo>
                        <a:pt x="1488300" y="0"/>
                      </a:lnTo>
                      <a:cubicBezTo>
                        <a:pt x="1489948" y="0"/>
                        <a:pt x="1491291" y="1343"/>
                        <a:pt x="1491291" y="2991"/>
                      </a:cubicBezTo>
                      <a:lnTo>
                        <a:pt x="1491291" y="225400"/>
                      </a:lnTo>
                      <a:cubicBezTo>
                        <a:pt x="1491291" y="227057"/>
                        <a:pt x="1489958" y="228390"/>
                        <a:pt x="1488300" y="228390"/>
                      </a:cubicBezTo>
                      <a:close/>
                    </a:path>
                  </a:pathLst>
                </a:custGeom>
                <a:solidFill>
                  <a:srgbClr val="D3D2DB"/>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D173836F-1086-C53D-13A1-76DBEAE8D9FC}"/>
                    </a:ext>
                  </a:extLst>
                </p:cNvPr>
                <p:cNvSpPr/>
                <p:nvPr/>
              </p:nvSpPr>
              <p:spPr>
                <a:xfrm>
                  <a:off x="2366981" y="2812637"/>
                  <a:ext cx="1226105" cy="228390"/>
                </a:xfrm>
                <a:custGeom>
                  <a:avLst/>
                  <a:gdLst>
                    <a:gd name="connsiteX0" fmla="*/ 1190358 w 1226105"/>
                    <a:gd name="connsiteY0" fmla="*/ 228390 h 228390"/>
                    <a:gd name="connsiteX1" fmla="*/ 114195 w 1226105"/>
                    <a:gd name="connsiteY1" fmla="*/ 228390 h 228390"/>
                    <a:gd name="connsiteX2" fmla="*/ 0 w 1226105"/>
                    <a:gd name="connsiteY2" fmla="*/ 114195 h 228390"/>
                    <a:gd name="connsiteX3" fmla="*/ 114195 w 1226105"/>
                    <a:gd name="connsiteY3" fmla="*/ 0 h 228390"/>
                    <a:gd name="connsiteX4" fmla="*/ 1190358 w 1226105"/>
                    <a:gd name="connsiteY4" fmla="*/ 0 h 228390"/>
                    <a:gd name="connsiteX5" fmla="*/ 1226106 w 1226105"/>
                    <a:gd name="connsiteY5" fmla="*/ 35747 h 228390"/>
                    <a:gd name="connsiteX6" fmla="*/ 1226106 w 1226105"/>
                    <a:gd name="connsiteY6" fmla="*/ 192643 h 228390"/>
                    <a:gd name="connsiteX7" fmla="*/ 1190358 w 1226105"/>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6105" h="228390">
                      <a:moveTo>
                        <a:pt x="1190358" y="228390"/>
                      </a:moveTo>
                      <a:lnTo>
                        <a:pt x="114195" y="228390"/>
                      </a:lnTo>
                      <a:cubicBezTo>
                        <a:pt x="51130" y="228390"/>
                        <a:pt x="0" y="177260"/>
                        <a:pt x="0" y="114195"/>
                      </a:cubicBezTo>
                      <a:cubicBezTo>
                        <a:pt x="0" y="51130"/>
                        <a:pt x="51130" y="0"/>
                        <a:pt x="114195" y="0"/>
                      </a:cubicBezTo>
                      <a:lnTo>
                        <a:pt x="1190358" y="0"/>
                      </a:lnTo>
                      <a:cubicBezTo>
                        <a:pt x="1210104" y="0"/>
                        <a:pt x="1226106" y="16002"/>
                        <a:pt x="1226106" y="35747"/>
                      </a:cubicBezTo>
                      <a:lnTo>
                        <a:pt x="1226106" y="192643"/>
                      </a:lnTo>
                      <a:cubicBezTo>
                        <a:pt x="1226106" y="212388"/>
                        <a:pt x="1210104" y="228390"/>
                        <a:pt x="1190358" y="228390"/>
                      </a:cubicBezTo>
                      <a:close/>
                    </a:path>
                  </a:pathLst>
                </a:custGeom>
                <a:solidFill>
                  <a:srgbClr val="EBEBED"/>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CA6C9B73-1422-D232-BBA5-FDFC1986E81B}"/>
                    </a:ext>
                  </a:extLst>
                </p:cNvPr>
                <p:cNvSpPr/>
                <p:nvPr/>
              </p:nvSpPr>
              <p:spPr>
                <a:xfrm>
                  <a:off x="2416882" y="2851918"/>
                  <a:ext cx="1176213" cy="145008"/>
                </a:xfrm>
                <a:custGeom>
                  <a:avLst/>
                  <a:gdLst>
                    <a:gd name="connsiteX0" fmla="*/ 1176204 w 1176213"/>
                    <a:gd name="connsiteY0" fmla="*/ 145009 h 145008"/>
                    <a:gd name="connsiteX1" fmla="*/ 72504 w 1176213"/>
                    <a:gd name="connsiteY1" fmla="*/ 145009 h 145008"/>
                    <a:gd name="connsiteX2" fmla="*/ 0 w 1176213"/>
                    <a:gd name="connsiteY2" fmla="*/ 72504 h 145008"/>
                    <a:gd name="connsiteX3" fmla="*/ 72504 w 1176213"/>
                    <a:gd name="connsiteY3" fmla="*/ 0 h 145008"/>
                    <a:gd name="connsiteX4" fmla="*/ 1176214 w 1176213"/>
                    <a:gd name="connsiteY4" fmla="*/ 0 h 145008"/>
                    <a:gd name="connsiteX5" fmla="*/ 1176214 w 1176213"/>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213" h="145008">
                      <a:moveTo>
                        <a:pt x="1176204" y="145009"/>
                      </a:moveTo>
                      <a:lnTo>
                        <a:pt x="72504" y="145009"/>
                      </a:lnTo>
                      <a:cubicBezTo>
                        <a:pt x="32461" y="145009"/>
                        <a:pt x="0" y="112547"/>
                        <a:pt x="0" y="72504"/>
                      </a:cubicBezTo>
                      <a:cubicBezTo>
                        <a:pt x="0" y="32461"/>
                        <a:pt x="32461" y="0"/>
                        <a:pt x="72504" y="0"/>
                      </a:cubicBezTo>
                      <a:lnTo>
                        <a:pt x="1176214" y="0"/>
                      </a:lnTo>
                      <a:lnTo>
                        <a:pt x="1176214" y="145009"/>
                      </a:lnTo>
                      <a:close/>
                    </a:path>
                  </a:pathLst>
                </a:custGeom>
                <a:solidFill>
                  <a:srgbClr val="FFFFFF"/>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28376AC2-7AC2-A99B-F104-EBA11D5B82FE}"/>
                    </a:ext>
                  </a:extLst>
                </p:cNvPr>
                <p:cNvSpPr/>
                <p:nvPr/>
              </p:nvSpPr>
              <p:spPr>
                <a:xfrm>
                  <a:off x="2284352" y="2586065"/>
                  <a:ext cx="1151582" cy="228390"/>
                </a:xfrm>
                <a:custGeom>
                  <a:avLst/>
                  <a:gdLst>
                    <a:gd name="connsiteX0" fmla="*/ 1138542 w 1151582"/>
                    <a:gd name="connsiteY0" fmla="*/ 228390 h 228390"/>
                    <a:gd name="connsiteX1" fmla="*/ 114195 w 1151582"/>
                    <a:gd name="connsiteY1" fmla="*/ 228390 h 228390"/>
                    <a:gd name="connsiteX2" fmla="*/ 0 w 1151582"/>
                    <a:gd name="connsiteY2" fmla="*/ 114195 h 228390"/>
                    <a:gd name="connsiteX3" fmla="*/ 114195 w 1151582"/>
                    <a:gd name="connsiteY3" fmla="*/ 0 h 228390"/>
                    <a:gd name="connsiteX4" fmla="*/ 1138542 w 1151582"/>
                    <a:gd name="connsiteY4" fmla="*/ 0 h 228390"/>
                    <a:gd name="connsiteX5" fmla="*/ 1151582 w 1151582"/>
                    <a:gd name="connsiteY5" fmla="*/ 13040 h 228390"/>
                    <a:gd name="connsiteX6" fmla="*/ 1151582 w 1151582"/>
                    <a:gd name="connsiteY6" fmla="*/ 215351 h 228390"/>
                    <a:gd name="connsiteX7" fmla="*/ 1138542 w 1151582"/>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1582" h="228390">
                      <a:moveTo>
                        <a:pt x="1138542" y="228390"/>
                      </a:moveTo>
                      <a:lnTo>
                        <a:pt x="114195" y="228390"/>
                      </a:lnTo>
                      <a:cubicBezTo>
                        <a:pt x="51130" y="228390"/>
                        <a:pt x="0" y="177260"/>
                        <a:pt x="0" y="114195"/>
                      </a:cubicBezTo>
                      <a:cubicBezTo>
                        <a:pt x="0" y="51130"/>
                        <a:pt x="51130" y="0"/>
                        <a:pt x="114195" y="0"/>
                      </a:cubicBezTo>
                      <a:lnTo>
                        <a:pt x="1138542" y="0"/>
                      </a:lnTo>
                      <a:cubicBezTo>
                        <a:pt x="1145743" y="0"/>
                        <a:pt x="1151582" y="5839"/>
                        <a:pt x="1151582" y="13040"/>
                      </a:cubicBezTo>
                      <a:lnTo>
                        <a:pt x="1151582" y="215351"/>
                      </a:lnTo>
                      <a:cubicBezTo>
                        <a:pt x="1151582" y="222552"/>
                        <a:pt x="1145743" y="228390"/>
                        <a:pt x="1138542" y="228390"/>
                      </a:cubicBezTo>
                      <a:close/>
                    </a:path>
                  </a:pathLst>
                </a:custGeom>
                <a:solidFill>
                  <a:srgbClr val="B9B2C1"/>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1C19A6FC-E407-5764-A9DB-CCE896F37A50}"/>
                    </a:ext>
                  </a:extLst>
                </p:cNvPr>
                <p:cNvSpPr/>
                <p:nvPr/>
              </p:nvSpPr>
              <p:spPr>
                <a:xfrm>
                  <a:off x="2548528" y="2586065"/>
                  <a:ext cx="939393" cy="228390"/>
                </a:xfrm>
                <a:custGeom>
                  <a:avLst/>
                  <a:gdLst>
                    <a:gd name="connsiteX0" fmla="*/ 906875 w 939393"/>
                    <a:gd name="connsiteY0" fmla="*/ 228390 h 228390"/>
                    <a:gd name="connsiteX1" fmla="*/ 114195 w 939393"/>
                    <a:gd name="connsiteY1" fmla="*/ 228390 h 228390"/>
                    <a:gd name="connsiteX2" fmla="*/ 0 w 939393"/>
                    <a:gd name="connsiteY2" fmla="*/ 114195 h 228390"/>
                    <a:gd name="connsiteX3" fmla="*/ 114195 w 939393"/>
                    <a:gd name="connsiteY3" fmla="*/ 0 h 228390"/>
                    <a:gd name="connsiteX4" fmla="*/ 906875 w 939393"/>
                    <a:gd name="connsiteY4" fmla="*/ 0 h 228390"/>
                    <a:gd name="connsiteX5" fmla="*/ 939394 w 939393"/>
                    <a:gd name="connsiteY5" fmla="*/ 32518 h 228390"/>
                    <a:gd name="connsiteX6" fmla="*/ 939394 w 939393"/>
                    <a:gd name="connsiteY6" fmla="*/ 195872 h 228390"/>
                    <a:gd name="connsiteX7" fmla="*/ 906875 w 939393"/>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9393" h="228390">
                      <a:moveTo>
                        <a:pt x="906875" y="228390"/>
                      </a:moveTo>
                      <a:lnTo>
                        <a:pt x="114195" y="228390"/>
                      </a:lnTo>
                      <a:cubicBezTo>
                        <a:pt x="51130" y="228390"/>
                        <a:pt x="0" y="177260"/>
                        <a:pt x="0" y="114195"/>
                      </a:cubicBezTo>
                      <a:cubicBezTo>
                        <a:pt x="0" y="51130"/>
                        <a:pt x="51130" y="0"/>
                        <a:pt x="114195" y="0"/>
                      </a:cubicBezTo>
                      <a:lnTo>
                        <a:pt x="906875" y="0"/>
                      </a:lnTo>
                      <a:cubicBezTo>
                        <a:pt x="924830" y="0"/>
                        <a:pt x="939394" y="14554"/>
                        <a:pt x="939394" y="32518"/>
                      </a:cubicBezTo>
                      <a:lnTo>
                        <a:pt x="939394" y="195872"/>
                      </a:lnTo>
                      <a:cubicBezTo>
                        <a:pt x="939394" y="213827"/>
                        <a:pt x="924839" y="228390"/>
                        <a:pt x="906875" y="228390"/>
                      </a:cubicBezTo>
                      <a:close/>
                    </a:path>
                  </a:pathLst>
                </a:custGeom>
                <a:solidFill>
                  <a:srgbClr val="C7BFCE"/>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46F76A5-68C1-6325-4AAC-2EECD2BF61A7}"/>
                    </a:ext>
                  </a:extLst>
                </p:cNvPr>
                <p:cNvSpPr/>
                <p:nvPr/>
              </p:nvSpPr>
              <p:spPr>
                <a:xfrm>
                  <a:off x="2586761" y="2627757"/>
                  <a:ext cx="901160" cy="145008"/>
                </a:xfrm>
                <a:custGeom>
                  <a:avLst/>
                  <a:gdLst>
                    <a:gd name="connsiteX0" fmla="*/ 901160 w 901160"/>
                    <a:gd name="connsiteY0" fmla="*/ 145009 h 145008"/>
                    <a:gd name="connsiteX1" fmla="*/ 72504 w 901160"/>
                    <a:gd name="connsiteY1" fmla="*/ 145009 h 145008"/>
                    <a:gd name="connsiteX2" fmla="*/ 0 w 901160"/>
                    <a:gd name="connsiteY2" fmla="*/ 72504 h 145008"/>
                    <a:gd name="connsiteX3" fmla="*/ 72504 w 901160"/>
                    <a:gd name="connsiteY3" fmla="*/ 0 h 145008"/>
                    <a:gd name="connsiteX4" fmla="*/ 901160 w 901160"/>
                    <a:gd name="connsiteY4" fmla="*/ 0 h 145008"/>
                    <a:gd name="connsiteX5" fmla="*/ 901160 w 901160"/>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1160" h="145008">
                      <a:moveTo>
                        <a:pt x="901160" y="145009"/>
                      </a:moveTo>
                      <a:lnTo>
                        <a:pt x="72504" y="145009"/>
                      </a:lnTo>
                      <a:cubicBezTo>
                        <a:pt x="32461" y="145009"/>
                        <a:pt x="0" y="112547"/>
                        <a:pt x="0" y="72504"/>
                      </a:cubicBezTo>
                      <a:cubicBezTo>
                        <a:pt x="0" y="32461"/>
                        <a:pt x="32461" y="0"/>
                        <a:pt x="72504" y="0"/>
                      </a:cubicBezTo>
                      <a:lnTo>
                        <a:pt x="901160" y="0"/>
                      </a:lnTo>
                      <a:lnTo>
                        <a:pt x="901160" y="145009"/>
                      </a:lnTo>
                      <a:close/>
                    </a:path>
                  </a:pathLst>
                </a:custGeom>
                <a:solidFill>
                  <a:srgbClr val="EBEBED"/>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82EF64E6-9428-C4DB-DBB9-5D9F24C44735}"/>
                    </a:ext>
                  </a:extLst>
                </p:cNvPr>
                <p:cNvSpPr/>
                <p:nvPr/>
              </p:nvSpPr>
              <p:spPr>
                <a:xfrm>
                  <a:off x="3272428" y="2670962"/>
                  <a:ext cx="220084" cy="5429"/>
                </a:xfrm>
                <a:custGeom>
                  <a:avLst/>
                  <a:gdLst>
                    <a:gd name="connsiteX0" fmla="*/ 217370 w 220084"/>
                    <a:gd name="connsiteY0" fmla="*/ 5429 h 5429"/>
                    <a:gd name="connsiteX1" fmla="*/ 2724 w 220084"/>
                    <a:gd name="connsiteY1" fmla="*/ 5429 h 5429"/>
                    <a:gd name="connsiteX2" fmla="*/ 0 w 220084"/>
                    <a:gd name="connsiteY2" fmla="*/ 2715 h 5429"/>
                    <a:gd name="connsiteX3" fmla="*/ 2724 w 220084"/>
                    <a:gd name="connsiteY3" fmla="*/ 0 h 5429"/>
                    <a:gd name="connsiteX4" fmla="*/ 217370 w 220084"/>
                    <a:gd name="connsiteY4" fmla="*/ 0 h 5429"/>
                    <a:gd name="connsiteX5" fmla="*/ 220085 w 220084"/>
                    <a:gd name="connsiteY5" fmla="*/ 2715 h 5429"/>
                    <a:gd name="connsiteX6" fmla="*/ 217370 w 220084"/>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84" h="5429">
                      <a:moveTo>
                        <a:pt x="217370" y="5429"/>
                      </a:moveTo>
                      <a:lnTo>
                        <a:pt x="2724" y="5429"/>
                      </a:lnTo>
                      <a:cubicBezTo>
                        <a:pt x="1219" y="5429"/>
                        <a:pt x="0" y="4210"/>
                        <a:pt x="0" y="2715"/>
                      </a:cubicBezTo>
                      <a:cubicBezTo>
                        <a:pt x="0" y="1219"/>
                        <a:pt x="1219" y="0"/>
                        <a:pt x="2724" y="0"/>
                      </a:cubicBezTo>
                      <a:lnTo>
                        <a:pt x="217370" y="0"/>
                      </a:lnTo>
                      <a:cubicBezTo>
                        <a:pt x="218865" y="0"/>
                        <a:pt x="220085" y="1219"/>
                        <a:pt x="220085" y="2715"/>
                      </a:cubicBezTo>
                      <a:cubicBezTo>
                        <a:pt x="220085" y="4210"/>
                        <a:pt x="218865" y="5429"/>
                        <a:pt x="217370" y="5429"/>
                      </a:cubicBezTo>
                      <a:close/>
                    </a:path>
                  </a:pathLst>
                </a:custGeom>
                <a:solidFill>
                  <a:srgbClr val="FFFFFF"/>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69974FF8-5C0E-6F3D-5550-A47AD1AD165A}"/>
                    </a:ext>
                  </a:extLst>
                </p:cNvPr>
                <p:cNvSpPr/>
                <p:nvPr/>
              </p:nvSpPr>
              <p:spPr>
                <a:xfrm>
                  <a:off x="3188446" y="2719292"/>
                  <a:ext cx="303019" cy="5429"/>
                </a:xfrm>
                <a:custGeom>
                  <a:avLst/>
                  <a:gdLst>
                    <a:gd name="connsiteX0" fmla="*/ 300304 w 303019"/>
                    <a:gd name="connsiteY0" fmla="*/ 5429 h 5429"/>
                    <a:gd name="connsiteX1" fmla="*/ 2724 w 303019"/>
                    <a:gd name="connsiteY1" fmla="*/ 5429 h 5429"/>
                    <a:gd name="connsiteX2" fmla="*/ 0 w 303019"/>
                    <a:gd name="connsiteY2" fmla="*/ 2715 h 5429"/>
                    <a:gd name="connsiteX3" fmla="*/ 2724 w 303019"/>
                    <a:gd name="connsiteY3" fmla="*/ 0 h 5429"/>
                    <a:gd name="connsiteX4" fmla="*/ 300304 w 303019"/>
                    <a:gd name="connsiteY4" fmla="*/ 0 h 5429"/>
                    <a:gd name="connsiteX5" fmla="*/ 303019 w 303019"/>
                    <a:gd name="connsiteY5" fmla="*/ 2715 h 5429"/>
                    <a:gd name="connsiteX6" fmla="*/ 300304 w 303019"/>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19" h="5429">
                      <a:moveTo>
                        <a:pt x="300304" y="5429"/>
                      </a:moveTo>
                      <a:lnTo>
                        <a:pt x="2724" y="5429"/>
                      </a:lnTo>
                      <a:cubicBezTo>
                        <a:pt x="1219" y="5429"/>
                        <a:pt x="0" y="4210"/>
                        <a:pt x="0" y="2715"/>
                      </a:cubicBezTo>
                      <a:cubicBezTo>
                        <a:pt x="0" y="1219"/>
                        <a:pt x="1219" y="0"/>
                        <a:pt x="2724" y="0"/>
                      </a:cubicBezTo>
                      <a:lnTo>
                        <a:pt x="300304" y="0"/>
                      </a:lnTo>
                      <a:cubicBezTo>
                        <a:pt x="301800" y="0"/>
                        <a:pt x="303019" y="1219"/>
                        <a:pt x="303019" y="2715"/>
                      </a:cubicBezTo>
                      <a:cubicBezTo>
                        <a:pt x="303019" y="4210"/>
                        <a:pt x="301800" y="5429"/>
                        <a:pt x="300304" y="5429"/>
                      </a:cubicBezTo>
                      <a:close/>
                    </a:path>
                  </a:pathLst>
                </a:custGeom>
                <a:solidFill>
                  <a:srgbClr val="FFFFFF"/>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2291C6CF-5D31-C5AF-5D36-1B4C0449385B}"/>
                    </a:ext>
                  </a:extLst>
                </p:cNvPr>
                <p:cNvSpPr/>
                <p:nvPr/>
              </p:nvSpPr>
              <p:spPr>
                <a:xfrm>
                  <a:off x="3030454" y="2895428"/>
                  <a:ext cx="568099" cy="5429"/>
                </a:xfrm>
                <a:custGeom>
                  <a:avLst/>
                  <a:gdLst>
                    <a:gd name="connsiteX0" fmla="*/ 565385 w 568099"/>
                    <a:gd name="connsiteY0" fmla="*/ 5429 h 5429"/>
                    <a:gd name="connsiteX1" fmla="*/ 2724 w 568099"/>
                    <a:gd name="connsiteY1" fmla="*/ 5429 h 5429"/>
                    <a:gd name="connsiteX2" fmla="*/ 0 w 568099"/>
                    <a:gd name="connsiteY2" fmla="*/ 2715 h 5429"/>
                    <a:gd name="connsiteX3" fmla="*/ 2724 w 568099"/>
                    <a:gd name="connsiteY3" fmla="*/ 0 h 5429"/>
                    <a:gd name="connsiteX4" fmla="*/ 565385 w 568099"/>
                    <a:gd name="connsiteY4" fmla="*/ 0 h 5429"/>
                    <a:gd name="connsiteX5" fmla="*/ 568100 w 568099"/>
                    <a:gd name="connsiteY5" fmla="*/ 2715 h 5429"/>
                    <a:gd name="connsiteX6" fmla="*/ 565385 w 568099"/>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099" h="5429">
                      <a:moveTo>
                        <a:pt x="565385" y="5429"/>
                      </a:moveTo>
                      <a:lnTo>
                        <a:pt x="2724" y="5429"/>
                      </a:lnTo>
                      <a:cubicBezTo>
                        <a:pt x="1219" y="5429"/>
                        <a:pt x="0" y="4210"/>
                        <a:pt x="0" y="2715"/>
                      </a:cubicBezTo>
                      <a:cubicBezTo>
                        <a:pt x="0" y="1219"/>
                        <a:pt x="1219" y="0"/>
                        <a:pt x="2724" y="0"/>
                      </a:cubicBezTo>
                      <a:lnTo>
                        <a:pt x="565385" y="0"/>
                      </a:lnTo>
                      <a:cubicBezTo>
                        <a:pt x="566881" y="0"/>
                        <a:pt x="568100" y="1219"/>
                        <a:pt x="568100" y="2715"/>
                      </a:cubicBezTo>
                      <a:cubicBezTo>
                        <a:pt x="568100" y="4210"/>
                        <a:pt x="566881" y="5429"/>
                        <a:pt x="565385" y="5429"/>
                      </a:cubicBezTo>
                      <a:close/>
                    </a:path>
                  </a:pathLst>
                </a:custGeom>
                <a:solidFill>
                  <a:srgbClr val="EBEBED"/>
                </a:solidFill>
                <a:ln w="9525"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8437EBC9-A7B7-4B99-454F-E74B76C4ACBF}"/>
                    </a:ext>
                  </a:extLst>
                </p:cNvPr>
                <p:cNvSpPr/>
                <p:nvPr/>
              </p:nvSpPr>
              <p:spPr>
                <a:xfrm>
                  <a:off x="3291440" y="2947987"/>
                  <a:ext cx="303018" cy="5429"/>
                </a:xfrm>
                <a:custGeom>
                  <a:avLst/>
                  <a:gdLst>
                    <a:gd name="connsiteX0" fmla="*/ 300304 w 303018"/>
                    <a:gd name="connsiteY0" fmla="*/ 5429 h 5429"/>
                    <a:gd name="connsiteX1" fmla="*/ 2724 w 303018"/>
                    <a:gd name="connsiteY1" fmla="*/ 5429 h 5429"/>
                    <a:gd name="connsiteX2" fmla="*/ 0 w 303018"/>
                    <a:gd name="connsiteY2" fmla="*/ 2715 h 5429"/>
                    <a:gd name="connsiteX3" fmla="*/ 2724 w 303018"/>
                    <a:gd name="connsiteY3" fmla="*/ 0 h 5429"/>
                    <a:gd name="connsiteX4" fmla="*/ 300304 w 303018"/>
                    <a:gd name="connsiteY4" fmla="*/ 0 h 5429"/>
                    <a:gd name="connsiteX5" fmla="*/ 303019 w 303018"/>
                    <a:gd name="connsiteY5" fmla="*/ 2715 h 5429"/>
                    <a:gd name="connsiteX6" fmla="*/ 300304 w 303018"/>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18" h="5429">
                      <a:moveTo>
                        <a:pt x="300304" y="5429"/>
                      </a:moveTo>
                      <a:lnTo>
                        <a:pt x="2724" y="5429"/>
                      </a:lnTo>
                      <a:cubicBezTo>
                        <a:pt x="1219" y="5429"/>
                        <a:pt x="0" y="4210"/>
                        <a:pt x="0" y="2715"/>
                      </a:cubicBezTo>
                      <a:cubicBezTo>
                        <a:pt x="0" y="1219"/>
                        <a:pt x="1219" y="0"/>
                        <a:pt x="2724" y="0"/>
                      </a:cubicBezTo>
                      <a:lnTo>
                        <a:pt x="300304" y="0"/>
                      </a:lnTo>
                      <a:cubicBezTo>
                        <a:pt x="301800" y="0"/>
                        <a:pt x="303019" y="1219"/>
                        <a:pt x="303019" y="2715"/>
                      </a:cubicBezTo>
                      <a:cubicBezTo>
                        <a:pt x="303019" y="4210"/>
                        <a:pt x="301809" y="5429"/>
                        <a:pt x="300304" y="5429"/>
                      </a:cubicBezTo>
                      <a:close/>
                    </a:path>
                  </a:pathLst>
                </a:custGeom>
                <a:solidFill>
                  <a:srgbClr val="EBEBED"/>
                </a:solidFill>
                <a:ln w="9525"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221B9AE7-51AD-7F7C-7E52-6660CD1344F4}"/>
                    </a:ext>
                  </a:extLst>
                </p:cNvPr>
                <p:cNvSpPr/>
                <p:nvPr/>
              </p:nvSpPr>
              <p:spPr>
                <a:xfrm>
                  <a:off x="3406730" y="3126838"/>
                  <a:ext cx="220084" cy="5429"/>
                </a:xfrm>
                <a:custGeom>
                  <a:avLst/>
                  <a:gdLst>
                    <a:gd name="connsiteX0" fmla="*/ 217370 w 220084"/>
                    <a:gd name="connsiteY0" fmla="*/ 5429 h 5429"/>
                    <a:gd name="connsiteX1" fmla="*/ 2724 w 220084"/>
                    <a:gd name="connsiteY1" fmla="*/ 5429 h 5429"/>
                    <a:gd name="connsiteX2" fmla="*/ 0 w 220084"/>
                    <a:gd name="connsiteY2" fmla="*/ 2715 h 5429"/>
                    <a:gd name="connsiteX3" fmla="*/ 2724 w 220084"/>
                    <a:gd name="connsiteY3" fmla="*/ 0 h 5429"/>
                    <a:gd name="connsiteX4" fmla="*/ 217370 w 220084"/>
                    <a:gd name="connsiteY4" fmla="*/ 0 h 5429"/>
                    <a:gd name="connsiteX5" fmla="*/ 220085 w 220084"/>
                    <a:gd name="connsiteY5" fmla="*/ 2715 h 5429"/>
                    <a:gd name="connsiteX6" fmla="*/ 217370 w 220084"/>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84" h="5429">
                      <a:moveTo>
                        <a:pt x="217370" y="5429"/>
                      </a:moveTo>
                      <a:lnTo>
                        <a:pt x="2724" y="5429"/>
                      </a:lnTo>
                      <a:cubicBezTo>
                        <a:pt x="1219" y="5429"/>
                        <a:pt x="0" y="4210"/>
                        <a:pt x="0" y="2715"/>
                      </a:cubicBezTo>
                      <a:cubicBezTo>
                        <a:pt x="0" y="1219"/>
                        <a:pt x="1219" y="0"/>
                        <a:pt x="2724" y="0"/>
                      </a:cubicBezTo>
                      <a:lnTo>
                        <a:pt x="217370" y="0"/>
                      </a:lnTo>
                      <a:cubicBezTo>
                        <a:pt x="218866" y="0"/>
                        <a:pt x="220085" y="1219"/>
                        <a:pt x="220085" y="2715"/>
                      </a:cubicBezTo>
                      <a:cubicBezTo>
                        <a:pt x="220085" y="4210"/>
                        <a:pt x="218866" y="5429"/>
                        <a:pt x="217370" y="5429"/>
                      </a:cubicBezTo>
                      <a:close/>
                    </a:path>
                  </a:pathLst>
                </a:custGeom>
                <a:solidFill>
                  <a:srgbClr val="A37B90"/>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888E4C85-7ED7-3589-B1B1-5D14E39F8E3E}"/>
                    </a:ext>
                  </a:extLst>
                </p:cNvPr>
                <p:cNvSpPr/>
                <p:nvPr/>
              </p:nvSpPr>
              <p:spPr>
                <a:xfrm>
                  <a:off x="3326015" y="3175168"/>
                  <a:ext cx="303028" cy="5429"/>
                </a:xfrm>
                <a:custGeom>
                  <a:avLst/>
                  <a:gdLst>
                    <a:gd name="connsiteX0" fmla="*/ 300314 w 303028"/>
                    <a:gd name="connsiteY0" fmla="*/ 5429 h 5429"/>
                    <a:gd name="connsiteX1" fmla="*/ 2724 w 303028"/>
                    <a:gd name="connsiteY1" fmla="*/ 5429 h 5429"/>
                    <a:gd name="connsiteX2" fmla="*/ 0 w 303028"/>
                    <a:gd name="connsiteY2" fmla="*/ 2714 h 5429"/>
                    <a:gd name="connsiteX3" fmla="*/ 2724 w 303028"/>
                    <a:gd name="connsiteY3" fmla="*/ 0 h 5429"/>
                    <a:gd name="connsiteX4" fmla="*/ 300314 w 303028"/>
                    <a:gd name="connsiteY4" fmla="*/ 0 h 5429"/>
                    <a:gd name="connsiteX5" fmla="*/ 303029 w 303028"/>
                    <a:gd name="connsiteY5" fmla="*/ 2714 h 5429"/>
                    <a:gd name="connsiteX6" fmla="*/ 300314 w 303028"/>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28" h="5429">
                      <a:moveTo>
                        <a:pt x="300314" y="5429"/>
                      </a:moveTo>
                      <a:lnTo>
                        <a:pt x="2724" y="5429"/>
                      </a:lnTo>
                      <a:cubicBezTo>
                        <a:pt x="1219" y="5429"/>
                        <a:pt x="0" y="4210"/>
                        <a:pt x="0" y="2714"/>
                      </a:cubicBezTo>
                      <a:cubicBezTo>
                        <a:pt x="0" y="1219"/>
                        <a:pt x="1219" y="0"/>
                        <a:pt x="2724" y="0"/>
                      </a:cubicBezTo>
                      <a:lnTo>
                        <a:pt x="300314" y="0"/>
                      </a:lnTo>
                      <a:cubicBezTo>
                        <a:pt x="301809" y="0"/>
                        <a:pt x="303029" y="1219"/>
                        <a:pt x="303029" y="2714"/>
                      </a:cubicBezTo>
                      <a:cubicBezTo>
                        <a:pt x="303029" y="4210"/>
                        <a:pt x="301809" y="5429"/>
                        <a:pt x="300314" y="5429"/>
                      </a:cubicBezTo>
                      <a:close/>
                    </a:path>
                  </a:pathLst>
                </a:custGeom>
                <a:solidFill>
                  <a:srgbClr val="A37B90"/>
                </a:solidFill>
                <a:ln w="9525" cap="flat">
                  <a:noFill/>
                  <a:prstDash val="solid"/>
                  <a:miter/>
                </a:ln>
              </p:spPr>
              <p:txBody>
                <a:bodyPr rtlCol="0" anchor="ctr"/>
                <a:lstStyle/>
                <a:p>
                  <a:endParaRPr lang="zh-CN" altLang="en-US"/>
                </a:p>
              </p:txBody>
            </p:sp>
          </p:grpSp>
          <p:grpSp>
            <p:nvGrpSpPr>
              <p:cNvPr id="17" name="组合 16">
                <a:extLst>
                  <a:ext uri="{FF2B5EF4-FFF2-40B4-BE49-F238E27FC236}">
                    <a16:creationId xmlns:a16="http://schemas.microsoft.com/office/drawing/2014/main" id="{85A96D3C-D854-C921-C18A-45A472378DC2}"/>
                  </a:ext>
                </a:extLst>
              </p:cNvPr>
              <p:cNvGrpSpPr/>
              <p:nvPr/>
            </p:nvGrpSpPr>
            <p:grpSpPr>
              <a:xfrm>
                <a:off x="3895553" y="1898465"/>
                <a:ext cx="1830905" cy="1597533"/>
                <a:chOff x="3895553" y="1898465"/>
                <a:chExt cx="1830905" cy="1597533"/>
              </a:xfrm>
            </p:grpSpPr>
            <p:grpSp>
              <p:nvGrpSpPr>
                <p:cNvPr id="86" name="组合 85">
                  <a:extLst>
                    <a:ext uri="{FF2B5EF4-FFF2-40B4-BE49-F238E27FC236}">
                      <a16:creationId xmlns:a16="http://schemas.microsoft.com/office/drawing/2014/main" id="{A48E19D8-78CC-0558-5A9D-5E574DAEBB50}"/>
                    </a:ext>
                  </a:extLst>
                </p:cNvPr>
                <p:cNvGrpSpPr/>
                <p:nvPr/>
              </p:nvGrpSpPr>
              <p:grpSpPr>
                <a:xfrm>
                  <a:off x="3895553" y="2131094"/>
                  <a:ext cx="1830905" cy="1364903"/>
                  <a:chOff x="3895553" y="2131094"/>
                  <a:chExt cx="1830905" cy="1364903"/>
                </a:xfrm>
              </p:grpSpPr>
              <p:sp>
                <p:nvSpPr>
                  <p:cNvPr id="92" name="任意多边形: 形状 91">
                    <a:extLst>
                      <a:ext uri="{FF2B5EF4-FFF2-40B4-BE49-F238E27FC236}">
                        <a16:creationId xmlns:a16="http://schemas.microsoft.com/office/drawing/2014/main" id="{095CF5D4-76DA-4C2E-5418-A20D579A5C2D}"/>
                      </a:ext>
                    </a:extLst>
                  </p:cNvPr>
                  <p:cNvSpPr/>
                  <p:nvPr/>
                </p:nvSpPr>
                <p:spPr>
                  <a:xfrm>
                    <a:off x="3993632" y="2357675"/>
                    <a:ext cx="1467602" cy="228390"/>
                  </a:xfrm>
                  <a:custGeom>
                    <a:avLst/>
                    <a:gdLst>
                      <a:gd name="connsiteX0" fmla="*/ 1467602 w 1467602"/>
                      <a:gd name="connsiteY0" fmla="*/ 228390 h 228390"/>
                      <a:gd name="connsiteX1" fmla="*/ 114195 w 1467602"/>
                      <a:gd name="connsiteY1" fmla="*/ 228390 h 228390"/>
                      <a:gd name="connsiteX2" fmla="*/ 0 w 1467602"/>
                      <a:gd name="connsiteY2" fmla="*/ 114195 h 228390"/>
                      <a:gd name="connsiteX3" fmla="*/ 114195 w 1467602"/>
                      <a:gd name="connsiteY3" fmla="*/ 0 h 228390"/>
                      <a:gd name="connsiteX4" fmla="*/ 1467602 w 1467602"/>
                      <a:gd name="connsiteY4" fmla="*/ 0 h 228390"/>
                      <a:gd name="connsiteX5" fmla="*/ 1467602 w 1467602"/>
                      <a:gd name="connsiteY5"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7602" h="228390">
                        <a:moveTo>
                          <a:pt x="1467602" y="228390"/>
                        </a:moveTo>
                        <a:lnTo>
                          <a:pt x="114195" y="228390"/>
                        </a:lnTo>
                        <a:cubicBezTo>
                          <a:pt x="51130" y="228390"/>
                          <a:pt x="0" y="177260"/>
                          <a:pt x="0" y="114195"/>
                        </a:cubicBezTo>
                        <a:cubicBezTo>
                          <a:pt x="0" y="51130"/>
                          <a:pt x="51130" y="0"/>
                          <a:pt x="114195" y="0"/>
                        </a:cubicBezTo>
                        <a:lnTo>
                          <a:pt x="1467602" y="0"/>
                        </a:lnTo>
                        <a:lnTo>
                          <a:pt x="1467602" y="228390"/>
                        </a:lnTo>
                        <a:close/>
                      </a:path>
                    </a:pathLst>
                  </a:custGeom>
                  <a:solidFill>
                    <a:srgbClr val="B9B2C1"/>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A2343C8A-8316-B233-1711-AA7EC274144B}"/>
                      </a:ext>
                    </a:extLst>
                  </p:cNvPr>
                  <p:cNvSpPr/>
                  <p:nvPr/>
                </p:nvSpPr>
                <p:spPr>
                  <a:xfrm>
                    <a:off x="4312919" y="2357675"/>
                    <a:ext cx="1277598" cy="228390"/>
                  </a:xfrm>
                  <a:custGeom>
                    <a:avLst/>
                    <a:gdLst>
                      <a:gd name="connsiteX0" fmla="*/ 1239679 w 1277598"/>
                      <a:gd name="connsiteY0" fmla="*/ 228390 h 228390"/>
                      <a:gd name="connsiteX1" fmla="*/ 106547 w 1277598"/>
                      <a:gd name="connsiteY1" fmla="*/ 228390 h 228390"/>
                      <a:gd name="connsiteX2" fmla="*/ 0 w 1277598"/>
                      <a:gd name="connsiteY2" fmla="*/ 121844 h 228390"/>
                      <a:gd name="connsiteX3" fmla="*/ 0 w 1277598"/>
                      <a:gd name="connsiteY3" fmla="*/ 106547 h 228390"/>
                      <a:gd name="connsiteX4" fmla="*/ 106547 w 1277598"/>
                      <a:gd name="connsiteY4" fmla="*/ 0 h 228390"/>
                      <a:gd name="connsiteX5" fmla="*/ 1239679 w 1277598"/>
                      <a:gd name="connsiteY5" fmla="*/ 0 h 228390"/>
                      <a:gd name="connsiteX6" fmla="*/ 1277598 w 1277598"/>
                      <a:gd name="connsiteY6" fmla="*/ 37919 h 228390"/>
                      <a:gd name="connsiteX7" fmla="*/ 1277598 w 1277598"/>
                      <a:gd name="connsiteY7" fmla="*/ 190462 h 228390"/>
                      <a:gd name="connsiteX8" fmla="*/ 1239679 w 1277598"/>
                      <a:gd name="connsiteY8"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598" h="228390">
                        <a:moveTo>
                          <a:pt x="1239679" y="228390"/>
                        </a:moveTo>
                        <a:lnTo>
                          <a:pt x="106547" y="228390"/>
                        </a:lnTo>
                        <a:cubicBezTo>
                          <a:pt x="47701" y="228390"/>
                          <a:pt x="0" y="180689"/>
                          <a:pt x="0" y="121844"/>
                        </a:cubicBezTo>
                        <a:lnTo>
                          <a:pt x="0" y="106547"/>
                        </a:lnTo>
                        <a:cubicBezTo>
                          <a:pt x="0" y="47701"/>
                          <a:pt x="47701" y="0"/>
                          <a:pt x="106547" y="0"/>
                        </a:cubicBezTo>
                        <a:lnTo>
                          <a:pt x="1239679" y="0"/>
                        </a:lnTo>
                        <a:cubicBezTo>
                          <a:pt x="1260624" y="0"/>
                          <a:pt x="1277598" y="16974"/>
                          <a:pt x="1277598" y="37919"/>
                        </a:cubicBezTo>
                        <a:lnTo>
                          <a:pt x="1277598" y="190462"/>
                        </a:lnTo>
                        <a:cubicBezTo>
                          <a:pt x="1277598" y="211407"/>
                          <a:pt x="1260624" y="228390"/>
                          <a:pt x="1239679" y="228390"/>
                        </a:cubicBezTo>
                        <a:close/>
                      </a:path>
                    </a:pathLst>
                  </a:custGeom>
                  <a:solidFill>
                    <a:srgbClr val="C7BFCE"/>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20D517A5-983A-1698-0EBF-76D8AEF8B079}"/>
                      </a:ext>
                    </a:extLst>
                  </p:cNvPr>
                  <p:cNvSpPr/>
                  <p:nvPr/>
                </p:nvSpPr>
                <p:spPr>
                  <a:xfrm>
                    <a:off x="4364917" y="2396947"/>
                    <a:ext cx="1225610" cy="145008"/>
                  </a:xfrm>
                  <a:custGeom>
                    <a:avLst/>
                    <a:gdLst>
                      <a:gd name="connsiteX0" fmla="*/ 1225601 w 1225610"/>
                      <a:gd name="connsiteY0" fmla="*/ 145009 h 145008"/>
                      <a:gd name="connsiteX1" fmla="*/ 72504 w 1225610"/>
                      <a:gd name="connsiteY1" fmla="*/ 145009 h 145008"/>
                      <a:gd name="connsiteX2" fmla="*/ 0 w 1225610"/>
                      <a:gd name="connsiteY2" fmla="*/ 72504 h 145008"/>
                      <a:gd name="connsiteX3" fmla="*/ 72504 w 1225610"/>
                      <a:gd name="connsiteY3" fmla="*/ 0 h 145008"/>
                      <a:gd name="connsiteX4" fmla="*/ 1225610 w 1225610"/>
                      <a:gd name="connsiteY4" fmla="*/ 0 h 145008"/>
                      <a:gd name="connsiteX5" fmla="*/ 1225610 w 1225610"/>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5610" h="145008">
                        <a:moveTo>
                          <a:pt x="1225601" y="145009"/>
                        </a:moveTo>
                        <a:lnTo>
                          <a:pt x="72504" y="145009"/>
                        </a:lnTo>
                        <a:cubicBezTo>
                          <a:pt x="32461" y="145009"/>
                          <a:pt x="0" y="112547"/>
                          <a:pt x="0" y="72504"/>
                        </a:cubicBezTo>
                        <a:cubicBezTo>
                          <a:pt x="0" y="32461"/>
                          <a:pt x="32461" y="0"/>
                          <a:pt x="72504" y="0"/>
                        </a:cubicBezTo>
                        <a:lnTo>
                          <a:pt x="1225610" y="0"/>
                        </a:lnTo>
                        <a:lnTo>
                          <a:pt x="1225610" y="145009"/>
                        </a:lnTo>
                        <a:close/>
                      </a:path>
                    </a:pathLst>
                  </a:custGeom>
                  <a:solidFill>
                    <a:srgbClr val="EBEBED"/>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1645A08B-C0FC-3914-1186-233004FBE6EC}"/>
                      </a:ext>
                    </a:extLst>
                  </p:cNvPr>
                  <p:cNvSpPr/>
                  <p:nvPr/>
                </p:nvSpPr>
                <p:spPr>
                  <a:xfrm>
                    <a:off x="5199144" y="2442571"/>
                    <a:ext cx="394087" cy="5429"/>
                  </a:xfrm>
                  <a:custGeom>
                    <a:avLst/>
                    <a:gdLst>
                      <a:gd name="connsiteX0" fmla="*/ 391373 w 394087"/>
                      <a:gd name="connsiteY0" fmla="*/ 5429 h 5429"/>
                      <a:gd name="connsiteX1" fmla="*/ 2715 w 394087"/>
                      <a:gd name="connsiteY1" fmla="*/ 5429 h 5429"/>
                      <a:gd name="connsiteX2" fmla="*/ 0 w 394087"/>
                      <a:gd name="connsiteY2" fmla="*/ 2715 h 5429"/>
                      <a:gd name="connsiteX3" fmla="*/ 2715 w 394087"/>
                      <a:gd name="connsiteY3" fmla="*/ 0 h 5429"/>
                      <a:gd name="connsiteX4" fmla="*/ 391373 w 394087"/>
                      <a:gd name="connsiteY4" fmla="*/ 0 h 5429"/>
                      <a:gd name="connsiteX5" fmla="*/ 394088 w 394087"/>
                      <a:gd name="connsiteY5" fmla="*/ 2715 h 5429"/>
                      <a:gd name="connsiteX6" fmla="*/ 391373 w 394087"/>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87" h="5429">
                        <a:moveTo>
                          <a:pt x="391373" y="5429"/>
                        </a:moveTo>
                        <a:lnTo>
                          <a:pt x="2715" y="5429"/>
                        </a:lnTo>
                        <a:cubicBezTo>
                          <a:pt x="1219" y="5429"/>
                          <a:pt x="0" y="4210"/>
                          <a:pt x="0" y="2715"/>
                        </a:cubicBezTo>
                        <a:cubicBezTo>
                          <a:pt x="0" y="1219"/>
                          <a:pt x="1219" y="0"/>
                          <a:pt x="2715" y="0"/>
                        </a:cubicBezTo>
                        <a:lnTo>
                          <a:pt x="391373" y="0"/>
                        </a:lnTo>
                        <a:cubicBezTo>
                          <a:pt x="392868" y="0"/>
                          <a:pt x="394088" y="1219"/>
                          <a:pt x="394088" y="2715"/>
                        </a:cubicBezTo>
                        <a:cubicBezTo>
                          <a:pt x="394088" y="4210"/>
                          <a:pt x="392868" y="5429"/>
                          <a:pt x="391373" y="5429"/>
                        </a:cubicBezTo>
                        <a:close/>
                      </a:path>
                    </a:pathLst>
                  </a:custGeom>
                  <a:solidFill>
                    <a:srgbClr val="B9B2C1"/>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4D14B473-DCD3-D07B-FCBF-5FF5501048F0}"/>
                      </a:ext>
                    </a:extLst>
                  </p:cNvPr>
                  <p:cNvSpPr/>
                  <p:nvPr/>
                </p:nvSpPr>
                <p:spPr>
                  <a:xfrm>
                    <a:off x="5268477" y="2490911"/>
                    <a:ext cx="324755" cy="5429"/>
                  </a:xfrm>
                  <a:custGeom>
                    <a:avLst/>
                    <a:gdLst>
                      <a:gd name="connsiteX0" fmla="*/ 322041 w 324755"/>
                      <a:gd name="connsiteY0" fmla="*/ 5429 h 5429"/>
                      <a:gd name="connsiteX1" fmla="*/ 2715 w 324755"/>
                      <a:gd name="connsiteY1" fmla="*/ 5429 h 5429"/>
                      <a:gd name="connsiteX2" fmla="*/ 0 w 324755"/>
                      <a:gd name="connsiteY2" fmla="*/ 2715 h 5429"/>
                      <a:gd name="connsiteX3" fmla="*/ 2715 w 324755"/>
                      <a:gd name="connsiteY3" fmla="*/ 0 h 5429"/>
                      <a:gd name="connsiteX4" fmla="*/ 322041 w 324755"/>
                      <a:gd name="connsiteY4" fmla="*/ 0 h 5429"/>
                      <a:gd name="connsiteX5" fmla="*/ 324755 w 324755"/>
                      <a:gd name="connsiteY5" fmla="*/ 2715 h 5429"/>
                      <a:gd name="connsiteX6" fmla="*/ 322041 w 324755"/>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755" h="5429">
                        <a:moveTo>
                          <a:pt x="322041" y="5429"/>
                        </a:moveTo>
                        <a:lnTo>
                          <a:pt x="2715" y="5429"/>
                        </a:lnTo>
                        <a:cubicBezTo>
                          <a:pt x="1220" y="5429"/>
                          <a:pt x="0" y="4210"/>
                          <a:pt x="0" y="2715"/>
                        </a:cubicBezTo>
                        <a:cubicBezTo>
                          <a:pt x="0" y="1219"/>
                          <a:pt x="1220" y="0"/>
                          <a:pt x="2715" y="0"/>
                        </a:cubicBezTo>
                        <a:lnTo>
                          <a:pt x="322041" y="0"/>
                        </a:lnTo>
                        <a:cubicBezTo>
                          <a:pt x="323536" y="0"/>
                          <a:pt x="324755" y="1219"/>
                          <a:pt x="324755" y="2715"/>
                        </a:cubicBezTo>
                        <a:cubicBezTo>
                          <a:pt x="324755" y="4210"/>
                          <a:pt x="323536" y="5429"/>
                          <a:pt x="322041" y="5429"/>
                        </a:cubicBezTo>
                        <a:close/>
                      </a:path>
                    </a:pathLst>
                  </a:custGeom>
                  <a:solidFill>
                    <a:srgbClr val="B9B2C1"/>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E500F466-4D16-7E5E-BB56-742FFE7859BD}"/>
                      </a:ext>
                    </a:extLst>
                  </p:cNvPr>
                  <p:cNvSpPr/>
                  <p:nvPr/>
                </p:nvSpPr>
                <p:spPr>
                  <a:xfrm>
                    <a:off x="4083319" y="2131094"/>
                    <a:ext cx="1391812" cy="228390"/>
                  </a:xfrm>
                  <a:custGeom>
                    <a:avLst/>
                    <a:gdLst>
                      <a:gd name="connsiteX0" fmla="*/ 2991 w 1391812"/>
                      <a:gd name="connsiteY0" fmla="*/ 228390 h 228390"/>
                      <a:gd name="connsiteX1" fmla="*/ 1277617 w 1391812"/>
                      <a:gd name="connsiteY1" fmla="*/ 228390 h 228390"/>
                      <a:gd name="connsiteX2" fmla="*/ 1391812 w 1391812"/>
                      <a:gd name="connsiteY2" fmla="*/ 114195 h 228390"/>
                      <a:gd name="connsiteX3" fmla="*/ 1277617 w 1391812"/>
                      <a:gd name="connsiteY3" fmla="*/ 0 h 228390"/>
                      <a:gd name="connsiteX4" fmla="*/ 2991 w 1391812"/>
                      <a:gd name="connsiteY4" fmla="*/ 0 h 228390"/>
                      <a:gd name="connsiteX5" fmla="*/ 0 w 1391812"/>
                      <a:gd name="connsiteY5" fmla="*/ 2991 h 228390"/>
                      <a:gd name="connsiteX6" fmla="*/ 0 w 1391812"/>
                      <a:gd name="connsiteY6" fmla="*/ 225400 h 228390"/>
                      <a:gd name="connsiteX7" fmla="*/ 2991 w 1391812"/>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1812" h="228390">
                        <a:moveTo>
                          <a:pt x="2991" y="228390"/>
                        </a:moveTo>
                        <a:lnTo>
                          <a:pt x="1277617" y="228390"/>
                        </a:lnTo>
                        <a:cubicBezTo>
                          <a:pt x="1340682" y="228390"/>
                          <a:pt x="1391812" y="177260"/>
                          <a:pt x="1391812" y="114195"/>
                        </a:cubicBezTo>
                        <a:cubicBezTo>
                          <a:pt x="1391812" y="51130"/>
                          <a:pt x="1340682" y="0"/>
                          <a:pt x="1277617" y="0"/>
                        </a:cubicBezTo>
                        <a:lnTo>
                          <a:pt x="2991" y="0"/>
                        </a:lnTo>
                        <a:cubicBezTo>
                          <a:pt x="1343" y="0"/>
                          <a:pt x="0" y="1333"/>
                          <a:pt x="0" y="2991"/>
                        </a:cubicBezTo>
                        <a:lnTo>
                          <a:pt x="0" y="225400"/>
                        </a:lnTo>
                        <a:cubicBezTo>
                          <a:pt x="0" y="227057"/>
                          <a:pt x="1343" y="228390"/>
                          <a:pt x="2991" y="228390"/>
                        </a:cubicBezTo>
                        <a:close/>
                      </a:path>
                    </a:pathLst>
                  </a:custGeom>
                  <a:solidFill>
                    <a:srgbClr val="A37B90"/>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4ABE3AE0-D93F-7F52-38FA-F3D61D532E7D}"/>
                      </a:ext>
                    </a:extLst>
                  </p:cNvPr>
                  <p:cNvSpPr/>
                  <p:nvPr/>
                </p:nvSpPr>
                <p:spPr>
                  <a:xfrm>
                    <a:off x="4020483" y="2131094"/>
                    <a:ext cx="1135361" cy="228390"/>
                  </a:xfrm>
                  <a:custGeom>
                    <a:avLst/>
                    <a:gdLst>
                      <a:gd name="connsiteX0" fmla="*/ 35748 w 1135361"/>
                      <a:gd name="connsiteY0" fmla="*/ 228390 h 228390"/>
                      <a:gd name="connsiteX1" fmla="*/ 1021166 w 1135361"/>
                      <a:gd name="connsiteY1" fmla="*/ 228390 h 228390"/>
                      <a:gd name="connsiteX2" fmla="*/ 1135361 w 1135361"/>
                      <a:gd name="connsiteY2" fmla="*/ 114195 h 228390"/>
                      <a:gd name="connsiteX3" fmla="*/ 1021166 w 1135361"/>
                      <a:gd name="connsiteY3" fmla="*/ 0 h 228390"/>
                      <a:gd name="connsiteX4" fmla="*/ 35748 w 1135361"/>
                      <a:gd name="connsiteY4" fmla="*/ 0 h 228390"/>
                      <a:gd name="connsiteX5" fmla="*/ 0 w 1135361"/>
                      <a:gd name="connsiteY5" fmla="*/ 35747 h 228390"/>
                      <a:gd name="connsiteX6" fmla="*/ 0 w 1135361"/>
                      <a:gd name="connsiteY6" fmla="*/ 192643 h 228390"/>
                      <a:gd name="connsiteX7" fmla="*/ 35748 w 1135361"/>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5361" h="228390">
                        <a:moveTo>
                          <a:pt x="35748" y="228390"/>
                        </a:moveTo>
                        <a:lnTo>
                          <a:pt x="1021166" y="228390"/>
                        </a:lnTo>
                        <a:cubicBezTo>
                          <a:pt x="1084231" y="228390"/>
                          <a:pt x="1135361" y="177260"/>
                          <a:pt x="1135361" y="114195"/>
                        </a:cubicBezTo>
                        <a:cubicBezTo>
                          <a:pt x="1135361" y="51130"/>
                          <a:pt x="1084231" y="0"/>
                          <a:pt x="1021166" y="0"/>
                        </a:cubicBezTo>
                        <a:lnTo>
                          <a:pt x="35748" y="0"/>
                        </a:lnTo>
                        <a:cubicBezTo>
                          <a:pt x="16002" y="0"/>
                          <a:pt x="0" y="16002"/>
                          <a:pt x="0" y="35747"/>
                        </a:cubicBezTo>
                        <a:lnTo>
                          <a:pt x="0" y="192643"/>
                        </a:lnTo>
                        <a:cubicBezTo>
                          <a:pt x="0" y="212388"/>
                          <a:pt x="16012" y="228390"/>
                          <a:pt x="35748" y="228390"/>
                        </a:cubicBezTo>
                        <a:close/>
                      </a:path>
                    </a:pathLst>
                  </a:custGeom>
                  <a:solidFill>
                    <a:srgbClr val="B28DA3"/>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78AAB3B1-BC5C-0BD3-A356-595CAE467A85}"/>
                      </a:ext>
                    </a:extLst>
                  </p:cNvPr>
                  <p:cNvSpPr/>
                  <p:nvPr/>
                </p:nvSpPr>
                <p:spPr>
                  <a:xfrm>
                    <a:off x="4020483" y="2170375"/>
                    <a:ext cx="1089145" cy="145008"/>
                  </a:xfrm>
                  <a:custGeom>
                    <a:avLst/>
                    <a:gdLst>
                      <a:gd name="connsiteX0" fmla="*/ 0 w 1089145"/>
                      <a:gd name="connsiteY0" fmla="*/ 145009 h 145008"/>
                      <a:gd name="connsiteX1" fmla="*/ 1016641 w 1089145"/>
                      <a:gd name="connsiteY1" fmla="*/ 145009 h 145008"/>
                      <a:gd name="connsiteX2" fmla="*/ 1089146 w 1089145"/>
                      <a:gd name="connsiteY2" fmla="*/ 72504 h 145008"/>
                      <a:gd name="connsiteX3" fmla="*/ 1016641 w 1089145"/>
                      <a:gd name="connsiteY3" fmla="*/ 0 h 145008"/>
                      <a:gd name="connsiteX4" fmla="*/ 0 w 1089145"/>
                      <a:gd name="connsiteY4" fmla="*/ 0 h 145008"/>
                      <a:gd name="connsiteX5" fmla="*/ 0 w 1089145"/>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145" h="145008">
                        <a:moveTo>
                          <a:pt x="0" y="145009"/>
                        </a:moveTo>
                        <a:lnTo>
                          <a:pt x="1016641" y="145009"/>
                        </a:lnTo>
                        <a:cubicBezTo>
                          <a:pt x="1056685" y="145009"/>
                          <a:pt x="1089146" y="112547"/>
                          <a:pt x="1089146" y="72504"/>
                        </a:cubicBezTo>
                        <a:cubicBezTo>
                          <a:pt x="1089146" y="32461"/>
                          <a:pt x="1056685" y="0"/>
                          <a:pt x="1016641" y="0"/>
                        </a:cubicBezTo>
                        <a:lnTo>
                          <a:pt x="0" y="0"/>
                        </a:lnTo>
                        <a:lnTo>
                          <a:pt x="0" y="145009"/>
                        </a:lnTo>
                        <a:close/>
                      </a:path>
                    </a:pathLst>
                  </a:custGeom>
                  <a:solidFill>
                    <a:srgbClr val="EBEBED"/>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89ECB5AB-7580-485C-C6B7-D3488F83F66E}"/>
                      </a:ext>
                    </a:extLst>
                  </p:cNvPr>
                  <p:cNvSpPr/>
                  <p:nvPr/>
                </p:nvSpPr>
                <p:spPr>
                  <a:xfrm>
                    <a:off x="4017140" y="2216000"/>
                    <a:ext cx="568090" cy="5429"/>
                  </a:xfrm>
                  <a:custGeom>
                    <a:avLst/>
                    <a:gdLst>
                      <a:gd name="connsiteX0" fmla="*/ 565375 w 568090"/>
                      <a:gd name="connsiteY0" fmla="*/ 5429 h 5429"/>
                      <a:gd name="connsiteX1" fmla="*/ 2715 w 568090"/>
                      <a:gd name="connsiteY1" fmla="*/ 5429 h 5429"/>
                      <a:gd name="connsiteX2" fmla="*/ 0 w 568090"/>
                      <a:gd name="connsiteY2" fmla="*/ 2715 h 5429"/>
                      <a:gd name="connsiteX3" fmla="*/ 2715 w 568090"/>
                      <a:gd name="connsiteY3" fmla="*/ 0 h 5429"/>
                      <a:gd name="connsiteX4" fmla="*/ 565375 w 568090"/>
                      <a:gd name="connsiteY4" fmla="*/ 0 h 5429"/>
                      <a:gd name="connsiteX5" fmla="*/ 568090 w 568090"/>
                      <a:gd name="connsiteY5" fmla="*/ 2715 h 5429"/>
                      <a:gd name="connsiteX6" fmla="*/ 565375 w 568090"/>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090" h="5429">
                        <a:moveTo>
                          <a:pt x="565375" y="5429"/>
                        </a:moveTo>
                        <a:lnTo>
                          <a:pt x="2715" y="5429"/>
                        </a:lnTo>
                        <a:cubicBezTo>
                          <a:pt x="1219" y="5429"/>
                          <a:pt x="0" y="4210"/>
                          <a:pt x="0" y="2715"/>
                        </a:cubicBezTo>
                        <a:cubicBezTo>
                          <a:pt x="0" y="1219"/>
                          <a:pt x="1219" y="0"/>
                          <a:pt x="2715" y="0"/>
                        </a:cubicBezTo>
                        <a:lnTo>
                          <a:pt x="565375" y="0"/>
                        </a:lnTo>
                        <a:cubicBezTo>
                          <a:pt x="566871" y="0"/>
                          <a:pt x="568090" y="1219"/>
                          <a:pt x="568090" y="2715"/>
                        </a:cubicBezTo>
                        <a:cubicBezTo>
                          <a:pt x="568090" y="4210"/>
                          <a:pt x="566871" y="5429"/>
                          <a:pt x="565375" y="5429"/>
                        </a:cubicBezTo>
                        <a:close/>
                      </a:path>
                    </a:pathLst>
                  </a:custGeom>
                  <a:solidFill>
                    <a:srgbClr val="FFFFFF"/>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F8EB7196-203D-79EC-1045-D750781E82B9}"/>
                      </a:ext>
                    </a:extLst>
                  </p:cNvPr>
                  <p:cNvSpPr/>
                  <p:nvPr/>
                </p:nvSpPr>
                <p:spPr>
                  <a:xfrm>
                    <a:off x="4018187" y="2264330"/>
                    <a:ext cx="449837" cy="5429"/>
                  </a:xfrm>
                  <a:custGeom>
                    <a:avLst/>
                    <a:gdLst>
                      <a:gd name="connsiteX0" fmla="*/ 447123 w 449837"/>
                      <a:gd name="connsiteY0" fmla="*/ 5429 h 5429"/>
                      <a:gd name="connsiteX1" fmla="*/ 2715 w 449837"/>
                      <a:gd name="connsiteY1" fmla="*/ 5429 h 5429"/>
                      <a:gd name="connsiteX2" fmla="*/ 0 w 449837"/>
                      <a:gd name="connsiteY2" fmla="*/ 2715 h 5429"/>
                      <a:gd name="connsiteX3" fmla="*/ 2715 w 449837"/>
                      <a:gd name="connsiteY3" fmla="*/ 0 h 5429"/>
                      <a:gd name="connsiteX4" fmla="*/ 447123 w 449837"/>
                      <a:gd name="connsiteY4" fmla="*/ 0 h 5429"/>
                      <a:gd name="connsiteX5" fmla="*/ 449837 w 449837"/>
                      <a:gd name="connsiteY5" fmla="*/ 2715 h 5429"/>
                      <a:gd name="connsiteX6" fmla="*/ 447123 w 449837"/>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837" h="5429">
                        <a:moveTo>
                          <a:pt x="447123" y="5429"/>
                        </a:moveTo>
                        <a:lnTo>
                          <a:pt x="2715" y="5429"/>
                        </a:lnTo>
                        <a:cubicBezTo>
                          <a:pt x="1219" y="5429"/>
                          <a:pt x="0" y="4210"/>
                          <a:pt x="0" y="2715"/>
                        </a:cubicBezTo>
                        <a:cubicBezTo>
                          <a:pt x="0" y="1219"/>
                          <a:pt x="1219" y="0"/>
                          <a:pt x="2715" y="0"/>
                        </a:cubicBezTo>
                        <a:lnTo>
                          <a:pt x="447123" y="0"/>
                        </a:lnTo>
                        <a:cubicBezTo>
                          <a:pt x="448618" y="0"/>
                          <a:pt x="449837" y="1219"/>
                          <a:pt x="449837" y="2715"/>
                        </a:cubicBezTo>
                        <a:cubicBezTo>
                          <a:pt x="449837" y="4210"/>
                          <a:pt x="448618" y="5429"/>
                          <a:pt x="447123" y="5429"/>
                        </a:cubicBezTo>
                        <a:close/>
                      </a:path>
                    </a:pathLst>
                  </a:custGeom>
                  <a:solidFill>
                    <a:srgbClr val="FFFFFF"/>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B58D00AE-82CB-2443-E74D-4A2B22256819}"/>
                      </a:ext>
                    </a:extLst>
                  </p:cNvPr>
                  <p:cNvSpPr/>
                  <p:nvPr/>
                </p:nvSpPr>
                <p:spPr>
                  <a:xfrm>
                    <a:off x="3920851" y="2810827"/>
                    <a:ext cx="1491290" cy="228390"/>
                  </a:xfrm>
                  <a:custGeom>
                    <a:avLst/>
                    <a:gdLst>
                      <a:gd name="connsiteX0" fmla="*/ 1488300 w 1491290"/>
                      <a:gd name="connsiteY0" fmla="*/ 228390 h 228390"/>
                      <a:gd name="connsiteX1" fmla="*/ 114195 w 1491290"/>
                      <a:gd name="connsiteY1" fmla="*/ 228390 h 228390"/>
                      <a:gd name="connsiteX2" fmla="*/ 0 w 1491290"/>
                      <a:gd name="connsiteY2" fmla="*/ 114195 h 228390"/>
                      <a:gd name="connsiteX3" fmla="*/ 114195 w 1491290"/>
                      <a:gd name="connsiteY3" fmla="*/ 0 h 228390"/>
                      <a:gd name="connsiteX4" fmla="*/ 1488300 w 1491290"/>
                      <a:gd name="connsiteY4" fmla="*/ 0 h 228390"/>
                      <a:gd name="connsiteX5" fmla="*/ 1491291 w 1491290"/>
                      <a:gd name="connsiteY5" fmla="*/ 2991 h 228390"/>
                      <a:gd name="connsiteX6" fmla="*/ 1491291 w 1491290"/>
                      <a:gd name="connsiteY6" fmla="*/ 225400 h 228390"/>
                      <a:gd name="connsiteX7" fmla="*/ 1488300 w 1491290"/>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290" h="228390">
                        <a:moveTo>
                          <a:pt x="1488300" y="228390"/>
                        </a:moveTo>
                        <a:lnTo>
                          <a:pt x="114195" y="228390"/>
                        </a:lnTo>
                        <a:cubicBezTo>
                          <a:pt x="51130" y="228390"/>
                          <a:pt x="0" y="177260"/>
                          <a:pt x="0" y="114195"/>
                        </a:cubicBezTo>
                        <a:cubicBezTo>
                          <a:pt x="0" y="51130"/>
                          <a:pt x="51130" y="0"/>
                          <a:pt x="114195" y="0"/>
                        </a:cubicBezTo>
                        <a:lnTo>
                          <a:pt x="1488300" y="0"/>
                        </a:lnTo>
                        <a:cubicBezTo>
                          <a:pt x="1489948" y="0"/>
                          <a:pt x="1491291" y="1343"/>
                          <a:pt x="1491291" y="2991"/>
                        </a:cubicBezTo>
                        <a:lnTo>
                          <a:pt x="1491291" y="225400"/>
                        </a:lnTo>
                        <a:cubicBezTo>
                          <a:pt x="1491291" y="227057"/>
                          <a:pt x="1489948" y="228390"/>
                          <a:pt x="1488300" y="228390"/>
                        </a:cubicBezTo>
                        <a:close/>
                      </a:path>
                    </a:pathLst>
                  </a:custGeom>
                  <a:solidFill>
                    <a:srgbClr val="F2A65A"/>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3E9B0A8C-D664-4C63-B169-DAC87CD7C6D0}"/>
                      </a:ext>
                    </a:extLst>
                  </p:cNvPr>
                  <p:cNvSpPr/>
                  <p:nvPr/>
                </p:nvSpPr>
                <p:spPr>
                  <a:xfrm>
                    <a:off x="4248864" y="2810827"/>
                    <a:ext cx="1226115" cy="228390"/>
                  </a:xfrm>
                  <a:custGeom>
                    <a:avLst/>
                    <a:gdLst>
                      <a:gd name="connsiteX0" fmla="*/ 1190368 w 1226115"/>
                      <a:gd name="connsiteY0" fmla="*/ 228390 h 228390"/>
                      <a:gd name="connsiteX1" fmla="*/ 114195 w 1226115"/>
                      <a:gd name="connsiteY1" fmla="*/ 228390 h 228390"/>
                      <a:gd name="connsiteX2" fmla="*/ 0 w 1226115"/>
                      <a:gd name="connsiteY2" fmla="*/ 114195 h 228390"/>
                      <a:gd name="connsiteX3" fmla="*/ 114195 w 1226115"/>
                      <a:gd name="connsiteY3" fmla="*/ 0 h 228390"/>
                      <a:gd name="connsiteX4" fmla="*/ 1190368 w 1226115"/>
                      <a:gd name="connsiteY4" fmla="*/ 0 h 228390"/>
                      <a:gd name="connsiteX5" fmla="*/ 1226115 w 1226115"/>
                      <a:gd name="connsiteY5" fmla="*/ 35747 h 228390"/>
                      <a:gd name="connsiteX6" fmla="*/ 1226115 w 1226115"/>
                      <a:gd name="connsiteY6" fmla="*/ 192643 h 228390"/>
                      <a:gd name="connsiteX7" fmla="*/ 1190368 w 1226115"/>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6115" h="228390">
                        <a:moveTo>
                          <a:pt x="1190368" y="228390"/>
                        </a:moveTo>
                        <a:lnTo>
                          <a:pt x="114195" y="228390"/>
                        </a:lnTo>
                        <a:cubicBezTo>
                          <a:pt x="51130" y="228390"/>
                          <a:pt x="0" y="177260"/>
                          <a:pt x="0" y="114195"/>
                        </a:cubicBezTo>
                        <a:cubicBezTo>
                          <a:pt x="0" y="51130"/>
                          <a:pt x="51130" y="0"/>
                          <a:pt x="114195" y="0"/>
                        </a:cubicBezTo>
                        <a:lnTo>
                          <a:pt x="1190368" y="0"/>
                        </a:lnTo>
                        <a:cubicBezTo>
                          <a:pt x="1210113" y="0"/>
                          <a:pt x="1226115" y="16002"/>
                          <a:pt x="1226115" y="35747"/>
                        </a:cubicBezTo>
                        <a:lnTo>
                          <a:pt x="1226115" y="192643"/>
                        </a:lnTo>
                        <a:cubicBezTo>
                          <a:pt x="1226115" y="212388"/>
                          <a:pt x="1210104" y="228390"/>
                          <a:pt x="1190368" y="228390"/>
                        </a:cubicBezTo>
                        <a:close/>
                      </a:path>
                    </a:pathLst>
                  </a:custGeom>
                  <a:solidFill>
                    <a:srgbClr val="F7B369"/>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D75BB692-72A6-B9BC-08B5-57FF0666BEB2}"/>
                      </a:ext>
                    </a:extLst>
                  </p:cNvPr>
                  <p:cNvSpPr/>
                  <p:nvPr/>
                </p:nvSpPr>
                <p:spPr>
                  <a:xfrm>
                    <a:off x="4298765" y="2850098"/>
                    <a:ext cx="1176213" cy="145008"/>
                  </a:xfrm>
                  <a:custGeom>
                    <a:avLst/>
                    <a:gdLst>
                      <a:gd name="connsiteX0" fmla="*/ 1176214 w 1176213"/>
                      <a:gd name="connsiteY0" fmla="*/ 145009 h 145008"/>
                      <a:gd name="connsiteX1" fmla="*/ 72504 w 1176213"/>
                      <a:gd name="connsiteY1" fmla="*/ 145009 h 145008"/>
                      <a:gd name="connsiteX2" fmla="*/ 0 w 1176213"/>
                      <a:gd name="connsiteY2" fmla="*/ 72504 h 145008"/>
                      <a:gd name="connsiteX3" fmla="*/ 72504 w 1176213"/>
                      <a:gd name="connsiteY3" fmla="*/ 0 h 145008"/>
                      <a:gd name="connsiteX4" fmla="*/ 1176214 w 1176213"/>
                      <a:gd name="connsiteY4" fmla="*/ 0 h 145008"/>
                      <a:gd name="connsiteX5" fmla="*/ 1176214 w 1176213"/>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213" h="145008">
                        <a:moveTo>
                          <a:pt x="1176214" y="145009"/>
                        </a:moveTo>
                        <a:lnTo>
                          <a:pt x="72504" y="145009"/>
                        </a:lnTo>
                        <a:cubicBezTo>
                          <a:pt x="32461" y="145009"/>
                          <a:pt x="0" y="112547"/>
                          <a:pt x="0" y="72504"/>
                        </a:cubicBezTo>
                        <a:cubicBezTo>
                          <a:pt x="0" y="32461"/>
                          <a:pt x="32461" y="0"/>
                          <a:pt x="72504" y="0"/>
                        </a:cubicBezTo>
                        <a:lnTo>
                          <a:pt x="1176214" y="0"/>
                        </a:lnTo>
                        <a:lnTo>
                          <a:pt x="1176214" y="145009"/>
                        </a:lnTo>
                        <a:close/>
                      </a:path>
                    </a:pathLst>
                  </a:custGeom>
                  <a:solidFill>
                    <a:srgbClr val="FFD7B0"/>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D1F33678-7360-2EEB-AAF2-DC02F4E19988}"/>
                      </a:ext>
                    </a:extLst>
                  </p:cNvPr>
                  <p:cNvSpPr/>
                  <p:nvPr/>
                </p:nvSpPr>
                <p:spPr>
                  <a:xfrm>
                    <a:off x="4166234" y="2584246"/>
                    <a:ext cx="1151582" cy="228390"/>
                  </a:xfrm>
                  <a:custGeom>
                    <a:avLst/>
                    <a:gdLst>
                      <a:gd name="connsiteX0" fmla="*/ 1138542 w 1151582"/>
                      <a:gd name="connsiteY0" fmla="*/ 228390 h 228390"/>
                      <a:gd name="connsiteX1" fmla="*/ 114195 w 1151582"/>
                      <a:gd name="connsiteY1" fmla="*/ 228390 h 228390"/>
                      <a:gd name="connsiteX2" fmla="*/ 0 w 1151582"/>
                      <a:gd name="connsiteY2" fmla="*/ 114195 h 228390"/>
                      <a:gd name="connsiteX3" fmla="*/ 114195 w 1151582"/>
                      <a:gd name="connsiteY3" fmla="*/ 0 h 228390"/>
                      <a:gd name="connsiteX4" fmla="*/ 1138542 w 1151582"/>
                      <a:gd name="connsiteY4" fmla="*/ 0 h 228390"/>
                      <a:gd name="connsiteX5" fmla="*/ 1151582 w 1151582"/>
                      <a:gd name="connsiteY5" fmla="*/ 13040 h 228390"/>
                      <a:gd name="connsiteX6" fmla="*/ 1151582 w 1151582"/>
                      <a:gd name="connsiteY6" fmla="*/ 215351 h 228390"/>
                      <a:gd name="connsiteX7" fmla="*/ 1138542 w 1151582"/>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1582" h="228390">
                        <a:moveTo>
                          <a:pt x="1138542" y="228390"/>
                        </a:moveTo>
                        <a:lnTo>
                          <a:pt x="114195" y="228390"/>
                        </a:lnTo>
                        <a:cubicBezTo>
                          <a:pt x="51130" y="228390"/>
                          <a:pt x="0" y="177260"/>
                          <a:pt x="0" y="114195"/>
                        </a:cubicBezTo>
                        <a:cubicBezTo>
                          <a:pt x="0" y="51130"/>
                          <a:pt x="51130" y="0"/>
                          <a:pt x="114195" y="0"/>
                        </a:cubicBezTo>
                        <a:lnTo>
                          <a:pt x="1138542" y="0"/>
                        </a:lnTo>
                        <a:cubicBezTo>
                          <a:pt x="1145743" y="0"/>
                          <a:pt x="1151582" y="5839"/>
                          <a:pt x="1151582" y="13040"/>
                        </a:cubicBezTo>
                        <a:lnTo>
                          <a:pt x="1151582" y="215351"/>
                        </a:lnTo>
                        <a:cubicBezTo>
                          <a:pt x="1151582" y="222561"/>
                          <a:pt x="1145743" y="228390"/>
                          <a:pt x="1138542" y="228390"/>
                        </a:cubicBezTo>
                        <a:close/>
                      </a:path>
                    </a:pathLst>
                  </a:custGeom>
                  <a:solidFill>
                    <a:srgbClr val="D3D2DB"/>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F0396232-E801-9ED5-6CB8-036205BED16D}"/>
                      </a:ext>
                    </a:extLst>
                  </p:cNvPr>
                  <p:cNvSpPr/>
                  <p:nvPr/>
                </p:nvSpPr>
                <p:spPr>
                  <a:xfrm>
                    <a:off x="4430420" y="2584246"/>
                    <a:ext cx="939393" cy="228390"/>
                  </a:xfrm>
                  <a:custGeom>
                    <a:avLst/>
                    <a:gdLst>
                      <a:gd name="connsiteX0" fmla="*/ 906875 w 939393"/>
                      <a:gd name="connsiteY0" fmla="*/ 228390 h 228390"/>
                      <a:gd name="connsiteX1" fmla="*/ 114195 w 939393"/>
                      <a:gd name="connsiteY1" fmla="*/ 228390 h 228390"/>
                      <a:gd name="connsiteX2" fmla="*/ 0 w 939393"/>
                      <a:gd name="connsiteY2" fmla="*/ 114195 h 228390"/>
                      <a:gd name="connsiteX3" fmla="*/ 114195 w 939393"/>
                      <a:gd name="connsiteY3" fmla="*/ 0 h 228390"/>
                      <a:gd name="connsiteX4" fmla="*/ 906875 w 939393"/>
                      <a:gd name="connsiteY4" fmla="*/ 0 h 228390"/>
                      <a:gd name="connsiteX5" fmla="*/ 939394 w 939393"/>
                      <a:gd name="connsiteY5" fmla="*/ 32518 h 228390"/>
                      <a:gd name="connsiteX6" fmla="*/ 939394 w 939393"/>
                      <a:gd name="connsiteY6" fmla="*/ 195872 h 228390"/>
                      <a:gd name="connsiteX7" fmla="*/ 906875 w 939393"/>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9393" h="228390">
                        <a:moveTo>
                          <a:pt x="906875" y="228390"/>
                        </a:moveTo>
                        <a:lnTo>
                          <a:pt x="114195" y="228390"/>
                        </a:lnTo>
                        <a:cubicBezTo>
                          <a:pt x="51130" y="228390"/>
                          <a:pt x="0" y="177260"/>
                          <a:pt x="0" y="114195"/>
                        </a:cubicBezTo>
                        <a:cubicBezTo>
                          <a:pt x="0" y="51130"/>
                          <a:pt x="51130" y="0"/>
                          <a:pt x="114195" y="0"/>
                        </a:cubicBezTo>
                        <a:lnTo>
                          <a:pt x="906875" y="0"/>
                        </a:lnTo>
                        <a:cubicBezTo>
                          <a:pt x="924830" y="0"/>
                          <a:pt x="939394" y="14554"/>
                          <a:pt x="939394" y="32518"/>
                        </a:cubicBezTo>
                        <a:lnTo>
                          <a:pt x="939394" y="195872"/>
                        </a:lnTo>
                        <a:cubicBezTo>
                          <a:pt x="939394" y="213836"/>
                          <a:pt x="924830" y="228390"/>
                          <a:pt x="906875" y="228390"/>
                        </a:cubicBezTo>
                        <a:close/>
                      </a:path>
                    </a:pathLst>
                  </a:custGeom>
                  <a:solidFill>
                    <a:srgbClr val="EBEBED"/>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2F42B519-6543-D0D7-C38D-5DB1C8F800C0}"/>
                      </a:ext>
                    </a:extLst>
                  </p:cNvPr>
                  <p:cNvSpPr/>
                  <p:nvPr/>
                </p:nvSpPr>
                <p:spPr>
                  <a:xfrm>
                    <a:off x="4468653" y="2625947"/>
                    <a:ext cx="901160" cy="145008"/>
                  </a:xfrm>
                  <a:custGeom>
                    <a:avLst/>
                    <a:gdLst>
                      <a:gd name="connsiteX0" fmla="*/ 901160 w 901160"/>
                      <a:gd name="connsiteY0" fmla="*/ 145009 h 145008"/>
                      <a:gd name="connsiteX1" fmla="*/ 72504 w 901160"/>
                      <a:gd name="connsiteY1" fmla="*/ 145009 h 145008"/>
                      <a:gd name="connsiteX2" fmla="*/ 0 w 901160"/>
                      <a:gd name="connsiteY2" fmla="*/ 72504 h 145008"/>
                      <a:gd name="connsiteX3" fmla="*/ 72504 w 901160"/>
                      <a:gd name="connsiteY3" fmla="*/ 0 h 145008"/>
                      <a:gd name="connsiteX4" fmla="*/ 901160 w 901160"/>
                      <a:gd name="connsiteY4" fmla="*/ 0 h 145008"/>
                      <a:gd name="connsiteX5" fmla="*/ 901160 w 901160"/>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1160" h="145008">
                        <a:moveTo>
                          <a:pt x="901160" y="145009"/>
                        </a:moveTo>
                        <a:lnTo>
                          <a:pt x="72504" y="145009"/>
                        </a:lnTo>
                        <a:cubicBezTo>
                          <a:pt x="32461" y="145009"/>
                          <a:pt x="0" y="112547"/>
                          <a:pt x="0" y="72504"/>
                        </a:cubicBezTo>
                        <a:cubicBezTo>
                          <a:pt x="0" y="32461"/>
                          <a:pt x="32461" y="0"/>
                          <a:pt x="72504" y="0"/>
                        </a:cubicBezTo>
                        <a:lnTo>
                          <a:pt x="901160" y="0"/>
                        </a:lnTo>
                        <a:lnTo>
                          <a:pt x="901160" y="145009"/>
                        </a:lnTo>
                        <a:close/>
                      </a:path>
                    </a:pathLst>
                  </a:custGeom>
                  <a:solidFill>
                    <a:srgbClr val="FFFFFF"/>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B8C9922A-A766-8F82-FCF1-7A30BFBA5A61}"/>
                      </a:ext>
                    </a:extLst>
                  </p:cNvPr>
                  <p:cNvSpPr/>
                  <p:nvPr/>
                </p:nvSpPr>
                <p:spPr>
                  <a:xfrm>
                    <a:off x="5154330" y="2669152"/>
                    <a:ext cx="220065" cy="5429"/>
                  </a:xfrm>
                  <a:custGeom>
                    <a:avLst/>
                    <a:gdLst>
                      <a:gd name="connsiteX0" fmla="*/ 217351 w 220065"/>
                      <a:gd name="connsiteY0" fmla="*/ 5429 h 5429"/>
                      <a:gd name="connsiteX1" fmla="*/ 2714 w 220065"/>
                      <a:gd name="connsiteY1" fmla="*/ 5429 h 5429"/>
                      <a:gd name="connsiteX2" fmla="*/ 0 w 220065"/>
                      <a:gd name="connsiteY2" fmla="*/ 2714 h 5429"/>
                      <a:gd name="connsiteX3" fmla="*/ 2714 w 220065"/>
                      <a:gd name="connsiteY3" fmla="*/ 0 h 5429"/>
                      <a:gd name="connsiteX4" fmla="*/ 217351 w 220065"/>
                      <a:gd name="connsiteY4" fmla="*/ 0 h 5429"/>
                      <a:gd name="connsiteX5" fmla="*/ 220066 w 220065"/>
                      <a:gd name="connsiteY5" fmla="*/ 2714 h 5429"/>
                      <a:gd name="connsiteX6" fmla="*/ 217351 w 220065"/>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65" h="5429">
                        <a:moveTo>
                          <a:pt x="217351" y="5429"/>
                        </a:moveTo>
                        <a:lnTo>
                          <a:pt x="2714" y="5429"/>
                        </a:lnTo>
                        <a:cubicBezTo>
                          <a:pt x="1219" y="5429"/>
                          <a:pt x="0" y="4210"/>
                          <a:pt x="0" y="2714"/>
                        </a:cubicBezTo>
                        <a:cubicBezTo>
                          <a:pt x="0" y="1219"/>
                          <a:pt x="1219" y="0"/>
                          <a:pt x="2714" y="0"/>
                        </a:cubicBezTo>
                        <a:lnTo>
                          <a:pt x="217351" y="0"/>
                        </a:lnTo>
                        <a:cubicBezTo>
                          <a:pt x="218846" y="0"/>
                          <a:pt x="220066" y="1219"/>
                          <a:pt x="220066" y="2714"/>
                        </a:cubicBezTo>
                        <a:cubicBezTo>
                          <a:pt x="220075" y="4210"/>
                          <a:pt x="218856" y="5429"/>
                          <a:pt x="217351" y="5429"/>
                        </a:cubicBezTo>
                        <a:close/>
                      </a:path>
                    </a:pathLst>
                  </a:custGeom>
                  <a:solidFill>
                    <a:srgbClr val="D3D2DB"/>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935BD11B-10F7-5A5B-9A55-271BC2F4C6BD}"/>
                      </a:ext>
                    </a:extLst>
                  </p:cNvPr>
                  <p:cNvSpPr/>
                  <p:nvPr/>
                </p:nvSpPr>
                <p:spPr>
                  <a:xfrm>
                    <a:off x="5070338" y="2717482"/>
                    <a:ext cx="303009" cy="5429"/>
                  </a:xfrm>
                  <a:custGeom>
                    <a:avLst/>
                    <a:gdLst>
                      <a:gd name="connsiteX0" fmla="*/ 300295 w 303009"/>
                      <a:gd name="connsiteY0" fmla="*/ 5429 h 5429"/>
                      <a:gd name="connsiteX1" fmla="*/ 2715 w 303009"/>
                      <a:gd name="connsiteY1" fmla="*/ 5429 h 5429"/>
                      <a:gd name="connsiteX2" fmla="*/ 0 w 303009"/>
                      <a:gd name="connsiteY2" fmla="*/ 2715 h 5429"/>
                      <a:gd name="connsiteX3" fmla="*/ 2715 w 303009"/>
                      <a:gd name="connsiteY3" fmla="*/ 0 h 5429"/>
                      <a:gd name="connsiteX4" fmla="*/ 300295 w 303009"/>
                      <a:gd name="connsiteY4" fmla="*/ 0 h 5429"/>
                      <a:gd name="connsiteX5" fmla="*/ 303009 w 303009"/>
                      <a:gd name="connsiteY5" fmla="*/ 2715 h 5429"/>
                      <a:gd name="connsiteX6" fmla="*/ 300295 w 303009"/>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09" h="5429">
                        <a:moveTo>
                          <a:pt x="300295" y="5429"/>
                        </a:moveTo>
                        <a:lnTo>
                          <a:pt x="2715" y="5429"/>
                        </a:lnTo>
                        <a:cubicBezTo>
                          <a:pt x="1220" y="5429"/>
                          <a:pt x="0" y="4210"/>
                          <a:pt x="0" y="2715"/>
                        </a:cubicBezTo>
                        <a:cubicBezTo>
                          <a:pt x="0" y="1219"/>
                          <a:pt x="1220" y="0"/>
                          <a:pt x="2715" y="0"/>
                        </a:cubicBezTo>
                        <a:lnTo>
                          <a:pt x="300295" y="0"/>
                        </a:lnTo>
                        <a:cubicBezTo>
                          <a:pt x="301790" y="0"/>
                          <a:pt x="303009" y="1219"/>
                          <a:pt x="303009" y="2715"/>
                        </a:cubicBezTo>
                        <a:cubicBezTo>
                          <a:pt x="303009" y="4210"/>
                          <a:pt x="301790" y="5429"/>
                          <a:pt x="300295" y="5429"/>
                        </a:cubicBezTo>
                        <a:close/>
                      </a:path>
                    </a:pathLst>
                  </a:custGeom>
                  <a:solidFill>
                    <a:srgbClr val="D3D2DB"/>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331DA30C-5378-3CE6-E910-3CEE6B28087E}"/>
                      </a:ext>
                    </a:extLst>
                  </p:cNvPr>
                  <p:cNvSpPr/>
                  <p:nvPr/>
                </p:nvSpPr>
                <p:spPr>
                  <a:xfrm>
                    <a:off x="4912347" y="2893609"/>
                    <a:ext cx="568090" cy="5429"/>
                  </a:xfrm>
                  <a:custGeom>
                    <a:avLst/>
                    <a:gdLst>
                      <a:gd name="connsiteX0" fmla="*/ 565375 w 568090"/>
                      <a:gd name="connsiteY0" fmla="*/ 5429 h 5429"/>
                      <a:gd name="connsiteX1" fmla="*/ 2715 w 568090"/>
                      <a:gd name="connsiteY1" fmla="*/ 5429 h 5429"/>
                      <a:gd name="connsiteX2" fmla="*/ 0 w 568090"/>
                      <a:gd name="connsiteY2" fmla="*/ 2715 h 5429"/>
                      <a:gd name="connsiteX3" fmla="*/ 2715 w 568090"/>
                      <a:gd name="connsiteY3" fmla="*/ 0 h 5429"/>
                      <a:gd name="connsiteX4" fmla="*/ 565375 w 568090"/>
                      <a:gd name="connsiteY4" fmla="*/ 0 h 5429"/>
                      <a:gd name="connsiteX5" fmla="*/ 568090 w 568090"/>
                      <a:gd name="connsiteY5" fmla="*/ 2715 h 5429"/>
                      <a:gd name="connsiteX6" fmla="*/ 565375 w 568090"/>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090" h="5429">
                        <a:moveTo>
                          <a:pt x="565375" y="5429"/>
                        </a:moveTo>
                        <a:lnTo>
                          <a:pt x="2715" y="5429"/>
                        </a:lnTo>
                        <a:cubicBezTo>
                          <a:pt x="1219" y="5429"/>
                          <a:pt x="0" y="4210"/>
                          <a:pt x="0" y="2715"/>
                        </a:cubicBezTo>
                        <a:cubicBezTo>
                          <a:pt x="0" y="1219"/>
                          <a:pt x="1219" y="0"/>
                          <a:pt x="2715" y="0"/>
                        </a:cubicBezTo>
                        <a:lnTo>
                          <a:pt x="565375" y="0"/>
                        </a:lnTo>
                        <a:cubicBezTo>
                          <a:pt x="566871" y="0"/>
                          <a:pt x="568090" y="1219"/>
                          <a:pt x="568090" y="2715"/>
                        </a:cubicBezTo>
                        <a:cubicBezTo>
                          <a:pt x="568090" y="4210"/>
                          <a:pt x="566871" y="5429"/>
                          <a:pt x="565375" y="5429"/>
                        </a:cubicBezTo>
                        <a:close/>
                      </a:path>
                    </a:pathLst>
                  </a:custGeom>
                  <a:solidFill>
                    <a:srgbClr val="B28DA3"/>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D0C14C07-11D9-51C9-0694-E2CF1B613984}"/>
                      </a:ext>
                    </a:extLst>
                  </p:cNvPr>
                  <p:cNvSpPr/>
                  <p:nvPr/>
                </p:nvSpPr>
                <p:spPr>
                  <a:xfrm>
                    <a:off x="5173332" y="2946177"/>
                    <a:ext cx="303018" cy="5429"/>
                  </a:xfrm>
                  <a:custGeom>
                    <a:avLst/>
                    <a:gdLst>
                      <a:gd name="connsiteX0" fmla="*/ 300304 w 303018"/>
                      <a:gd name="connsiteY0" fmla="*/ 5429 h 5429"/>
                      <a:gd name="connsiteX1" fmla="*/ 2714 w 303018"/>
                      <a:gd name="connsiteY1" fmla="*/ 5429 h 5429"/>
                      <a:gd name="connsiteX2" fmla="*/ 0 w 303018"/>
                      <a:gd name="connsiteY2" fmla="*/ 2715 h 5429"/>
                      <a:gd name="connsiteX3" fmla="*/ 2714 w 303018"/>
                      <a:gd name="connsiteY3" fmla="*/ 0 h 5429"/>
                      <a:gd name="connsiteX4" fmla="*/ 300304 w 303018"/>
                      <a:gd name="connsiteY4" fmla="*/ 0 h 5429"/>
                      <a:gd name="connsiteX5" fmla="*/ 303019 w 303018"/>
                      <a:gd name="connsiteY5" fmla="*/ 2715 h 5429"/>
                      <a:gd name="connsiteX6" fmla="*/ 300304 w 303018"/>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18" h="5429">
                        <a:moveTo>
                          <a:pt x="300304" y="5429"/>
                        </a:moveTo>
                        <a:lnTo>
                          <a:pt x="2714" y="5429"/>
                        </a:lnTo>
                        <a:cubicBezTo>
                          <a:pt x="1219" y="5429"/>
                          <a:pt x="0" y="4210"/>
                          <a:pt x="0" y="2715"/>
                        </a:cubicBezTo>
                        <a:cubicBezTo>
                          <a:pt x="0" y="1219"/>
                          <a:pt x="1219" y="0"/>
                          <a:pt x="2714" y="0"/>
                        </a:cubicBezTo>
                        <a:lnTo>
                          <a:pt x="300304" y="0"/>
                        </a:lnTo>
                        <a:cubicBezTo>
                          <a:pt x="301800" y="0"/>
                          <a:pt x="303019" y="1219"/>
                          <a:pt x="303019" y="2715"/>
                        </a:cubicBezTo>
                        <a:cubicBezTo>
                          <a:pt x="303028" y="4210"/>
                          <a:pt x="301809" y="5429"/>
                          <a:pt x="300304" y="5429"/>
                        </a:cubicBezTo>
                        <a:close/>
                      </a:path>
                    </a:pathLst>
                  </a:custGeom>
                  <a:solidFill>
                    <a:srgbClr val="B28DA3"/>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8D813CF7-DC0E-A796-40E1-A1EF479FA67A}"/>
                      </a:ext>
                    </a:extLst>
                  </p:cNvPr>
                  <p:cNvSpPr/>
                  <p:nvPr/>
                </p:nvSpPr>
                <p:spPr>
                  <a:xfrm>
                    <a:off x="3895553" y="3267598"/>
                    <a:ext cx="1793043" cy="228400"/>
                  </a:xfrm>
                  <a:custGeom>
                    <a:avLst/>
                    <a:gdLst>
                      <a:gd name="connsiteX0" fmla="*/ 1793044 w 1793043"/>
                      <a:gd name="connsiteY0" fmla="*/ 228400 h 228400"/>
                      <a:gd name="connsiteX1" fmla="*/ 110347 w 1793043"/>
                      <a:gd name="connsiteY1" fmla="*/ 228400 h 228400"/>
                      <a:gd name="connsiteX2" fmla="*/ 0 w 1793043"/>
                      <a:gd name="connsiteY2" fmla="*/ 118053 h 228400"/>
                      <a:gd name="connsiteX3" fmla="*/ 0 w 1793043"/>
                      <a:gd name="connsiteY3" fmla="*/ 110347 h 228400"/>
                      <a:gd name="connsiteX4" fmla="*/ 110347 w 1793043"/>
                      <a:gd name="connsiteY4" fmla="*/ 0 h 228400"/>
                      <a:gd name="connsiteX5" fmla="*/ 1793044 w 1793043"/>
                      <a:gd name="connsiteY5" fmla="*/ 0 h 228400"/>
                      <a:gd name="connsiteX6" fmla="*/ 1793044 w 1793043"/>
                      <a:gd name="connsiteY6" fmla="*/ 228400 h 22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3043" h="228400">
                        <a:moveTo>
                          <a:pt x="1793044" y="228400"/>
                        </a:moveTo>
                        <a:lnTo>
                          <a:pt x="110347" y="228400"/>
                        </a:lnTo>
                        <a:cubicBezTo>
                          <a:pt x="49406" y="228400"/>
                          <a:pt x="0" y="178994"/>
                          <a:pt x="0" y="118053"/>
                        </a:cubicBezTo>
                        <a:lnTo>
                          <a:pt x="0" y="110347"/>
                        </a:lnTo>
                        <a:cubicBezTo>
                          <a:pt x="0" y="49406"/>
                          <a:pt x="49406" y="0"/>
                          <a:pt x="110347" y="0"/>
                        </a:cubicBezTo>
                        <a:lnTo>
                          <a:pt x="1793044" y="0"/>
                        </a:lnTo>
                        <a:lnTo>
                          <a:pt x="1793044" y="228400"/>
                        </a:lnTo>
                        <a:close/>
                      </a:path>
                    </a:pathLst>
                  </a:custGeom>
                  <a:solidFill>
                    <a:srgbClr val="B9B2C1"/>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CE74D8F3-D9C6-8473-3760-3EF805E4A736}"/>
                      </a:ext>
                    </a:extLst>
                  </p:cNvPr>
                  <p:cNvSpPr/>
                  <p:nvPr/>
                </p:nvSpPr>
                <p:spPr>
                  <a:xfrm>
                    <a:off x="4446136" y="3267608"/>
                    <a:ext cx="1277597" cy="228390"/>
                  </a:xfrm>
                  <a:custGeom>
                    <a:avLst/>
                    <a:gdLst>
                      <a:gd name="connsiteX0" fmla="*/ 1239688 w 1277597"/>
                      <a:gd name="connsiteY0" fmla="*/ 228390 h 228390"/>
                      <a:gd name="connsiteX1" fmla="*/ 106546 w 1277597"/>
                      <a:gd name="connsiteY1" fmla="*/ 228390 h 228390"/>
                      <a:gd name="connsiteX2" fmla="*/ 0 w 1277597"/>
                      <a:gd name="connsiteY2" fmla="*/ 121844 h 228390"/>
                      <a:gd name="connsiteX3" fmla="*/ 0 w 1277597"/>
                      <a:gd name="connsiteY3" fmla="*/ 106547 h 228390"/>
                      <a:gd name="connsiteX4" fmla="*/ 106546 w 1277597"/>
                      <a:gd name="connsiteY4" fmla="*/ 0 h 228390"/>
                      <a:gd name="connsiteX5" fmla="*/ 1239678 w 1277597"/>
                      <a:gd name="connsiteY5" fmla="*/ 0 h 228390"/>
                      <a:gd name="connsiteX6" fmla="*/ 1277598 w 1277597"/>
                      <a:gd name="connsiteY6" fmla="*/ 37919 h 228390"/>
                      <a:gd name="connsiteX7" fmla="*/ 1277598 w 1277597"/>
                      <a:gd name="connsiteY7" fmla="*/ 190462 h 228390"/>
                      <a:gd name="connsiteX8" fmla="*/ 1239688 w 1277597"/>
                      <a:gd name="connsiteY8"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597" h="228390">
                        <a:moveTo>
                          <a:pt x="1239688" y="228390"/>
                        </a:moveTo>
                        <a:lnTo>
                          <a:pt x="106546" y="228390"/>
                        </a:lnTo>
                        <a:cubicBezTo>
                          <a:pt x="47701" y="228390"/>
                          <a:pt x="0" y="180689"/>
                          <a:pt x="0" y="121844"/>
                        </a:cubicBezTo>
                        <a:lnTo>
                          <a:pt x="0" y="106547"/>
                        </a:lnTo>
                        <a:cubicBezTo>
                          <a:pt x="0" y="47701"/>
                          <a:pt x="47701" y="0"/>
                          <a:pt x="106546" y="0"/>
                        </a:cubicBezTo>
                        <a:lnTo>
                          <a:pt x="1239678" y="0"/>
                        </a:lnTo>
                        <a:cubicBezTo>
                          <a:pt x="1260624" y="0"/>
                          <a:pt x="1277598" y="16974"/>
                          <a:pt x="1277598" y="37919"/>
                        </a:cubicBezTo>
                        <a:lnTo>
                          <a:pt x="1277598" y="190462"/>
                        </a:lnTo>
                        <a:cubicBezTo>
                          <a:pt x="1277608" y="211407"/>
                          <a:pt x="1260624" y="228390"/>
                          <a:pt x="1239688" y="228390"/>
                        </a:cubicBezTo>
                        <a:close/>
                      </a:path>
                    </a:pathLst>
                  </a:custGeom>
                  <a:solidFill>
                    <a:srgbClr val="C7BFCE"/>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B384D21D-DF5D-3CF0-F2C0-45C190A1892F}"/>
                      </a:ext>
                    </a:extLst>
                  </p:cNvPr>
                  <p:cNvSpPr/>
                  <p:nvPr/>
                </p:nvSpPr>
                <p:spPr>
                  <a:xfrm>
                    <a:off x="4498133" y="3306879"/>
                    <a:ext cx="1225610" cy="145008"/>
                  </a:xfrm>
                  <a:custGeom>
                    <a:avLst/>
                    <a:gdLst>
                      <a:gd name="connsiteX0" fmla="*/ 1225611 w 1225610"/>
                      <a:gd name="connsiteY0" fmla="*/ 145009 h 145008"/>
                      <a:gd name="connsiteX1" fmla="*/ 72504 w 1225610"/>
                      <a:gd name="connsiteY1" fmla="*/ 145009 h 145008"/>
                      <a:gd name="connsiteX2" fmla="*/ 0 w 1225610"/>
                      <a:gd name="connsiteY2" fmla="*/ 72504 h 145008"/>
                      <a:gd name="connsiteX3" fmla="*/ 72504 w 1225610"/>
                      <a:gd name="connsiteY3" fmla="*/ 0 h 145008"/>
                      <a:gd name="connsiteX4" fmla="*/ 1225611 w 1225610"/>
                      <a:gd name="connsiteY4" fmla="*/ 0 h 145008"/>
                      <a:gd name="connsiteX5" fmla="*/ 1225611 w 1225610"/>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5610" h="145008">
                        <a:moveTo>
                          <a:pt x="1225611" y="145009"/>
                        </a:moveTo>
                        <a:lnTo>
                          <a:pt x="72504" y="145009"/>
                        </a:lnTo>
                        <a:cubicBezTo>
                          <a:pt x="32461" y="145009"/>
                          <a:pt x="0" y="112547"/>
                          <a:pt x="0" y="72504"/>
                        </a:cubicBezTo>
                        <a:cubicBezTo>
                          <a:pt x="0" y="32461"/>
                          <a:pt x="32461" y="0"/>
                          <a:pt x="72504" y="0"/>
                        </a:cubicBezTo>
                        <a:lnTo>
                          <a:pt x="1225611" y="0"/>
                        </a:lnTo>
                        <a:lnTo>
                          <a:pt x="1225611" y="145009"/>
                        </a:lnTo>
                        <a:close/>
                      </a:path>
                    </a:pathLst>
                  </a:custGeom>
                  <a:solidFill>
                    <a:srgbClr val="E0DFE5"/>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1301F261-31F7-FF3A-CB60-01D12FB2E899}"/>
                      </a:ext>
                    </a:extLst>
                  </p:cNvPr>
                  <p:cNvSpPr/>
                  <p:nvPr/>
                </p:nvSpPr>
                <p:spPr>
                  <a:xfrm>
                    <a:off x="4020978" y="3039217"/>
                    <a:ext cx="1491291" cy="228390"/>
                  </a:xfrm>
                  <a:custGeom>
                    <a:avLst/>
                    <a:gdLst>
                      <a:gd name="connsiteX0" fmla="*/ 2991 w 1491291"/>
                      <a:gd name="connsiteY0" fmla="*/ 228390 h 228390"/>
                      <a:gd name="connsiteX1" fmla="*/ 1377096 w 1491291"/>
                      <a:gd name="connsiteY1" fmla="*/ 228390 h 228390"/>
                      <a:gd name="connsiteX2" fmla="*/ 1491291 w 1491291"/>
                      <a:gd name="connsiteY2" fmla="*/ 114195 h 228390"/>
                      <a:gd name="connsiteX3" fmla="*/ 1377096 w 1491291"/>
                      <a:gd name="connsiteY3" fmla="*/ 0 h 228390"/>
                      <a:gd name="connsiteX4" fmla="*/ 2991 w 1491291"/>
                      <a:gd name="connsiteY4" fmla="*/ 0 h 228390"/>
                      <a:gd name="connsiteX5" fmla="*/ 0 w 1491291"/>
                      <a:gd name="connsiteY5" fmla="*/ 2991 h 228390"/>
                      <a:gd name="connsiteX6" fmla="*/ 0 w 1491291"/>
                      <a:gd name="connsiteY6" fmla="*/ 225400 h 228390"/>
                      <a:gd name="connsiteX7" fmla="*/ 2991 w 1491291"/>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291" h="228390">
                        <a:moveTo>
                          <a:pt x="2991" y="228390"/>
                        </a:moveTo>
                        <a:lnTo>
                          <a:pt x="1377096" y="228390"/>
                        </a:lnTo>
                        <a:cubicBezTo>
                          <a:pt x="1440161" y="228390"/>
                          <a:pt x="1491291" y="177260"/>
                          <a:pt x="1491291" y="114195"/>
                        </a:cubicBezTo>
                        <a:cubicBezTo>
                          <a:pt x="1491291" y="51130"/>
                          <a:pt x="1440161" y="0"/>
                          <a:pt x="1377096" y="0"/>
                        </a:cubicBezTo>
                        <a:lnTo>
                          <a:pt x="2991" y="0"/>
                        </a:lnTo>
                        <a:cubicBezTo>
                          <a:pt x="1343" y="0"/>
                          <a:pt x="0" y="1343"/>
                          <a:pt x="0" y="2991"/>
                        </a:cubicBezTo>
                        <a:lnTo>
                          <a:pt x="0" y="225400"/>
                        </a:lnTo>
                        <a:cubicBezTo>
                          <a:pt x="10" y="227047"/>
                          <a:pt x="1343" y="228390"/>
                          <a:pt x="2991" y="228390"/>
                        </a:cubicBezTo>
                        <a:close/>
                      </a:path>
                    </a:pathLst>
                  </a:custGeom>
                  <a:solidFill>
                    <a:srgbClr val="D3D2DB"/>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41365BCF-0CC5-38D4-B88F-AF00BD4DC7C8}"/>
                      </a:ext>
                    </a:extLst>
                  </p:cNvPr>
                  <p:cNvSpPr/>
                  <p:nvPr/>
                </p:nvSpPr>
                <p:spPr>
                  <a:xfrm>
                    <a:off x="3958151" y="3039217"/>
                    <a:ext cx="1226105" cy="228390"/>
                  </a:xfrm>
                  <a:custGeom>
                    <a:avLst/>
                    <a:gdLst>
                      <a:gd name="connsiteX0" fmla="*/ 35748 w 1226105"/>
                      <a:gd name="connsiteY0" fmla="*/ 228390 h 228390"/>
                      <a:gd name="connsiteX1" fmla="*/ 1111910 w 1226105"/>
                      <a:gd name="connsiteY1" fmla="*/ 228390 h 228390"/>
                      <a:gd name="connsiteX2" fmla="*/ 1226106 w 1226105"/>
                      <a:gd name="connsiteY2" fmla="*/ 114195 h 228390"/>
                      <a:gd name="connsiteX3" fmla="*/ 1111910 w 1226105"/>
                      <a:gd name="connsiteY3" fmla="*/ 0 h 228390"/>
                      <a:gd name="connsiteX4" fmla="*/ 35748 w 1226105"/>
                      <a:gd name="connsiteY4" fmla="*/ 0 h 228390"/>
                      <a:gd name="connsiteX5" fmla="*/ 0 w 1226105"/>
                      <a:gd name="connsiteY5" fmla="*/ 35747 h 228390"/>
                      <a:gd name="connsiteX6" fmla="*/ 0 w 1226105"/>
                      <a:gd name="connsiteY6" fmla="*/ 192643 h 228390"/>
                      <a:gd name="connsiteX7" fmla="*/ 35748 w 1226105"/>
                      <a:gd name="connsiteY7" fmla="*/ 228390 h 22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6105" h="228390">
                        <a:moveTo>
                          <a:pt x="35748" y="228390"/>
                        </a:moveTo>
                        <a:lnTo>
                          <a:pt x="1111910" y="228390"/>
                        </a:lnTo>
                        <a:cubicBezTo>
                          <a:pt x="1174976" y="228390"/>
                          <a:pt x="1226106" y="177260"/>
                          <a:pt x="1226106" y="114195"/>
                        </a:cubicBezTo>
                        <a:cubicBezTo>
                          <a:pt x="1226106" y="51130"/>
                          <a:pt x="1174976" y="0"/>
                          <a:pt x="1111910" y="0"/>
                        </a:cubicBezTo>
                        <a:lnTo>
                          <a:pt x="35748" y="0"/>
                        </a:lnTo>
                        <a:cubicBezTo>
                          <a:pt x="16002" y="0"/>
                          <a:pt x="0" y="16002"/>
                          <a:pt x="0" y="35747"/>
                        </a:cubicBezTo>
                        <a:lnTo>
                          <a:pt x="0" y="192643"/>
                        </a:lnTo>
                        <a:cubicBezTo>
                          <a:pt x="0" y="212388"/>
                          <a:pt x="16002" y="228390"/>
                          <a:pt x="35748" y="228390"/>
                        </a:cubicBezTo>
                        <a:close/>
                      </a:path>
                    </a:pathLst>
                  </a:custGeom>
                  <a:solidFill>
                    <a:srgbClr val="EBEBED"/>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3656E6E7-4F65-8FC8-1E91-4A89D3BF1859}"/>
                      </a:ext>
                    </a:extLst>
                  </p:cNvPr>
                  <p:cNvSpPr/>
                  <p:nvPr/>
                </p:nvSpPr>
                <p:spPr>
                  <a:xfrm>
                    <a:off x="3958151" y="3078489"/>
                    <a:ext cx="1176213" cy="145008"/>
                  </a:xfrm>
                  <a:custGeom>
                    <a:avLst/>
                    <a:gdLst>
                      <a:gd name="connsiteX0" fmla="*/ 0 w 1176213"/>
                      <a:gd name="connsiteY0" fmla="*/ 145009 h 145008"/>
                      <a:gd name="connsiteX1" fmla="*/ 1103710 w 1176213"/>
                      <a:gd name="connsiteY1" fmla="*/ 145009 h 145008"/>
                      <a:gd name="connsiteX2" fmla="*/ 1176214 w 1176213"/>
                      <a:gd name="connsiteY2" fmla="*/ 72504 h 145008"/>
                      <a:gd name="connsiteX3" fmla="*/ 1103710 w 1176213"/>
                      <a:gd name="connsiteY3" fmla="*/ 0 h 145008"/>
                      <a:gd name="connsiteX4" fmla="*/ 0 w 1176213"/>
                      <a:gd name="connsiteY4" fmla="*/ 0 h 145008"/>
                      <a:gd name="connsiteX5" fmla="*/ 0 w 1176213"/>
                      <a:gd name="connsiteY5" fmla="*/ 145009 h 14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213" h="145008">
                        <a:moveTo>
                          <a:pt x="0" y="145009"/>
                        </a:moveTo>
                        <a:lnTo>
                          <a:pt x="1103710" y="145009"/>
                        </a:lnTo>
                        <a:cubicBezTo>
                          <a:pt x="1143753" y="145009"/>
                          <a:pt x="1176214" y="112547"/>
                          <a:pt x="1176214" y="72504"/>
                        </a:cubicBezTo>
                        <a:cubicBezTo>
                          <a:pt x="1176214" y="32461"/>
                          <a:pt x="1143753" y="0"/>
                          <a:pt x="1103710" y="0"/>
                        </a:cubicBezTo>
                        <a:lnTo>
                          <a:pt x="0" y="0"/>
                        </a:lnTo>
                        <a:lnTo>
                          <a:pt x="0" y="145009"/>
                        </a:lnTo>
                        <a:close/>
                      </a:path>
                    </a:pathLst>
                  </a:custGeom>
                  <a:solidFill>
                    <a:srgbClr val="FFFFFF"/>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DEE731E5-621A-3CFF-BBFA-40EE2837C74B}"/>
                      </a:ext>
                    </a:extLst>
                  </p:cNvPr>
                  <p:cNvSpPr/>
                  <p:nvPr/>
                </p:nvSpPr>
                <p:spPr>
                  <a:xfrm>
                    <a:off x="5158339" y="3353209"/>
                    <a:ext cx="568090" cy="5429"/>
                  </a:xfrm>
                  <a:custGeom>
                    <a:avLst/>
                    <a:gdLst>
                      <a:gd name="connsiteX0" fmla="*/ 565375 w 568090"/>
                      <a:gd name="connsiteY0" fmla="*/ 5429 h 5429"/>
                      <a:gd name="connsiteX1" fmla="*/ 2715 w 568090"/>
                      <a:gd name="connsiteY1" fmla="*/ 5429 h 5429"/>
                      <a:gd name="connsiteX2" fmla="*/ 0 w 568090"/>
                      <a:gd name="connsiteY2" fmla="*/ 2715 h 5429"/>
                      <a:gd name="connsiteX3" fmla="*/ 2715 w 568090"/>
                      <a:gd name="connsiteY3" fmla="*/ 0 h 5429"/>
                      <a:gd name="connsiteX4" fmla="*/ 565375 w 568090"/>
                      <a:gd name="connsiteY4" fmla="*/ 0 h 5429"/>
                      <a:gd name="connsiteX5" fmla="*/ 568090 w 568090"/>
                      <a:gd name="connsiteY5" fmla="*/ 2715 h 5429"/>
                      <a:gd name="connsiteX6" fmla="*/ 565375 w 568090"/>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090" h="5429">
                        <a:moveTo>
                          <a:pt x="565375" y="5429"/>
                        </a:moveTo>
                        <a:lnTo>
                          <a:pt x="2715" y="5429"/>
                        </a:lnTo>
                        <a:cubicBezTo>
                          <a:pt x="1219" y="5429"/>
                          <a:pt x="0" y="4210"/>
                          <a:pt x="0" y="2715"/>
                        </a:cubicBezTo>
                        <a:cubicBezTo>
                          <a:pt x="0" y="1219"/>
                          <a:pt x="1219" y="0"/>
                          <a:pt x="2715" y="0"/>
                        </a:cubicBezTo>
                        <a:lnTo>
                          <a:pt x="565375" y="0"/>
                        </a:lnTo>
                        <a:cubicBezTo>
                          <a:pt x="566871" y="0"/>
                          <a:pt x="568090" y="1219"/>
                          <a:pt x="568090" y="2715"/>
                        </a:cubicBezTo>
                        <a:cubicBezTo>
                          <a:pt x="568100" y="4210"/>
                          <a:pt x="566881" y="5429"/>
                          <a:pt x="565375" y="5429"/>
                        </a:cubicBezTo>
                        <a:close/>
                      </a:path>
                    </a:pathLst>
                  </a:custGeom>
                  <a:solidFill>
                    <a:srgbClr val="FFFFFF"/>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752844B4-7BF3-13A7-57A3-5F1F74E8F1FF}"/>
                      </a:ext>
                    </a:extLst>
                  </p:cNvPr>
                  <p:cNvSpPr/>
                  <p:nvPr/>
                </p:nvSpPr>
                <p:spPr>
                  <a:xfrm>
                    <a:off x="5423439" y="3405778"/>
                    <a:ext cx="303018" cy="5429"/>
                  </a:xfrm>
                  <a:custGeom>
                    <a:avLst/>
                    <a:gdLst>
                      <a:gd name="connsiteX0" fmla="*/ 300304 w 303018"/>
                      <a:gd name="connsiteY0" fmla="*/ 5429 h 5429"/>
                      <a:gd name="connsiteX1" fmla="*/ 2714 w 303018"/>
                      <a:gd name="connsiteY1" fmla="*/ 5429 h 5429"/>
                      <a:gd name="connsiteX2" fmla="*/ 0 w 303018"/>
                      <a:gd name="connsiteY2" fmla="*/ 2714 h 5429"/>
                      <a:gd name="connsiteX3" fmla="*/ 2714 w 303018"/>
                      <a:gd name="connsiteY3" fmla="*/ 0 h 5429"/>
                      <a:gd name="connsiteX4" fmla="*/ 300304 w 303018"/>
                      <a:gd name="connsiteY4" fmla="*/ 0 h 5429"/>
                      <a:gd name="connsiteX5" fmla="*/ 303019 w 303018"/>
                      <a:gd name="connsiteY5" fmla="*/ 2714 h 5429"/>
                      <a:gd name="connsiteX6" fmla="*/ 300304 w 303018"/>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18" h="5429">
                        <a:moveTo>
                          <a:pt x="300304" y="5429"/>
                        </a:moveTo>
                        <a:lnTo>
                          <a:pt x="2714" y="5429"/>
                        </a:lnTo>
                        <a:cubicBezTo>
                          <a:pt x="1219" y="5429"/>
                          <a:pt x="0" y="4210"/>
                          <a:pt x="0" y="2714"/>
                        </a:cubicBezTo>
                        <a:cubicBezTo>
                          <a:pt x="0" y="1219"/>
                          <a:pt x="1219" y="0"/>
                          <a:pt x="2714" y="0"/>
                        </a:cubicBezTo>
                        <a:lnTo>
                          <a:pt x="300304" y="0"/>
                        </a:lnTo>
                        <a:cubicBezTo>
                          <a:pt x="301800" y="0"/>
                          <a:pt x="303019" y="1219"/>
                          <a:pt x="303019" y="2714"/>
                        </a:cubicBezTo>
                        <a:cubicBezTo>
                          <a:pt x="303019" y="4210"/>
                          <a:pt x="301809" y="5429"/>
                          <a:pt x="300304" y="5429"/>
                        </a:cubicBezTo>
                        <a:close/>
                      </a:path>
                    </a:pathLst>
                  </a:custGeom>
                  <a:solidFill>
                    <a:srgbClr val="FFFFFF"/>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26DD32C2-3B9B-DAD5-B16F-9307153FC1AE}"/>
                      </a:ext>
                    </a:extLst>
                  </p:cNvPr>
                  <p:cNvSpPr/>
                  <p:nvPr/>
                </p:nvSpPr>
                <p:spPr>
                  <a:xfrm>
                    <a:off x="3957227" y="3124104"/>
                    <a:ext cx="220075" cy="5429"/>
                  </a:xfrm>
                  <a:custGeom>
                    <a:avLst/>
                    <a:gdLst>
                      <a:gd name="connsiteX0" fmla="*/ 217361 w 220075"/>
                      <a:gd name="connsiteY0" fmla="*/ 5429 h 5429"/>
                      <a:gd name="connsiteX1" fmla="*/ 2715 w 220075"/>
                      <a:gd name="connsiteY1" fmla="*/ 5429 h 5429"/>
                      <a:gd name="connsiteX2" fmla="*/ 0 w 220075"/>
                      <a:gd name="connsiteY2" fmla="*/ 2715 h 5429"/>
                      <a:gd name="connsiteX3" fmla="*/ 2715 w 220075"/>
                      <a:gd name="connsiteY3" fmla="*/ 0 h 5429"/>
                      <a:gd name="connsiteX4" fmla="*/ 217361 w 220075"/>
                      <a:gd name="connsiteY4" fmla="*/ 0 h 5429"/>
                      <a:gd name="connsiteX5" fmla="*/ 220075 w 220075"/>
                      <a:gd name="connsiteY5" fmla="*/ 2715 h 5429"/>
                      <a:gd name="connsiteX6" fmla="*/ 217361 w 220075"/>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75" h="5429">
                        <a:moveTo>
                          <a:pt x="217361" y="5429"/>
                        </a:moveTo>
                        <a:lnTo>
                          <a:pt x="2715" y="5429"/>
                        </a:lnTo>
                        <a:cubicBezTo>
                          <a:pt x="1219" y="5429"/>
                          <a:pt x="0" y="4210"/>
                          <a:pt x="0" y="2715"/>
                        </a:cubicBezTo>
                        <a:cubicBezTo>
                          <a:pt x="0" y="1219"/>
                          <a:pt x="1219" y="0"/>
                          <a:pt x="2715" y="0"/>
                        </a:cubicBezTo>
                        <a:lnTo>
                          <a:pt x="217361" y="0"/>
                        </a:lnTo>
                        <a:cubicBezTo>
                          <a:pt x="218856" y="0"/>
                          <a:pt x="220075" y="1219"/>
                          <a:pt x="220075" y="2715"/>
                        </a:cubicBezTo>
                        <a:cubicBezTo>
                          <a:pt x="220075" y="4210"/>
                          <a:pt x="218856" y="5429"/>
                          <a:pt x="217361" y="5429"/>
                        </a:cubicBezTo>
                        <a:close/>
                      </a:path>
                    </a:pathLst>
                  </a:custGeom>
                  <a:solidFill>
                    <a:srgbClr val="B9B2C1"/>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DDDCCE31-DE03-B819-3BE0-DF3F7CC0F0CF}"/>
                      </a:ext>
                    </a:extLst>
                  </p:cNvPr>
                  <p:cNvSpPr/>
                  <p:nvPr/>
                </p:nvSpPr>
                <p:spPr>
                  <a:xfrm>
                    <a:off x="3954989" y="3172453"/>
                    <a:ext cx="303009" cy="5429"/>
                  </a:xfrm>
                  <a:custGeom>
                    <a:avLst/>
                    <a:gdLst>
                      <a:gd name="connsiteX0" fmla="*/ 300295 w 303009"/>
                      <a:gd name="connsiteY0" fmla="*/ 5429 h 5429"/>
                      <a:gd name="connsiteX1" fmla="*/ 2715 w 303009"/>
                      <a:gd name="connsiteY1" fmla="*/ 5429 h 5429"/>
                      <a:gd name="connsiteX2" fmla="*/ 0 w 303009"/>
                      <a:gd name="connsiteY2" fmla="*/ 2715 h 5429"/>
                      <a:gd name="connsiteX3" fmla="*/ 2715 w 303009"/>
                      <a:gd name="connsiteY3" fmla="*/ 0 h 5429"/>
                      <a:gd name="connsiteX4" fmla="*/ 300295 w 303009"/>
                      <a:gd name="connsiteY4" fmla="*/ 0 h 5429"/>
                      <a:gd name="connsiteX5" fmla="*/ 303009 w 303009"/>
                      <a:gd name="connsiteY5" fmla="*/ 2715 h 5429"/>
                      <a:gd name="connsiteX6" fmla="*/ 300295 w 303009"/>
                      <a:gd name="connsiteY6" fmla="*/ 5429 h 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09" h="5429">
                        <a:moveTo>
                          <a:pt x="300295" y="5429"/>
                        </a:moveTo>
                        <a:lnTo>
                          <a:pt x="2715" y="5429"/>
                        </a:lnTo>
                        <a:cubicBezTo>
                          <a:pt x="1219" y="5429"/>
                          <a:pt x="0" y="4210"/>
                          <a:pt x="0" y="2715"/>
                        </a:cubicBezTo>
                        <a:cubicBezTo>
                          <a:pt x="0" y="1219"/>
                          <a:pt x="1219" y="0"/>
                          <a:pt x="2715" y="0"/>
                        </a:cubicBezTo>
                        <a:lnTo>
                          <a:pt x="300295" y="0"/>
                        </a:lnTo>
                        <a:cubicBezTo>
                          <a:pt x="301790" y="0"/>
                          <a:pt x="303009" y="1219"/>
                          <a:pt x="303009" y="2715"/>
                        </a:cubicBezTo>
                        <a:cubicBezTo>
                          <a:pt x="303019" y="4210"/>
                          <a:pt x="301800" y="5429"/>
                          <a:pt x="300295" y="5429"/>
                        </a:cubicBezTo>
                        <a:close/>
                      </a:path>
                    </a:pathLst>
                  </a:custGeom>
                  <a:solidFill>
                    <a:srgbClr val="B9B2C1"/>
                  </a:solidFill>
                  <a:ln w="9525" cap="flat">
                    <a:noFill/>
                    <a:prstDash val="solid"/>
                    <a:miter/>
                  </a:ln>
                </p:spPr>
                <p:txBody>
                  <a:bodyPr rtlCol="0" anchor="ctr"/>
                  <a:lstStyle/>
                  <a:p>
                    <a:endParaRPr lang="zh-CN" altLang="en-US"/>
                  </a:p>
                </p:txBody>
              </p:sp>
            </p:grpSp>
            <p:sp>
              <p:nvSpPr>
                <p:cNvPr id="87" name="任意多边形: 形状 86">
                  <a:extLst>
                    <a:ext uri="{FF2B5EF4-FFF2-40B4-BE49-F238E27FC236}">
                      <a16:creationId xmlns:a16="http://schemas.microsoft.com/office/drawing/2014/main" id="{0E27F111-6FB6-12B9-2718-D69B130527B3}"/>
                    </a:ext>
                  </a:extLst>
                </p:cNvPr>
                <p:cNvSpPr/>
                <p:nvPr/>
              </p:nvSpPr>
              <p:spPr>
                <a:xfrm>
                  <a:off x="4113047" y="1898465"/>
                  <a:ext cx="1151581" cy="232638"/>
                </a:xfrm>
                <a:custGeom>
                  <a:avLst/>
                  <a:gdLst>
                    <a:gd name="connsiteX0" fmla="*/ 1138419 w 1151581"/>
                    <a:gd name="connsiteY0" fmla="*/ 232639 h 232638"/>
                    <a:gd name="connsiteX1" fmla="*/ 115252 w 1151581"/>
                    <a:gd name="connsiteY1" fmla="*/ 232639 h 232638"/>
                    <a:gd name="connsiteX2" fmla="*/ 0 w 1151581"/>
                    <a:gd name="connsiteY2" fmla="*/ 117386 h 232638"/>
                    <a:gd name="connsiteX3" fmla="*/ 0 w 1151581"/>
                    <a:gd name="connsiteY3" fmla="*/ 115253 h 232638"/>
                    <a:gd name="connsiteX4" fmla="*/ 115252 w 1151581"/>
                    <a:gd name="connsiteY4" fmla="*/ 0 h 232638"/>
                    <a:gd name="connsiteX5" fmla="*/ 1138419 w 1151581"/>
                    <a:gd name="connsiteY5" fmla="*/ 0 h 232638"/>
                    <a:gd name="connsiteX6" fmla="*/ 1151582 w 1151581"/>
                    <a:gd name="connsiteY6" fmla="*/ 13164 h 232638"/>
                    <a:gd name="connsiteX7" fmla="*/ 1151582 w 1151581"/>
                    <a:gd name="connsiteY7" fmla="*/ 219485 h 232638"/>
                    <a:gd name="connsiteX8" fmla="*/ 1138419 w 1151581"/>
                    <a:gd name="connsiteY8" fmla="*/ 232639 h 23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1581" h="232638">
                      <a:moveTo>
                        <a:pt x="1138419" y="232639"/>
                      </a:moveTo>
                      <a:lnTo>
                        <a:pt x="115252" y="232639"/>
                      </a:lnTo>
                      <a:cubicBezTo>
                        <a:pt x="51597" y="232639"/>
                        <a:pt x="0" y="181042"/>
                        <a:pt x="0" y="117386"/>
                      </a:cubicBezTo>
                      <a:lnTo>
                        <a:pt x="0" y="115253"/>
                      </a:lnTo>
                      <a:cubicBezTo>
                        <a:pt x="0" y="51597"/>
                        <a:pt x="51597" y="0"/>
                        <a:pt x="115252" y="0"/>
                      </a:cubicBezTo>
                      <a:lnTo>
                        <a:pt x="1138419" y="0"/>
                      </a:lnTo>
                      <a:cubicBezTo>
                        <a:pt x="1145686" y="0"/>
                        <a:pt x="1151582" y="5887"/>
                        <a:pt x="1151582" y="13164"/>
                      </a:cubicBezTo>
                      <a:lnTo>
                        <a:pt x="1151582" y="219485"/>
                      </a:lnTo>
                      <a:cubicBezTo>
                        <a:pt x="1151582" y="226743"/>
                        <a:pt x="1145686" y="232639"/>
                        <a:pt x="1138419" y="232639"/>
                      </a:cubicBezTo>
                      <a:close/>
                    </a:path>
                  </a:pathLst>
                </a:custGeom>
                <a:solidFill>
                  <a:srgbClr val="B9B2C1"/>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5873BE1C-392F-1B4A-7851-729801000D6E}"/>
                    </a:ext>
                  </a:extLst>
                </p:cNvPr>
                <p:cNvSpPr/>
                <p:nvPr/>
              </p:nvSpPr>
              <p:spPr>
                <a:xfrm>
                  <a:off x="4377223" y="1898465"/>
                  <a:ext cx="939393" cy="232638"/>
                </a:xfrm>
                <a:custGeom>
                  <a:avLst/>
                  <a:gdLst>
                    <a:gd name="connsiteX0" fmla="*/ 906580 w 939393"/>
                    <a:gd name="connsiteY0" fmla="*/ 232639 h 232638"/>
                    <a:gd name="connsiteX1" fmla="*/ 115253 w 939393"/>
                    <a:gd name="connsiteY1" fmla="*/ 232639 h 232638"/>
                    <a:gd name="connsiteX2" fmla="*/ 0 w 939393"/>
                    <a:gd name="connsiteY2" fmla="*/ 117386 h 232638"/>
                    <a:gd name="connsiteX3" fmla="*/ 0 w 939393"/>
                    <a:gd name="connsiteY3" fmla="*/ 115253 h 232638"/>
                    <a:gd name="connsiteX4" fmla="*/ 115253 w 939393"/>
                    <a:gd name="connsiteY4" fmla="*/ 0 h 232638"/>
                    <a:gd name="connsiteX5" fmla="*/ 906580 w 939393"/>
                    <a:gd name="connsiteY5" fmla="*/ 0 h 232638"/>
                    <a:gd name="connsiteX6" fmla="*/ 939394 w 939393"/>
                    <a:gd name="connsiteY6" fmla="*/ 32823 h 232638"/>
                    <a:gd name="connsiteX7" fmla="*/ 939394 w 939393"/>
                    <a:gd name="connsiteY7" fmla="*/ 199825 h 232638"/>
                    <a:gd name="connsiteX8" fmla="*/ 906580 w 939393"/>
                    <a:gd name="connsiteY8" fmla="*/ 232639 h 23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393" h="232638">
                      <a:moveTo>
                        <a:pt x="906580" y="232639"/>
                      </a:moveTo>
                      <a:lnTo>
                        <a:pt x="115253" y="232639"/>
                      </a:lnTo>
                      <a:cubicBezTo>
                        <a:pt x="51597" y="232639"/>
                        <a:pt x="0" y="181042"/>
                        <a:pt x="0" y="117386"/>
                      </a:cubicBezTo>
                      <a:lnTo>
                        <a:pt x="0" y="115253"/>
                      </a:lnTo>
                      <a:cubicBezTo>
                        <a:pt x="0" y="51597"/>
                        <a:pt x="51597" y="0"/>
                        <a:pt x="115253" y="0"/>
                      </a:cubicBezTo>
                      <a:lnTo>
                        <a:pt x="906580" y="0"/>
                      </a:lnTo>
                      <a:cubicBezTo>
                        <a:pt x="924706" y="0"/>
                        <a:pt x="939394" y="14697"/>
                        <a:pt x="939394" y="32823"/>
                      </a:cubicBezTo>
                      <a:lnTo>
                        <a:pt x="939394" y="199825"/>
                      </a:lnTo>
                      <a:cubicBezTo>
                        <a:pt x="939394" y="217942"/>
                        <a:pt x="924706" y="232639"/>
                        <a:pt x="906580" y="232639"/>
                      </a:cubicBezTo>
                      <a:close/>
                    </a:path>
                  </a:pathLst>
                </a:custGeom>
                <a:solidFill>
                  <a:srgbClr val="C7BFCE"/>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B337E939-D41B-8E6E-5FF6-88BF19FCE097}"/>
                    </a:ext>
                  </a:extLst>
                </p:cNvPr>
                <p:cNvSpPr/>
                <p:nvPr/>
              </p:nvSpPr>
              <p:spPr>
                <a:xfrm>
                  <a:off x="4415456" y="1938108"/>
                  <a:ext cx="901160" cy="146380"/>
                </a:xfrm>
                <a:custGeom>
                  <a:avLst/>
                  <a:gdLst>
                    <a:gd name="connsiteX0" fmla="*/ 901160 w 901160"/>
                    <a:gd name="connsiteY0" fmla="*/ 146380 h 146380"/>
                    <a:gd name="connsiteX1" fmla="*/ 72847 w 901160"/>
                    <a:gd name="connsiteY1" fmla="*/ 146380 h 146380"/>
                    <a:gd name="connsiteX2" fmla="*/ 0 w 901160"/>
                    <a:gd name="connsiteY2" fmla="*/ 73533 h 146380"/>
                    <a:gd name="connsiteX3" fmla="*/ 0 w 901160"/>
                    <a:gd name="connsiteY3" fmla="*/ 72847 h 146380"/>
                    <a:gd name="connsiteX4" fmla="*/ 72847 w 901160"/>
                    <a:gd name="connsiteY4" fmla="*/ 0 h 146380"/>
                    <a:gd name="connsiteX5" fmla="*/ 901160 w 901160"/>
                    <a:gd name="connsiteY5" fmla="*/ 0 h 146380"/>
                    <a:gd name="connsiteX6" fmla="*/ 901160 w 901160"/>
                    <a:gd name="connsiteY6" fmla="*/ 146380 h 14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160" h="146380">
                      <a:moveTo>
                        <a:pt x="901160" y="146380"/>
                      </a:moveTo>
                      <a:lnTo>
                        <a:pt x="72847" y="146380"/>
                      </a:lnTo>
                      <a:cubicBezTo>
                        <a:pt x="32614" y="146380"/>
                        <a:pt x="0" y="113767"/>
                        <a:pt x="0" y="73533"/>
                      </a:cubicBezTo>
                      <a:lnTo>
                        <a:pt x="0" y="72847"/>
                      </a:lnTo>
                      <a:cubicBezTo>
                        <a:pt x="0" y="32614"/>
                        <a:pt x="32614" y="0"/>
                        <a:pt x="72847" y="0"/>
                      </a:cubicBezTo>
                      <a:lnTo>
                        <a:pt x="901160" y="0"/>
                      </a:lnTo>
                      <a:lnTo>
                        <a:pt x="901160" y="146380"/>
                      </a:lnTo>
                      <a:close/>
                    </a:path>
                  </a:pathLst>
                </a:custGeom>
                <a:solidFill>
                  <a:srgbClr val="E0DFE5"/>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9D4AD5BE-7CEB-AC4A-6F6B-4B881A9D4525}"/>
                    </a:ext>
                  </a:extLst>
                </p:cNvPr>
                <p:cNvSpPr/>
                <p:nvPr/>
              </p:nvSpPr>
              <p:spPr>
                <a:xfrm>
                  <a:off x="5101113" y="1984171"/>
                  <a:ext cx="220113" cy="5467"/>
                </a:xfrm>
                <a:custGeom>
                  <a:avLst/>
                  <a:gdLst>
                    <a:gd name="connsiteX0" fmla="*/ 217380 w 220113"/>
                    <a:gd name="connsiteY0" fmla="*/ 5467 h 5467"/>
                    <a:gd name="connsiteX1" fmla="*/ 2734 w 220113"/>
                    <a:gd name="connsiteY1" fmla="*/ 5467 h 5467"/>
                    <a:gd name="connsiteX2" fmla="*/ 0 w 220113"/>
                    <a:gd name="connsiteY2" fmla="*/ 2734 h 5467"/>
                    <a:gd name="connsiteX3" fmla="*/ 2734 w 220113"/>
                    <a:gd name="connsiteY3" fmla="*/ 0 h 5467"/>
                    <a:gd name="connsiteX4" fmla="*/ 217380 w 220113"/>
                    <a:gd name="connsiteY4" fmla="*/ 0 h 5467"/>
                    <a:gd name="connsiteX5" fmla="*/ 220113 w 220113"/>
                    <a:gd name="connsiteY5" fmla="*/ 2734 h 5467"/>
                    <a:gd name="connsiteX6" fmla="*/ 217380 w 220113"/>
                    <a:gd name="connsiteY6" fmla="*/ 5467 h 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113" h="5467">
                      <a:moveTo>
                        <a:pt x="217380" y="5467"/>
                      </a:moveTo>
                      <a:lnTo>
                        <a:pt x="2734" y="5467"/>
                      </a:lnTo>
                      <a:cubicBezTo>
                        <a:pt x="1229" y="5467"/>
                        <a:pt x="0" y="4239"/>
                        <a:pt x="0" y="2734"/>
                      </a:cubicBezTo>
                      <a:cubicBezTo>
                        <a:pt x="0" y="1229"/>
                        <a:pt x="1229" y="0"/>
                        <a:pt x="2734" y="0"/>
                      </a:cubicBezTo>
                      <a:lnTo>
                        <a:pt x="217380" y="0"/>
                      </a:lnTo>
                      <a:cubicBezTo>
                        <a:pt x="218885" y="0"/>
                        <a:pt x="220113" y="1229"/>
                        <a:pt x="220113" y="2734"/>
                      </a:cubicBezTo>
                      <a:cubicBezTo>
                        <a:pt x="220113" y="4239"/>
                        <a:pt x="218894" y="5467"/>
                        <a:pt x="217380" y="5467"/>
                      </a:cubicBezTo>
                      <a:close/>
                    </a:path>
                  </a:pathLst>
                </a:custGeom>
                <a:solidFill>
                  <a:srgbClr val="B9B2C1"/>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5C41F3DF-9198-7FB3-53B2-CE5882338029}"/>
                    </a:ext>
                  </a:extLst>
                </p:cNvPr>
                <p:cNvSpPr/>
                <p:nvPr/>
              </p:nvSpPr>
              <p:spPr>
                <a:xfrm>
                  <a:off x="5017131" y="2032968"/>
                  <a:ext cx="303047" cy="5467"/>
                </a:xfrm>
                <a:custGeom>
                  <a:avLst/>
                  <a:gdLst>
                    <a:gd name="connsiteX0" fmla="*/ 300314 w 303047"/>
                    <a:gd name="connsiteY0" fmla="*/ 5467 h 5467"/>
                    <a:gd name="connsiteX1" fmla="*/ 2734 w 303047"/>
                    <a:gd name="connsiteY1" fmla="*/ 5467 h 5467"/>
                    <a:gd name="connsiteX2" fmla="*/ 0 w 303047"/>
                    <a:gd name="connsiteY2" fmla="*/ 2734 h 5467"/>
                    <a:gd name="connsiteX3" fmla="*/ 2734 w 303047"/>
                    <a:gd name="connsiteY3" fmla="*/ 0 h 5467"/>
                    <a:gd name="connsiteX4" fmla="*/ 300314 w 303047"/>
                    <a:gd name="connsiteY4" fmla="*/ 0 h 5467"/>
                    <a:gd name="connsiteX5" fmla="*/ 303048 w 303047"/>
                    <a:gd name="connsiteY5" fmla="*/ 2734 h 5467"/>
                    <a:gd name="connsiteX6" fmla="*/ 300314 w 303047"/>
                    <a:gd name="connsiteY6" fmla="*/ 5467 h 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47" h="5467">
                      <a:moveTo>
                        <a:pt x="300314" y="5467"/>
                      </a:moveTo>
                      <a:lnTo>
                        <a:pt x="2734" y="5467"/>
                      </a:lnTo>
                      <a:cubicBezTo>
                        <a:pt x="1229" y="5467"/>
                        <a:pt x="0" y="4239"/>
                        <a:pt x="0" y="2734"/>
                      </a:cubicBezTo>
                      <a:cubicBezTo>
                        <a:pt x="0" y="1229"/>
                        <a:pt x="1229" y="0"/>
                        <a:pt x="2734" y="0"/>
                      </a:cubicBezTo>
                      <a:lnTo>
                        <a:pt x="300314" y="0"/>
                      </a:lnTo>
                      <a:cubicBezTo>
                        <a:pt x="301819" y="0"/>
                        <a:pt x="303048" y="1229"/>
                        <a:pt x="303048" y="2734"/>
                      </a:cubicBezTo>
                      <a:cubicBezTo>
                        <a:pt x="303048" y="4239"/>
                        <a:pt x="301819" y="5467"/>
                        <a:pt x="300314" y="5467"/>
                      </a:cubicBezTo>
                      <a:close/>
                    </a:path>
                  </a:pathLst>
                </a:custGeom>
                <a:solidFill>
                  <a:srgbClr val="B9B2C1"/>
                </a:solidFill>
                <a:ln w="9525" cap="flat">
                  <a:noFill/>
                  <a:prstDash val="solid"/>
                  <a:miter/>
                </a:ln>
              </p:spPr>
              <p:txBody>
                <a:bodyPr rtlCol="0" anchor="ctr"/>
                <a:lstStyle/>
                <a:p>
                  <a:endParaRPr lang="zh-CN" altLang="en-US"/>
                </a:p>
              </p:txBody>
            </p:sp>
          </p:grpSp>
          <p:grpSp>
            <p:nvGrpSpPr>
              <p:cNvPr id="18" name="组合 17">
                <a:extLst>
                  <a:ext uri="{FF2B5EF4-FFF2-40B4-BE49-F238E27FC236}">
                    <a16:creationId xmlns:a16="http://schemas.microsoft.com/office/drawing/2014/main" id="{E751C138-98AD-647D-8B63-9CE944474373}"/>
                  </a:ext>
                </a:extLst>
              </p:cNvPr>
              <p:cNvGrpSpPr/>
              <p:nvPr/>
            </p:nvGrpSpPr>
            <p:grpSpPr>
              <a:xfrm>
                <a:off x="4703111" y="1232344"/>
                <a:ext cx="736424" cy="666197"/>
                <a:chOff x="4703111" y="1232344"/>
                <a:chExt cx="736424" cy="666197"/>
              </a:xfrm>
            </p:grpSpPr>
            <p:sp>
              <p:nvSpPr>
                <p:cNvPr id="76" name="任意多边形: 形状 75">
                  <a:extLst>
                    <a:ext uri="{FF2B5EF4-FFF2-40B4-BE49-F238E27FC236}">
                      <a16:creationId xmlns:a16="http://schemas.microsoft.com/office/drawing/2014/main" id="{D1A4BE66-7A7E-F95F-5C42-0AD15747628A}"/>
                    </a:ext>
                  </a:extLst>
                </p:cNvPr>
                <p:cNvSpPr/>
                <p:nvPr/>
              </p:nvSpPr>
              <p:spPr>
                <a:xfrm>
                  <a:off x="5209627" y="1286005"/>
                  <a:ext cx="229909" cy="299935"/>
                </a:xfrm>
                <a:custGeom>
                  <a:avLst/>
                  <a:gdLst>
                    <a:gd name="connsiteX0" fmla="*/ 20560 w 229909"/>
                    <a:gd name="connsiteY0" fmla="*/ 299936 h 299935"/>
                    <a:gd name="connsiteX1" fmla="*/ 2996 w 229909"/>
                    <a:gd name="connsiteY1" fmla="*/ 290077 h 299935"/>
                    <a:gd name="connsiteX2" fmla="*/ 9863 w 229909"/>
                    <a:gd name="connsiteY2" fmla="*/ 261864 h 299935"/>
                    <a:gd name="connsiteX3" fmla="*/ 187895 w 229909"/>
                    <a:gd name="connsiteY3" fmla="*/ 74974 h 299935"/>
                    <a:gd name="connsiteX4" fmla="*/ 26037 w 229909"/>
                    <a:gd name="connsiteY4" fmla="*/ 52753 h 299935"/>
                    <a:gd name="connsiteX5" fmla="*/ 757 w 229909"/>
                    <a:gd name="connsiteY5" fmla="*/ 38465 h 299935"/>
                    <a:gd name="connsiteX6" fmla="*/ 15044 w 229909"/>
                    <a:gd name="connsiteY6" fmla="*/ 13186 h 299935"/>
                    <a:gd name="connsiteX7" fmla="*/ 227471 w 229909"/>
                    <a:gd name="connsiteY7" fmla="*/ 63983 h 299935"/>
                    <a:gd name="connsiteX8" fmla="*/ 31218 w 229909"/>
                    <a:gd name="connsiteY8" fmla="*/ 296945 h 299935"/>
                    <a:gd name="connsiteX9" fmla="*/ 20560 w 229909"/>
                    <a:gd name="connsiteY9" fmla="*/ 299936 h 29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909" h="299935">
                      <a:moveTo>
                        <a:pt x="20560" y="299936"/>
                      </a:moveTo>
                      <a:cubicBezTo>
                        <a:pt x="13625" y="299936"/>
                        <a:pt x="6863" y="296431"/>
                        <a:pt x="2996" y="290077"/>
                      </a:cubicBezTo>
                      <a:cubicBezTo>
                        <a:pt x="-2901" y="280391"/>
                        <a:pt x="176" y="267760"/>
                        <a:pt x="9863" y="261864"/>
                      </a:cubicBezTo>
                      <a:cubicBezTo>
                        <a:pt x="91521" y="212115"/>
                        <a:pt x="200753" y="121247"/>
                        <a:pt x="187895" y="74974"/>
                      </a:cubicBezTo>
                      <a:cubicBezTo>
                        <a:pt x="173760" y="24082"/>
                        <a:pt x="63527" y="42342"/>
                        <a:pt x="26037" y="52753"/>
                      </a:cubicBezTo>
                      <a:cubicBezTo>
                        <a:pt x="15092" y="55820"/>
                        <a:pt x="3786" y="49390"/>
                        <a:pt x="757" y="38465"/>
                      </a:cubicBezTo>
                      <a:cubicBezTo>
                        <a:pt x="-2272" y="27530"/>
                        <a:pt x="4110" y="16215"/>
                        <a:pt x="15044" y="13186"/>
                      </a:cubicBezTo>
                      <a:cubicBezTo>
                        <a:pt x="22569" y="11090"/>
                        <a:pt x="199477" y="-36792"/>
                        <a:pt x="227471" y="63983"/>
                      </a:cubicBezTo>
                      <a:cubicBezTo>
                        <a:pt x="253141" y="156413"/>
                        <a:pt x="68499" y="274256"/>
                        <a:pt x="31218" y="296945"/>
                      </a:cubicBezTo>
                      <a:cubicBezTo>
                        <a:pt x="27884" y="298964"/>
                        <a:pt x="24198" y="299936"/>
                        <a:pt x="20560" y="299936"/>
                      </a:cubicBezTo>
                      <a:close/>
                    </a:path>
                  </a:pathLst>
                </a:custGeom>
                <a:solidFill>
                  <a:srgbClr val="FCA338"/>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0842BFD5-AC2F-C337-BF79-931E0B559166}"/>
                    </a:ext>
                  </a:extLst>
                </p:cNvPr>
                <p:cNvSpPr/>
                <p:nvPr/>
              </p:nvSpPr>
              <p:spPr>
                <a:xfrm>
                  <a:off x="4896269" y="1232344"/>
                  <a:ext cx="410717" cy="465162"/>
                </a:xfrm>
                <a:custGeom>
                  <a:avLst/>
                  <a:gdLst>
                    <a:gd name="connsiteX0" fmla="*/ 205359 w 410717"/>
                    <a:gd name="connsiteY0" fmla="*/ 465163 h 465162"/>
                    <a:gd name="connsiteX1" fmla="*/ 0 w 410717"/>
                    <a:gd name="connsiteY1" fmla="*/ 259804 h 465162"/>
                    <a:gd name="connsiteX2" fmla="*/ 0 w 410717"/>
                    <a:gd name="connsiteY2" fmla="*/ 41824 h 465162"/>
                    <a:gd name="connsiteX3" fmla="*/ 41824 w 410717"/>
                    <a:gd name="connsiteY3" fmla="*/ 0 h 465162"/>
                    <a:gd name="connsiteX4" fmla="*/ 368894 w 410717"/>
                    <a:gd name="connsiteY4" fmla="*/ 0 h 465162"/>
                    <a:gd name="connsiteX5" fmla="*/ 410718 w 410717"/>
                    <a:gd name="connsiteY5" fmla="*/ 41824 h 465162"/>
                    <a:gd name="connsiteX6" fmla="*/ 410718 w 410717"/>
                    <a:gd name="connsiteY6" fmla="*/ 259804 h 465162"/>
                    <a:gd name="connsiteX7" fmla="*/ 205359 w 410717"/>
                    <a:gd name="connsiteY7" fmla="*/ 465163 h 46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717" h="465162">
                      <a:moveTo>
                        <a:pt x="205359" y="465163"/>
                      </a:moveTo>
                      <a:cubicBezTo>
                        <a:pt x="91945" y="465163"/>
                        <a:pt x="0" y="373218"/>
                        <a:pt x="0" y="259804"/>
                      </a:cubicBezTo>
                      <a:lnTo>
                        <a:pt x="0" y="41824"/>
                      </a:lnTo>
                      <a:cubicBezTo>
                        <a:pt x="0" y="18726"/>
                        <a:pt x="18726" y="0"/>
                        <a:pt x="41824" y="0"/>
                      </a:cubicBezTo>
                      <a:lnTo>
                        <a:pt x="368894" y="0"/>
                      </a:lnTo>
                      <a:cubicBezTo>
                        <a:pt x="391992" y="0"/>
                        <a:pt x="410718" y="18726"/>
                        <a:pt x="410718" y="41824"/>
                      </a:cubicBezTo>
                      <a:lnTo>
                        <a:pt x="410718" y="259804"/>
                      </a:lnTo>
                      <a:cubicBezTo>
                        <a:pt x="410718" y="373218"/>
                        <a:pt x="318773" y="465163"/>
                        <a:pt x="205359" y="465163"/>
                      </a:cubicBezTo>
                      <a:close/>
                    </a:path>
                  </a:pathLst>
                </a:custGeom>
                <a:solidFill>
                  <a:srgbClr val="FCA338"/>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0D7327B4-8FD2-DFAD-3363-AE51C6D977C7}"/>
                    </a:ext>
                  </a:extLst>
                </p:cNvPr>
                <p:cNvSpPr/>
                <p:nvPr/>
              </p:nvSpPr>
              <p:spPr>
                <a:xfrm>
                  <a:off x="5062832" y="1601828"/>
                  <a:ext cx="77581" cy="246430"/>
                </a:xfrm>
                <a:custGeom>
                  <a:avLst/>
                  <a:gdLst>
                    <a:gd name="connsiteX0" fmla="*/ 0 w 77581"/>
                    <a:gd name="connsiteY0" fmla="*/ 0 h 246430"/>
                    <a:gd name="connsiteX1" fmla="*/ 77581 w 77581"/>
                    <a:gd name="connsiteY1" fmla="*/ 0 h 246430"/>
                    <a:gd name="connsiteX2" fmla="*/ 77581 w 77581"/>
                    <a:gd name="connsiteY2" fmla="*/ 246431 h 246430"/>
                    <a:gd name="connsiteX3" fmla="*/ 0 w 77581"/>
                    <a:gd name="connsiteY3" fmla="*/ 246431 h 246430"/>
                  </a:gdLst>
                  <a:ahLst/>
                  <a:cxnLst>
                    <a:cxn ang="0">
                      <a:pos x="connsiteX0" y="connsiteY0"/>
                    </a:cxn>
                    <a:cxn ang="0">
                      <a:pos x="connsiteX1" y="connsiteY1"/>
                    </a:cxn>
                    <a:cxn ang="0">
                      <a:pos x="connsiteX2" y="connsiteY2"/>
                    </a:cxn>
                    <a:cxn ang="0">
                      <a:pos x="connsiteX3" y="connsiteY3"/>
                    </a:cxn>
                  </a:cxnLst>
                  <a:rect l="l" t="t" r="r" b="b"/>
                  <a:pathLst>
                    <a:path w="77581" h="246430">
                      <a:moveTo>
                        <a:pt x="0" y="0"/>
                      </a:moveTo>
                      <a:lnTo>
                        <a:pt x="77581" y="0"/>
                      </a:lnTo>
                      <a:lnTo>
                        <a:pt x="77581" y="246431"/>
                      </a:lnTo>
                      <a:lnTo>
                        <a:pt x="0" y="246431"/>
                      </a:lnTo>
                      <a:close/>
                    </a:path>
                  </a:pathLst>
                </a:custGeom>
                <a:solidFill>
                  <a:srgbClr val="FCA338"/>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5AC566B8-8059-81BC-6F96-E80AE9C0C3EB}"/>
                    </a:ext>
                  </a:extLst>
                </p:cNvPr>
                <p:cNvSpPr/>
                <p:nvPr/>
              </p:nvSpPr>
              <p:spPr>
                <a:xfrm>
                  <a:off x="4948752" y="1798062"/>
                  <a:ext cx="305752" cy="100393"/>
                </a:xfrm>
                <a:custGeom>
                  <a:avLst/>
                  <a:gdLst>
                    <a:gd name="connsiteX0" fmla="*/ 305752 w 305752"/>
                    <a:gd name="connsiteY0" fmla="*/ 100394 h 100393"/>
                    <a:gd name="connsiteX1" fmla="*/ 0 w 305752"/>
                    <a:gd name="connsiteY1" fmla="*/ 100394 h 100393"/>
                    <a:gd name="connsiteX2" fmla="*/ 0 w 305752"/>
                    <a:gd name="connsiteY2" fmla="*/ 86706 h 100393"/>
                    <a:gd name="connsiteX3" fmla="*/ 86706 w 305752"/>
                    <a:gd name="connsiteY3" fmla="*/ 0 h 100393"/>
                    <a:gd name="connsiteX4" fmla="*/ 219047 w 305752"/>
                    <a:gd name="connsiteY4" fmla="*/ 0 h 100393"/>
                    <a:gd name="connsiteX5" fmla="*/ 305752 w 305752"/>
                    <a:gd name="connsiteY5" fmla="*/ 86706 h 100393"/>
                    <a:gd name="connsiteX6" fmla="*/ 305752 w 305752"/>
                    <a:gd name="connsiteY6" fmla="*/ 100394 h 10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752" h="100393">
                      <a:moveTo>
                        <a:pt x="305752" y="100394"/>
                      </a:moveTo>
                      <a:lnTo>
                        <a:pt x="0" y="100394"/>
                      </a:lnTo>
                      <a:lnTo>
                        <a:pt x="0" y="86706"/>
                      </a:lnTo>
                      <a:cubicBezTo>
                        <a:pt x="0" y="38814"/>
                        <a:pt x="38824" y="0"/>
                        <a:pt x="86706" y="0"/>
                      </a:cubicBezTo>
                      <a:lnTo>
                        <a:pt x="219047" y="0"/>
                      </a:lnTo>
                      <a:cubicBezTo>
                        <a:pt x="266938" y="0"/>
                        <a:pt x="305752" y="38824"/>
                        <a:pt x="305752" y="86706"/>
                      </a:cubicBezTo>
                      <a:lnTo>
                        <a:pt x="305752" y="100394"/>
                      </a:lnTo>
                      <a:close/>
                    </a:path>
                  </a:pathLst>
                </a:custGeom>
                <a:solidFill>
                  <a:srgbClr val="FCA338"/>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E605BC18-A41B-7651-B019-02E968A76E4A}"/>
                    </a:ext>
                  </a:extLst>
                </p:cNvPr>
                <p:cNvSpPr/>
                <p:nvPr/>
              </p:nvSpPr>
              <p:spPr>
                <a:xfrm>
                  <a:off x="4871923" y="1232420"/>
                  <a:ext cx="410717" cy="465162"/>
                </a:xfrm>
                <a:custGeom>
                  <a:avLst/>
                  <a:gdLst>
                    <a:gd name="connsiteX0" fmla="*/ 205359 w 410717"/>
                    <a:gd name="connsiteY0" fmla="*/ 465163 h 465162"/>
                    <a:gd name="connsiteX1" fmla="*/ 0 w 410717"/>
                    <a:gd name="connsiteY1" fmla="*/ 259804 h 465162"/>
                    <a:gd name="connsiteX2" fmla="*/ 0 w 410717"/>
                    <a:gd name="connsiteY2" fmla="*/ 41824 h 465162"/>
                    <a:gd name="connsiteX3" fmla="*/ 41824 w 410717"/>
                    <a:gd name="connsiteY3" fmla="*/ 0 h 465162"/>
                    <a:gd name="connsiteX4" fmla="*/ 368893 w 410717"/>
                    <a:gd name="connsiteY4" fmla="*/ 0 h 465162"/>
                    <a:gd name="connsiteX5" fmla="*/ 410718 w 410717"/>
                    <a:gd name="connsiteY5" fmla="*/ 41824 h 465162"/>
                    <a:gd name="connsiteX6" fmla="*/ 410718 w 410717"/>
                    <a:gd name="connsiteY6" fmla="*/ 259804 h 465162"/>
                    <a:gd name="connsiteX7" fmla="*/ 205359 w 410717"/>
                    <a:gd name="connsiteY7" fmla="*/ 465163 h 46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717" h="465162">
                      <a:moveTo>
                        <a:pt x="205359" y="465163"/>
                      </a:moveTo>
                      <a:cubicBezTo>
                        <a:pt x="91945" y="465163"/>
                        <a:pt x="0" y="373218"/>
                        <a:pt x="0" y="259804"/>
                      </a:cubicBezTo>
                      <a:lnTo>
                        <a:pt x="0" y="41824"/>
                      </a:lnTo>
                      <a:cubicBezTo>
                        <a:pt x="0" y="18726"/>
                        <a:pt x="18726" y="0"/>
                        <a:pt x="41824" y="0"/>
                      </a:cubicBezTo>
                      <a:lnTo>
                        <a:pt x="368893" y="0"/>
                      </a:lnTo>
                      <a:cubicBezTo>
                        <a:pt x="391992" y="0"/>
                        <a:pt x="410718" y="18726"/>
                        <a:pt x="410718" y="41824"/>
                      </a:cubicBezTo>
                      <a:lnTo>
                        <a:pt x="410718" y="259804"/>
                      </a:lnTo>
                      <a:cubicBezTo>
                        <a:pt x="410718" y="373228"/>
                        <a:pt x="318783" y="465163"/>
                        <a:pt x="205359" y="465163"/>
                      </a:cubicBezTo>
                      <a:close/>
                    </a:path>
                  </a:pathLst>
                </a:custGeom>
                <a:solidFill>
                  <a:srgbClr val="FFB655"/>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9E5FCEE3-5DF9-3375-CC20-213792024CFA}"/>
                    </a:ext>
                  </a:extLst>
                </p:cNvPr>
                <p:cNvSpPr/>
                <p:nvPr/>
              </p:nvSpPr>
              <p:spPr>
                <a:xfrm>
                  <a:off x="5038496" y="1601914"/>
                  <a:ext cx="77581" cy="246430"/>
                </a:xfrm>
                <a:custGeom>
                  <a:avLst/>
                  <a:gdLst>
                    <a:gd name="connsiteX0" fmla="*/ 0 w 77581"/>
                    <a:gd name="connsiteY0" fmla="*/ 0 h 246430"/>
                    <a:gd name="connsiteX1" fmla="*/ 77581 w 77581"/>
                    <a:gd name="connsiteY1" fmla="*/ 0 h 246430"/>
                    <a:gd name="connsiteX2" fmla="*/ 77581 w 77581"/>
                    <a:gd name="connsiteY2" fmla="*/ 246431 h 246430"/>
                    <a:gd name="connsiteX3" fmla="*/ 0 w 77581"/>
                    <a:gd name="connsiteY3" fmla="*/ 246431 h 246430"/>
                  </a:gdLst>
                  <a:ahLst/>
                  <a:cxnLst>
                    <a:cxn ang="0">
                      <a:pos x="connsiteX0" y="connsiteY0"/>
                    </a:cxn>
                    <a:cxn ang="0">
                      <a:pos x="connsiteX1" y="connsiteY1"/>
                    </a:cxn>
                    <a:cxn ang="0">
                      <a:pos x="connsiteX2" y="connsiteY2"/>
                    </a:cxn>
                    <a:cxn ang="0">
                      <a:pos x="connsiteX3" y="connsiteY3"/>
                    </a:cxn>
                  </a:cxnLst>
                  <a:rect l="l" t="t" r="r" b="b"/>
                  <a:pathLst>
                    <a:path w="77581" h="246430">
                      <a:moveTo>
                        <a:pt x="0" y="0"/>
                      </a:moveTo>
                      <a:lnTo>
                        <a:pt x="77581" y="0"/>
                      </a:lnTo>
                      <a:lnTo>
                        <a:pt x="77581" y="246431"/>
                      </a:lnTo>
                      <a:lnTo>
                        <a:pt x="0" y="246431"/>
                      </a:lnTo>
                      <a:close/>
                    </a:path>
                  </a:pathLst>
                </a:custGeom>
                <a:solidFill>
                  <a:srgbClr val="FFB655"/>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13C67DC5-1492-643E-B9EF-93C68534DAC2}"/>
                    </a:ext>
                  </a:extLst>
                </p:cNvPr>
                <p:cNvSpPr/>
                <p:nvPr/>
              </p:nvSpPr>
              <p:spPr>
                <a:xfrm>
                  <a:off x="4924415" y="1798148"/>
                  <a:ext cx="305752" cy="100393"/>
                </a:xfrm>
                <a:custGeom>
                  <a:avLst/>
                  <a:gdLst>
                    <a:gd name="connsiteX0" fmla="*/ 305752 w 305752"/>
                    <a:gd name="connsiteY0" fmla="*/ 100394 h 100393"/>
                    <a:gd name="connsiteX1" fmla="*/ 0 w 305752"/>
                    <a:gd name="connsiteY1" fmla="*/ 100394 h 100393"/>
                    <a:gd name="connsiteX2" fmla="*/ 0 w 305752"/>
                    <a:gd name="connsiteY2" fmla="*/ 86706 h 100393"/>
                    <a:gd name="connsiteX3" fmla="*/ 86706 w 305752"/>
                    <a:gd name="connsiteY3" fmla="*/ 0 h 100393"/>
                    <a:gd name="connsiteX4" fmla="*/ 219046 w 305752"/>
                    <a:gd name="connsiteY4" fmla="*/ 0 h 100393"/>
                    <a:gd name="connsiteX5" fmla="*/ 305752 w 305752"/>
                    <a:gd name="connsiteY5" fmla="*/ 86706 h 100393"/>
                    <a:gd name="connsiteX6" fmla="*/ 305752 w 305752"/>
                    <a:gd name="connsiteY6" fmla="*/ 100394 h 10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752" h="100393">
                      <a:moveTo>
                        <a:pt x="305752" y="100394"/>
                      </a:moveTo>
                      <a:lnTo>
                        <a:pt x="0" y="100394"/>
                      </a:lnTo>
                      <a:lnTo>
                        <a:pt x="0" y="86706"/>
                      </a:lnTo>
                      <a:cubicBezTo>
                        <a:pt x="0" y="38824"/>
                        <a:pt x="38824" y="0"/>
                        <a:pt x="86706" y="0"/>
                      </a:cubicBezTo>
                      <a:lnTo>
                        <a:pt x="219046" y="0"/>
                      </a:lnTo>
                      <a:cubicBezTo>
                        <a:pt x="266938" y="0"/>
                        <a:pt x="305752" y="38824"/>
                        <a:pt x="305752" y="86706"/>
                      </a:cubicBezTo>
                      <a:lnTo>
                        <a:pt x="305752" y="100394"/>
                      </a:lnTo>
                      <a:close/>
                    </a:path>
                  </a:pathLst>
                </a:custGeom>
                <a:solidFill>
                  <a:srgbClr val="FFB655"/>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AF1593E0-DF73-5ED9-7A60-8C9185DBE8CA}"/>
                    </a:ext>
                  </a:extLst>
                </p:cNvPr>
                <p:cNvSpPr/>
                <p:nvPr/>
              </p:nvSpPr>
              <p:spPr>
                <a:xfrm>
                  <a:off x="4703111" y="1286015"/>
                  <a:ext cx="229918" cy="299925"/>
                </a:xfrm>
                <a:custGeom>
                  <a:avLst/>
                  <a:gdLst>
                    <a:gd name="connsiteX0" fmla="*/ 209359 w 229918"/>
                    <a:gd name="connsiteY0" fmla="*/ 299925 h 299925"/>
                    <a:gd name="connsiteX1" fmla="*/ 198700 w 229918"/>
                    <a:gd name="connsiteY1" fmla="*/ 296934 h 299925"/>
                    <a:gd name="connsiteX2" fmla="*/ 2438 w 229918"/>
                    <a:gd name="connsiteY2" fmla="*/ 63972 h 299925"/>
                    <a:gd name="connsiteX3" fmla="*/ 214874 w 229918"/>
                    <a:gd name="connsiteY3" fmla="*/ 13175 h 299925"/>
                    <a:gd name="connsiteX4" fmla="*/ 229161 w 229918"/>
                    <a:gd name="connsiteY4" fmla="*/ 38435 h 299925"/>
                    <a:gd name="connsiteX5" fmla="*/ 203901 w 229918"/>
                    <a:gd name="connsiteY5" fmla="*/ 52742 h 299925"/>
                    <a:gd name="connsiteX6" fmla="*/ 42014 w 229918"/>
                    <a:gd name="connsiteY6" fmla="*/ 74964 h 299925"/>
                    <a:gd name="connsiteX7" fmla="*/ 220056 w 229918"/>
                    <a:gd name="connsiteY7" fmla="*/ 261854 h 299925"/>
                    <a:gd name="connsiteX8" fmla="*/ 226923 w 229918"/>
                    <a:gd name="connsiteY8" fmla="*/ 290067 h 299925"/>
                    <a:gd name="connsiteX9" fmla="*/ 209359 w 229918"/>
                    <a:gd name="connsiteY9" fmla="*/ 299925 h 29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918" h="299925">
                      <a:moveTo>
                        <a:pt x="209359" y="299925"/>
                      </a:moveTo>
                      <a:cubicBezTo>
                        <a:pt x="205720" y="299925"/>
                        <a:pt x="202044" y="298954"/>
                        <a:pt x="198700" y="296934"/>
                      </a:cubicBezTo>
                      <a:cubicBezTo>
                        <a:pt x="161429" y="274246"/>
                        <a:pt x="-23232" y="156402"/>
                        <a:pt x="2438" y="63972"/>
                      </a:cubicBezTo>
                      <a:cubicBezTo>
                        <a:pt x="30432" y="-36784"/>
                        <a:pt x="207349" y="11089"/>
                        <a:pt x="214874" y="13175"/>
                      </a:cubicBezTo>
                      <a:cubicBezTo>
                        <a:pt x="225790" y="16204"/>
                        <a:pt x="232181" y="27510"/>
                        <a:pt x="229161" y="38435"/>
                      </a:cubicBezTo>
                      <a:cubicBezTo>
                        <a:pt x="226142" y="49361"/>
                        <a:pt x="214769" y="55780"/>
                        <a:pt x="203901" y="52742"/>
                      </a:cubicBezTo>
                      <a:cubicBezTo>
                        <a:pt x="166363" y="42369"/>
                        <a:pt x="56121" y="24205"/>
                        <a:pt x="42014" y="74964"/>
                      </a:cubicBezTo>
                      <a:cubicBezTo>
                        <a:pt x="29156" y="121236"/>
                        <a:pt x="138388" y="212105"/>
                        <a:pt x="220056" y="261854"/>
                      </a:cubicBezTo>
                      <a:cubicBezTo>
                        <a:pt x="229743" y="267750"/>
                        <a:pt x="232819" y="280380"/>
                        <a:pt x="226923" y="290067"/>
                      </a:cubicBezTo>
                      <a:cubicBezTo>
                        <a:pt x="223056" y="296420"/>
                        <a:pt x="216294" y="299925"/>
                        <a:pt x="209359" y="299925"/>
                      </a:cubicBezTo>
                      <a:close/>
                    </a:path>
                  </a:pathLst>
                </a:custGeom>
                <a:solidFill>
                  <a:srgbClr val="FFB655"/>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B3C51B80-C767-E589-32EF-74F58F782927}"/>
                    </a:ext>
                  </a:extLst>
                </p:cNvPr>
                <p:cNvSpPr/>
                <p:nvPr/>
              </p:nvSpPr>
              <p:spPr>
                <a:xfrm>
                  <a:off x="4922100" y="1271035"/>
                  <a:ext cx="196272" cy="4610"/>
                </a:xfrm>
                <a:custGeom>
                  <a:avLst/>
                  <a:gdLst>
                    <a:gd name="connsiteX0" fmla="*/ 193967 w 196272"/>
                    <a:gd name="connsiteY0" fmla="*/ 4610 h 4610"/>
                    <a:gd name="connsiteX1" fmla="*/ 2305 w 196272"/>
                    <a:gd name="connsiteY1" fmla="*/ 4610 h 4610"/>
                    <a:gd name="connsiteX2" fmla="*/ 0 w 196272"/>
                    <a:gd name="connsiteY2" fmla="*/ 2305 h 4610"/>
                    <a:gd name="connsiteX3" fmla="*/ 2305 w 196272"/>
                    <a:gd name="connsiteY3" fmla="*/ 0 h 4610"/>
                    <a:gd name="connsiteX4" fmla="*/ 193967 w 196272"/>
                    <a:gd name="connsiteY4" fmla="*/ 0 h 4610"/>
                    <a:gd name="connsiteX5" fmla="*/ 196272 w 196272"/>
                    <a:gd name="connsiteY5" fmla="*/ 2305 h 4610"/>
                    <a:gd name="connsiteX6" fmla="*/ 193967 w 196272"/>
                    <a:gd name="connsiteY6" fmla="*/ 4610 h 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272" h="4610">
                      <a:moveTo>
                        <a:pt x="193967" y="4610"/>
                      </a:moveTo>
                      <a:lnTo>
                        <a:pt x="2305" y="4610"/>
                      </a:lnTo>
                      <a:cubicBezTo>
                        <a:pt x="1029" y="4610"/>
                        <a:pt x="0" y="3581"/>
                        <a:pt x="0" y="2305"/>
                      </a:cubicBezTo>
                      <a:cubicBezTo>
                        <a:pt x="0" y="1029"/>
                        <a:pt x="1029" y="0"/>
                        <a:pt x="2305" y="0"/>
                      </a:cubicBezTo>
                      <a:lnTo>
                        <a:pt x="193967" y="0"/>
                      </a:lnTo>
                      <a:cubicBezTo>
                        <a:pt x="195244" y="0"/>
                        <a:pt x="196272" y="1029"/>
                        <a:pt x="196272" y="2305"/>
                      </a:cubicBezTo>
                      <a:cubicBezTo>
                        <a:pt x="196282" y="3572"/>
                        <a:pt x="195244" y="4610"/>
                        <a:pt x="193967" y="4610"/>
                      </a:cubicBezTo>
                      <a:close/>
                    </a:path>
                  </a:pathLst>
                </a:custGeom>
                <a:solidFill>
                  <a:srgbClr val="FFDD92"/>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504F2132-D689-3FB7-F41E-AC3B6651DB9C}"/>
                    </a:ext>
                  </a:extLst>
                </p:cNvPr>
                <p:cNvSpPr/>
                <p:nvPr/>
              </p:nvSpPr>
              <p:spPr>
                <a:xfrm>
                  <a:off x="4963218" y="1815617"/>
                  <a:ext cx="59341" cy="35033"/>
                </a:xfrm>
                <a:custGeom>
                  <a:avLst/>
                  <a:gdLst>
                    <a:gd name="connsiteX0" fmla="*/ 2306 w 59341"/>
                    <a:gd name="connsiteY0" fmla="*/ 35033 h 35033"/>
                    <a:gd name="connsiteX1" fmla="*/ 1640 w 59341"/>
                    <a:gd name="connsiteY1" fmla="*/ 34928 h 35033"/>
                    <a:gd name="connsiteX2" fmla="*/ 97 w 59341"/>
                    <a:gd name="connsiteY2" fmla="*/ 32061 h 35033"/>
                    <a:gd name="connsiteX3" fmla="*/ 57037 w 59341"/>
                    <a:gd name="connsiteY3" fmla="*/ 0 h 35033"/>
                    <a:gd name="connsiteX4" fmla="*/ 59342 w 59341"/>
                    <a:gd name="connsiteY4" fmla="*/ 2305 h 35033"/>
                    <a:gd name="connsiteX5" fmla="*/ 57037 w 59341"/>
                    <a:gd name="connsiteY5" fmla="*/ 4610 h 35033"/>
                    <a:gd name="connsiteX6" fmla="*/ 4516 w 59341"/>
                    <a:gd name="connsiteY6" fmla="*/ 33395 h 35033"/>
                    <a:gd name="connsiteX7" fmla="*/ 2306 w 59341"/>
                    <a:gd name="connsiteY7" fmla="*/ 35033 h 3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41" h="35033">
                      <a:moveTo>
                        <a:pt x="2306" y="35033"/>
                      </a:moveTo>
                      <a:cubicBezTo>
                        <a:pt x="2087" y="35033"/>
                        <a:pt x="1859" y="34995"/>
                        <a:pt x="1640" y="34928"/>
                      </a:cubicBezTo>
                      <a:cubicBezTo>
                        <a:pt x="421" y="34557"/>
                        <a:pt x="-265" y="33280"/>
                        <a:pt x="97" y="32061"/>
                      </a:cubicBezTo>
                      <a:cubicBezTo>
                        <a:pt x="201" y="31737"/>
                        <a:pt x="10260" y="0"/>
                        <a:pt x="57037" y="0"/>
                      </a:cubicBezTo>
                      <a:cubicBezTo>
                        <a:pt x="58313" y="0"/>
                        <a:pt x="59342" y="1029"/>
                        <a:pt x="59342" y="2305"/>
                      </a:cubicBezTo>
                      <a:cubicBezTo>
                        <a:pt x="59342" y="3581"/>
                        <a:pt x="58313" y="4610"/>
                        <a:pt x="57037" y="4610"/>
                      </a:cubicBezTo>
                      <a:cubicBezTo>
                        <a:pt x="13841" y="4610"/>
                        <a:pt x="4878" y="32214"/>
                        <a:pt x="4516" y="33395"/>
                      </a:cubicBezTo>
                      <a:cubicBezTo>
                        <a:pt x="4212" y="34385"/>
                        <a:pt x="3288" y="35033"/>
                        <a:pt x="2306" y="35033"/>
                      </a:cubicBezTo>
                      <a:close/>
                    </a:path>
                  </a:pathLst>
                </a:custGeom>
                <a:solidFill>
                  <a:srgbClr val="FFDD92"/>
                </a:solidFill>
                <a:ln w="9525" cap="flat">
                  <a:noFill/>
                  <a:prstDash val="solid"/>
                  <a:miter/>
                </a:ln>
              </p:spPr>
              <p:txBody>
                <a:bodyPr rtlCol="0" anchor="ctr"/>
                <a:lstStyle/>
                <a:p>
                  <a:endParaRPr lang="zh-CN" altLang="en-US"/>
                </a:p>
              </p:txBody>
            </p:sp>
          </p:grpSp>
          <p:grpSp>
            <p:nvGrpSpPr>
              <p:cNvPr id="19" name="组合 18">
                <a:extLst>
                  <a:ext uri="{FF2B5EF4-FFF2-40B4-BE49-F238E27FC236}">
                    <a16:creationId xmlns:a16="http://schemas.microsoft.com/office/drawing/2014/main" id="{09235891-B694-6584-2BE8-587BFBCF041F}"/>
                  </a:ext>
                </a:extLst>
              </p:cNvPr>
              <p:cNvGrpSpPr/>
              <p:nvPr/>
            </p:nvGrpSpPr>
            <p:grpSpPr>
              <a:xfrm>
                <a:off x="3516783" y="819145"/>
                <a:ext cx="300477" cy="302361"/>
                <a:chOff x="3516783" y="819145"/>
                <a:chExt cx="300477" cy="302361"/>
              </a:xfrm>
            </p:grpSpPr>
            <p:sp>
              <p:nvSpPr>
                <p:cNvPr id="74" name="任意多边形: 形状 73">
                  <a:extLst>
                    <a:ext uri="{FF2B5EF4-FFF2-40B4-BE49-F238E27FC236}">
                      <a16:creationId xmlns:a16="http://schemas.microsoft.com/office/drawing/2014/main" id="{5FCBCCC5-BD5E-E4B0-5437-D11A079E73CC}"/>
                    </a:ext>
                  </a:extLst>
                </p:cNvPr>
                <p:cNvSpPr/>
                <p:nvPr/>
              </p:nvSpPr>
              <p:spPr>
                <a:xfrm>
                  <a:off x="3516783" y="819145"/>
                  <a:ext cx="300477" cy="302361"/>
                </a:xfrm>
                <a:custGeom>
                  <a:avLst/>
                  <a:gdLst>
                    <a:gd name="connsiteX0" fmla="*/ 100126 w 300477"/>
                    <a:gd name="connsiteY0" fmla="*/ 1624 h 302361"/>
                    <a:gd name="connsiteX1" fmla="*/ 175183 w 300477"/>
                    <a:gd name="connsiteY1" fmla="*/ 56640 h 302361"/>
                    <a:gd name="connsiteX2" fmla="*/ 176907 w 300477"/>
                    <a:gd name="connsiteY2" fmla="*/ 57002 h 302361"/>
                    <a:gd name="connsiteX3" fmla="*/ 268080 w 300477"/>
                    <a:gd name="connsiteY3" fmla="*/ 36800 h 302361"/>
                    <a:gd name="connsiteX4" fmla="*/ 276557 w 300477"/>
                    <a:gd name="connsiteY4" fmla="*/ 46153 h 302361"/>
                    <a:gd name="connsiteX5" fmla="*/ 245706 w 300477"/>
                    <a:gd name="connsiteY5" fmla="*/ 134212 h 302361"/>
                    <a:gd name="connsiteX6" fmla="*/ 245944 w 300477"/>
                    <a:gd name="connsiteY6" fmla="*/ 136098 h 302361"/>
                    <a:gd name="connsiteX7" fmla="*/ 299265 w 300477"/>
                    <a:gd name="connsiteY7" fmla="*/ 215641 h 302361"/>
                    <a:gd name="connsiteX8" fmla="*/ 292988 w 300477"/>
                    <a:gd name="connsiteY8" fmla="*/ 226595 h 302361"/>
                    <a:gd name="connsiteX9" fmla="*/ 193070 w 300477"/>
                    <a:gd name="connsiteY9" fmla="*/ 221728 h 302361"/>
                    <a:gd name="connsiteX10" fmla="*/ 191299 w 300477"/>
                    <a:gd name="connsiteY10" fmla="*/ 222528 h 302361"/>
                    <a:gd name="connsiteX11" fmla="*/ 130177 w 300477"/>
                    <a:gd name="connsiteY11" fmla="*/ 299661 h 302361"/>
                    <a:gd name="connsiteX12" fmla="*/ 117823 w 300477"/>
                    <a:gd name="connsiteY12" fmla="*/ 297070 h 302361"/>
                    <a:gd name="connsiteX13" fmla="*/ 92744 w 300477"/>
                    <a:gd name="connsiteY13" fmla="*/ 205068 h 302361"/>
                    <a:gd name="connsiteX14" fmla="*/ 91496 w 300477"/>
                    <a:gd name="connsiteY14" fmla="*/ 203659 h 302361"/>
                    <a:gd name="connsiteX15" fmla="*/ 4618 w 300477"/>
                    <a:gd name="connsiteY15" fmla="*/ 168178 h 302361"/>
                    <a:gd name="connsiteX16" fmla="*/ 3266 w 300477"/>
                    <a:gd name="connsiteY16" fmla="*/ 155624 h 302361"/>
                    <a:gd name="connsiteX17" fmla="*/ 79561 w 300477"/>
                    <a:gd name="connsiteY17" fmla="*/ 100665 h 302361"/>
                    <a:gd name="connsiteX18" fmla="*/ 80438 w 300477"/>
                    <a:gd name="connsiteY18" fmla="*/ 99122 h 302361"/>
                    <a:gd name="connsiteX19" fmla="*/ 88619 w 300477"/>
                    <a:gd name="connsiteY19" fmla="*/ 6758 h 302361"/>
                    <a:gd name="connsiteX20" fmla="*/ 100126 w 300477"/>
                    <a:gd name="connsiteY20" fmla="*/ 1624 h 302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0477" h="302361">
                      <a:moveTo>
                        <a:pt x="100126" y="1624"/>
                      </a:moveTo>
                      <a:lnTo>
                        <a:pt x="175183" y="56640"/>
                      </a:lnTo>
                      <a:cubicBezTo>
                        <a:pt x="175678" y="57002"/>
                        <a:pt x="176307" y="57136"/>
                        <a:pt x="176907" y="57002"/>
                      </a:cubicBezTo>
                      <a:lnTo>
                        <a:pt x="268080" y="36800"/>
                      </a:lnTo>
                      <a:cubicBezTo>
                        <a:pt x="273690" y="35199"/>
                        <a:pt x="278700" y="40734"/>
                        <a:pt x="276557" y="46153"/>
                      </a:cubicBezTo>
                      <a:lnTo>
                        <a:pt x="245706" y="134212"/>
                      </a:lnTo>
                      <a:cubicBezTo>
                        <a:pt x="245487" y="134840"/>
                        <a:pt x="245572" y="135545"/>
                        <a:pt x="245944" y="136098"/>
                      </a:cubicBezTo>
                      <a:lnTo>
                        <a:pt x="299265" y="215641"/>
                      </a:lnTo>
                      <a:cubicBezTo>
                        <a:pt x="302522" y="220480"/>
                        <a:pt x="298808" y="226957"/>
                        <a:pt x="292988" y="226595"/>
                      </a:cubicBezTo>
                      <a:lnTo>
                        <a:pt x="193070" y="221728"/>
                      </a:lnTo>
                      <a:cubicBezTo>
                        <a:pt x="192385" y="221689"/>
                        <a:pt x="191728" y="221994"/>
                        <a:pt x="191299" y="222528"/>
                      </a:cubicBezTo>
                      <a:lnTo>
                        <a:pt x="130177" y="299661"/>
                      </a:lnTo>
                      <a:cubicBezTo>
                        <a:pt x="126577" y="304252"/>
                        <a:pt x="119271" y="302728"/>
                        <a:pt x="117823" y="297070"/>
                      </a:cubicBezTo>
                      <a:lnTo>
                        <a:pt x="92744" y="205068"/>
                      </a:lnTo>
                      <a:cubicBezTo>
                        <a:pt x="92572" y="204430"/>
                        <a:pt x="92105" y="203906"/>
                        <a:pt x="91496" y="203659"/>
                      </a:cubicBezTo>
                      <a:lnTo>
                        <a:pt x="4618" y="168178"/>
                      </a:lnTo>
                      <a:cubicBezTo>
                        <a:pt x="-858" y="166178"/>
                        <a:pt x="-1659" y="158758"/>
                        <a:pt x="3266" y="155624"/>
                      </a:cubicBezTo>
                      <a:lnTo>
                        <a:pt x="79561" y="100665"/>
                      </a:lnTo>
                      <a:cubicBezTo>
                        <a:pt x="80066" y="100303"/>
                        <a:pt x="80380" y="99741"/>
                        <a:pt x="80438" y="99122"/>
                      </a:cubicBezTo>
                      <a:lnTo>
                        <a:pt x="88619" y="6758"/>
                      </a:lnTo>
                      <a:cubicBezTo>
                        <a:pt x="88819" y="967"/>
                        <a:pt x="95630" y="-2091"/>
                        <a:pt x="100126" y="1624"/>
                      </a:cubicBezTo>
                      <a:close/>
                    </a:path>
                  </a:pathLst>
                </a:custGeom>
                <a:solidFill>
                  <a:srgbClr val="FFB655"/>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99108DE6-723C-D267-EA56-41F619C3E2D4}"/>
                    </a:ext>
                  </a:extLst>
                </p:cNvPr>
                <p:cNvSpPr/>
                <p:nvPr/>
              </p:nvSpPr>
              <p:spPr>
                <a:xfrm>
                  <a:off x="3554713" y="927822"/>
                  <a:ext cx="49753" cy="37278"/>
                </a:xfrm>
                <a:custGeom>
                  <a:avLst/>
                  <a:gdLst>
                    <a:gd name="connsiteX0" fmla="*/ 2303 w 49753"/>
                    <a:gd name="connsiteY0" fmla="*/ 37279 h 37278"/>
                    <a:gd name="connsiteX1" fmla="*/ 436 w 49753"/>
                    <a:gd name="connsiteY1" fmla="*/ 36326 h 37278"/>
                    <a:gd name="connsiteX2" fmla="*/ 960 w 49753"/>
                    <a:gd name="connsiteY2" fmla="*/ 33107 h 37278"/>
                    <a:gd name="connsiteX3" fmla="*/ 46098 w 49753"/>
                    <a:gd name="connsiteY3" fmla="*/ 436 h 37278"/>
                    <a:gd name="connsiteX4" fmla="*/ 49318 w 49753"/>
                    <a:gd name="connsiteY4" fmla="*/ 951 h 37278"/>
                    <a:gd name="connsiteX5" fmla="*/ 48794 w 49753"/>
                    <a:gd name="connsiteY5" fmla="*/ 4170 h 37278"/>
                    <a:gd name="connsiteX6" fmla="*/ 3655 w 49753"/>
                    <a:gd name="connsiteY6" fmla="*/ 36841 h 37278"/>
                    <a:gd name="connsiteX7" fmla="*/ 2303 w 49753"/>
                    <a:gd name="connsiteY7" fmla="*/ 37279 h 37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753" h="37278">
                      <a:moveTo>
                        <a:pt x="2303" y="37279"/>
                      </a:moveTo>
                      <a:cubicBezTo>
                        <a:pt x="1588" y="37279"/>
                        <a:pt x="893" y="36946"/>
                        <a:pt x="436" y="36326"/>
                      </a:cubicBezTo>
                      <a:cubicBezTo>
                        <a:pt x="-307" y="35298"/>
                        <a:pt x="-79" y="33850"/>
                        <a:pt x="960" y="33107"/>
                      </a:cubicBezTo>
                      <a:lnTo>
                        <a:pt x="46098" y="436"/>
                      </a:lnTo>
                      <a:cubicBezTo>
                        <a:pt x="47108" y="-307"/>
                        <a:pt x="48556" y="-78"/>
                        <a:pt x="49318" y="951"/>
                      </a:cubicBezTo>
                      <a:cubicBezTo>
                        <a:pt x="50061" y="1979"/>
                        <a:pt x="49832" y="3427"/>
                        <a:pt x="48794" y="4170"/>
                      </a:cubicBezTo>
                      <a:lnTo>
                        <a:pt x="3655" y="36841"/>
                      </a:lnTo>
                      <a:cubicBezTo>
                        <a:pt x="3246" y="37146"/>
                        <a:pt x="2779" y="37279"/>
                        <a:pt x="2303" y="37279"/>
                      </a:cubicBezTo>
                      <a:close/>
                    </a:path>
                  </a:pathLst>
                </a:custGeom>
                <a:solidFill>
                  <a:srgbClr val="FFDD92"/>
                </a:solidFill>
                <a:ln w="9525" cap="flat">
                  <a:noFill/>
                  <a:prstDash val="solid"/>
                  <a:miter/>
                </a:ln>
              </p:spPr>
              <p:txBody>
                <a:bodyPr rtlCol="0" anchor="ctr"/>
                <a:lstStyle/>
                <a:p>
                  <a:endParaRPr lang="zh-CN" altLang="en-US"/>
                </a:p>
              </p:txBody>
            </p:sp>
          </p:grpSp>
          <p:grpSp>
            <p:nvGrpSpPr>
              <p:cNvPr id="20" name="组合 19">
                <a:extLst>
                  <a:ext uri="{FF2B5EF4-FFF2-40B4-BE49-F238E27FC236}">
                    <a16:creationId xmlns:a16="http://schemas.microsoft.com/office/drawing/2014/main" id="{EFDF0E8E-8CF3-B3E3-AF8C-1BA064589662}"/>
                  </a:ext>
                </a:extLst>
              </p:cNvPr>
              <p:cNvGrpSpPr/>
              <p:nvPr/>
            </p:nvGrpSpPr>
            <p:grpSpPr>
              <a:xfrm>
                <a:off x="5277514" y="516651"/>
                <a:ext cx="188361" cy="192973"/>
                <a:chOff x="5277514" y="516651"/>
                <a:chExt cx="188361" cy="192973"/>
              </a:xfrm>
            </p:grpSpPr>
            <p:sp>
              <p:nvSpPr>
                <p:cNvPr id="72" name="任意多边形: 形状 71">
                  <a:extLst>
                    <a:ext uri="{FF2B5EF4-FFF2-40B4-BE49-F238E27FC236}">
                      <a16:creationId xmlns:a16="http://schemas.microsoft.com/office/drawing/2014/main" id="{E97A9EDF-08B9-8BED-633A-E4333A588E44}"/>
                    </a:ext>
                  </a:extLst>
                </p:cNvPr>
                <p:cNvSpPr/>
                <p:nvPr/>
              </p:nvSpPr>
              <p:spPr>
                <a:xfrm>
                  <a:off x="5277514" y="516651"/>
                  <a:ext cx="188361" cy="192973"/>
                </a:xfrm>
                <a:custGeom>
                  <a:avLst/>
                  <a:gdLst>
                    <a:gd name="connsiteX0" fmla="*/ 128761 w 188361"/>
                    <a:gd name="connsiteY0" fmla="*/ 4157 h 192973"/>
                    <a:gd name="connsiteX1" fmla="*/ 136342 w 188361"/>
                    <a:gd name="connsiteY1" fmla="*/ 62764 h 192973"/>
                    <a:gd name="connsiteX2" fmla="*/ 136933 w 188361"/>
                    <a:gd name="connsiteY2" fmla="*/ 63717 h 192973"/>
                    <a:gd name="connsiteX3" fmla="*/ 186159 w 188361"/>
                    <a:gd name="connsiteY3" fmla="*/ 96788 h 192973"/>
                    <a:gd name="connsiteX4" fmla="*/ 185568 w 188361"/>
                    <a:gd name="connsiteY4" fmla="*/ 104779 h 192973"/>
                    <a:gd name="connsiteX5" fmla="*/ 131571 w 188361"/>
                    <a:gd name="connsiteY5" fmla="*/ 129173 h 192973"/>
                    <a:gd name="connsiteX6" fmla="*/ 130808 w 188361"/>
                    <a:gd name="connsiteY6" fmla="*/ 130106 h 192973"/>
                    <a:gd name="connsiteX7" fmla="*/ 117598 w 188361"/>
                    <a:gd name="connsiteY7" fmla="*/ 189466 h 192973"/>
                    <a:gd name="connsiteX8" fmla="*/ 109816 w 188361"/>
                    <a:gd name="connsiteY8" fmla="*/ 191380 h 192973"/>
                    <a:gd name="connsiteX9" fmla="*/ 68287 w 188361"/>
                    <a:gd name="connsiteY9" fmla="*/ 143317 h 192973"/>
                    <a:gd name="connsiteX10" fmla="*/ 67144 w 188361"/>
                    <a:gd name="connsiteY10" fmla="*/ 142850 h 192973"/>
                    <a:gd name="connsiteX11" fmla="*/ 4907 w 188361"/>
                    <a:gd name="connsiteY11" fmla="*/ 148537 h 192973"/>
                    <a:gd name="connsiteX12" fmla="*/ 688 w 188361"/>
                    <a:gd name="connsiteY12" fmla="*/ 141727 h 192973"/>
                    <a:gd name="connsiteX13" fmla="*/ 31996 w 188361"/>
                    <a:gd name="connsiteY13" fmla="*/ 89901 h 192973"/>
                    <a:gd name="connsiteX14" fmla="*/ 32101 w 188361"/>
                    <a:gd name="connsiteY14" fmla="*/ 88710 h 192973"/>
                    <a:gd name="connsiteX15" fmla="*/ 10355 w 188361"/>
                    <a:gd name="connsiteY15" fmla="*/ 33227 h 192973"/>
                    <a:gd name="connsiteX16" fmla="*/ 15528 w 188361"/>
                    <a:gd name="connsiteY16" fmla="*/ 27103 h 192973"/>
                    <a:gd name="connsiteX17" fmla="*/ 74211 w 188361"/>
                    <a:gd name="connsiteY17" fmla="*/ 38104 h 192973"/>
                    <a:gd name="connsiteX18" fmla="*/ 75307 w 188361"/>
                    <a:gd name="connsiteY18" fmla="*/ 37837 h 192973"/>
                    <a:gd name="connsiteX19" fmla="*/ 121350 w 188361"/>
                    <a:gd name="connsiteY19" fmla="*/ 1137 h 192973"/>
                    <a:gd name="connsiteX20" fmla="*/ 128761 w 188361"/>
                    <a:gd name="connsiteY20" fmla="*/ 4157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8361" h="192973">
                      <a:moveTo>
                        <a:pt x="128761" y="4157"/>
                      </a:moveTo>
                      <a:lnTo>
                        <a:pt x="136342" y="62764"/>
                      </a:lnTo>
                      <a:cubicBezTo>
                        <a:pt x="136390" y="63155"/>
                        <a:pt x="136609" y="63498"/>
                        <a:pt x="136933" y="63717"/>
                      </a:cubicBezTo>
                      <a:lnTo>
                        <a:pt x="186159" y="96788"/>
                      </a:lnTo>
                      <a:cubicBezTo>
                        <a:pt x="189349" y="98664"/>
                        <a:pt x="189007" y="103388"/>
                        <a:pt x="185568" y="104779"/>
                      </a:cubicBezTo>
                      <a:lnTo>
                        <a:pt x="131571" y="129173"/>
                      </a:lnTo>
                      <a:cubicBezTo>
                        <a:pt x="131180" y="129344"/>
                        <a:pt x="130904" y="129696"/>
                        <a:pt x="130808" y="130106"/>
                      </a:cubicBezTo>
                      <a:lnTo>
                        <a:pt x="117598" y="189466"/>
                      </a:lnTo>
                      <a:cubicBezTo>
                        <a:pt x="116797" y="193085"/>
                        <a:pt x="112197" y="194209"/>
                        <a:pt x="109816" y="191380"/>
                      </a:cubicBezTo>
                      <a:lnTo>
                        <a:pt x="68287" y="143317"/>
                      </a:lnTo>
                      <a:cubicBezTo>
                        <a:pt x="68001" y="142984"/>
                        <a:pt x="67572" y="142812"/>
                        <a:pt x="67144" y="142850"/>
                      </a:cubicBezTo>
                      <a:lnTo>
                        <a:pt x="4907" y="148537"/>
                      </a:lnTo>
                      <a:cubicBezTo>
                        <a:pt x="1221" y="148889"/>
                        <a:pt x="-1275" y="144870"/>
                        <a:pt x="688" y="141727"/>
                      </a:cubicBezTo>
                      <a:lnTo>
                        <a:pt x="31996" y="89901"/>
                      </a:lnTo>
                      <a:cubicBezTo>
                        <a:pt x="32216" y="89539"/>
                        <a:pt x="32253" y="89101"/>
                        <a:pt x="32101" y="88710"/>
                      </a:cubicBezTo>
                      <a:lnTo>
                        <a:pt x="10355" y="33227"/>
                      </a:lnTo>
                      <a:cubicBezTo>
                        <a:pt x="8879" y="29827"/>
                        <a:pt x="11937" y="26217"/>
                        <a:pt x="15528" y="27103"/>
                      </a:cubicBezTo>
                      <a:lnTo>
                        <a:pt x="74211" y="38104"/>
                      </a:lnTo>
                      <a:cubicBezTo>
                        <a:pt x="74601" y="38180"/>
                        <a:pt x="74992" y="38075"/>
                        <a:pt x="75307" y="37837"/>
                      </a:cubicBezTo>
                      <a:lnTo>
                        <a:pt x="121350" y="1137"/>
                      </a:lnTo>
                      <a:cubicBezTo>
                        <a:pt x="124112" y="-1329"/>
                        <a:pt x="128503" y="461"/>
                        <a:pt x="128761" y="4157"/>
                      </a:cubicBezTo>
                      <a:close/>
                    </a:path>
                  </a:pathLst>
                </a:custGeom>
                <a:solidFill>
                  <a:srgbClr val="FFB655"/>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EE9EA765-0951-B121-1300-18547E8A43A4}"/>
                    </a:ext>
                  </a:extLst>
                </p:cNvPr>
                <p:cNvSpPr/>
                <p:nvPr/>
              </p:nvSpPr>
              <p:spPr>
                <a:xfrm>
                  <a:off x="5312442" y="553178"/>
                  <a:ext cx="39410" cy="11054"/>
                </a:xfrm>
                <a:custGeom>
                  <a:avLst/>
                  <a:gdLst>
                    <a:gd name="connsiteX0" fmla="*/ 37103 w 39410"/>
                    <a:gd name="connsiteY0" fmla="*/ 11054 h 11054"/>
                    <a:gd name="connsiteX1" fmla="*/ 1888 w 39410"/>
                    <a:gd name="connsiteY1" fmla="*/ 4577 h 11054"/>
                    <a:gd name="connsiteX2" fmla="*/ 41 w 39410"/>
                    <a:gd name="connsiteY2" fmla="*/ 1891 h 11054"/>
                    <a:gd name="connsiteX3" fmla="*/ 2727 w 39410"/>
                    <a:gd name="connsiteY3" fmla="*/ 43 h 11054"/>
                    <a:gd name="connsiteX4" fmla="*/ 37522 w 39410"/>
                    <a:gd name="connsiteY4" fmla="*/ 6482 h 11054"/>
                    <a:gd name="connsiteX5" fmla="*/ 39369 w 39410"/>
                    <a:gd name="connsiteY5" fmla="*/ 9168 h 11054"/>
                    <a:gd name="connsiteX6" fmla="*/ 37103 w 39410"/>
                    <a:gd name="connsiteY6" fmla="*/ 11054 h 1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10" h="11054">
                      <a:moveTo>
                        <a:pt x="37103" y="11054"/>
                      </a:moveTo>
                      <a:cubicBezTo>
                        <a:pt x="36683" y="11016"/>
                        <a:pt x="1888" y="4577"/>
                        <a:pt x="1888" y="4577"/>
                      </a:cubicBezTo>
                      <a:cubicBezTo>
                        <a:pt x="631" y="4349"/>
                        <a:pt x="-197" y="3139"/>
                        <a:pt x="41" y="1891"/>
                      </a:cubicBezTo>
                      <a:cubicBezTo>
                        <a:pt x="269" y="634"/>
                        <a:pt x="1460" y="-204"/>
                        <a:pt x="2727" y="43"/>
                      </a:cubicBezTo>
                      <a:lnTo>
                        <a:pt x="37522" y="6482"/>
                      </a:lnTo>
                      <a:cubicBezTo>
                        <a:pt x="38779" y="6711"/>
                        <a:pt x="39608" y="7921"/>
                        <a:pt x="39369" y="9168"/>
                      </a:cubicBezTo>
                      <a:cubicBezTo>
                        <a:pt x="39169" y="10283"/>
                        <a:pt x="38198" y="11054"/>
                        <a:pt x="37103" y="11054"/>
                      </a:cubicBezTo>
                      <a:close/>
                    </a:path>
                  </a:pathLst>
                </a:custGeom>
                <a:solidFill>
                  <a:srgbClr val="FFDD92"/>
                </a:solidFill>
                <a:ln w="9525" cap="flat">
                  <a:noFill/>
                  <a:prstDash val="solid"/>
                  <a:miter/>
                </a:ln>
              </p:spPr>
              <p:txBody>
                <a:bodyPr rtlCol="0" anchor="ctr"/>
                <a:lstStyle/>
                <a:p>
                  <a:endParaRPr lang="zh-CN" altLang="en-US"/>
                </a:p>
              </p:txBody>
            </p:sp>
          </p:grpSp>
          <p:grpSp>
            <p:nvGrpSpPr>
              <p:cNvPr id="21" name="组合 20">
                <a:extLst>
                  <a:ext uri="{FF2B5EF4-FFF2-40B4-BE49-F238E27FC236}">
                    <a16:creationId xmlns:a16="http://schemas.microsoft.com/office/drawing/2014/main" id="{13818BDE-EA0C-87E0-07A6-05FF26D9A8E1}"/>
                  </a:ext>
                </a:extLst>
              </p:cNvPr>
              <p:cNvGrpSpPr/>
              <p:nvPr/>
            </p:nvGrpSpPr>
            <p:grpSpPr>
              <a:xfrm>
                <a:off x="3798817" y="245086"/>
                <a:ext cx="1275810" cy="1664497"/>
                <a:chOff x="3798817" y="245086"/>
                <a:chExt cx="1275810" cy="1664497"/>
              </a:xfrm>
            </p:grpSpPr>
            <p:sp>
              <p:nvSpPr>
                <p:cNvPr id="22" name="任意多边形: 形状 21">
                  <a:extLst>
                    <a:ext uri="{FF2B5EF4-FFF2-40B4-BE49-F238E27FC236}">
                      <a16:creationId xmlns:a16="http://schemas.microsoft.com/office/drawing/2014/main" id="{3B028919-1504-E684-E0CA-0464558EB23F}"/>
                    </a:ext>
                  </a:extLst>
                </p:cNvPr>
                <p:cNvSpPr/>
                <p:nvPr/>
              </p:nvSpPr>
              <p:spPr>
                <a:xfrm>
                  <a:off x="4060803" y="759485"/>
                  <a:ext cx="156295" cy="133786"/>
                </a:xfrm>
                <a:custGeom>
                  <a:avLst/>
                  <a:gdLst>
                    <a:gd name="connsiteX0" fmla="*/ 149809 w 156295"/>
                    <a:gd name="connsiteY0" fmla="*/ 133579 h 133786"/>
                    <a:gd name="connsiteX1" fmla="*/ 48749 w 156295"/>
                    <a:gd name="connsiteY1" fmla="*/ 123063 h 133786"/>
                    <a:gd name="connsiteX2" fmla="*/ 4143 w 156295"/>
                    <a:gd name="connsiteY2" fmla="*/ 89478 h 133786"/>
                    <a:gd name="connsiteX3" fmla="*/ 31089 w 156295"/>
                    <a:gd name="connsiteY3" fmla="*/ 85287 h 133786"/>
                    <a:gd name="connsiteX4" fmla="*/ 267 w 156295"/>
                    <a:gd name="connsiteY4" fmla="*/ 57646 h 133786"/>
                    <a:gd name="connsiteX5" fmla="*/ 35661 w 156295"/>
                    <a:gd name="connsiteY5" fmla="*/ 51359 h 133786"/>
                    <a:gd name="connsiteX6" fmla="*/ 22307 w 156295"/>
                    <a:gd name="connsiteY6" fmla="*/ 26937 h 133786"/>
                    <a:gd name="connsiteX7" fmla="*/ 77628 w 156295"/>
                    <a:gd name="connsiteY7" fmla="*/ 34566 h 133786"/>
                    <a:gd name="connsiteX8" fmla="*/ 59560 w 156295"/>
                    <a:gd name="connsiteY8" fmla="*/ 1467 h 133786"/>
                    <a:gd name="connsiteX9" fmla="*/ 132826 w 156295"/>
                    <a:gd name="connsiteY9" fmla="*/ 27175 h 133786"/>
                    <a:gd name="connsiteX10" fmla="*/ 156295 w 156295"/>
                    <a:gd name="connsiteY10" fmla="*/ 63141 h 133786"/>
                    <a:gd name="connsiteX11" fmla="*/ 149809 w 156295"/>
                    <a:gd name="connsiteY11" fmla="*/ 133579 h 13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295" h="133786">
                      <a:moveTo>
                        <a:pt x="149809" y="133579"/>
                      </a:moveTo>
                      <a:cubicBezTo>
                        <a:pt x="149809" y="133579"/>
                        <a:pt x="85839" y="136170"/>
                        <a:pt x="48749" y="123063"/>
                      </a:cubicBezTo>
                      <a:cubicBezTo>
                        <a:pt x="11658" y="109957"/>
                        <a:pt x="2591" y="95993"/>
                        <a:pt x="4143" y="89478"/>
                      </a:cubicBezTo>
                      <a:cubicBezTo>
                        <a:pt x="5696" y="82963"/>
                        <a:pt x="31089" y="85287"/>
                        <a:pt x="31089" y="85287"/>
                      </a:cubicBezTo>
                      <a:cubicBezTo>
                        <a:pt x="31089" y="85287"/>
                        <a:pt x="-3353" y="71876"/>
                        <a:pt x="267" y="57646"/>
                      </a:cubicBezTo>
                      <a:cubicBezTo>
                        <a:pt x="3886" y="43406"/>
                        <a:pt x="35661" y="51359"/>
                        <a:pt x="35661" y="51359"/>
                      </a:cubicBezTo>
                      <a:cubicBezTo>
                        <a:pt x="35661" y="51359"/>
                        <a:pt x="13363" y="36005"/>
                        <a:pt x="22307" y="26937"/>
                      </a:cubicBezTo>
                      <a:cubicBezTo>
                        <a:pt x="31242" y="17860"/>
                        <a:pt x="77628" y="34566"/>
                        <a:pt x="77628" y="34566"/>
                      </a:cubicBezTo>
                      <a:cubicBezTo>
                        <a:pt x="77628" y="34566"/>
                        <a:pt x="52721" y="8573"/>
                        <a:pt x="59560" y="1467"/>
                      </a:cubicBezTo>
                      <a:cubicBezTo>
                        <a:pt x="66389" y="-5639"/>
                        <a:pt x="120596" y="14716"/>
                        <a:pt x="132826" y="27175"/>
                      </a:cubicBezTo>
                      <a:cubicBezTo>
                        <a:pt x="145056" y="39624"/>
                        <a:pt x="156295" y="63141"/>
                        <a:pt x="156295" y="63141"/>
                      </a:cubicBezTo>
                      <a:lnTo>
                        <a:pt x="149809" y="133579"/>
                      </a:lnTo>
                      <a:close/>
                    </a:path>
                  </a:pathLst>
                </a:custGeom>
                <a:solidFill>
                  <a:srgbClr val="F48462"/>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4B9A9FB8-42E2-8019-DC3D-A9CE3D849607}"/>
                    </a:ext>
                  </a:extLst>
                </p:cNvPr>
                <p:cNvSpPr/>
                <p:nvPr/>
              </p:nvSpPr>
              <p:spPr>
                <a:xfrm>
                  <a:off x="4041701" y="245086"/>
                  <a:ext cx="197345" cy="1086212"/>
                </a:xfrm>
                <a:custGeom>
                  <a:avLst/>
                  <a:gdLst>
                    <a:gd name="connsiteX0" fmla="*/ 9243 w 197345"/>
                    <a:gd name="connsiteY0" fmla="*/ 1086213 h 1086212"/>
                    <a:gd name="connsiteX1" fmla="*/ 7709 w 197345"/>
                    <a:gd name="connsiteY1" fmla="*/ 1086089 h 1086212"/>
                    <a:gd name="connsiteX2" fmla="*/ 127 w 197345"/>
                    <a:gd name="connsiteY2" fmla="*/ 1075459 h 1086212"/>
                    <a:gd name="connsiteX3" fmla="*/ 179007 w 197345"/>
                    <a:gd name="connsiteY3" fmla="*/ 7707 h 1086212"/>
                    <a:gd name="connsiteX4" fmla="*/ 189637 w 197345"/>
                    <a:gd name="connsiteY4" fmla="*/ 125 h 1086212"/>
                    <a:gd name="connsiteX5" fmla="*/ 197219 w 197345"/>
                    <a:gd name="connsiteY5" fmla="*/ 10755 h 1086212"/>
                    <a:gd name="connsiteX6" fmla="*/ 18339 w 197345"/>
                    <a:gd name="connsiteY6" fmla="*/ 1078507 h 1086212"/>
                    <a:gd name="connsiteX7" fmla="*/ 9243 w 197345"/>
                    <a:gd name="connsiteY7" fmla="*/ 1086213 h 108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345" h="1086212">
                      <a:moveTo>
                        <a:pt x="9243" y="1086213"/>
                      </a:moveTo>
                      <a:cubicBezTo>
                        <a:pt x="8738" y="1086213"/>
                        <a:pt x="8224" y="1086175"/>
                        <a:pt x="7709" y="1086089"/>
                      </a:cubicBezTo>
                      <a:cubicBezTo>
                        <a:pt x="2680" y="1085241"/>
                        <a:pt x="-711" y="1080488"/>
                        <a:pt x="127" y="1075459"/>
                      </a:cubicBezTo>
                      <a:lnTo>
                        <a:pt x="179007" y="7707"/>
                      </a:lnTo>
                      <a:cubicBezTo>
                        <a:pt x="179845" y="2687"/>
                        <a:pt x="184522" y="-704"/>
                        <a:pt x="189637" y="125"/>
                      </a:cubicBezTo>
                      <a:cubicBezTo>
                        <a:pt x="194666" y="972"/>
                        <a:pt x="198057" y="5725"/>
                        <a:pt x="197219" y="10755"/>
                      </a:cubicBezTo>
                      <a:lnTo>
                        <a:pt x="18339" y="1078507"/>
                      </a:lnTo>
                      <a:cubicBezTo>
                        <a:pt x="17577" y="1083012"/>
                        <a:pt x="13672" y="1086213"/>
                        <a:pt x="9243" y="1086213"/>
                      </a:cubicBezTo>
                      <a:close/>
                    </a:path>
                  </a:pathLst>
                </a:custGeom>
                <a:solidFill>
                  <a:srgbClr val="5C69A5"/>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88C830C9-EC42-61CD-B341-B8AB65279148}"/>
                    </a:ext>
                  </a:extLst>
                </p:cNvPr>
                <p:cNvSpPr/>
                <p:nvPr/>
              </p:nvSpPr>
              <p:spPr>
                <a:xfrm>
                  <a:off x="3798817" y="286331"/>
                  <a:ext cx="435911" cy="377980"/>
                </a:xfrm>
                <a:custGeom>
                  <a:avLst/>
                  <a:gdLst>
                    <a:gd name="connsiteX0" fmla="*/ 435912 w 435911"/>
                    <a:gd name="connsiteY0" fmla="*/ 0 h 377980"/>
                    <a:gd name="connsiteX1" fmla="*/ 0 w 435911"/>
                    <a:gd name="connsiteY1" fmla="*/ 136007 h 377980"/>
                    <a:gd name="connsiteX2" fmla="*/ 372589 w 435911"/>
                    <a:gd name="connsiteY2" fmla="*/ 377981 h 377980"/>
                  </a:gdLst>
                  <a:ahLst/>
                  <a:cxnLst>
                    <a:cxn ang="0">
                      <a:pos x="connsiteX0" y="connsiteY0"/>
                    </a:cxn>
                    <a:cxn ang="0">
                      <a:pos x="connsiteX1" y="connsiteY1"/>
                    </a:cxn>
                    <a:cxn ang="0">
                      <a:pos x="connsiteX2" y="connsiteY2"/>
                    </a:cxn>
                  </a:cxnLst>
                  <a:rect l="l" t="t" r="r" b="b"/>
                  <a:pathLst>
                    <a:path w="435911" h="377980">
                      <a:moveTo>
                        <a:pt x="435912" y="0"/>
                      </a:moveTo>
                      <a:lnTo>
                        <a:pt x="0" y="136007"/>
                      </a:lnTo>
                      <a:lnTo>
                        <a:pt x="372589" y="377981"/>
                      </a:lnTo>
                      <a:close/>
                    </a:path>
                  </a:pathLst>
                </a:custGeom>
                <a:solidFill>
                  <a:srgbClr val="92B4EA"/>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9DC6A2F8-3430-D03C-6A26-DBBA3B00CE2E}"/>
                    </a:ext>
                  </a:extLst>
                </p:cNvPr>
                <p:cNvSpPr/>
                <p:nvPr/>
              </p:nvSpPr>
              <p:spPr>
                <a:xfrm>
                  <a:off x="4851006" y="1528705"/>
                  <a:ext cx="146675" cy="122196"/>
                </a:xfrm>
                <a:custGeom>
                  <a:avLst/>
                  <a:gdLst>
                    <a:gd name="connsiteX0" fmla="*/ 0 w 146675"/>
                    <a:gd name="connsiteY0" fmla="*/ 71142 h 122196"/>
                    <a:gd name="connsiteX1" fmla="*/ 36890 w 146675"/>
                    <a:gd name="connsiteY1" fmla="*/ 122196 h 122196"/>
                    <a:gd name="connsiteX2" fmla="*/ 146675 w 146675"/>
                    <a:gd name="connsiteY2" fmla="*/ 52416 h 122196"/>
                    <a:gd name="connsiteX3" fmla="*/ 101479 w 146675"/>
                    <a:gd name="connsiteY3" fmla="*/ 0 h 122196"/>
                  </a:gdLst>
                  <a:ahLst/>
                  <a:cxnLst>
                    <a:cxn ang="0">
                      <a:pos x="connsiteX0" y="connsiteY0"/>
                    </a:cxn>
                    <a:cxn ang="0">
                      <a:pos x="connsiteX1" y="connsiteY1"/>
                    </a:cxn>
                    <a:cxn ang="0">
                      <a:pos x="connsiteX2" y="connsiteY2"/>
                    </a:cxn>
                    <a:cxn ang="0">
                      <a:pos x="connsiteX3" y="connsiteY3"/>
                    </a:cxn>
                  </a:cxnLst>
                  <a:rect l="l" t="t" r="r" b="b"/>
                  <a:pathLst>
                    <a:path w="146675" h="122196">
                      <a:moveTo>
                        <a:pt x="0" y="71142"/>
                      </a:moveTo>
                      <a:lnTo>
                        <a:pt x="36890" y="122196"/>
                      </a:lnTo>
                      <a:lnTo>
                        <a:pt x="146675" y="52416"/>
                      </a:lnTo>
                      <a:lnTo>
                        <a:pt x="101479" y="0"/>
                      </a:lnTo>
                      <a:close/>
                    </a:path>
                  </a:pathLst>
                </a:custGeom>
                <a:solidFill>
                  <a:srgbClr val="F48462"/>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F05D6F66-390A-CA06-3211-7405CD378C57}"/>
                    </a:ext>
                  </a:extLst>
                </p:cNvPr>
                <p:cNvSpPr/>
                <p:nvPr/>
              </p:nvSpPr>
              <p:spPr>
                <a:xfrm>
                  <a:off x="4805895" y="1554348"/>
                  <a:ext cx="268732" cy="355236"/>
                </a:xfrm>
                <a:custGeom>
                  <a:avLst/>
                  <a:gdLst>
                    <a:gd name="connsiteX0" fmla="*/ 228981 w 268732"/>
                    <a:gd name="connsiteY0" fmla="*/ 51566 h 355236"/>
                    <a:gd name="connsiteX1" fmla="*/ 256185 w 268732"/>
                    <a:gd name="connsiteY1" fmla="*/ 83494 h 355236"/>
                    <a:gd name="connsiteX2" fmla="*/ 263738 w 268732"/>
                    <a:gd name="connsiteY2" fmla="*/ 92362 h 355236"/>
                    <a:gd name="connsiteX3" fmla="*/ 262966 w 268732"/>
                    <a:gd name="connsiteY3" fmla="*/ 120356 h 355236"/>
                    <a:gd name="connsiteX4" fmla="*/ 43577 w 268732"/>
                    <a:gd name="connsiteY4" fmla="*/ 351004 h 355236"/>
                    <a:gd name="connsiteX5" fmla="*/ 23460 w 268732"/>
                    <a:gd name="connsiteY5" fmla="*/ 350451 h 355236"/>
                    <a:gd name="connsiteX6" fmla="*/ 14183 w 268732"/>
                    <a:gd name="connsiteY6" fmla="*/ 337926 h 355236"/>
                    <a:gd name="connsiteX7" fmla="*/ 4810 w 268732"/>
                    <a:gd name="connsiteY7" fmla="*/ 272403 h 355236"/>
                    <a:gd name="connsiteX8" fmla="*/ 59131 w 268732"/>
                    <a:gd name="connsiteY8" fmla="*/ 89514 h 355236"/>
                    <a:gd name="connsiteX9" fmla="*/ 68028 w 268732"/>
                    <a:gd name="connsiteY9" fmla="*/ 71483 h 355236"/>
                    <a:gd name="connsiteX10" fmla="*/ 161954 w 268732"/>
                    <a:gd name="connsiteY10" fmla="*/ 3455 h 355236"/>
                    <a:gd name="connsiteX11" fmla="*/ 182289 w 268732"/>
                    <a:gd name="connsiteY11" fmla="*/ 5960 h 355236"/>
                    <a:gd name="connsiteX12" fmla="*/ 204130 w 268732"/>
                    <a:gd name="connsiteY12" fmla="*/ 25249 h 355236"/>
                    <a:gd name="connsiteX13" fmla="*/ 228981 w 268732"/>
                    <a:gd name="connsiteY13" fmla="*/ 51566 h 35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732" h="355236">
                      <a:moveTo>
                        <a:pt x="228981" y="51566"/>
                      </a:moveTo>
                      <a:lnTo>
                        <a:pt x="256185" y="83494"/>
                      </a:lnTo>
                      <a:lnTo>
                        <a:pt x="263738" y="92362"/>
                      </a:lnTo>
                      <a:cubicBezTo>
                        <a:pt x="270682" y="100515"/>
                        <a:pt x="270348" y="112602"/>
                        <a:pt x="262966" y="120356"/>
                      </a:cubicBezTo>
                      <a:lnTo>
                        <a:pt x="43577" y="351004"/>
                      </a:lnTo>
                      <a:cubicBezTo>
                        <a:pt x="38024" y="356842"/>
                        <a:pt x="28632" y="356623"/>
                        <a:pt x="23460" y="350451"/>
                      </a:cubicBezTo>
                      <a:cubicBezTo>
                        <a:pt x="20536" y="346965"/>
                        <a:pt x="17298" y="342736"/>
                        <a:pt x="14183" y="337926"/>
                      </a:cubicBezTo>
                      <a:cubicBezTo>
                        <a:pt x="3334" y="321095"/>
                        <a:pt x="-6020" y="297083"/>
                        <a:pt x="4810" y="272403"/>
                      </a:cubicBezTo>
                      <a:cubicBezTo>
                        <a:pt x="41996" y="187698"/>
                        <a:pt x="59427" y="104573"/>
                        <a:pt x="59131" y="89514"/>
                      </a:cubicBezTo>
                      <a:cubicBezTo>
                        <a:pt x="59008" y="82694"/>
                        <a:pt x="62313" y="75903"/>
                        <a:pt x="68028" y="71483"/>
                      </a:cubicBezTo>
                      <a:lnTo>
                        <a:pt x="161954" y="3455"/>
                      </a:lnTo>
                      <a:cubicBezTo>
                        <a:pt x="169831" y="-2641"/>
                        <a:pt x="175594" y="45"/>
                        <a:pt x="182289" y="5960"/>
                      </a:cubicBezTo>
                      <a:lnTo>
                        <a:pt x="204130" y="25249"/>
                      </a:lnTo>
                      <a:cubicBezTo>
                        <a:pt x="213169" y="33259"/>
                        <a:pt x="221504" y="42060"/>
                        <a:pt x="228981" y="51566"/>
                      </a:cubicBezTo>
                      <a:close/>
                    </a:path>
                  </a:pathLst>
                </a:custGeom>
                <a:solidFill>
                  <a:srgbClr val="5C69A5"/>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190A0DA5-80D7-4369-8FA0-D73108065B8C}"/>
                    </a:ext>
                  </a:extLst>
                </p:cNvPr>
                <p:cNvSpPr/>
                <p:nvPr/>
              </p:nvSpPr>
              <p:spPr>
                <a:xfrm>
                  <a:off x="4841449" y="1724569"/>
                  <a:ext cx="48183" cy="18971"/>
                </a:xfrm>
                <a:custGeom>
                  <a:avLst/>
                  <a:gdLst>
                    <a:gd name="connsiteX0" fmla="*/ 2308 w 48183"/>
                    <a:gd name="connsiteY0" fmla="*/ 18972 h 18971"/>
                    <a:gd name="connsiteX1" fmla="*/ 117 w 48183"/>
                    <a:gd name="connsiteY1" fmla="*/ 17381 h 18971"/>
                    <a:gd name="connsiteX2" fmla="*/ 1584 w 48183"/>
                    <a:gd name="connsiteY2" fmla="*/ 14466 h 18971"/>
                    <a:gd name="connsiteX3" fmla="*/ 45142 w 48183"/>
                    <a:gd name="connsiteY3" fmla="*/ 122 h 18971"/>
                    <a:gd name="connsiteX4" fmla="*/ 48066 w 48183"/>
                    <a:gd name="connsiteY4" fmla="*/ 1589 h 18971"/>
                    <a:gd name="connsiteX5" fmla="*/ 46600 w 48183"/>
                    <a:gd name="connsiteY5" fmla="*/ 4503 h 18971"/>
                    <a:gd name="connsiteX6" fmla="*/ 3041 w 48183"/>
                    <a:gd name="connsiteY6" fmla="*/ 18848 h 18971"/>
                    <a:gd name="connsiteX7" fmla="*/ 2308 w 48183"/>
                    <a:gd name="connsiteY7" fmla="*/ 18972 h 1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83" h="18971">
                      <a:moveTo>
                        <a:pt x="2308" y="18972"/>
                      </a:moveTo>
                      <a:cubicBezTo>
                        <a:pt x="1336" y="18972"/>
                        <a:pt x="441" y="18362"/>
                        <a:pt x="117" y="17381"/>
                      </a:cubicBezTo>
                      <a:cubicBezTo>
                        <a:pt x="-283" y="16171"/>
                        <a:pt x="374" y="14866"/>
                        <a:pt x="1584" y="14466"/>
                      </a:cubicBezTo>
                      <a:lnTo>
                        <a:pt x="45142" y="122"/>
                      </a:lnTo>
                      <a:cubicBezTo>
                        <a:pt x="46352" y="-288"/>
                        <a:pt x="47656" y="369"/>
                        <a:pt x="48066" y="1589"/>
                      </a:cubicBezTo>
                      <a:cubicBezTo>
                        <a:pt x="48466" y="2798"/>
                        <a:pt x="47809" y="4103"/>
                        <a:pt x="46600" y="4503"/>
                      </a:cubicBezTo>
                      <a:lnTo>
                        <a:pt x="3041" y="18848"/>
                      </a:lnTo>
                      <a:cubicBezTo>
                        <a:pt x="2784" y="18934"/>
                        <a:pt x="2546" y="18972"/>
                        <a:pt x="2308" y="18972"/>
                      </a:cubicBezTo>
                      <a:close/>
                    </a:path>
                  </a:pathLst>
                </a:custGeom>
                <a:solidFill>
                  <a:srgbClr val="F7B369"/>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F93913EC-D6BE-D483-2DE8-4F2A8605EEDC}"/>
                    </a:ext>
                  </a:extLst>
                </p:cNvPr>
                <p:cNvSpPr/>
                <p:nvPr/>
              </p:nvSpPr>
              <p:spPr>
                <a:xfrm>
                  <a:off x="4850260" y="1692112"/>
                  <a:ext cx="48183" cy="18968"/>
                </a:xfrm>
                <a:custGeom>
                  <a:avLst/>
                  <a:gdLst>
                    <a:gd name="connsiteX0" fmla="*/ 2308 w 48183"/>
                    <a:gd name="connsiteY0" fmla="*/ 18968 h 18968"/>
                    <a:gd name="connsiteX1" fmla="*/ 117 w 48183"/>
                    <a:gd name="connsiteY1" fmla="*/ 17377 h 18968"/>
                    <a:gd name="connsiteX2" fmla="*/ 1584 w 48183"/>
                    <a:gd name="connsiteY2" fmla="*/ 14463 h 18968"/>
                    <a:gd name="connsiteX3" fmla="*/ 45142 w 48183"/>
                    <a:gd name="connsiteY3" fmla="*/ 118 h 18968"/>
                    <a:gd name="connsiteX4" fmla="*/ 48066 w 48183"/>
                    <a:gd name="connsiteY4" fmla="*/ 1585 h 18968"/>
                    <a:gd name="connsiteX5" fmla="*/ 46599 w 48183"/>
                    <a:gd name="connsiteY5" fmla="*/ 4500 h 18968"/>
                    <a:gd name="connsiteX6" fmla="*/ 3041 w 48183"/>
                    <a:gd name="connsiteY6" fmla="*/ 18844 h 18968"/>
                    <a:gd name="connsiteX7" fmla="*/ 2308 w 48183"/>
                    <a:gd name="connsiteY7" fmla="*/ 18968 h 1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83" h="18968">
                      <a:moveTo>
                        <a:pt x="2308" y="18968"/>
                      </a:moveTo>
                      <a:cubicBezTo>
                        <a:pt x="1336" y="18968"/>
                        <a:pt x="441" y="18358"/>
                        <a:pt x="117" y="17377"/>
                      </a:cubicBezTo>
                      <a:cubicBezTo>
                        <a:pt x="-283" y="16168"/>
                        <a:pt x="374" y="14863"/>
                        <a:pt x="1584" y="14463"/>
                      </a:cubicBezTo>
                      <a:lnTo>
                        <a:pt x="45142" y="118"/>
                      </a:lnTo>
                      <a:cubicBezTo>
                        <a:pt x="46352" y="-282"/>
                        <a:pt x="47656" y="366"/>
                        <a:pt x="48066" y="1585"/>
                      </a:cubicBezTo>
                      <a:cubicBezTo>
                        <a:pt x="48466" y="2795"/>
                        <a:pt x="47809" y="4100"/>
                        <a:pt x="46599" y="4500"/>
                      </a:cubicBezTo>
                      <a:lnTo>
                        <a:pt x="3041" y="18844"/>
                      </a:lnTo>
                      <a:cubicBezTo>
                        <a:pt x="2794" y="18930"/>
                        <a:pt x="2556" y="18968"/>
                        <a:pt x="2308" y="18968"/>
                      </a:cubicBezTo>
                      <a:close/>
                    </a:path>
                  </a:pathLst>
                </a:custGeom>
                <a:solidFill>
                  <a:srgbClr val="F7B369"/>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59941EF2-3824-1C20-78A5-18388D1A6067}"/>
                    </a:ext>
                  </a:extLst>
                </p:cNvPr>
                <p:cNvSpPr/>
                <p:nvPr/>
              </p:nvSpPr>
              <p:spPr>
                <a:xfrm>
                  <a:off x="4787199" y="1656217"/>
                  <a:ext cx="66178" cy="68426"/>
                </a:xfrm>
                <a:custGeom>
                  <a:avLst/>
                  <a:gdLst>
                    <a:gd name="connsiteX0" fmla="*/ 21792 w 66178"/>
                    <a:gd name="connsiteY0" fmla="*/ 68427 h 68426"/>
                    <a:gd name="connsiteX1" fmla="*/ 7800 w 66178"/>
                    <a:gd name="connsiteY1" fmla="*/ 65141 h 68426"/>
                    <a:gd name="connsiteX2" fmla="*/ 8 w 66178"/>
                    <a:gd name="connsiteY2" fmla="*/ 49786 h 68426"/>
                    <a:gd name="connsiteX3" fmla="*/ 6723 w 66178"/>
                    <a:gd name="connsiteY3" fmla="*/ 35099 h 68426"/>
                    <a:gd name="connsiteX4" fmla="*/ 54072 w 66178"/>
                    <a:gd name="connsiteY4" fmla="*/ 39919 h 68426"/>
                    <a:gd name="connsiteX5" fmla="*/ 32993 w 66178"/>
                    <a:gd name="connsiteY5" fmla="*/ 4905 h 68426"/>
                    <a:gd name="connsiteX6" fmla="*/ 39194 w 66178"/>
                    <a:gd name="connsiteY6" fmla="*/ 171 h 68426"/>
                    <a:gd name="connsiteX7" fmla="*/ 49005 w 66178"/>
                    <a:gd name="connsiteY7" fmla="*/ 2723 h 68426"/>
                    <a:gd name="connsiteX8" fmla="*/ 66159 w 66178"/>
                    <a:gd name="connsiteY8" fmla="*/ 46272 h 68426"/>
                    <a:gd name="connsiteX9" fmla="*/ 65645 w 66178"/>
                    <a:gd name="connsiteY9" fmla="*/ 48043 h 68426"/>
                    <a:gd name="connsiteX10" fmla="*/ 64254 w 66178"/>
                    <a:gd name="connsiteY10" fmla="*/ 48834 h 68426"/>
                    <a:gd name="connsiteX11" fmla="*/ 63778 w 66178"/>
                    <a:gd name="connsiteY11" fmla="*/ 48862 h 68426"/>
                    <a:gd name="connsiteX12" fmla="*/ 62854 w 66178"/>
                    <a:gd name="connsiteY12" fmla="*/ 48634 h 68426"/>
                    <a:gd name="connsiteX13" fmla="*/ 9209 w 66178"/>
                    <a:gd name="connsiteY13" fmla="*/ 38956 h 68426"/>
                    <a:gd name="connsiteX14" fmla="*/ 4609 w 66178"/>
                    <a:gd name="connsiteY14" fmla="*/ 49663 h 68426"/>
                    <a:gd name="connsiteX15" fmla="*/ 10228 w 66178"/>
                    <a:gd name="connsiteY15" fmla="*/ 61207 h 68426"/>
                    <a:gd name="connsiteX16" fmla="*/ 60235 w 66178"/>
                    <a:gd name="connsiteY16" fmla="*/ 53758 h 68426"/>
                    <a:gd name="connsiteX17" fmla="*/ 63292 w 66178"/>
                    <a:gd name="connsiteY17" fmla="*/ 54892 h 68426"/>
                    <a:gd name="connsiteX18" fmla="*/ 62168 w 66178"/>
                    <a:gd name="connsiteY18" fmla="*/ 57959 h 68426"/>
                    <a:gd name="connsiteX19" fmla="*/ 21792 w 66178"/>
                    <a:gd name="connsiteY19" fmla="*/ 68427 h 68426"/>
                    <a:gd name="connsiteX20" fmla="*/ 41242 w 66178"/>
                    <a:gd name="connsiteY20" fmla="*/ 4628 h 68426"/>
                    <a:gd name="connsiteX21" fmla="*/ 39937 w 66178"/>
                    <a:gd name="connsiteY21" fmla="*/ 4743 h 68426"/>
                    <a:gd name="connsiteX22" fmla="*/ 37394 w 66178"/>
                    <a:gd name="connsiteY22" fmla="*/ 6286 h 68426"/>
                    <a:gd name="connsiteX23" fmla="*/ 60416 w 66178"/>
                    <a:gd name="connsiteY23" fmla="*/ 39880 h 68426"/>
                    <a:gd name="connsiteX24" fmla="*/ 46243 w 66178"/>
                    <a:gd name="connsiteY24" fmla="*/ 6438 h 68426"/>
                    <a:gd name="connsiteX25" fmla="*/ 41242 w 66178"/>
                    <a:gd name="connsiteY25" fmla="*/ 4628 h 6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6178" h="68426">
                      <a:moveTo>
                        <a:pt x="21792" y="68427"/>
                      </a:moveTo>
                      <a:cubicBezTo>
                        <a:pt x="16496" y="68427"/>
                        <a:pt x="11610" y="67512"/>
                        <a:pt x="7800" y="65141"/>
                      </a:cubicBezTo>
                      <a:cubicBezTo>
                        <a:pt x="2809" y="62026"/>
                        <a:pt x="180" y="56863"/>
                        <a:pt x="8" y="49786"/>
                      </a:cubicBezTo>
                      <a:cubicBezTo>
                        <a:pt x="-154" y="43024"/>
                        <a:pt x="2104" y="38080"/>
                        <a:pt x="6723" y="35099"/>
                      </a:cubicBezTo>
                      <a:cubicBezTo>
                        <a:pt x="17849" y="27869"/>
                        <a:pt x="40566" y="34727"/>
                        <a:pt x="54072" y="39919"/>
                      </a:cubicBezTo>
                      <a:cubicBezTo>
                        <a:pt x="44290" y="29517"/>
                        <a:pt x="30479" y="12991"/>
                        <a:pt x="32993" y="4905"/>
                      </a:cubicBezTo>
                      <a:cubicBezTo>
                        <a:pt x="33555" y="3123"/>
                        <a:pt x="35079" y="856"/>
                        <a:pt x="39194" y="171"/>
                      </a:cubicBezTo>
                      <a:cubicBezTo>
                        <a:pt x="42690" y="-401"/>
                        <a:pt x="45976" y="466"/>
                        <a:pt x="49005" y="2723"/>
                      </a:cubicBezTo>
                      <a:cubicBezTo>
                        <a:pt x="61749" y="12239"/>
                        <a:pt x="65978" y="44881"/>
                        <a:pt x="66159" y="46272"/>
                      </a:cubicBezTo>
                      <a:cubicBezTo>
                        <a:pt x="66245" y="46929"/>
                        <a:pt x="66035" y="47567"/>
                        <a:pt x="65645" y="48043"/>
                      </a:cubicBezTo>
                      <a:cubicBezTo>
                        <a:pt x="65073" y="48577"/>
                        <a:pt x="64693" y="48767"/>
                        <a:pt x="64254" y="48834"/>
                      </a:cubicBezTo>
                      <a:cubicBezTo>
                        <a:pt x="64092" y="48862"/>
                        <a:pt x="63940" y="48882"/>
                        <a:pt x="63778" y="48862"/>
                      </a:cubicBezTo>
                      <a:cubicBezTo>
                        <a:pt x="63454" y="48853"/>
                        <a:pt x="63140" y="48767"/>
                        <a:pt x="62854" y="48634"/>
                      </a:cubicBezTo>
                      <a:cubicBezTo>
                        <a:pt x="51862" y="43386"/>
                        <a:pt x="20811" y="31441"/>
                        <a:pt x="9209" y="38956"/>
                      </a:cubicBezTo>
                      <a:cubicBezTo>
                        <a:pt x="5990" y="41042"/>
                        <a:pt x="4485" y="44548"/>
                        <a:pt x="4609" y="49663"/>
                      </a:cubicBezTo>
                      <a:cubicBezTo>
                        <a:pt x="4752" y="55158"/>
                        <a:pt x="6580" y="58940"/>
                        <a:pt x="10228" y="61207"/>
                      </a:cubicBezTo>
                      <a:cubicBezTo>
                        <a:pt x="24468" y="70065"/>
                        <a:pt x="59882" y="53930"/>
                        <a:pt x="60235" y="53758"/>
                      </a:cubicBezTo>
                      <a:cubicBezTo>
                        <a:pt x="61397" y="53234"/>
                        <a:pt x="62759" y="53739"/>
                        <a:pt x="63292" y="54892"/>
                      </a:cubicBezTo>
                      <a:cubicBezTo>
                        <a:pt x="63835" y="56054"/>
                        <a:pt x="63321" y="57425"/>
                        <a:pt x="62168" y="57959"/>
                      </a:cubicBezTo>
                      <a:cubicBezTo>
                        <a:pt x="60987" y="58521"/>
                        <a:pt x="39232" y="68427"/>
                        <a:pt x="21792" y="68427"/>
                      </a:cubicBezTo>
                      <a:close/>
                      <a:moveTo>
                        <a:pt x="41242" y="4628"/>
                      </a:moveTo>
                      <a:cubicBezTo>
                        <a:pt x="40813" y="4628"/>
                        <a:pt x="40385" y="4666"/>
                        <a:pt x="39937" y="4743"/>
                      </a:cubicBezTo>
                      <a:cubicBezTo>
                        <a:pt x="37765" y="5095"/>
                        <a:pt x="37499" y="5962"/>
                        <a:pt x="37394" y="6286"/>
                      </a:cubicBezTo>
                      <a:cubicBezTo>
                        <a:pt x="35717" y="11658"/>
                        <a:pt x="48605" y="27688"/>
                        <a:pt x="60416" y="39880"/>
                      </a:cubicBezTo>
                      <a:cubicBezTo>
                        <a:pt x="58520" y="29955"/>
                        <a:pt x="54148" y="12334"/>
                        <a:pt x="46243" y="6438"/>
                      </a:cubicBezTo>
                      <a:cubicBezTo>
                        <a:pt x="44633" y="5228"/>
                        <a:pt x="42985" y="4628"/>
                        <a:pt x="41242" y="4628"/>
                      </a:cubicBezTo>
                      <a:close/>
                    </a:path>
                  </a:pathLst>
                </a:custGeom>
                <a:solidFill>
                  <a:srgbClr val="F7B369"/>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0A4833DA-9237-DAFA-FC97-3487636C26F6}"/>
                    </a:ext>
                  </a:extLst>
                </p:cNvPr>
                <p:cNvSpPr/>
                <p:nvPr/>
              </p:nvSpPr>
              <p:spPr>
                <a:xfrm>
                  <a:off x="4481179" y="1692916"/>
                  <a:ext cx="125263" cy="84620"/>
                </a:xfrm>
                <a:custGeom>
                  <a:avLst/>
                  <a:gdLst>
                    <a:gd name="connsiteX0" fmla="*/ 0 w 125263"/>
                    <a:gd name="connsiteY0" fmla="*/ 0 h 84620"/>
                    <a:gd name="connsiteX1" fmla="*/ 400 w 125263"/>
                    <a:gd name="connsiteY1" fmla="*/ 62979 h 84620"/>
                    <a:gd name="connsiteX2" fmla="*/ 125263 w 125263"/>
                    <a:gd name="connsiteY2" fmla="*/ 84620 h 84620"/>
                    <a:gd name="connsiteX3" fmla="*/ 123930 w 125263"/>
                    <a:gd name="connsiteY3" fmla="*/ 953 h 84620"/>
                  </a:gdLst>
                  <a:ahLst/>
                  <a:cxnLst>
                    <a:cxn ang="0">
                      <a:pos x="connsiteX0" y="connsiteY0"/>
                    </a:cxn>
                    <a:cxn ang="0">
                      <a:pos x="connsiteX1" y="connsiteY1"/>
                    </a:cxn>
                    <a:cxn ang="0">
                      <a:pos x="connsiteX2" y="connsiteY2"/>
                    </a:cxn>
                    <a:cxn ang="0">
                      <a:pos x="connsiteX3" y="connsiteY3"/>
                    </a:cxn>
                  </a:cxnLst>
                  <a:rect l="l" t="t" r="r" b="b"/>
                  <a:pathLst>
                    <a:path w="125263" h="84620">
                      <a:moveTo>
                        <a:pt x="0" y="0"/>
                      </a:moveTo>
                      <a:lnTo>
                        <a:pt x="400" y="62979"/>
                      </a:lnTo>
                      <a:lnTo>
                        <a:pt x="125263" y="84620"/>
                      </a:lnTo>
                      <a:lnTo>
                        <a:pt x="123930" y="953"/>
                      </a:lnTo>
                      <a:close/>
                    </a:path>
                  </a:pathLst>
                </a:custGeom>
                <a:solidFill>
                  <a:srgbClr val="F48462"/>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3B4C5D1C-FC2A-590F-993E-110231A91CD0}"/>
                    </a:ext>
                  </a:extLst>
                </p:cNvPr>
                <p:cNvSpPr/>
                <p:nvPr/>
              </p:nvSpPr>
              <p:spPr>
                <a:xfrm>
                  <a:off x="4257625" y="1723528"/>
                  <a:ext cx="358042" cy="180199"/>
                </a:xfrm>
                <a:custGeom>
                  <a:avLst/>
                  <a:gdLst>
                    <a:gd name="connsiteX0" fmla="*/ 356599 w 358042"/>
                    <a:gd name="connsiteY0" fmla="*/ 100119 h 180199"/>
                    <a:gd name="connsiteX1" fmla="*/ 353198 w 358042"/>
                    <a:gd name="connsiteY1" fmla="*/ 141924 h 180199"/>
                    <a:gd name="connsiteX2" fmla="*/ 352046 w 358042"/>
                    <a:gd name="connsiteY2" fmla="*/ 156059 h 180199"/>
                    <a:gd name="connsiteX3" fmla="*/ 334415 w 358042"/>
                    <a:gd name="connsiteY3" fmla="*/ 172690 h 180199"/>
                    <a:gd name="connsiteX4" fmla="*/ 15909 w 358042"/>
                    <a:gd name="connsiteY4" fmla="*/ 180195 h 180199"/>
                    <a:gd name="connsiteX5" fmla="*/ 97 w 358042"/>
                    <a:gd name="connsiteY5" fmla="*/ 162879 h 180199"/>
                    <a:gd name="connsiteX6" fmla="*/ 2145 w 358042"/>
                    <a:gd name="connsiteY6" fmla="*/ 150192 h 180199"/>
                    <a:gd name="connsiteX7" fmla="*/ 41931 w 358042"/>
                    <a:gd name="connsiteY7" fmla="*/ 97299 h 180199"/>
                    <a:gd name="connsiteX8" fmla="*/ 209790 w 358042"/>
                    <a:gd name="connsiteY8" fmla="*/ 6631 h 180199"/>
                    <a:gd name="connsiteX9" fmla="*/ 228840 w 358042"/>
                    <a:gd name="connsiteY9" fmla="*/ 192 h 180199"/>
                    <a:gd name="connsiteX10" fmla="*/ 338016 w 358042"/>
                    <a:gd name="connsiteY10" fmla="*/ 17327 h 180199"/>
                    <a:gd name="connsiteX11" fmla="*/ 355923 w 358042"/>
                    <a:gd name="connsiteY11" fmla="*/ 34844 h 180199"/>
                    <a:gd name="connsiteX12" fmla="*/ 357685 w 358042"/>
                    <a:gd name="connsiteY12" fmla="*/ 63933 h 180199"/>
                    <a:gd name="connsiteX13" fmla="*/ 356599 w 358042"/>
                    <a:gd name="connsiteY13" fmla="*/ 100119 h 18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042" h="180199">
                      <a:moveTo>
                        <a:pt x="356599" y="100119"/>
                      </a:moveTo>
                      <a:lnTo>
                        <a:pt x="353198" y="141924"/>
                      </a:lnTo>
                      <a:lnTo>
                        <a:pt x="352046" y="156059"/>
                      </a:lnTo>
                      <a:cubicBezTo>
                        <a:pt x="351294" y="165298"/>
                        <a:pt x="343683" y="172470"/>
                        <a:pt x="334415" y="172690"/>
                      </a:cubicBezTo>
                      <a:lnTo>
                        <a:pt x="15909" y="180195"/>
                      </a:lnTo>
                      <a:cubicBezTo>
                        <a:pt x="6470" y="180414"/>
                        <a:pt x="-941" y="172270"/>
                        <a:pt x="97" y="162879"/>
                      </a:cubicBezTo>
                      <a:cubicBezTo>
                        <a:pt x="526" y="159002"/>
                        <a:pt x="1174" y="154706"/>
                        <a:pt x="2145" y="150192"/>
                      </a:cubicBezTo>
                      <a:cubicBezTo>
                        <a:pt x="6403" y="130618"/>
                        <a:pt x="16804" y="107053"/>
                        <a:pt x="41931" y="97299"/>
                      </a:cubicBezTo>
                      <a:cubicBezTo>
                        <a:pt x="128170" y="63819"/>
                        <a:pt x="199341" y="17480"/>
                        <a:pt x="209790" y="6631"/>
                      </a:cubicBezTo>
                      <a:cubicBezTo>
                        <a:pt x="214534" y="1725"/>
                        <a:pt x="221677" y="-732"/>
                        <a:pt x="228840" y="192"/>
                      </a:cubicBezTo>
                      <a:lnTo>
                        <a:pt x="338016" y="17327"/>
                      </a:lnTo>
                      <a:cubicBezTo>
                        <a:pt x="347893" y="18604"/>
                        <a:pt x="355380" y="25928"/>
                        <a:pt x="355923" y="34844"/>
                      </a:cubicBezTo>
                      <a:lnTo>
                        <a:pt x="357685" y="63933"/>
                      </a:lnTo>
                      <a:cubicBezTo>
                        <a:pt x="358399" y="76001"/>
                        <a:pt x="358047" y="88117"/>
                        <a:pt x="356599" y="100119"/>
                      </a:cubicBezTo>
                      <a:close/>
                    </a:path>
                  </a:pathLst>
                </a:custGeom>
                <a:solidFill>
                  <a:srgbClr val="5C69A5"/>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E133D5CE-3435-32AD-8079-CDDAB1A01A36}"/>
                    </a:ext>
                  </a:extLst>
                </p:cNvPr>
                <p:cNvSpPr/>
                <p:nvPr/>
              </p:nvSpPr>
              <p:spPr>
                <a:xfrm>
                  <a:off x="4381148" y="1781550"/>
                  <a:ext cx="45513" cy="25332"/>
                </a:xfrm>
                <a:custGeom>
                  <a:avLst/>
                  <a:gdLst>
                    <a:gd name="connsiteX0" fmla="*/ 43214 w 45513"/>
                    <a:gd name="connsiteY0" fmla="*/ 25333 h 25332"/>
                    <a:gd name="connsiteX1" fmla="*/ 42175 w 45513"/>
                    <a:gd name="connsiteY1" fmla="*/ 25085 h 25332"/>
                    <a:gd name="connsiteX2" fmla="*/ 1266 w 45513"/>
                    <a:gd name="connsiteY2" fmla="*/ 4368 h 25332"/>
                    <a:gd name="connsiteX3" fmla="*/ 246 w 45513"/>
                    <a:gd name="connsiteY3" fmla="*/ 1263 h 25332"/>
                    <a:gd name="connsiteX4" fmla="*/ 3342 w 45513"/>
                    <a:gd name="connsiteY4" fmla="*/ 244 h 25332"/>
                    <a:gd name="connsiteX5" fmla="*/ 44252 w 45513"/>
                    <a:gd name="connsiteY5" fmla="*/ 20961 h 25332"/>
                    <a:gd name="connsiteX6" fmla="*/ 45261 w 45513"/>
                    <a:gd name="connsiteY6" fmla="*/ 24066 h 25332"/>
                    <a:gd name="connsiteX7" fmla="*/ 43214 w 45513"/>
                    <a:gd name="connsiteY7" fmla="*/ 25333 h 2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13" h="25332">
                      <a:moveTo>
                        <a:pt x="43214" y="25333"/>
                      </a:moveTo>
                      <a:cubicBezTo>
                        <a:pt x="42861" y="25333"/>
                        <a:pt x="42509" y="25256"/>
                        <a:pt x="42175" y="25085"/>
                      </a:cubicBezTo>
                      <a:lnTo>
                        <a:pt x="1266" y="4368"/>
                      </a:lnTo>
                      <a:cubicBezTo>
                        <a:pt x="132" y="3787"/>
                        <a:pt x="-325" y="2406"/>
                        <a:pt x="246" y="1263"/>
                      </a:cubicBezTo>
                      <a:cubicBezTo>
                        <a:pt x="818" y="120"/>
                        <a:pt x="2218" y="-318"/>
                        <a:pt x="3342" y="244"/>
                      </a:cubicBezTo>
                      <a:lnTo>
                        <a:pt x="44252" y="20961"/>
                      </a:lnTo>
                      <a:cubicBezTo>
                        <a:pt x="45385" y="21542"/>
                        <a:pt x="45842" y="22932"/>
                        <a:pt x="45261" y="24066"/>
                      </a:cubicBezTo>
                      <a:cubicBezTo>
                        <a:pt x="44871" y="24875"/>
                        <a:pt x="44052" y="25333"/>
                        <a:pt x="43214" y="25333"/>
                      </a:cubicBezTo>
                      <a:close/>
                    </a:path>
                  </a:pathLst>
                </a:custGeom>
                <a:solidFill>
                  <a:srgbClr val="F7B369"/>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8746FCEA-FA79-AA67-59E4-F94CC63D9C01}"/>
                    </a:ext>
                  </a:extLst>
                </p:cNvPr>
                <p:cNvSpPr/>
                <p:nvPr/>
              </p:nvSpPr>
              <p:spPr>
                <a:xfrm>
                  <a:off x="4410365" y="1764867"/>
                  <a:ext cx="45532" cy="25336"/>
                </a:xfrm>
                <a:custGeom>
                  <a:avLst/>
                  <a:gdLst>
                    <a:gd name="connsiteX0" fmla="*/ 43220 w 45532"/>
                    <a:gd name="connsiteY0" fmla="*/ 25337 h 25336"/>
                    <a:gd name="connsiteX1" fmla="*/ 42182 w 45532"/>
                    <a:gd name="connsiteY1" fmla="*/ 25089 h 25336"/>
                    <a:gd name="connsiteX2" fmla="*/ 1262 w 45532"/>
                    <a:gd name="connsiteY2" fmla="*/ 4372 h 25336"/>
                    <a:gd name="connsiteX3" fmla="*/ 252 w 45532"/>
                    <a:gd name="connsiteY3" fmla="*/ 1267 h 25336"/>
                    <a:gd name="connsiteX4" fmla="*/ 3348 w 45532"/>
                    <a:gd name="connsiteY4" fmla="*/ 248 h 25336"/>
                    <a:gd name="connsiteX5" fmla="*/ 44268 w 45532"/>
                    <a:gd name="connsiteY5" fmla="*/ 20965 h 25336"/>
                    <a:gd name="connsiteX6" fmla="*/ 45287 w 45532"/>
                    <a:gd name="connsiteY6" fmla="*/ 24070 h 25336"/>
                    <a:gd name="connsiteX7" fmla="*/ 43220 w 45532"/>
                    <a:gd name="connsiteY7" fmla="*/ 25337 h 2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32" h="25336">
                      <a:moveTo>
                        <a:pt x="43220" y="25337"/>
                      </a:moveTo>
                      <a:cubicBezTo>
                        <a:pt x="42867" y="25337"/>
                        <a:pt x="42515" y="25261"/>
                        <a:pt x="42182" y="25089"/>
                      </a:cubicBezTo>
                      <a:lnTo>
                        <a:pt x="1262" y="4372"/>
                      </a:lnTo>
                      <a:cubicBezTo>
                        <a:pt x="129" y="3791"/>
                        <a:pt x="-329" y="2401"/>
                        <a:pt x="252" y="1267"/>
                      </a:cubicBezTo>
                      <a:cubicBezTo>
                        <a:pt x="824" y="124"/>
                        <a:pt x="2224" y="-323"/>
                        <a:pt x="3348" y="248"/>
                      </a:cubicBezTo>
                      <a:lnTo>
                        <a:pt x="44268" y="20965"/>
                      </a:lnTo>
                      <a:cubicBezTo>
                        <a:pt x="45401" y="21546"/>
                        <a:pt x="45858" y="22937"/>
                        <a:pt x="45287" y="24070"/>
                      </a:cubicBezTo>
                      <a:cubicBezTo>
                        <a:pt x="44877" y="24880"/>
                        <a:pt x="44058" y="25337"/>
                        <a:pt x="43220" y="25337"/>
                      </a:cubicBezTo>
                      <a:close/>
                    </a:path>
                  </a:pathLst>
                </a:custGeom>
                <a:solidFill>
                  <a:srgbClr val="F7B369"/>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B26DF75E-6B1E-2019-3A41-075409DF630A}"/>
                    </a:ext>
                  </a:extLst>
                </p:cNvPr>
                <p:cNvSpPr/>
                <p:nvPr/>
              </p:nvSpPr>
              <p:spPr>
                <a:xfrm>
                  <a:off x="4362687" y="1709897"/>
                  <a:ext cx="73881" cy="58990"/>
                </a:xfrm>
                <a:custGeom>
                  <a:avLst/>
                  <a:gdLst>
                    <a:gd name="connsiteX0" fmla="*/ 44692 w 73881"/>
                    <a:gd name="connsiteY0" fmla="*/ 58990 h 58990"/>
                    <a:gd name="connsiteX1" fmla="*/ 43892 w 73881"/>
                    <a:gd name="connsiteY1" fmla="*/ 58848 h 58990"/>
                    <a:gd name="connsiteX2" fmla="*/ 420 w 73881"/>
                    <a:gd name="connsiteY2" fmla="*/ 25415 h 58990"/>
                    <a:gd name="connsiteX3" fmla="*/ 5792 w 73881"/>
                    <a:gd name="connsiteY3" fmla="*/ 9051 h 58990"/>
                    <a:gd name="connsiteX4" fmla="*/ 20927 w 73881"/>
                    <a:gd name="connsiteY4" fmla="*/ 3431 h 58990"/>
                    <a:gd name="connsiteX5" fmla="*/ 50941 w 73881"/>
                    <a:gd name="connsiteY5" fmla="*/ 40369 h 58990"/>
                    <a:gd name="connsiteX6" fmla="*/ 60847 w 73881"/>
                    <a:gd name="connsiteY6" fmla="*/ 716 h 58990"/>
                    <a:gd name="connsiteX7" fmla="*/ 68581 w 73881"/>
                    <a:gd name="connsiteY7" fmla="*/ 1764 h 58990"/>
                    <a:gd name="connsiteX8" fmla="*/ 73705 w 73881"/>
                    <a:gd name="connsiteY8" fmla="*/ 10527 h 58990"/>
                    <a:gd name="connsiteX9" fmla="*/ 54979 w 73881"/>
                    <a:gd name="connsiteY9" fmla="*/ 53418 h 58990"/>
                    <a:gd name="connsiteX10" fmla="*/ 53360 w 73881"/>
                    <a:gd name="connsiteY10" fmla="*/ 54295 h 58990"/>
                    <a:gd name="connsiteX11" fmla="*/ 51827 w 73881"/>
                    <a:gd name="connsiteY11" fmla="*/ 53875 h 58990"/>
                    <a:gd name="connsiteX12" fmla="*/ 50979 w 73881"/>
                    <a:gd name="connsiteY12" fmla="*/ 52751 h 58990"/>
                    <a:gd name="connsiteX13" fmla="*/ 19946 w 73881"/>
                    <a:gd name="connsiteY13" fmla="*/ 7927 h 58990"/>
                    <a:gd name="connsiteX14" fmla="*/ 9116 w 73881"/>
                    <a:gd name="connsiteY14" fmla="*/ 12232 h 58990"/>
                    <a:gd name="connsiteX15" fmla="*/ 4916 w 73881"/>
                    <a:gd name="connsiteY15" fmla="*/ 24358 h 58990"/>
                    <a:gd name="connsiteX16" fmla="*/ 45492 w 73881"/>
                    <a:gd name="connsiteY16" fmla="*/ 54514 h 58990"/>
                    <a:gd name="connsiteX17" fmla="*/ 46864 w 73881"/>
                    <a:gd name="connsiteY17" fmla="*/ 57476 h 58990"/>
                    <a:gd name="connsiteX18" fmla="*/ 44692 w 73881"/>
                    <a:gd name="connsiteY18" fmla="*/ 58990 h 58990"/>
                    <a:gd name="connsiteX19" fmla="*/ 63742 w 73881"/>
                    <a:gd name="connsiteY19" fmla="*/ 4612 h 58990"/>
                    <a:gd name="connsiteX20" fmla="*/ 62990 w 73881"/>
                    <a:gd name="connsiteY20" fmla="*/ 4803 h 58990"/>
                    <a:gd name="connsiteX21" fmla="*/ 55465 w 73881"/>
                    <a:gd name="connsiteY21" fmla="*/ 44827 h 58990"/>
                    <a:gd name="connsiteX22" fmla="*/ 69143 w 73881"/>
                    <a:gd name="connsiteY22" fmla="*/ 11175 h 58990"/>
                    <a:gd name="connsiteX23" fmla="*/ 65885 w 73881"/>
                    <a:gd name="connsiteY23" fmla="*/ 5508 h 58990"/>
                    <a:gd name="connsiteX24" fmla="*/ 63742 w 73881"/>
                    <a:gd name="connsiteY24" fmla="*/ 4612 h 5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881" h="58990">
                      <a:moveTo>
                        <a:pt x="44692" y="58990"/>
                      </a:moveTo>
                      <a:cubicBezTo>
                        <a:pt x="44426" y="58990"/>
                        <a:pt x="44149" y="58943"/>
                        <a:pt x="43892" y="58848"/>
                      </a:cubicBezTo>
                      <a:cubicBezTo>
                        <a:pt x="42292" y="58257"/>
                        <a:pt x="4745" y="44141"/>
                        <a:pt x="420" y="25415"/>
                      </a:cubicBezTo>
                      <a:cubicBezTo>
                        <a:pt x="-904" y="19671"/>
                        <a:pt x="906" y="14175"/>
                        <a:pt x="5792" y="9051"/>
                      </a:cubicBezTo>
                      <a:cubicBezTo>
                        <a:pt x="10450" y="4174"/>
                        <a:pt x="15527" y="2288"/>
                        <a:pt x="20927" y="3431"/>
                      </a:cubicBezTo>
                      <a:cubicBezTo>
                        <a:pt x="33901" y="6212"/>
                        <a:pt x="45073" y="27120"/>
                        <a:pt x="50941" y="40369"/>
                      </a:cubicBezTo>
                      <a:cubicBezTo>
                        <a:pt x="51398" y="26091"/>
                        <a:pt x="53351" y="4650"/>
                        <a:pt x="60847" y="716"/>
                      </a:cubicBezTo>
                      <a:cubicBezTo>
                        <a:pt x="62514" y="-141"/>
                        <a:pt x="65200" y="-665"/>
                        <a:pt x="68581" y="1764"/>
                      </a:cubicBezTo>
                      <a:cubicBezTo>
                        <a:pt x="71448" y="3822"/>
                        <a:pt x="73162" y="6774"/>
                        <a:pt x="73705" y="10527"/>
                      </a:cubicBezTo>
                      <a:cubicBezTo>
                        <a:pt x="75963" y="26262"/>
                        <a:pt x="55836" y="52313"/>
                        <a:pt x="54979" y="53418"/>
                      </a:cubicBezTo>
                      <a:cubicBezTo>
                        <a:pt x="54570" y="53942"/>
                        <a:pt x="53979" y="54237"/>
                        <a:pt x="53360" y="54295"/>
                      </a:cubicBezTo>
                      <a:cubicBezTo>
                        <a:pt x="52570" y="54266"/>
                        <a:pt x="52170" y="54123"/>
                        <a:pt x="51827" y="53875"/>
                      </a:cubicBezTo>
                      <a:cubicBezTo>
                        <a:pt x="51245" y="53323"/>
                        <a:pt x="51084" y="53047"/>
                        <a:pt x="50979" y="52751"/>
                      </a:cubicBezTo>
                      <a:cubicBezTo>
                        <a:pt x="46921" y="41264"/>
                        <a:pt x="33453" y="10832"/>
                        <a:pt x="19946" y="7927"/>
                      </a:cubicBezTo>
                      <a:cubicBezTo>
                        <a:pt x="16222" y="7146"/>
                        <a:pt x="12650" y="8527"/>
                        <a:pt x="9116" y="12232"/>
                      </a:cubicBezTo>
                      <a:cubicBezTo>
                        <a:pt x="5326" y="16204"/>
                        <a:pt x="3944" y="20176"/>
                        <a:pt x="4916" y="24358"/>
                      </a:cubicBezTo>
                      <a:cubicBezTo>
                        <a:pt x="8678" y="40674"/>
                        <a:pt x="45130" y="54371"/>
                        <a:pt x="45492" y="54514"/>
                      </a:cubicBezTo>
                      <a:cubicBezTo>
                        <a:pt x="46693" y="54952"/>
                        <a:pt x="47293" y="56285"/>
                        <a:pt x="46864" y="57476"/>
                      </a:cubicBezTo>
                      <a:cubicBezTo>
                        <a:pt x="46521" y="58419"/>
                        <a:pt x="45635" y="58990"/>
                        <a:pt x="44692" y="58990"/>
                      </a:cubicBezTo>
                      <a:close/>
                      <a:moveTo>
                        <a:pt x="63742" y="4612"/>
                      </a:moveTo>
                      <a:cubicBezTo>
                        <a:pt x="63361" y="4612"/>
                        <a:pt x="63123" y="4736"/>
                        <a:pt x="62990" y="4803"/>
                      </a:cubicBezTo>
                      <a:cubicBezTo>
                        <a:pt x="58008" y="7412"/>
                        <a:pt x="55751" y="27844"/>
                        <a:pt x="55465" y="44827"/>
                      </a:cubicBezTo>
                      <a:cubicBezTo>
                        <a:pt x="61152" y="36483"/>
                        <a:pt x="70543" y="20948"/>
                        <a:pt x="69143" y="11175"/>
                      </a:cubicBezTo>
                      <a:cubicBezTo>
                        <a:pt x="68781" y="8679"/>
                        <a:pt x="67724" y="6831"/>
                        <a:pt x="65885" y="5508"/>
                      </a:cubicBezTo>
                      <a:cubicBezTo>
                        <a:pt x="64895" y="4803"/>
                        <a:pt x="64209" y="4612"/>
                        <a:pt x="63742" y="4612"/>
                      </a:cubicBezTo>
                      <a:close/>
                    </a:path>
                  </a:pathLst>
                </a:custGeom>
                <a:solidFill>
                  <a:srgbClr val="F7B369"/>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2B425941-4060-AD2F-8D3E-6112C8CCEA8F}"/>
                    </a:ext>
                  </a:extLst>
                </p:cNvPr>
                <p:cNvSpPr/>
                <p:nvPr/>
              </p:nvSpPr>
              <p:spPr>
                <a:xfrm>
                  <a:off x="4854751" y="331090"/>
                  <a:ext cx="126718" cy="167895"/>
                </a:xfrm>
                <a:custGeom>
                  <a:avLst/>
                  <a:gdLst>
                    <a:gd name="connsiteX0" fmla="*/ 90533 w 126718"/>
                    <a:gd name="connsiteY0" fmla="*/ 167895 h 167895"/>
                    <a:gd name="connsiteX1" fmla="*/ 125461 w 126718"/>
                    <a:gd name="connsiteY1" fmla="*/ 72484 h 167895"/>
                    <a:gd name="connsiteX2" fmla="*/ 114878 w 126718"/>
                    <a:gd name="connsiteY2" fmla="*/ 17658 h 167895"/>
                    <a:gd name="connsiteX3" fmla="*/ 99286 w 126718"/>
                    <a:gd name="connsiteY3" fmla="*/ 40032 h 167895"/>
                    <a:gd name="connsiteX4" fmla="*/ 87980 w 126718"/>
                    <a:gd name="connsiteY4" fmla="*/ 198 h 167895"/>
                    <a:gd name="connsiteX5" fmla="*/ 66787 w 126718"/>
                    <a:gd name="connsiteY5" fmla="*/ 29240 h 167895"/>
                    <a:gd name="connsiteX6" fmla="*/ 50708 w 126718"/>
                    <a:gd name="connsiteY6" fmla="*/ 6513 h 167895"/>
                    <a:gd name="connsiteX7" fmla="*/ 33268 w 126718"/>
                    <a:gd name="connsiteY7" fmla="*/ 59568 h 167895"/>
                    <a:gd name="connsiteX8" fmla="*/ 11466 w 126718"/>
                    <a:gd name="connsiteY8" fmla="*/ 28802 h 167895"/>
                    <a:gd name="connsiteX9" fmla="*/ 2388 w 126718"/>
                    <a:gd name="connsiteY9" fmla="*/ 105916 h 167895"/>
                    <a:gd name="connsiteX10" fmla="*/ 24391 w 126718"/>
                    <a:gd name="connsiteY10" fmla="*/ 142797 h 167895"/>
                    <a:gd name="connsiteX11" fmla="*/ 90533 w 126718"/>
                    <a:gd name="connsiteY11" fmla="*/ 167895 h 1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718" h="167895">
                      <a:moveTo>
                        <a:pt x="90533" y="167895"/>
                      </a:moveTo>
                      <a:cubicBezTo>
                        <a:pt x="90533" y="167895"/>
                        <a:pt x="120955" y="111565"/>
                        <a:pt x="125461" y="72484"/>
                      </a:cubicBezTo>
                      <a:cubicBezTo>
                        <a:pt x="129966" y="33402"/>
                        <a:pt x="121413" y="19124"/>
                        <a:pt x="114878" y="17658"/>
                      </a:cubicBezTo>
                      <a:cubicBezTo>
                        <a:pt x="108345" y="16191"/>
                        <a:pt x="99286" y="40032"/>
                        <a:pt x="99286" y="40032"/>
                      </a:cubicBezTo>
                      <a:cubicBezTo>
                        <a:pt x="99286" y="40032"/>
                        <a:pt x="102363" y="3199"/>
                        <a:pt x="87980" y="198"/>
                      </a:cubicBezTo>
                      <a:cubicBezTo>
                        <a:pt x="73597" y="-2802"/>
                        <a:pt x="66787" y="29240"/>
                        <a:pt x="66787" y="29240"/>
                      </a:cubicBezTo>
                      <a:cubicBezTo>
                        <a:pt x="66787" y="29240"/>
                        <a:pt x="62786" y="2465"/>
                        <a:pt x="50708" y="6513"/>
                      </a:cubicBezTo>
                      <a:cubicBezTo>
                        <a:pt x="38631" y="10561"/>
                        <a:pt x="33268" y="59568"/>
                        <a:pt x="33268" y="59568"/>
                      </a:cubicBezTo>
                      <a:cubicBezTo>
                        <a:pt x="33268" y="59568"/>
                        <a:pt x="20848" y="25782"/>
                        <a:pt x="11466" y="28802"/>
                      </a:cubicBezTo>
                      <a:cubicBezTo>
                        <a:pt x="2074" y="31821"/>
                        <a:pt x="-3431" y="89457"/>
                        <a:pt x="2388" y="105916"/>
                      </a:cubicBezTo>
                      <a:cubicBezTo>
                        <a:pt x="8208" y="122375"/>
                        <a:pt x="24391" y="142797"/>
                        <a:pt x="24391" y="142797"/>
                      </a:cubicBezTo>
                      <a:lnTo>
                        <a:pt x="90533" y="167895"/>
                      </a:lnTo>
                      <a:close/>
                    </a:path>
                  </a:pathLst>
                </a:custGeom>
                <a:solidFill>
                  <a:srgbClr val="F48462"/>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52B90799-928D-2C9A-2F39-D40ED5D7CDE3}"/>
                    </a:ext>
                  </a:extLst>
                </p:cNvPr>
                <p:cNvSpPr/>
                <p:nvPr/>
              </p:nvSpPr>
              <p:spPr>
                <a:xfrm>
                  <a:off x="4886721" y="330078"/>
                  <a:ext cx="98115" cy="101316"/>
                </a:xfrm>
                <a:custGeom>
                  <a:avLst/>
                  <a:gdLst>
                    <a:gd name="connsiteX0" fmla="*/ 67317 w 98115"/>
                    <a:gd name="connsiteY0" fmla="*/ 41035 h 101316"/>
                    <a:gd name="connsiteX1" fmla="*/ 95377 w 98115"/>
                    <a:gd name="connsiteY1" fmla="*/ 29224 h 101316"/>
                    <a:gd name="connsiteX2" fmla="*/ 80956 w 98115"/>
                    <a:gd name="connsiteY2" fmla="*/ 101309 h 101316"/>
                    <a:gd name="connsiteX3" fmla="*/ 62621 w 98115"/>
                    <a:gd name="connsiteY3" fmla="*/ 74953 h 101316"/>
                    <a:gd name="connsiteX4" fmla="*/ 42227 w 98115"/>
                    <a:gd name="connsiteY4" fmla="*/ 88555 h 101316"/>
                    <a:gd name="connsiteX5" fmla="*/ 28093 w 98115"/>
                    <a:gd name="connsiteY5" fmla="*/ 61304 h 101316"/>
                    <a:gd name="connsiteX6" fmla="*/ 10490 w 98115"/>
                    <a:gd name="connsiteY6" fmla="*/ 78049 h 101316"/>
                    <a:gd name="connsiteX7" fmla="*/ 18034 w 98115"/>
                    <a:gd name="connsiteY7" fmla="*/ 2230 h 101316"/>
                    <a:gd name="connsiteX8" fmla="*/ 32808 w 98115"/>
                    <a:gd name="connsiteY8" fmla="*/ 21632 h 101316"/>
                    <a:gd name="connsiteX9" fmla="*/ 61183 w 98115"/>
                    <a:gd name="connsiteY9" fmla="*/ 3125 h 101316"/>
                    <a:gd name="connsiteX10" fmla="*/ 67317 w 98115"/>
                    <a:gd name="connsiteY10" fmla="*/ 41035 h 10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115" h="101316">
                      <a:moveTo>
                        <a:pt x="67317" y="41035"/>
                      </a:moveTo>
                      <a:cubicBezTo>
                        <a:pt x="67317" y="41035"/>
                        <a:pt x="85109" y="-4523"/>
                        <a:pt x="95377" y="29224"/>
                      </a:cubicBezTo>
                      <a:cubicBezTo>
                        <a:pt x="103168" y="54817"/>
                        <a:pt x="93072" y="102004"/>
                        <a:pt x="80956" y="101309"/>
                      </a:cubicBezTo>
                      <a:cubicBezTo>
                        <a:pt x="68850" y="100614"/>
                        <a:pt x="62621" y="74953"/>
                        <a:pt x="62621" y="74953"/>
                      </a:cubicBezTo>
                      <a:cubicBezTo>
                        <a:pt x="62621" y="74953"/>
                        <a:pt x="56858" y="93746"/>
                        <a:pt x="42227" y="88555"/>
                      </a:cubicBezTo>
                      <a:cubicBezTo>
                        <a:pt x="28912" y="83831"/>
                        <a:pt x="28093" y="61304"/>
                        <a:pt x="28093" y="61304"/>
                      </a:cubicBezTo>
                      <a:cubicBezTo>
                        <a:pt x="28093" y="61304"/>
                        <a:pt x="25502" y="83992"/>
                        <a:pt x="10490" y="78049"/>
                      </a:cubicBezTo>
                      <a:cubicBezTo>
                        <a:pt x="-11579" y="69314"/>
                        <a:pt x="6213" y="9717"/>
                        <a:pt x="18034" y="2230"/>
                      </a:cubicBezTo>
                      <a:cubicBezTo>
                        <a:pt x="33741" y="-7733"/>
                        <a:pt x="32808" y="21632"/>
                        <a:pt x="32808" y="21632"/>
                      </a:cubicBezTo>
                      <a:cubicBezTo>
                        <a:pt x="32808" y="21632"/>
                        <a:pt x="47371" y="-9819"/>
                        <a:pt x="61183" y="3125"/>
                      </a:cubicBezTo>
                      <a:cubicBezTo>
                        <a:pt x="75003" y="16051"/>
                        <a:pt x="67317" y="41035"/>
                        <a:pt x="67317" y="41035"/>
                      </a:cubicBezTo>
                      <a:close/>
                    </a:path>
                  </a:pathLst>
                </a:custGeom>
                <a:solidFill>
                  <a:srgbClr val="F48462"/>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4AA35E0C-F573-2014-4DB3-D37747A34F51}"/>
                    </a:ext>
                  </a:extLst>
                </p:cNvPr>
                <p:cNvSpPr/>
                <p:nvPr/>
              </p:nvSpPr>
              <p:spPr>
                <a:xfrm>
                  <a:off x="4884475" y="385123"/>
                  <a:ext cx="32996" cy="71971"/>
                </a:xfrm>
                <a:custGeom>
                  <a:avLst/>
                  <a:gdLst>
                    <a:gd name="connsiteX0" fmla="*/ 30691 w 32996"/>
                    <a:gd name="connsiteY0" fmla="*/ 71972 h 71971"/>
                    <a:gd name="connsiteX1" fmla="*/ 28386 w 32996"/>
                    <a:gd name="connsiteY1" fmla="*/ 69657 h 71971"/>
                    <a:gd name="connsiteX2" fmla="*/ 1345 w 32996"/>
                    <a:gd name="connsiteY2" fmla="*/ 4411 h 71971"/>
                    <a:gd name="connsiteX3" fmla="*/ 211 w 32996"/>
                    <a:gd name="connsiteY3" fmla="*/ 1353 h 71971"/>
                    <a:gd name="connsiteX4" fmla="*/ 3249 w 32996"/>
                    <a:gd name="connsiteY4" fmla="*/ 201 h 71971"/>
                    <a:gd name="connsiteX5" fmla="*/ 32996 w 32996"/>
                    <a:gd name="connsiteY5" fmla="*/ 69667 h 71971"/>
                    <a:gd name="connsiteX6" fmla="*/ 30691 w 32996"/>
                    <a:gd name="connsiteY6" fmla="*/ 71972 h 7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96" h="71971">
                      <a:moveTo>
                        <a:pt x="30691" y="71972"/>
                      </a:moveTo>
                      <a:cubicBezTo>
                        <a:pt x="29415" y="71972"/>
                        <a:pt x="28386" y="70934"/>
                        <a:pt x="28386" y="69657"/>
                      </a:cubicBezTo>
                      <a:cubicBezTo>
                        <a:pt x="28472" y="17460"/>
                        <a:pt x="1630" y="4535"/>
                        <a:pt x="1345" y="4411"/>
                      </a:cubicBezTo>
                      <a:cubicBezTo>
                        <a:pt x="192" y="3878"/>
                        <a:pt x="-323" y="2515"/>
                        <a:pt x="211" y="1353"/>
                      </a:cubicBezTo>
                      <a:cubicBezTo>
                        <a:pt x="735" y="191"/>
                        <a:pt x="2106" y="-313"/>
                        <a:pt x="3249" y="201"/>
                      </a:cubicBezTo>
                      <a:cubicBezTo>
                        <a:pt x="4469" y="753"/>
                        <a:pt x="33082" y="14250"/>
                        <a:pt x="32996" y="69667"/>
                      </a:cubicBezTo>
                      <a:cubicBezTo>
                        <a:pt x="32996" y="70943"/>
                        <a:pt x="31958" y="71972"/>
                        <a:pt x="30691" y="71972"/>
                      </a:cubicBezTo>
                      <a:close/>
                    </a:path>
                  </a:pathLst>
                </a:custGeom>
                <a:solidFill>
                  <a:srgbClr val="000000"/>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569B2821-E31F-4AB4-8057-621379DC6608}"/>
                    </a:ext>
                  </a:extLst>
                </p:cNvPr>
                <p:cNvSpPr/>
                <p:nvPr/>
              </p:nvSpPr>
              <p:spPr>
                <a:xfrm>
                  <a:off x="4947721" y="368815"/>
                  <a:ext cx="31387" cy="64315"/>
                </a:xfrm>
                <a:custGeom>
                  <a:avLst/>
                  <a:gdLst>
                    <a:gd name="connsiteX0" fmla="*/ 18337 w 31387"/>
                    <a:gd name="connsiteY0" fmla="*/ 64315 h 64315"/>
                    <a:gd name="connsiteX1" fmla="*/ 17194 w 31387"/>
                    <a:gd name="connsiteY1" fmla="*/ 64277 h 64315"/>
                    <a:gd name="connsiteX2" fmla="*/ 3374 w 31387"/>
                    <a:gd name="connsiteY2" fmla="*/ 51580 h 64315"/>
                    <a:gd name="connsiteX3" fmla="*/ 469 w 31387"/>
                    <a:gd name="connsiteY3" fmla="*/ 27692 h 64315"/>
                    <a:gd name="connsiteX4" fmla="*/ 4021 w 31387"/>
                    <a:gd name="connsiteY4" fmla="*/ 1984 h 64315"/>
                    <a:gd name="connsiteX5" fmla="*/ 6622 w 31387"/>
                    <a:gd name="connsiteY5" fmla="*/ 12 h 64315"/>
                    <a:gd name="connsiteX6" fmla="*/ 8594 w 31387"/>
                    <a:gd name="connsiteY6" fmla="*/ 2612 h 64315"/>
                    <a:gd name="connsiteX7" fmla="*/ 5041 w 31387"/>
                    <a:gd name="connsiteY7" fmla="*/ 28320 h 64315"/>
                    <a:gd name="connsiteX8" fmla="*/ 7603 w 31387"/>
                    <a:gd name="connsiteY8" fmla="*/ 49771 h 64315"/>
                    <a:gd name="connsiteX9" fmla="*/ 17481 w 31387"/>
                    <a:gd name="connsiteY9" fmla="*/ 59667 h 64315"/>
                    <a:gd name="connsiteX10" fmla="*/ 26853 w 31387"/>
                    <a:gd name="connsiteY10" fmla="*/ 53619 h 64315"/>
                    <a:gd name="connsiteX11" fmla="*/ 29682 w 31387"/>
                    <a:gd name="connsiteY11" fmla="*/ 51999 h 64315"/>
                    <a:gd name="connsiteX12" fmla="*/ 31310 w 31387"/>
                    <a:gd name="connsiteY12" fmla="*/ 54809 h 64315"/>
                    <a:gd name="connsiteX13" fmla="*/ 18337 w 31387"/>
                    <a:gd name="connsiteY13" fmla="*/ 64315 h 6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7" h="64315">
                      <a:moveTo>
                        <a:pt x="18337" y="64315"/>
                      </a:moveTo>
                      <a:cubicBezTo>
                        <a:pt x="17966" y="64315"/>
                        <a:pt x="17585" y="64306"/>
                        <a:pt x="17194" y="64277"/>
                      </a:cubicBezTo>
                      <a:cubicBezTo>
                        <a:pt x="11441" y="63896"/>
                        <a:pt x="6784" y="59629"/>
                        <a:pt x="3374" y="51580"/>
                      </a:cubicBezTo>
                      <a:cubicBezTo>
                        <a:pt x="316" y="44370"/>
                        <a:pt x="-693" y="36102"/>
                        <a:pt x="469" y="27692"/>
                      </a:cubicBezTo>
                      <a:lnTo>
                        <a:pt x="4021" y="1984"/>
                      </a:lnTo>
                      <a:cubicBezTo>
                        <a:pt x="4193" y="736"/>
                        <a:pt x="5336" y="-112"/>
                        <a:pt x="6622" y="12"/>
                      </a:cubicBezTo>
                      <a:cubicBezTo>
                        <a:pt x="7889" y="193"/>
                        <a:pt x="8775" y="1355"/>
                        <a:pt x="8594" y="2612"/>
                      </a:cubicBezTo>
                      <a:lnTo>
                        <a:pt x="5041" y="28320"/>
                      </a:lnTo>
                      <a:cubicBezTo>
                        <a:pt x="3993" y="35912"/>
                        <a:pt x="4879" y="43332"/>
                        <a:pt x="7603" y="49771"/>
                      </a:cubicBezTo>
                      <a:cubicBezTo>
                        <a:pt x="10289" y="56086"/>
                        <a:pt x="13613" y="59410"/>
                        <a:pt x="17481" y="59667"/>
                      </a:cubicBezTo>
                      <a:cubicBezTo>
                        <a:pt x="24777" y="60086"/>
                        <a:pt x="26663" y="54285"/>
                        <a:pt x="26853" y="53619"/>
                      </a:cubicBezTo>
                      <a:cubicBezTo>
                        <a:pt x="27177" y="52399"/>
                        <a:pt x="28415" y="51657"/>
                        <a:pt x="29682" y="51999"/>
                      </a:cubicBezTo>
                      <a:cubicBezTo>
                        <a:pt x="30901" y="52333"/>
                        <a:pt x="31635" y="53581"/>
                        <a:pt x="31310" y="54809"/>
                      </a:cubicBezTo>
                      <a:cubicBezTo>
                        <a:pt x="30434" y="58200"/>
                        <a:pt x="26596" y="64315"/>
                        <a:pt x="18337" y="64315"/>
                      </a:cubicBezTo>
                      <a:close/>
                    </a:path>
                  </a:pathLst>
                </a:custGeom>
                <a:solidFill>
                  <a:srgbClr val="000000"/>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EFC27A9D-C95E-E380-FF2C-700A0C7F5ADB}"/>
                    </a:ext>
                  </a:extLst>
                </p:cNvPr>
                <p:cNvSpPr/>
                <p:nvPr/>
              </p:nvSpPr>
              <p:spPr>
                <a:xfrm>
                  <a:off x="4912469" y="349388"/>
                  <a:ext cx="39188" cy="71806"/>
                </a:xfrm>
                <a:custGeom>
                  <a:avLst/>
                  <a:gdLst>
                    <a:gd name="connsiteX0" fmla="*/ 19603 w 39188"/>
                    <a:gd name="connsiteY0" fmla="*/ 71807 h 71806"/>
                    <a:gd name="connsiteX1" fmla="*/ 16108 w 39188"/>
                    <a:gd name="connsiteY1" fmla="*/ 71521 h 71806"/>
                    <a:gd name="connsiteX2" fmla="*/ 30 w 39188"/>
                    <a:gd name="connsiteY2" fmla="*/ 41869 h 71806"/>
                    <a:gd name="connsiteX3" fmla="*/ 4764 w 39188"/>
                    <a:gd name="connsiteY3" fmla="*/ 2036 h 71806"/>
                    <a:gd name="connsiteX4" fmla="*/ 7326 w 39188"/>
                    <a:gd name="connsiteY4" fmla="*/ 17 h 71806"/>
                    <a:gd name="connsiteX5" fmla="*/ 9345 w 39188"/>
                    <a:gd name="connsiteY5" fmla="*/ 2588 h 71806"/>
                    <a:gd name="connsiteX6" fmla="*/ 4630 w 39188"/>
                    <a:gd name="connsiteY6" fmla="*/ 42270 h 71806"/>
                    <a:gd name="connsiteX7" fmla="*/ 16851 w 39188"/>
                    <a:gd name="connsiteY7" fmla="*/ 66977 h 71806"/>
                    <a:gd name="connsiteX8" fmla="*/ 34672 w 39188"/>
                    <a:gd name="connsiteY8" fmla="*/ 54966 h 71806"/>
                    <a:gd name="connsiteX9" fmla="*/ 37568 w 39188"/>
                    <a:gd name="connsiteY9" fmla="*/ 53452 h 71806"/>
                    <a:gd name="connsiteX10" fmla="*/ 39082 w 39188"/>
                    <a:gd name="connsiteY10" fmla="*/ 56338 h 71806"/>
                    <a:gd name="connsiteX11" fmla="*/ 19603 w 39188"/>
                    <a:gd name="connsiteY11" fmla="*/ 71807 h 7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88" h="71806">
                      <a:moveTo>
                        <a:pt x="19603" y="71807"/>
                      </a:moveTo>
                      <a:cubicBezTo>
                        <a:pt x="18489" y="71807"/>
                        <a:pt x="17327" y="71711"/>
                        <a:pt x="16108" y="71521"/>
                      </a:cubicBezTo>
                      <a:cubicBezTo>
                        <a:pt x="-1123" y="68711"/>
                        <a:pt x="-18" y="42955"/>
                        <a:pt x="30" y="41869"/>
                      </a:cubicBezTo>
                      <a:lnTo>
                        <a:pt x="4764" y="2036"/>
                      </a:lnTo>
                      <a:cubicBezTo>
                        <a:pt x="4916" y="779"/>
                        <a:pt x="5916" y="-136"/>
                        <a:pt x="7326" y="17"/>
                      </a:cubicBezTo>
                      <a:cubicBezTo>
                        <a:pt x="8592" y="169"/>
                        <a:pt x="9507" y="1312"/>
                        <a:pt x="9345" y="2588"/>
                      </a:cubicBezTo>
                      <a:lnTo>
                        <a:pt x="4630" y="42270"/>
                      </a:lnTo>
                      <a:cubicBezTo>
                        <a:pt x="4640" y="42336"/>
                        <a:pt x="3688" y="64834"/>
                        <a:pt x="16851" y="66977"/>
                      </a:cubicBezTo>
                      <a:cubicBezTo>
                        <a:pt x="29910" y="69140"/>
                        <a:pt x="34491" y="55547"/>
                        <a:pt x="34672" y="54966"/>
                      </a:cubicBezTo>
                      <a:cubicBezTo>
                        <a:pt x="35063" y="53757"/>
                        <a:pt x="36367" y="53090"/>
                        <a:pt x="37568" y="53452"/>
                      </a:cubicBezTo>
                      <a:cubicBezTo>
                        <a:pt x="38787" y="53833"/>
                        <a:pt x="39463" y="55119"/>
                        <a:pt x="39082" y="56338"/>
                      </a:cubicBezTo>
                      <a:cubicBezTo>
                        <a:pt x="37310" y="62005"/>
                        <a:pt x="31100" y="71807"/>
                        <a:pt x="19603" y="71807"/>
                      </a:cubicBezTo>
                      <a:close/>
                    </a:path>
                  </a:pathLst>
                </a:custGeom>
                <a:solidFill>
                  <a:srgbClr val="000000"/>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6C64D861-3E2C-E955-06A3-34221E7C9AA0}"/>
                    </a:ext>
                  </a:extLst>
                </p:cNvPr>
                <p:cNvSpPr/>
                <p:nvPr/>
              </p:nvSpPr>
              <p:spPr>
                <a:xfrm>
                  <a:off x="4902951" y="389061"/>
                  <a:ext cx="14177" cy="20875"/>
                </a:xfrm>
                <a:custGeom>
                  <a:avLst/>
                  <a:gdLst>
                    <a:gd name="connsiteX0" fmla="*/ 2309 w 14177"/>
                    <a:gd name="connsiteY0" fmla="*/ 20876 h 20875"/>
                    <a:gd name="connsiteX1" fmla="*/ 4 w 14177"/>
                    <a:gd name="connsiteY1" fmla="*/ 18704 h 20875"/>
                    <a:gd name="connsiteX2" fmla="*/ 2176 w 14177"/>
                    <a:gd name="connsiteY2" fmla="*/ 16266 h 20875"/>
                    <a:gd name="connsiteX3" fmla="*/ 9568 w 14177"/>
                    <a:gd name="connsiteY3" fmla="*/ 2092 h 20875"/>
                    <a:gd name="connsiteX4" fmla="*/ 12092 w 14177"/>
                    <a:gd name="connsiteY4" fmla="*/ 16 h 20875"/>
                    <a:gd name="connsiteX5" fmla="*/ 14168 w 14177"/>
                    <a:gd name="connsiteY5" fmla="*/ 2530 h 20875"/>
                    <a:gd name="connsiteX6" fmla="*/ 2452 w 14177"/>
                    <a:gd name="connsiteY6" fmla="*/ 20866 h 20875"/>
                    <a:gd name="connsiteX7" fmla="*/ 2309 w 14177"/>
                    <a:gd name="connsiteY7" fmla="*/ 20876 h 2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7" h="20875">
                      <a:moveTo>
                        <a:pt x="2309" y="20876"/>
                      </a:moveTo>
                      <a:cubicBezTo>
                        <a:pt x="1100" y="20876"/>
                        <a:pt x="81" y="19933"/>
                        <a:pt x="4" y="18704"/>
                      </a:cubicBezTo>
                      <a:cubicBezTo>
                        <a:pt x="-72" y="17437"/>
                        <a:pt x="900" y="16332"/>
                        <a:pt x="2176" y="16266"/>
                      </a:cubicBezTo>
                      <a:cubicBezTo>
                        <a:pt x="7139" y="15961"/>
                        <a:pt x="9225" y="5674"/>
                        <a:pt x="9568" y="2092"/>
                      </a:cubicBezTo>
                      <a:cubicBezTo>
                        <a:pt x="9682" y="826"/>
                        <a:pt x="10767" y="-136"/>
                        <a:pt x="12092" y="16"/>
                      </a:cubicBezTo>
                      <a:cubicBezTo>
                        <a:pt x="13359" y="140"/>
                        <a:pt x="14282" y="1264"/>
                        <a:pt x="14168" y="2530"/>
                      </a:cubicBezTo>
                      <a:cubicBezTo>
                        <a:pt x="13987" y="4340"/>
                        <a:pt x="12196" y="20276"/>
                        <a:pt x="2452" y="20866"/>
                      </a:cubicBezTo>
                      <a:cubicBezTo>
                        <a:pt x="2395" y="20876"/>
                        <a:pt x="2357" y="20876"/>
                        <a:pt x="2309" y="20876"/>
                      </a:cubicBezTo>
                      <a:close/>
                    </a:path>
                  </a:pathLst>
                </a:custGeom>
                <a:solidFill>
                  <a:srgbClr val="000000"/>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1FA81E3D-6494-D495-173A-491C05268483}"/>
                    </a:ext>
                  </a:extLst>
                </p:cNvPr>
                <p:cNvSpPr/>
                <p:nvPr/>
              </p:nvSpPr>
              <p:spPr>
                <a:xfrm>
                  <a:off x="4359534" y="942498"/>
                  <a:ext cx="288837" cy="767534"/>
                </a:xfrm>
                <a:custGeom>
                  <a:avLst/>
                  <a:gdLst>
                    <a:gd name="connsiteX0" fmla="*/ 105843 w 288837"/>
                    <a:gd name="connsiteY0" fmla="*/ 0 h 767534"/>
                    <a:gd name="connsiteX1" fmla="*/ 3954 w 288837"/>
                    <a:gd name="connsiteY1" fmla="*/ 371456 h 767534"/>
                    <a:gd name="connsiteX2" fmla="*/ 57370 w 288837"/>
                    <a:gd name="connsiteY2" fmla="*/ 767534 h 767534"/>
                    <a:gd name="connsiteX3" fmla="*/ 288837 w 288837"/>
                    <a:gd name="connsiteY3" fmla="*/ 764324 h 767534"/>
                    <a:gd name="connsiteX4" fmla="*/ 237402 w 288837"/>
                    <a:gd name="connsiteY4" fmla="*/ 447465 h 767534"/>
                    <a:gd name="connsiteX5" fmla="*/ 273016 w 288837"/>
                    <a:gd name="connsiteY5" fmla="*/ 13916 h 767534"/>
                    <a:gd name="connsiteX6" fmla="*/ 105843 w 288837"/>
                    <a:gd name="connsiteY6" fmla="*/ 0 h 76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837" h="767534">
                      <a:moveTo>
                        <a:pt x="105843" y="0"/>
                      </a:moveTo>
                      <a:cubicBezTo>
                        <a:pt x="105843" y="0"/>
                        <a:pt x="25719" y="220523"/>
                        <a:pt x="3954" y="371456"/>
                      </a:cubicBezTo>
                      <a:cubicBezTo>
                        <a:pt x="-17811" y="522389"/>
                        <a:pt x="57370" y="767534"/>
                        <a:pt x="57370" y="767534"/>
                      </a:cubicBezTo>
                      <a:lnTo>
                        <a:pt x="288837" y="764324"/>
                      </a:lnTo>
                      <a:cubicBezTo>
                        <a:pt x="288837" y="764324"/>
                        <a:pt x="245308" y="521322"/>
                        <a:pt x="237402" y="447465"/>
                      </a:cubicBezTo>
                      <a:cubicBezTo>
                        <a:pt x="231468" y="366112"/>
                        <a:pt x="273016" y="13916"/>
                        <a:pt x="273016" y="13916"/>
                      </a:cubicBezTo>
                      <a:lnTo>
                        <a:pt x="105843" y="0"/>
                      </a:lnTo>
                      <a:close/>
                    </a:path>
                  </a:pathLst>
                </a:custGeom>
                <a:solidFill>
                  <a:srgbClr val="A37B90"/>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DED62699-14CF-6564-9C48-7501EB79039A}"/>
                    </a:ext>
                  </a:extLst>
                </p:cNvPr>
                <p:cNvSpPr/>
                <p:nvPr/>
              </p:nvSpPr>
              <p:spPr>
                <a:xfrm>
                  <a:off x="4554372" y="938212"/>
                  <a:ext cx="439232" cy="739559"/>
                </a:xfrm>
                <a:custGeom>
                  <a:avLst/>
                  <a:gdLst>
                    <a:gd name="connsiteX0" fmla="*/ 180067 w 439232"/>
                    <a:gd name="connsiteY0" fmla="*/ 0 h 739559"/>
                    <a:gd name="connsiteX1" fmla="*/ 310636 w 439232"/>
                    <a:gd name="connsiteY1" fmla="*/ 361826 h 739559"/>
                    <a:gd name="connsiteX2" fmla="*/ 439233 w 439232"/>
                    <a:gd name="connsiteY2" fmla="*/ 573786 h 739559"/>
                    <a:gd name="connsiteX3" fmla="*/ 257477 w 439232"/>
                    <a:gd name="connsiteY3" fmla="*/ 739559 h 739559"/>
                    <a:gd name="connsiteX4" fmla="*/ 23771 w 439232"/>
                    <a:gd name="connsiteY4" fmla="*/ 327574 h 739559"/>
                    <a:gd name="connsiteX5" fmla="*/ 35 w 439232"/>
                    <a:gd name="connsiteY5" fmla="*/ 10706 h 739559"/>
                    <a:gd name="connsiteX6" fmla="*/ 180067 w 439232"/>
                    <a:gd name="connsiteY6" fmla="*/ 0 h 73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232" h="739559">
                      <a:moveTo>
                        <a:pt x="180067" y="0"/>
                      </a:moveTo>
                      <a:cubicBezTo>
                        <a:pt x="180067" y="0"/>
                        <a:pt x="223587" y="196967"/>
                        <a:pt x="310636" y="361826"/>
                      </a:cubicBezTo>
                      <a:cubicBezTo>
                        <a:pt x="397685" y="526685"/>
                        <a:pt x="439233" y="573786"/>
                        <a:pt x="439233" y="573786"/>
                      </a:cubicBezTo>
                      <a:lnTo>
                        <a:pt x="257477" y="739559"/>
                      </a:lnTo>
                      <a:cubicBezTo>
                        <a:pt x="257477" y="739559"/>
                        <a:pt x="49499" y="494576"/>
                        <a:pt x="23771" y="327574"/>
                      </a:cubicBezTo>
                      <a:cubicBezTo>
                        <a:pt x="-1946" y="160582"/>
                        <a:pt x="35" y="10706"/>
                        <a:pt x="35" y="10706"/>
                      </a:cubicBezTo>
                      <a:lnTo>
                        <a:pt x="180067" y="0"/>
                      </a:lnTo>
                      <a:close/>
                    </a:path>
                  </a:pathLst>
                </a:custGeom>
                <a:solidFill>
                  <a:srgbClr val="A37B90"/>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7FD035B9-A621-B3AA-12D3-8B9759DC4743}"/>
                    </a:ext>
                  </a:extLst>
                </p:cNvPr>
                <p:cNvSpPr/>
                <p:nvPr/>
              </p:nvSpPr>
              <p:spPr>
                <a:xfrm>
                  <a:off x="4666272" y="1032255"/>
                  <a:ext cx="70604" cy="40259"/>
                </a:xfrm>
                <a:custGeom>
                  <a:avLst/>
                  <a:gdLst>
                    <a:gd name="connsiteX0" fmla="*/ 52907 w 70604"/>
                    <a:gd name="connsiteY0" fmla="*/ 40260 h 40259"/>
                    <a:gd name="connsiteX1" fmla="*/ 196 w 70604"/>
                    <a:gd name="connsiteY1" fmla="*/ 3236 h 40259"/>
                    <a:gd name="connsiteX2" fmla="*/ 1377 w 70604"/>
                    <a:gd name="connsiteY2" fmla="*/ 198 h 40259"/>
                    <a:gd name="connsiteX3" fmla="*/ 4416 w 70604"/>
                    <a:gd name="connsiteY3" fmla="*/ 1379 h 40259"/>
                    <a:gd name="connsiteX4" fmla="*/ 67681 w 70604"/>
                    <a:gd name="connsiteY4" fmla="*/ 33535 h 40259"/>
                    <a:gd name="connsiteX5" fmla="*/ 70519 w 70604"/>
                    <a:gd name="connsiteY5" fmla="*/ 35135 h 40259"/>
                    <a:gd name="connsiteX6" fmla="*/ 68909 w 70604"/>
                    <a:gd name="connsiteY6" fmla="*/ 37974 h 40259"/>
                    <a:gd name="connsiteX7" fmla="*/ 52907 w 70604"/>
                    <a:gd name="connsiteY7" fmla="*/ 40260 h 4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604" h="40259">
                      <a:moveTo>
                        <a:pt x="52907" y="40260"/>
                      </a:moveTo>
                      <a:cubicBezTo>
                        <a:pt x="16951" y="40260"/>
                        <a:pt x="377" y="3655"/>
                        <a:pt x="196" y="3236"/>
                      </a:cubicBezTo>
                      <a:cubicBezTo>
                        <a:pt x="-318" y="2064"/>
                        <a:pt x="215" y="712"/>
                        <a:pt x="1377" y="198"/>
                      </a:cubicBezTo>
                      <a:cubicBezTo>
                        <a:pt x="2511" y="-317"/>
                        <a:pt x="3901" y="207"/>
                        <a:pt x="4416" y="1379"/>
                      </a:cubicBezTo>
                      <a:cubicBezTo>
                        <a:pt x="5206" y="3188"/>
                        <a:pt x="24456" y="45527"/>
                        <a:pt x="67681" y="33535"/>
                      </a:cubicBezTo>
                      <a:cubicBezTo>
                        <a:pt x="68919" y="33221"/>
                        <a:pt x="70186" y="33926"/>
                        <a:pt x="70519" y="35135"/>
                      </a:cubicBezTo>
                      <a:cubicBezTo>
                        <a:pt x="70862" y="36364"/>
                        <a:pt x="70138" y="37640"/>
                        <a:pt x="68909" y="37974"/>
                      </a:cubicBezTo>
                      <a:cubicBezTo>
                        <a:pt x="63204" y="39555"/>
                        <a:pt x="57860" y="40260"/>
                        <a:pt x="52907" y="40260"/>
                      </a:cubicBezTo>
                      <a:close/>
                    </a:path>
                  </a:pathLst>
                </a:custGeom>
                <a:solidFill>
                  <a:srgbClr val="FFFFFF"/>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70413DEE-A2CE-09DA-1C0C-BCFFCB997724}"/>
                    </a:ext>
                  </a:extLst>
                </p:cNvPr>
                <p:cNvSpPr/>
                <p:nvPr/>
              </p:nvSpPr>
              <p:spPr>
                <a:xfrm>
                  <a:off x="4804770" y="1252513"/>
                  <a:ext cx="36742" cy="33284"/>
                </a:xfrm>
                <a:custGeom>
                  <a:avLst/>
                  <a:gdLst>
                    <a:gd name="connsiteX0" fmla="*/ 9136 w 36742"/>
                    <a:gd name="connsiteY0" fmla="*/ 33285 h 33284"/>
                    <a:gd name="connsiteX1" fmla="*/ 4545 w 36742"/>
                    <a:gd name="connsiteY1" fmla="*/ 31751 h 33284"/>
                    <a:gd name="connsiteX2" fmla="*/ 96 w 36742"/>
                    <a:gd name="connsiteY2" fmla="*/ 22817 h 33284"/>
                    <a:gd name="connsiteX3" fmla="*/ 33691 w 36742"/>
                    <a:gd name="connsiteY3" fmla="*/ 128 h 33284"/>
                    <a:gd name="connsiteX4" fmla="*/ 36187 w 36742"/>
                    <a:gd name="connsiteY4" fmla="*/ 814 h 33284"/>
                    <a:gd name="connsiteX5" fmla="*/ 36482 w 36742"/>
                    <a:gd name="connsiteY5" fmla="*/ 3386 h 33284"/>
                    <a:gd name="connsiteX6" fmla="*/ 11060 w 36742"/>
                    <a:gd name="connsiteY6" fmla="*/ 33056 h 33284"/>
                    <a:gd name="connsiteX7" fmla="*/ 9136 w 36742"/>
                    <a:gd name="connsiteY7" fmla="*/ 33285 h 33284"/>
                    <a:gd name="connsiteX8" fmla="*/ 29367 w 36742"/>
                    <a:gd name="connsiteY8" fmla="*/ 6672 h 33284"/>
                    <a:gd name="connsiteX9" fmla="*/ 4659 w 36742"/>
                    <a:gd name="connsiteY9" fmla="*/ 23541 h 33284"/>
                    <a:gd name="connsiteX10" fmla="*/ 7297 w 36742"/>
                    <a:gd name="connsiteY10" fmla="*/ 28046 h 33284"/>
                    <a:gd name="connsiteX11" fmla="*/ 10031 w 36742"/>
                    <a:gd name="connsiteY11" fmla="*/ 28560 h 33284"/>
                    <a:gd name="connsiteX12" fmla="*/ 29367 w 36742"/>
                    <a:gd name="connsiteY12" fmla="*/ 6672 h 3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742" h="33284">
                      <a:moveTo>
                        <a:pt x="9136" y="33285"/>
                      </a:moveTo>
                      <a:cubicBezTo>
                        <a:pt x="7469" y="33285"/>
                        <a:pt x="5907" y="32761"/>
                        <a:pt x="4545" y="31751"/>
                      </a:cubicBezTo>
                      <a:cubicBezTo>
                        <a:pt x="220" y="28522"/>
                        <a:pt x="-265" y="25112"/>
                        <a:pt x="96" y="22817"/>
                      </a:cubicBezTo>
                      <a:cubicBezTo>
                        <a:pt x="1916" y="11273"/>
                        <a:pt x="30453" y="1233"/>
                        <a:pt x="33691" y="128"/>
                      </a:cubicBezTo>
                      <a:cubicBezTo>
                        <a:pt x="34567" y="-186"/>
                        <a:pt x="35558" y="90"/>
                        <a:pt x="36187" y="814"/>
                      </a:cubicBezTo>
                      <a:cubicBezTo>
                        <a:pt x="36796" y="1529"/>
                        <a:pt x="36920" y="2548"/>
                        <a:pt x="36482" y="3386"/>
                      </a:cubicBezTo>
                      <a:cubicBezTo>
                        <a:pt x="35044" y="6158"/>
                        <a:pt x="22071" y="30542"/>
                        <a:pt x="11060" y="33056"/>
                      </a:cubicBezTo>
                      <a:cubicBezTo>
                        <a:pt x="10412" y="33209"/>
                        <a:pt x="9764" y="33285"/>
                        <a:pt x="9136" y="33285"/>
                      </a:cubicBezTo>
                      <a:close/>
                      <a:moveTo>
                        <a:pt x="29367" y="6672"/>
                      </a:moveTo>
                      <a:cubicBezTo>
                        <a:pt x="18556" y="11025"/>
                        <a:pt x="5545" y="17959"/>
                        <a:pt x="4659" y="23541"/>
                      </a:cubicBezTo>
                      <a:cubicBezTo>
                        <a:pt x="4573" y="24103"/>
                        <a:pt x="4307" y="25808"/>
                        <a:pt x="7297" y="28046"/>
                      </a:cubicBezTo>
                      <a:cubicBezTo>
                        <a:pt x="8107" y="28637"/>
                        <a:pt x="8945" y="28789"/>
                        <a:pt x="10031" y="28560"/>
                      </a:cubicBezTo>
                      <a:cubicBezTo>
                        <a:pt x="16089" y="27170"/>
                        <a:pt x="24404" y="15063"/>
                        <a:pt x="29367" y="6672"/>
                      </a:cubicBezTo>
                      <a:close/>
                    </a:path>
                  </a:pathLst>
                </a:custGeom>
                <a:solidFill>
                  <a:srgbClr val="FFFFFF"/>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04CA8070-1020-E04E-F013-ADC449C6A1B8}"/>
                    </a:ext>
                  </a:extLst>
                </p:cNvPr>
                <p:cNvSpPr/>
                <p:nvPr/>
              </p:nvSpPr>
              <p:spPr>
                <a:xfrm>
                  <a:off x="4486069" y="1067910"/>
                  <a:ext cx="113484" cy="270342"/>
                </a:xfrm>
                <a:custGeom>
                  <a:avLst/>
                  <a:gdLst>
                    <a:gd name="connsiteX0" fmla="*/ 111162 w 113484"/>
                    <a:gd name="connsiteY0" fmla="*/ 270343 h 270342"/>
                    <a:gd name="connsiteX1" fmla="*/ 109067 w 113484"/>
                    <a:gd name="connsiteY1" fmla="*/ 269000 h 270342"/>
                    <a:gd name="connsiteX2" fmla="*/ 68157 w 113484"/>
                    <a:gd name="connsiteY2" fmla="*/ 24702 h 270342"/>
                    <a:gd name="connsiteX3" fmla="*/ 1634 w 113484"/>
                    <a:gd name="connsiteY3" fmla="*/ 4509 h 270342"/>
                    <a:gd name="connsiteX4" fmla="*/ 101 w 113484"/>
                    <a:gd name="connsiteY4" fmla="*/ 1633 h 270342"/>
                    <a:gd name="connsiteX5" fmla="*/ 2977 w 113484"/>
                    <a:gd name="connsiteY5" fmla="*/ 90 h 270342"/>
                    <a:gd name="connsiteX6" fmla="*/ 71034 w 113484"/>
                    <a:gd name="connsiteY6" fmla="*/ 20740 h 270342"/>
                    <a:gd name="connsiteX7" fmla="*/ 72672 w 113484"/>
                    <a:gd name="connsiteY7" fmla="*/ 22797 h 270342"/>
                    <a:gd name="connsiteX8" fmla="*/ 113267 w 113484"/>
                    <a:gd name="connsiteY8" fmla="*/ 267066 h 270342"/>
                    <a:gd name="connsiteX9" fmla="*/ 112144 w 113484"/>
                    <a:gd name="connsiteY9" fmla="*/ 270123 h 270342"/>
                    <a:gd name="connsiteX10" fmla="*/ 111162 w 113484"/>
                    <a:gd name="connsiteY10" fmla="*/ 270343 h 27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484" h="270342">
                      <a:moveTo>
                        <a:pt x="111162" y="270343"/>
                      </a:moveTo>
                      <a:cubicBezTo>
                        <a:pt x="110286" y="270343"/>
                        <a:pt x="109457" y="269847"/>
                        <a:pt x="109067" y="269000"/>
                      </a:cubicBezTo>
                      <a:cubicBezTo>
                        <a:pt x="81549" y="209478"/>
                        <a:pt x="69481" y="43981"/>
                        <a:pt x="68157" y="24702"/>
                      </a:cubicBezTo>
                      <a:lnTo>
                        <a:pt x="1634" y="4509"/>
                      </a:lnTo>
                      <a:cubicBezTo>
                        <a:pt x="415" y="4138"/>
                        <a:pt x="-271" y="2852"/>
                        <a:pt x="101" y="1633"/>
                      </a:cubicBezTo>
                      <a:cubicBezTo>
                        <a:pt x="463" y="414"/>
                        <a:pt x="1768" y="-253"/>
                        <a:pt x="2977" y="90"/>
                      </a:cubicBezTo>
                      <a:lnTo>
                        <a:pt x="71034" y="20740"/>
                      </a:lnTo>
                      <a:cubicBezTo>
                        <a:pt x="71957" y="21016"/>
                        <a:pt x="72605" y="21835"/>
                        <a:pt x="72672" y="22797"/>
                      </a:cubicBezTo>
                      <a:cubicBezTo>
                        <a:pt x="72786" y="24626"/>
                        <a:pt x="85016" y="205935"/>
                        <a:pt x="113267" y="267066"/>
                      </a:cubicBezTo>
                      <a:cubicBezTo>
                        <a:pt x="113810" y="268228"/>
                        <a:pt x="113296" y="269590"/>
                        <a:pt x="112144" y="270123"/>
                      </a:cubicBezTo>
                      <a:cubicBezTo>
                        <a:pt x="111810" y="270276"/>
                        <a:pt x="111486" y="270343"/>
                        <a:pt x="111162" y="270343"/>
                      </a:cubicBezTo>
                      <a:close/>
                    </a:path>
                  </a:pathLst>
                </a:custGeom>
                <a:solidFill>
                  <a:srgbClr val="FFFFFF"/>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0646011F-00DF-6B87-C9A2-13DC1B8B601B}"/>
                    </a:ext>
                  </a:extLst>
                </p:cNvPr>
                <p:cNvSpPr/>
                <p:nvPr/>
              </p:nvSpPr>
              <p:spPr>
                <a:xfrm>
                  <a:off x="4669593" y="454704"/>
                  <a:ext cx="320894" cy="510016"/>
                </a:xfrm>
                <a:custGeom>
                  <a:avLst/>
                  <a:gdLst>
                    <a:gd name="connsiteX0" fmla="*/ 0 w 320894"/>
                    <a:gd name="connsiteY0" fmla="*/ 166440 h 510016"/>
                    <a:gd name="connsiteX1" fmla="*/ 13202 w 320894"/>
                    <a:gd name="connsiteY1" fmla="*/ 510016 h 510016"/>
                    <a:gd name="connsiteX2" fmla="*/ 70523 w 320894"/>
                    <a:gd name="connsiteY2" fmla="*/ 501063 h 510016"/>
                    <a:gd name="connsiteX3" fmla="*/ 81972 w 320894"/>
                    <a:gd name="connsiteY3" fmla="*/ 416042 h 510016"/>
                    <a:gd name="connsiteX4" fmla="*/ 88125 w 320894"/>
                    <a:gd name="connsiteY4" fmla="*/ 349348 h 510016"/>
                    <a:gd name="connsiteX5" fmla="*/ 266224 w 320894"/>
                    <a:gd name="connsiteY5" fmla="*/ 257823 h 510016"/>
                    <a:gd name="connsiteX6" fmla="*/ 316907 w 320894"/>
                    <a:gd name="connsiteY6" fmla="*/ 1753 h 510016"/>
                    <a:gd name="connsiteX7" fmla="*/ 182775 w 320894"/>
                    <a:gd name="connsiteY7" fmla="*/ 0 h 510016"/>
                    <a:gd name="connsiteX8" fmla="*/ 134769 w 320894"/>
                    <a:gd name="connsiteY8" fmla="*/ 107356 h 510016"/>
                    <a:gd name="connsiteX9" fmla="*/ 0 w 320894"/>
                    <a:gd name="connsiteY9" fmla="*/ 166440 h 5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894" h="510016">
                      <a:moveTo>
                        <a:pt x="0" y="166440"/>
                      </a:moveTo>
                      <a:lnTo>
                        <a:pt x="13202" y="510016"/>
                      </a:lnTo>
                      <a:cubicBezTo>
                        <a:pt x="47358" y="505959"/>
                        <a:pt x="70523" y="501063"/>
                        <a:pt x="70523" y="501063"/>
                      </a:cubicBezTo>
                      <a:cubicBezTo>
                        <a:pt x="70523" y="501063"/>
                        <a:pt x="79381" y="449094"/>
                        <a:pt x="81972" y="416042"/>
                      </a:cubicBezTo>
                      <a:cubicBezTo>
                        <a:pt x="84553" y="382991"/>
                        <a:pt x="88125" y="349348"/>
                        <a:pt x="88125" y="349348"/>
                      </a:cubicBezTo>
                      <a:cubicBezTo>
                        <a:pt x="88125" y="349348"/>
                        <a:pt x="212779" y="316535"/>
                        <a:pt x="266224" y="257823"/>
                      </a:cubicBezTo>
                      <a:cubicBezTo>
                        <a:pt x="342014" y="174374"/>
                        <a:pt x="316907" y="1753"/>
                        <a:pt x="316907" y="1753"/>
                      </a:cubicBezTo>
                      <a:lnTo>
                        <a:pt x="182775" y="0"/>
                      </a:lnTo>
                      <a:cubicBezTo>
                        <a:pt x="182775" y="0"/>
                        <a:pt x="180842" y="45691"/>
                        <a:pt x="134769" y="107356"/>
                      </a:cubicBezTo>
                      <a:cubicBezTo>
                        <a:pt x="94707" y="161087"/>
                        <a:pt x="34985" y="168745"/>
                        <a:pt x="0" y="166440"/>
                      </a:cubicBezTo>
                      <a:close/>
                    </a:path>
                  </a:pathLst>
                </a:custGeom>
                <a:solidFill>
                  <a:srgbClr val="68B6D8"/>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DBA7019E-0C6F-7A1E-4943-19FBADFC9FF9}"/>
                    </a:ext>
                  </a:extLst>
                </p:cNvPr>
                <p:cNvSpPr/>
                <p:nvPr/>
              </p:nvSpPr>
              <p:spPr>
                <a:xfrm>
                  <a:off x="4781218" y="582387"/>
                  <a:ext cx="46617" cy="33051"/>
                </a:xfrm>
                <a:custGeom>
                  <a:avLst/>
                  <a:gdLst>
                    <a:gd name="connsiteX0" fmla="*/ 37498 w 46617"/>
                    <a:gd name="connsiteY0" fmla="*/ 33052 h 33051"/>
                    <a:gd name="connsiteX1" fmla="*/ 436 w 46617"/>
                    <a:gd name="connsiteY1" fmla="*/ 3677 h 33051"/>
                    <a:gd name="connsiteX2" fmla="*/ 464 w 46617"/>
                    <a:gd name="connsiteY2" fmla="*/ 924 h 33051"/>
                    <a:gd name="connsiteX3" fmla="*/ 3093 w 46617"/>
                    <a:gd name="connsiteY3" fmla="*/ 143 h 33051"/>
                    <a:gd name="connsiteX4" fmla="*/ 46604 w 46617"/>
                    <a:gd name="connsiteY4" fmla="*/ 26184 h 33051"/>
                    <a:gd name="connsiteX5" fmla="*/ 43012 w 46617"/>
                    <a:gd name="connsiteY5" fmla="*/ 31690 h 33051"/>
                    <a:gd name="connsiteX6" fmla="*/ 37498 w 46617"/>
                    <a:gd name="connsiteY6" fmla="*/ 33052 h 33051"/>
                    <a:gd name="connsiteX7" fmla="*/ 9389 w 46617"/>
                    <a:gd name="connsiteY7" fmla="*/ 7525 h 33051"/>
                    <a:gd name="connsiteX8" fmla="*/ 40850 w 46617"/>
                    <a:gd name="connsiteY8" fmla="*/ 27632 h 33051"/>
                    <a:gd name="connsiteX9" fmla="*/ 42013 w 46617"/>
                    <a:gd name="connsiteY9" fmla="*/ 26518 h 33051"/>
                    <a:gd name="connsiteX10" fmla="*/ 9389 w 46617"/>
                    <a:gd name="connsiteY10" fmla="*/ 7525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17" h="33051">
                      <a:moveTo>
                        <a:pt x="37498" y="33052"/>
                      </a:moveTo>
                      <a:cubicBezTo>
                        <a:pt x="22305" y="33052"/>
                        <a:pt x="2855" y="7001"/>
                        <a:pt x="436" y="3677"/>
                      </a:cubicBezTo>
                      <a:cubicBezTo>
                        <a:pt x="-155" y="2857"/>
                        <a:pt x="-145" y="1734"/>
                        <a:pt x="464" y="924"/>
                      </a:cubicBezTo>
                      <a:cubicBezTo>
                        <a:pt x="1074" y="105"/>
                        <a:pt x="2141" y="-210"/>
                        <a:pt x="3093" y="143"/>
                      </a:cubicBezTo>
                      <a:cubicBezTo>
                        <a:pt x="13133" y="3819"/>
                        <a:pt x="45927" y="16573"/>
                        <a:pt x="46604" y="26184"/>
                      </a:cubicBezTo>
                      <a:cubicBezTo>
                        <a:pt x="46718" y="27756"/>
                        <a:pt x="46184" y="29985"/>
                        <a:pt x="43012" y="31690"/>
                      </a:cubicBezTo>
                      <a:cubicBezTo>
                        <a:pt x="41279" y="32633"/>
                        <a:pt x="39422" y="33052"/>
                        <a:pt x="37498" y="33052"/>
                      </a:cubicBezTo>
                      <a:close/>
                      <a:moveTo>
                        <a:pt x="9389" y="7525"/>
                      </a:moveTo>
                      <a:cubicBezTo>
                        <a:pt x="18105" y="17783"/>
                        <a:pt x="32735" y="31985"/>
                        <a:pt x="40850" y="27632"/>
                      </a:cubicBezTo>
                      <a:cubicBezTo>
                        <a:pt x="41127" y="27480"/>
                        <a:pt x="42041" y="26956"/>
                        <a:pt x="42013" y="26518"/>
                      </a:cubicBezTo>
                      <a:cubicBezTo>
                        <a:pt x="41727" y="22584"/>
                        <a:pt x="26049" y="14259"/>
                        <a:pt x="9389" y="7525"/>
                      </a:cubicBezTo>
                      <a:close/>
                    </a:path>
                  </a:pathLst>
                </a:custGeom>
                <a:solidFill>
                  <a:srgbClr val="5C69A5"/>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AC0A2C5E-0B27-5B68-AFDF-C6E082CE94E3}"/>
                    </a:ext>
                  </a:extLst>
                </p:cNvPr>
                <p:cNvSpPr/>
                <p:nvPr/>
              </p:nvSpPr>
              <p:spPr>
                <a:xfrm>
                  <a:off x="4059912" y="781123"/>
                  <a:ext cx="90228" cy="106762"/>
                </a:xfrm>
                <a:custGeom>
                  <a:avLst/>
                  <a:gdLst>
                    <a:gd name="connsiteX0" fmla="*/ 31980 w 90228"/>
                    <a:gd name="connsiteY0" fmla="*/ 63649 h 106762"/>
                    <a:gd name="connsiteX1" fmla="*/ 9053 w 90228"/>
                    <a:gd name="connsiteY1" fmla="*/ 83680 h 106762"/>
                    <a:gd name="connsiteX2" fmla="*/ 80148 w 90228"/>
                    <a:gd name="connsiteY2" fmla="*/ 102378 h 106762"/>
                    <a:gd name="connsiteX3" fmla="*/ 64517 w 90228"/>
                    <a:gd name="connsiteY3" fmla="*/ 74327 h 106762"/>
                    <a:gd name="connsiteX4" fmla="*/ 85692 w 90228"/>
                    <a:gd name="connsiteY4" fmla="*/ 61982 h 106762"/>
                    <a:gd name="connsiteX5" fmla="*/ 67413 w 90228"/>
                    <a:gd name="connsiteY5" fmla="*/ 37313 h 106762"/>
                    <a:gd name="connsiteX6" fmla="*/ 90187 w 90228"/>
                    <a:gd name="connsiteY6" fmla="*/ 28854 h 106762"/>
                    <a:gd name="connsiteX7" fmla="*/ 18750 w 90228"/>
                    <a:gd name="connsiteY7" fmla="*/ 2337 h 106762"/>
                    <a:gd name="connsiteX8" fmla="*/ 29694 w 90228"/>
                    <a:gd name="connsiteY8" fmla="*/ 24120 h 106762"/>
                    <a:gd name="connsiteX9" fmla="*/ 605 w 90228"/>
                    <a:gd name="connsiteY9" fmla="*/ 41484 h 106762"/>
                    <a:gd name="connsiteX10" fmla="*/ 31980 w 90228"/>
                    <a:gd name="connsiteY10" fmla="*/ 63649 h 10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28" h="106762">
                      <a:moveTo>
                        <a:pt x="31980" y="63649"/>
                      </a:moveTo>
                      <a:cubicBezTo>
                        <a:pt x="31980" y="63649"/>
                        <a:pt x="-16759" y="59630"/>
                        <a:pt x="9053" y="83680"/>
                      </a:cubicBezTo>
                      <a:cubicBezTo>
                        <a:pt x="28627" y="101911"/>
                        <a:pt x="75452" y="113560"/>
                        <a:pt x="80148" y="102378"/>
                      </a:cubicBezTo>
                      <a:cubicBezTo>
                        <a:pt x="84844" y="91195"/>
                        <a:pt x="64517" y="74327"/>
                        <a:pt x="64517" y="74327"/>
                      </a:cubicBezTo>
                      <a:cubicBezTo>
                        <a:pt x="64517" y="74327"/>
                        <a:pt x="83929" y="77403"/>
                        <a:pt x="85692" y="61982"/>
                      </a:cubicBezTo>
                      <a:cubicBezTo>
                        <a:pt x="87292" y="47942"/>
                        <a:pt x="67413" y="37313"/>
                        <a:pt x="67413" y="37313"/>
                      </a:cubicBezTo>
                      <a:cubicBezTo>
                        <a:pt x="67413" y="37313"/>
                        <a:pt x="88940" y="44942"/>
                        <a:pt x="90187" y="28854"/>
                      </a:cubicBezTo>
                      <a:cubicBezTo>
                        <a:pt x="92035" y="5194"/>
                        <a:pt x="30675" y="-4988"/>
                        <a:pt x="18750" y="2337"/>
                      </a:cubicBezTo>
                      <a:cubicBezTo>
                        <a:pt x="2900" y="12081"/>
                        <a:pt x="29694" y="24120"/>
                        <a:pt x="29694" y="24120"/>
                      </a:cubicBezTo>
                      <a:cubicBezTo>
                        <a:pt x="29694" y="24120"/>
                        <a:pt x="-4958" y="23396"/>
                        <a:pt x="605" y="41484"/>
                      </a:cubicBezTo>
                      <a:cubicBezTo>
                        <a:pt x="6158" y="59582"/>
                        <a:pt x="31980" y="63649"/>
                        <a:pt x="31980" y="63649"/>
                      </a:cubicBezTo>
                      <a:close/>
                    </a:path>
                  </a:pathLst>
                </a:custGeom>
                <a:solidFill>
                  <a:srgbClr val="F48462"/>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416BBCE6-2565-B5AC-37C5-CF85D89B533D}"/>
                    </a:ext>
                  </a:extLst>
                </p:cNvPr>
                <p:cNvSpPr/>
                <p:nvPr/>
              </p:nvSpPr>
              <p:spPr>
                <a:xfrm>
                  <a:off x="4155938" y="806900"/>
                  <a:ext cx="44062" cy="47053"/>
                </a:xfrm>
                <a:custGeom>
                  <a:avLst/>
                  <a:gdLst>
                    <a:gd name="connsiteX0" fmla="*/ 41767 w 44062"/>
                    <a:gd name="connsiteY0" fmla="*/ 47054 h 47053"/>
                    <a:gd name="connsiteX1" fmla="*/ 0 w 44062"/>
                    <a:gd name="connsiteY1" fmla="*/ 2315 h 47053"/>
                    <a:gd name="connsiteX2" fmla="*/ 2295 w 44062"/>
                    <a:gd name="connsiteY2" fmla="*/ 0 h 47053"/>
                    <a:gd name="connsiteX3" fmla="*/ 4610 w 44062"/>
                    <a:gd name="connsiteY3" fmla="*/ 2305 h 47053"/>
                    <a:gd name="connsiteX4" fmla="*/ 41758 w 44062"/>
                    <a:gd name="connsiteY4" fmla="*/ 42443 h 47053"/>
                    <a:gd name="connsiteX5" fmla="*/ 44063 w 44062"/>
                    <a:gd name="connsiteY5" fmla="*/ 44749 h 47053"/>
                    <a:gd name="connsiteX6" fmla="*/ 41767 w 44062"/>
                    <a:gd name="connsiteY6" fmla="*/ 47054 h 4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2" h="47053">
                      <a:moveTo>
                        <a:pt x="41767" y="47054"/>
                      </a:moveTo>
                      <a:cubicBezTo>
                        <a:pt x="524" y="47054"/>
                        <a:pt x="0" y="2762"/>
                        <a:pt x="0" y="2315"/>
                      </a:cubicBezTo>
                      <a:cubicBezTo>
                        <a:pt x="0" y="1038"/>
                        <a:pt x="1029" y="10"/>
                        <a:pt x="2295" y="0"/>
                      </a:cubicBezTo>
                      <a:cubicBezTo>
                        <a:pt x="3581" y="0"/>
                        <a:pt x="4610" y="1029"/>
                        <a:pt x="4610" y="2305"/>
                      </a:cubicBezTo>
                      <a:cubicBezTo>
                        <a:pt x="4619" y="3943"/>
                        <a:pt x="5162" y="42443"/>
                        <a:pt x="41758" y="42443"/>
                      </a:cubicBezTo>
                      <a:cubicBezTo>
                        <a:pt x="43034" y="42443"/>
                        <a:pt x="44063" y="43472"/>
                        <a:pt x="44063" y="44749"/>
                      </a:cubicBezTo>
                      <a:cubicBezTo>
                        <a:pt x="44082" y="46025"/>
                        <a:pt x="43044" y="47054"/>
                        <a:pt x="41767" y="47054"/>
                      </a:cubicBezTo>
                      <a:close/>
                    </a:path>
                  </a:pathLst>
                </a:custGeom>
                <a:solidFill>
                  <a:srgbClr val="000000"/>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AB68D0CB-A51D-E1AA-FAEB-4AC297E7C0A8}"/>
                    </a:ext>
                  </a:extLst>
                </p:cNvPr>
                <p:cNvSpPr/>
                <p:nvPr/>
              </p:nvSpPr>
              <p:spPr>
                <a:xfrm>
                  <a:off x="4089578" y="842467"/>
                  <a:ext cx="54114" cy="48034"/>
                </a:xfrm>
                <a:custGeom>
                  <a:avLst/>
                  <a:gdLst>
                    <a:gd name="connsiteX0" fmla="*/ 40671 w 54114"/>
                    <a:gd name="connsiteY0" fmla="*/ 48035 h 48034"/>
                    <a:gd name="connsiteX1" fmla="*/ 38509 w 54114"/>
                    <a:gd name="connsiteY1" fmla="*/ 47835 h 48034"/>
                    <a:gd name="connsiteX2" fmla="*/ 36708 w 54114"/>
                    <a:gd name="connsiteY2" fmla="*/ 45120 h 48034"/>
                    <a:gd name="connsiteX3" fmla="*/ 39423 w 54114"/>
                    <a:gd name="connsiteY3" fmla="*/ 43310 h 48034"/>
                    <a:gd name="connsiteX4" fmla="*/ 48938 w 54114"/>
                    <a:gd name="connsiteY4" fmla="*/ 37548 h 48034"/>
                    <a:gd name="connsiteX5" fmla="*/ 44386 w 54114"/>
                    <a:gd name="connsiteY5" fmla="*/ 24327 h 48034"/>
                    <a:gd name="connsiteX6" fmla="*/ 26250 w 54114"/>
                    <a:gd name="connsiteY6" fmla="*/ 12592 h 48034"/>
                    <a:gd name="connsiteX7" fmla="*/ 1590 w 54114"/>
                    <a:gd name="connsiteY7" fmla="*/ 4496 h 48034"/>
                    <a:gd name="connsiteX8" fmla="*/ 114 w 54114"/>
                    <a:gd name="connsiteY8" fmla="*/ 1581 h 48034"/>
                    <a:gd name="connsiteX9" fmla="*/ 3028 w 54114"/>
                    <a:gd name="connsiteY9" fmla="*/ 114 h 48034"/>
                    <a:gd name="connsiteX10" fmla="*/ 27688 w 54114"/>
                    <a:gd name="connsiteY10" fmla="*/ 8211 h 48034"/>
                    <a:gd name="connsiteX11" fmla="*/ 47872 w 54114"/>
                    <a:gd name="connsiteY11" fmla="*/ 21308 h 48034"/>
                    <a:gd name="connsiteX12" fmla="*/ 53215 w 54114"/>
                    <a:gd name="connsiteY12" fmla="*/ 39300 h 48034"/>
                    <a:gd name="connsiteX13" fmla="*/ 40671 w 54114"/>
                    <a:gd name="connsiteY13" fmla="*/ 48035 h 4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114" h="48034">
                      <a:moveTo>
                        <a:pt x="40671" y="48035"/>
                      </a:moveTo>
                      <a:cubicBezTo>
                        <a:pt x="39861" y="48035"/>
                        <a:pt x="39128" y="47959"/>
                        <a:pt x="38509" y="47835"/>
                      </a:cubicBezTo>
                      <a:cubicBezTo>
                        <a:pt x="37261" y="47587"/>
                        <a:pt x="36451" y="46368"/>
                        <a:pt x="36708" y="45120"/>
                      </a:cubicBezTo>
                      <a:cubicBezTo>
                        <a:pt x="36946" y="43872"/>
                        <a:pt x="38137" y="43091"/>
                        <a:pt x="39423" y="43310"/>
                      </a:cubicBezTo>
                      <a:cubicBezTo>
                        <a:pt x="40071" y="43444"/>
                        <a:pt x="46157" y="44329"/>
                        <a:pt x="48938" y="37548"/>
                      </a:cubicBezTo>
                      <a:cubicBezTo>
                        <a:pt x="50406" y="33957"/>
                        <a:pt x="48882" y="29509"/>
                        <a:pt x="44386" y="24327"/>
                      </a:cubicBezTo>
                      <a:cubicBezTo>
                        <a:pt x="39795" y="19041"/>
                        <a:pt x="33518" y="14983"/>
                        <a:pt x="26250" y="12592"/>
                      </a:cubicBezTo>
                      <a:lnTo>
                        <a:pt x="1590" y="4496"/>
                      </a:lnTo>
                      <a:cubicBezTo>
                        <a:pt x="371" y="4105"/>
                        <a:pt x="-277" y="2800"/>
                        <a:pt x="114" y="1581"/>
                      </a:cubicBezTo>
                      <a:cubicBezTo>
                        <a:pt x="523" y="362"/>
                        <a:pt x="1847" y="-276"/>
                        <a:pt x="3028" y="114"/>
                      </a:cubicBezTo>
                      <a:lnTo>
                        <a:pt x="27688" y="8211"/>
                      </a:lnTo>
                      <a:cubicBezTo>
                        <a:pt x="35765" y="10859"/>
                        <a:pt x="42747" y="15393"/>
                        <a:pt x="47872" y="21308"/>
                      </a:cubicBezTo>
                      <a:cubicBezTo>
                        <a:pt x="53606" y="27908"/>
                        <a:pt x="55397" y="33957"/>
                        <a:pt x="53215" y="39300"/>
                      </a:cubicBezTo>
                      <a:cubicBezTo>
                        <a:pt x="50367" y="46254"/>
                        <a:pt x="44605" y="48035"/>
                        <a:pt x="40671" y="48035"/>
                      </a:cubicBezTo>
                      <a:close/>
                    </a:path>
                  </a:pathLst>
                </a:custGeom>
                <a:solidFill>
                  <a:srgbClr val="000000"/>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38750A8F-3458-2B96-AEDD-60EFD6CA5B62}"/>
                    </a:ext>
                  </a:extLst>
                </p:cNvPr>
                <p:cNvSpPr/>
                <p:nvPr/>
              </p:nvSpPr>
              <p:spPr>
                <a:xfrm>
                  <a:off x="4087295" y="802948"/>
                  <a:ext cx="61217" cy="55025"/>
                </a:xfrm>
                <a:custGeom>
                  <a:avLst/>
                  <a:gdLst>
                    <a:gd name="connsiteX0" fmla="*/ 40097 w 61217"/>
                    <a:gd name="connsiteY0" fmla="*/ 55025 h 55025"/>
                    <a:gd name="connsiteX1" fmla="*/ 36772 w 61217"/>
                    <a:gd name="connsiteY1" fmla="*/ 54787 h 55025"/>
                    <a:gd name="connsiteX2" fmla="*/ 34848 w 61217"/>
                    <a:gd name="connsiteY2" fmla="*/ 52168 h 55025"/>
                    <a:gd name="connsiteX3" fmla="*/ 37468 w 61217"/>
                    <a:gd name="connsiteY3" fmla="*/ 50225 h 55025"/>
                    <a:gd name="connsiteX4" fmla="*/ 56080 w 61217"/>
                    <a:gd name="connsiteY4" fmla="*/ 39499 h 55025"/>
                    <a:gd name="connsiteX5" fmla="*/ 39106 w 61217"/>
                    <a:gd name="connsiteY5" fmla="*/ 17611 h 55025"/>
                    <a:gd name="connsiteX6" fmla="*/ 1539 w 61217"/>
                    <a:gd name="connsiteY6" fmla="*/ 4485 h 55025"/>
                    <a:gd name="connsiteX7" fmla="*/ 130 w 61217"/>
                    <a:gd name="connsiteY7" fmla="*/ 1542 h 55025"/>
                    <a:gd name="connsiteX8" fmla="*/ 3073 w 61217"/>
                    <a:gd name="connsiteY8" fmla="*/ 133 h 55025"/>
                    <a:gd name="connsiteX9" fmla="*/ 40792 w 61217"/>
                    <a:gd name="connsiteY9" fmla="*/ 13315 h 55025"/>
                    <a:gd name="connsiteX10" fmla="*/ 60509 w 61217"/>
                    <a:gd name="connsiteY10" fmla="*/ 40833 h 55025"/>
                    <a:gd name="connsiteX11" fmla="*/ 40097 w 61217"/>
                    <a:gd name="connsiteY11" fmla="*/ 55025 h 5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17" h="55025">
                      <a:moveTo>
                        <a:pt x="40097" y="55025"/>
                      </a:moveTo>
                      <a:cubicBezTo>
                        <a:pt x="38868" y="55025"/>
                        <a:pt x="37744" y="54939"/>
                        <a:pt x="36772" y="54787"/>
                      </a:cubicBezTo>
                      <a:cubicBezTo>
                        <a:pt x="35515" y="54597"/>
                        <a:pt x="34648" y="53415"/>
                        <a:pt x="34848" y="52168"/>
                      </a:cubicBezTo>
                      <a:cubicBezTo>
                        <a:pt x="35048" y="50901"/>
                        <a:pt x="36287" y="50053"/>
                        <a:pt x="37468" y="50225"/>
                      </a:cubicBezTo>
                      <a:cubicBezTo>
                        <a:pt x="38077" y="50320"/>
                        <a:pt x="52222" y="52291"/>
                        <a:pt x="56080" y="39499"/>
                      </a:cubicBezTo>
                      <a:cubicBezTo>
                        <a:pt x="59937" y="26736"/>
                        <a:pt x="39316" y="17706"/>
                        <a:pt x="39106" y="17611"/>
                      </a:cubicBezTo>
                      <a:lnTo>
                        <a:pt x="1539" y="4485"/>
                      </a:lnTo>
                      <a:cubicBezTo>
                        <a:pt x="339" y="4066"/>
                        <a:pt x="-289" y="2752"/>
                        <a:pt x="130" y="1542"/>
                      </a:cubicBezTo>
                      <a:cubicBezTo>
                        <a:pt x="558" y="352"/>
                        <a:pt x="1873" y="-296"/>
                        <a:pt x="3073" y="133"/>
                      </a:cubicBezTo>
                      <a:lnTo>
                        <a:pt x="40792" y="13315"/>
                      </a:lnTo>
                      <a:cubicBezTo>
                        <a:pt x="41944" y="13801"/>
                        <a:pt x="65567" y="24126"/>
                        <a:pt x="60509" y="40833"/>
                      </a:cubicBezTo>
                      <a:cubicBezTo>
                        <a:pt x="57089" y="52139"/>
                        <a:pt x="47002" y="55025"/>
                        <a:pt x="40097" y="55025"/>
                      </a:cubicBezTo>
                      <a:close/>
                    </a:path>
                  </a:pathLst>
                </a:custGeom>
                <a:solidFill>
                  <a:srgbClr val="000000"/>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285F98B0-89BA-488D-3EFD-A8DC931479C8}"/>
                    </a:ext>
                  </a:extLst>
                </p:cNvPr>
                <p:cNvSpPr/>
                <p:nvPr/>
              </p:nvSpPr>
              <p:spPr>
                <a:xfrm>
                  <a:off x="4125006" y="814679"/>
                  <a:ext cx="23417" cy="8175"/>
                </a:xfrm>
                <a:custGeom>
                  <a:avLst/>
                  <a:gdLst>
                    <a:gd name="connsiteX0" fmla="*/ 13082 w 23417"/>
                    <a:gd name="connsiteY0" fmla="*/ 8175 h 8175"/>
                    <a:gd name="connsiteX1" fmla="*/ 1500 w 23417"/>
                    <a:gd name="connsiteY1" fmla="*/ 5918 h 8175"/>
                    <a:gd name="connsiteX2" fmla="*/ 147 w 23417"/>
                    <a:gd name="connsiteY2" fmla="*/ 2946 h 8175"/>
                    <a:gd name="connsiteX3" fmla="*/ 3119 w 23417"/>
                    <a:gd name="connsiteY3" fmla="*/ 1594 h 8175"/>
                    <a:gd name="connsiteX4" fmla="*/ 19102 w 23417"/>
                    <a:gd name="connsiteY4" fmla="*/ 1165 h 8175"/>
                    <a:gd name="connsiteX5" fmla="*/ 22245 w 23417"/>
                    <a:gd name="connsiteY5" fmla="*/ 298 h 8175"/>
                    <a:gd name="connsiteX6" fmla="*/ 23121 w 23417"/>
                    <a:gd name="connsiteY6" fmla="*/ 3451 h 8175"/>
                    <a:gd name="connsiteX7" fmla="*/ 13082 w 23417"/>
                    <a:gd name="connsiteY7" fmla="*/ 8175 h 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17" h="8175">
                      <a:moveTo>
                        <a:pt x="13082" y="8175"/>
                      </a:moveTo>
                      <a:cubicBezTo>
                        <a:pt x="7786" y="8175"/>
                        <a:pt x="2471" y="6280"/>
                        <a:pt x="1500" y="5918"/>
                      </a:cubicBezTo>
                      <a:cubicBezTo>
                        <a:pt x="309" y="5470"/>
                        <a:pt x="-301" y="4137"/>
                        <a:pt x="147" y="2946"/>
                      </a:cubicBezTo>
                      <a:cubicBezTo>
                        <a:pt x="595" y="1746"/>
                        <a:pt x="1909" y="1156"/>
                        <a:pt x="3119" y="1594"/>
                      </a:cubicBezTo>
                      <a:cubicBezTo>
                        <a:pt x="6491" y="2860"/>
                        <a:pt x="16663" y="5489"/>
                        <a:pt x="19102" y="1165"/>
                      </a:cubicBezTo>
                      <a:cubicBezTo>
                        <a:pt x="19740" y="51"/>
                        <a:pt x="21169" y="-321"/>
                        <a:pt x="22245" y="298"/>
                      </a:cubicBezTo>
                      <a:cubicBezTo>
                        <a:pt x="23359" y="927"/>
                        <a:pt x="23740" y="2337"/>
                        <a:pt x="23121" y="3451"/>
                      </a:cubicBezTo>
                      <a:cubicBezTo>
                        <a:pt x="21054" y="7090"/>
                        <a:pt x="17073" y="8175"/>
                        <a:pt x="13082" y="8175"/>
                      </a:cubicBezTo>
                      <a:close/>
                    </a:path>
                  </a:pathLst>
                </a:custGeom>
                <a:solidFill>
                  <a:srgbClr val="000000"/>
                </a:solidFill>
                <a:ln w="9525"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36E72211-75FF-387E-87B4-B0D0F4FE5533}"/>
                    </a:ext>
                  </a:extLst>
                </p:cNvPr>
                <p:cNvSpPr/>
                <p:nvPr/>
              </p:nvSpPr>
              <p:spPr>
                <a:xfrm>
                  <a:off x="4197705" y="650176"/>
                  <a:ext cx="319768" cy="295478"/>
                </a:xfrm>
                <a:custGeom>
                  <a:avLst/>
                  <a:gdLst>
                    <a:gd name="connsiteX0" fmla="*/ 267691 w 319768"/>
                    <a:gd name="connsiteY0" fmla="*/ 0 h 295478"/>
                    <a:gd name="connsiteX1" fmla="*/ 212560 w 319768"/>
                    <a:gd name="connsiteY1" fmla="*/ 62351 h 295478"/>
                    <a:gd name="connsiteX2" fmla="*/ 9220 w 319768"/>
                    <a:gd name="connsiteY2" fmla="*/ 142161 h 295478"/>
                    <a:gd name="connsiteX3" fmla="*/ 0 w 319768"/>
                    <a:gd name="connsiteY3" fmla="*/ 259032 h 295478"/>
                    <a:gd name="connsiteX4" fmla="*/ 290665 w 319768"/>
                    <a:gd name="connsiteY4" fmla="*/ 232705 h 295478"/>
                    <a:gd name="connsiteX5" fmla="*/ 267691 w 319768"/>
                    <a:gd name="connsiteY5" fmla="*/ 0 h 29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768" h="295478">
                      <a:moveTo>
                        <a:pt x="267691" y="0"/>
                      </a:moveTo>
                      <a:cubicBezTo>
                        <a:pt x="267691" y="0"/>
                        <a:pt x="248764" y="14640"/>
                        <a:pt x="212560" y="62351"/>
                      </a:cubicBezTo>
                      <a:cubicBezTo>
                        <a:pt x="176555" y="109795"/>
                        <a:pt x="9220" y="142161"/>
                        <a:pt x="9220" y="142161"/>
                      </a:cubicBezTo>
                      <a:lnTo>
                        <a:pt x="0" y="259032"/>
                      </a:lnTo>
                      <a:cubicBezTo>
                        <a:pt x="0" y="259032"/>
                        <a:pt x="213731" y="356473"/>
                        <a:pt x="290665" y="232705"/>
                      </a:cubicBezTo>
                      <a:cubicBezTo>
                        <a:pt x="367589" y="108928"/>
                        <a:pt x="267691" y="0"/>
                        <a:pt x="267691" y="0"/>
                      </a:cubicBezTo>
                      <a:close/>
                    </a:path>
                  </a:pathLst>
                </a:custGeom>
                <a:solidFill>
                  <a:srgbClr val="68B6D8"/>
                </a:solidFill>
                <a:ln w="9525"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B4FA95FC-A244-952D-B25D-7A07B43E6FFB}"/>
                    </a:ext>
                  </a:extLst>
                </p:cNvPr>
                <p:cNvSpPr/>
                <p:nvPr/>
              </p:nvSpPr>
              <p:spPr>
                <a:xfrm>
                  <a:off x="4452438" y="611575"/>
                  <a:ext cx="230356" cy="358750"/>
                </a:xfrm>
                <a:custGeom>
                  <a:avLst/>
                  <a:gdLst>
                    <a:gd name="connsiteX0" fmla="*/ 42 w 230356"/>
                    <a:gd name="connsiteY0" fmla="*/ 281975 h 358750"/>
                    <a:gd name="connsiteX1" fmla="*/ 4747 w 230356"/>
                    <a:gd name="connsiteY1" fmla="*/ 347973 h 358750"/>
                    <a:gd name="connsiteX2" fmla="*/ 132687 w 230356"/>
                    <a:gd name="connsiteY2" fmla="*/ 358679 h 358750"/>
                    <a:gd name="connsiteX3" fmla="*/ 230356 w 230356"/>
                    <a:gd name="connsiteY3" fmla="*/ 353145 h 358750"/>
                    <a:gd name="connsiteX4" fmla="*/ 217155 w 230356"/>
                    <a:gd name="connsiteY4" fmla="*/ 9569 h 358750"/>
                    <a:gd name="connsiteX5" fmla="*/ 203496 w 230356"/>
                    <a:gd name="connsiteY5" fmla="*/ 8093 h 358750"/>
                    <a:gd name="connsiteX6" fmla="*/ 62202 w 230356"/>
                    <a:gd name="connsiteY6" fmla="*/ 18989 h 358750"/>
                    <a:gd name="connsiteX7" fmla="*/ 6509 w 230356"/>
                    <a:gd name="connsiteY7" fmla="*/ 173333 h 358750"/>
                    <a:gd name="connsiteX8" fmla="*/ 42 w 230356"/>
                    <a:gd name="connsiteY8" fmla="*/ 281975 h 3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356" h="358750">
                      <a:moveTo>
                        <a:pt x="42" y="281975"/>
                      </a:moveTo>
                      <a:cubicBezTo>
                        <a:pt x="689" y="328314"/>
                        <a:pt x="4747" y="347973"/>
                        <a:pt x="4747" y="347973"/>
                      </a:cubicBezTo>
                      <a:cubicBezTo>
                        <a:pt x="4747" y="347973"/>
                        <a:pt x="53115" y="357394"/>
                        <a:pt x="132687" y="358679"/>
                      </a:cubicBezTo>
                      <a:cubicBezTo>
                        <a:pt x="168225" y="359232"/>
                        <a:pt x="202848" y="356460"/>
                        <a:pt x="230356" y="353145"/>
                      </a:cubicBezTo>
                      <a:lnTo>
                        <a:pt x="217155" y="9569"/>
                      </a:lnTo>
                      <a:cubicBezTo>
                        <a:pt x="211983" y="9293"/>
                        <a:pt x="207458" y="8741"/>
                        <a:pt x="203496" y="8093"/>
                      </a:cubicBezTo>
                      <a:cubicBezTo>
                        <a:pt x="164081" y="1540"/>
                        <a:pt x="109741" y="-10557"/>
                        <a:pt x="62202" y="18989"/>
                      </a:cubicBezTo>
                      <a:cubicBezTo>
                        <a:pt x="19187" y="45669"/>
                        <a:pt x="6509" y="173333"/>
                        <a:pt x="6509" y="173333"/>
                      </a:cubicBezTo>
                      <a:cubicBezTo>
                        <a:pt x="6509" y="173333"/>
                        <a:pt x="-606" y="235550"/>
                        <a:pt x="42" y="281975"/>
                      </a:cubicBezTo>
                      <a:close/>
                    </a:path>
                  </a:pathLst>
                </a:custGeom>
                <a:solidFill>
                  <a:srgbClr val="F7B369"/>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426AAC7E-EC30-D319-FF29-2AB3C6638724}"/>
                    </a:ext>
                  </a:extLst>
                </p:cNvPr>
                <p:cNvSpPr/>
                <p:nvPr/>
              </p:nvSpPr>
              <p:spPr>
                <a:xfrm>
                  <a:off x="4364338" y="743600"/>
                  <a:ext cx="32777" cy="46117"/>
                </a:xfrm>
                <a:custGeom>
                  <a:avLst/>
                  <a:gdLst>
                    <a:gd name="connsiteX0" fmla="*/ 26220 w 32777"/>
                    <a:gd name="connsiteY0" fmla="*/ 46118 h 46117"/>
                    <a:gd name="connsiteX1" fmla="*/ 45 w 32777"/>
                    <a:gd name="connsiteY1" fmla="*/ 2760 h 46117"/>
                    <a:gd name="connsiteX2" fmla="*/ 1217 w 32777"/>
                    <a:gd name="connsiteY2" fmla="*/ 274 h 46117"/>
                    <a:gd name="connsiteX3" fmla="*/ 3931 w 32777"/>
                    <a:gd name="connsiteY3" fmla="*/ 674 h 46117"/>
                    <a:gd name="connsiteX4" fmla="*/ 32449 w 32777"/>
                    <a:gd name="connsiteY4" fmla="*/ 42612 h 46117"/>
                    <a:gd name="connsiteX5" fmla="*/ 26877 w 32777"/>
                    <a:gd name="connsiteY5" fmla="*/ 46089 h 46117"/>
                    <a:gd name="connsiteX6" fmla="*/ 26220 w 32777"/>
                    <a:gd name="connsiteY6" fmla="*/ 46118 h 46117"/>
                    <a:gd name="connsiteX7" fmla="*/ 6532 w 32777"/>
                    <a:gd name="connsiteY7" fmla="*/ 10018 h 46117"/>
                    <a:gd name="connsiteX8" fmla="*/ 26610 w 32777"/>
                    <a:gd name="connsiteY8" fmla="*/ 41498 h 46117"/>
                    <a:gd name="connsiteX9" fmla="*/ 28135 w 32777"/>
                    <a:gd name="connsiteY9" fmla="*/ 40984 h 46117"/>
                    <a:gd name="connsiteX10" fmla="*/ 6532 w 32777"/>
                    <a:gd name="connsiteY10" fmla="*/ 10018 h 4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77" h="46117">
                      <a:moveTo>
                        <a:pt x="26220" y="46118"/>
                      </a:moveTo>
                      <a:cubicBezTo>
                        <a:pt x="9085" y="46118"/>
                        <a:pt x="931" y="7246"/>
                        <a:pt x="45" y="2760"/>
                      </a:cubicBezTo>
                      <a:cubicBezTo>
                        <a:pt x="-155" y="1769"/>
                        <a:pt x="321" y="760"/>
                        <a:pt x="1217" y="274"/>
                      </a:cubicBezTo>
                      <a:cubicBezTo>
                        <a:pt x="2112" y="-202"/>
                        <a:pt x="3217" y="-50"/>
                        <a:pt x="3931" y="674"/>
                      </a:cubicBezTo>
                      <a:cubicBezTo>
                        <a:pt x="11494" y="8237"/>
                        <a:pt x="35878" y="33602"/>
                        <a:pt x="32449" y="42612"/>
                      </a:cubicBezTo>
                      <a:cubicBezTo>
                        <a:pt x="31887" y="44079"/>
                        <a:pt x="30468" y="45889"/>
                        <a:pt x="26877" y="46089"/>
                      </a:cubicBezTo>
                      <a:cubicBezTo>
                        <a:pt x="26658" y="46118"/>
                        <a:pt x="26439" y="46118"/>
                        <a:pt x="26220" y="46118"/>
                      </a:cubicBezTo>
                      <a:close/>
                      <a:moveTo>
                        <a:pt x="6532" y="10018"/>
                      </a:moveTo>
                      <a:cubicBezTo>
                        <a:pt x="10123" y="23000"/>
                        <a:pt x="17457" y="41831"/>
                        <a:pt x="26610" y="41498"/>
                      </a:cubicBezTo>
                      <a:cubicBezTo>
                        <a:pt x="26925" y="41479"/>
                        <a:pt x="27973" y="41384"/>
                        <a:pt x="28135" y="40984"/>
                      </a:cubicBezTo>
                      <a:cubicBezTo>
                        <a:pt x="29544" y="37288"/>
                        <a:pt x="18809" y="23143"/>
                        <a:pt x="6532" y="10018"/>
                      </a:cubicBezTo>
                      <a:close/>
                    </a:path>
                  </a:pathLst>
                </a:custGeom>
                <a:solidFill>
                  <a:srgbClr val="5C69A5"/>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1FAD5BCF-D19E-66DF-994F-9DB2EDEBB5FD}"/>
                    </a:ext>
                  </a:extLst>
                </p:cNvPr>
                <p:cNvSpPr/>
                <p:nvPr/>
              </p:nvSpPr>
              <p:spPr>
                <a:xfrm>
                  <a:off x="4606918" y="611571"/>
                  <a:ext cx="153953" cy="384000"/>
                </a:xfrm>
                <a:custGeom>
                  <a:avLst/>
                  <a:gdLst>
                    <a:gd name="connsiteX0" fmla="*/ 0 w 153953"/>
                    <a:gd name="connsiteY0" fmla="*/ 0 h 384000"/>
                    <a:gd name="connsiteX1" fmla="*/ 1391 w 153953"/>
                    <a:gd name="connsiteY1" fmla="*/ 384000 h 384000"/>
                    <a:gd name="connsiteX2" fmla="*/ 144647 w 153953"/>
                    <a:gd name="connsiteY2" fmla="*/ 358797 h 384000"/>
                    <a:gd name="connsiteX3" fmla="*/ 153877 w 153953"/>
                    <a:gd name="connsiteY3" fmla="*/ 134341 h 384000"/>
                    <a:gd name="connsiteX4" fmla="*/ 62675 w 153953"/>
                    <a:gd name="connsiteY4" fmla="*/ 9573 h 384000"/>
                    <a:gd name="connsiteX5" fmla="*/ 0 w 153953"/>
                    <a:gd name="connsiteY5" fmla="*/ 0 h 38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953" h="384000">
                      <a:moveTo>
                        <a:pt x="0" y="0"/>
                      </a:moveTo>
                      <a:lnTo>
                        <a:pt x="1391" y="384000"/>
                      </a:lnTo>
                      <a:cubicBezTo>
                        <a:pt x="1391" y="384000"/>
                        <a:pt x="133883" y="372447"/>
                        <a:pt x="144647" y="358797"/>
                      </a:cubicBezTo>
                      <a:cubicBezTo>
                        <a:pt x="155420" y="345148"/>
                        <a:pt x="153877" y="134341"/>
                        <a:pt x="153877" y="134341"/>
                      </a:cubicBezTo>
                      <a:lnTo>
                        <a:pt x="62675" y="9573"/>
                      </a:lnTo>
                      <a:lnTo>
                        <a:pt x="0" y="0"/>
                      </a:lnTo>
                      <a:close/>
                    </a:path>
                  </a:pathLst>
                </a:custGeom>
                <a:solidFill>
                  <a:srgbClr val="68B6D8"/>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04CE5213-8182-6558-94BA-CBB24B8CA648}"/>
                    </a:ext>
                  </a:extLst>
                </p:cNvPr>
                <p:cNvSpPr/>
                <p:nvPr/>
              </p:nvSpPr>
              <p:spPr>
                <a:xfrm>
                  <a:off x="4444951" y="620620"/>
                  <a:ext cx="88348" cy="366884"/>
                </a:xfrm>
                <a:custGeom>
                  <a:avLst/>
                  <a:gdLst>
                    <a:gd name="connsiteX0" fmla="*/ 88348 w 88348"/>
                    <a:gd name="connsiteY0" fmla="*/ 0 h 366884"/>
                    <a:gd name="connsiteX1" fmla="*/ 43419 w 88348"/>
                    <a:gd name="connsiteY1" fmla="*/ 366884 h 366884"/>
                    <a:gd name="connsiteX2" fmla="*/ 442 w 88348"/>
                    <a:gd name="connsiteY2" fmla="*/ 349758 h 366884"/>
                    <a:gd name="connsiteX3" fmla="*/ 11358 w 88348"/>
                    <a:gd name="connsiteY3" fmla="*/ 190957 h 366884"/>
                    <a:gd name="connsiteX4" fmla="*/ 6271 w 88348"/>
                    <a:gd name="connsiteY4" fmla="*/ 68952 h 366884"/>
                    <a:gd name="connsiteX5" fmla="*/ 50391 w 88348"/>
                    <a:gd name="connsiteY5" fmla="*/ 9258 h 366884"/>
                    <a:gd name="connsiteX6" fmla="*/ 88348 w 88348"/>
                    <a:gd name="connsiteY6" fmla="*/ 0 h 36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348" h="366884">
                      <a:moveTo>
                        <a:pt x="88348" y="0"/>
                      </a:moveTo>
                      <a:cubicBezTo>
                        <a:pt x="88348" y="0"/>
                        <a:pt x="49467" y="366884"/>
                        <a:pt x="43419" y="366884"/>
                      </a:cubicBezTo>
                      <a:cubicBezTo>
                        <a:pt x="37370" y="366884"/>
                        <a:pt x="3519" y="357254"/>
                        <a:pt x="442" y="349758"/>
                      </a:cubicBezTo>
                      <a:cubicBezTo>
                        <a:pt x="-2635" y="342262"/>
                        <a:pt x="11358" y="190957"/>
                        <a:pt x="11358" y="190957"/>
                      </a:cubicBezTo>
                      <a:lnTo>
                        <a:pt x="6271" y="68952"/>
                      </a:lnTo>
                      <a:cubicBezTo>
                        <a:pt x="5119" y="41158"/>
                        <a:pt x="20054" y="21336"/>
                        <a:pt x="50391" y="9258"/>
                      </a:cubicBezTo>
                      <a:lnTo>
                        <a:pt x="88348" y="0"/>
                      </a:lnTo>
                      <a:close/>
                    </a:path>
                  </a:pathLst>
                </a:custGeom>
                <a:solidFill>
                  <a:srgbClr val="68B6D8"/>
                </a:solidFill>
                <a:ln w="9525"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333D30F6-D733-BD38-9F60-69980BDFA780}"/>
                    </a:ext>
                  </a:extLst>
                </p:cNvPr>
                <p:cNvSpPr/>
                <p:nvPr/>
              </p:nvSpPr>
              <p:spPr>
                <a:xfrm>
                  <a:off x="4533309" y="571623"/>
                  <a:ext cx="75000" cy="70320"/>
                </a:xfrm>
                <a:custGeom>
                  <a:avLst/>
                  <a:gdLst>
                    <a:gd name="connsiteX0" fmla="*/ 75000 w 75000"/>
                    <a:gd name="connsiteY0" fmla="*/ 0 h 70320"/>
                    <a:gd name="connsiteX1" fmla="*/ 73143 w 75000"/>
                    <a:gd name="connsiteY1" fmla="*/ 53635 h 70320"/>
                    <a:gd name="connsiteX2" fmla="*/ 31471 w 75000"/>
                    <a:gd name="connsiteY2" fmla="*/ 70180 h 70320"/>
                    <a:gd name="connsiteX3" fmla="*/ 0 w 75000"/>
                    <a:gd name="connsiteY3" fmla="*/ 65703 h 70320"/>
                    <a:gd name="connsiteX4" fmla="*/ 4201 w 75000"/>
                    <a:gd name="connsiteY4" fmla="*/ 38652 h 70320"/>
                    <a:gd name="connsiteX5" fmla="*/ 8334 w 75000"/>
                    <a:gd name="connsiteY5" fmla="*/ 12278 h 70320"/>
                    <a:gd name="connsiteX6" fmla="*/ 65427 w 75000"/>
                    <a:gd name="connsiteY6" fmla="*/ 1781 h 70320"/>
                    <a:gd name="connsiteX7" fmla="*/ 75000 w 75000"/>
                    <a:gd name="connsiteY7" fmla="*/ 0 h 7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00" h="70320">
                      <a:moveTo>
                        <a:pt x="75000" y="0"/>
                      </a:moveTo>
                      <a:lnTo>
                        <a:pt x="73143" y="53635"/>
                      </a:lnTo>
                      <a:cubicBezTo>
                        <a:pt x="73143" y="53635"/>
                        <a:pt x="62932" y="68713"/>
                        <a:pt x="31471" y="70180"/>
                      </a:cubicBezTo>
                      <a:cubicBezTo>
                        <a:pt x="8030" y="71266"/>
                        <a:pt x="0" y="65703"/>
                        <a:pt x="0" y="65703"/>
                      </a:cubicBezTo>
                      <a:lnTo>
                        <a:pt x="4201" y="38652"/>
                      </a:lnTo>
                      <a:lnTo>
                        <a:pt x="8334" y="12278"/>
                      </a:lnTo>
                      <a:lnTo>
                        <a:pt x="65427" y="1781"/>
                      </a:lnTo>
                      <a:lnTo>
                        <a:pt x="75000" y="0"/>
                      </a:lnTo>
                      <a:close/>
                    </a:path>
                  </a:pathLst>
                </a:custGeom>
                <a:solidFill>
                  <a:srgbClr val="F48462"/>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CDCCC4DE-079E-38B2-3976-BD0320E79D43}"/>
                    </a:ext>
                  </a:extLst>
                </p:cNvPr>
                <p:cNvSpPr/>
                <p:nvPr/>
              </p:nvSpPr>
              <p:spPr>
                <a:xfrm>
                  <a:off x="4537500" y="573395"/>
                  <a:ext cx="61226" cy="36880"/>
                </a:xfrm>
                <a:custGeom>
                  <a:avLst/>
                  <a:gdLst>
                    <a:gd name="connsiteX0" fmla="*/ 61227 w 61226"/>
                    <a:gd name="connsiteY0" fmla="*/ 0 h 36880"/>
                    <a:gd name="connsiteX1" fmla="*/ 59484 w 61226"/>
                    <a:gd name="connsiteY1" fmla="*/ 5124 h 36880"/>
                    <a:gd name="connsiteX2" fmla="*/ 0 w 61226"/>
                    <a:gd name="connsiteY2" fmla="*/ 36881 h 36880"/>
                    <a:gd name="connsiteX3" fmla="*/ 4134 w 61226"/>
                    <a:gd name="connsiteY3" fmla="*/ 10506 h 36880"/>
                    <a:gd name="connsiteX4" fmla="*/ 61227 w 61226"/>
                    <a:gd name="connsiteY4" fmla="*/ 0 h 36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26" h="36880">
                      <a:moveTo>
                        <a:pt x="61227" y="0"/>
                      </a:moveTo>
                      <a:cubicBezTo>
                        <a:pt x="61036" y="1457"/>
                        <a:pt x="60427" y="3172"/>
                        <a:pt x="59484" y="5124"/>
                      </a:cubicBezTo>
                      <a:cubicBezTo>
                        <a:pt x="46549" y="31499"/>
                        <a:pt x="13545" y="36138"/>
                        <a:pt x="0" y="36881"/>
                      </a:cubicBezTo>
                      <a:lnTo>
                        <a:pt x="4134" y="10506"/>
                      </a:lnTo>
                      <a:lnTo>
                        <a:pt x="61227" y="0"/>
                      </a:lnTo>
                      <a:close/>
                    </a:path>
                  </a:pathLst>
                </a:custGeom>
                <a:solidFill>
                  <a:srgbClr val="000000"/>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D6436C2D-35A8-E11B-EDFB-E02BECD12DDE}"/>
                    </a:ext>
                  </a:extLst>
                </p:cNvPr>
                <p:cNvSpPr/>
                <p:nvPr/>
              </p:nvSpPr>
              <p:spPr>
                <a:xfrm>
                  <a:off x="4511297" y="442384"/>
                  <a:ext cx="136133" cy="153347"/>
                </a:xfrm>
                <a:custGeom>
                  <a:avLst/>
                  <a:gdLst>
                    <a:gd name="connsiteX0" fmla="*/ 22621 w 136133"/>
                    <a:gd name="connsiteY0" fmla="*/ 18836 h 153347"/>
                    <a:gd name="connsiteX1" fmla="*/ 1942 w 136133"/>
                    <a:gd name="connsiteY1" fmla="*/ 122858 h 153347"/>
                    <a:gd name="connsiteX2" fmla="*/ 66674 w 136133"/>
                    <a:gd name="connsiteY2" fmla="*/ 148490 h 153347"/>
                    <a:gd name="connsiteX3" fmla="*/ 97021 w 136133"/>
                    <a:gd name="connsiteY3" fmla="*/ 129249 h 153347"/>
                    <a:gd name="connsiteX4" fmla="*/ 129149 w 136133"/>
                    <a:gd name="connsiteY4" fmla="*/ 118562 h 153347"/>
                    <a:gd name="connsiteX5" fmla="*/ 123967 w 136133"/>
                    <a:gd name="connsiteY5" fmla="*/ 75576 h 153347"/>
                    <a:gd name="connsiteX6" fmla="*/ 100002 w 136133"/>
                    <a:gd name="connsiteY6" fmla="*/ 78319 h 153347"/>
                    <a:gd name="connsiteX7" fmla="*/ 110546 w 136133"/>
                    <a:gd name="connsiteY7" fmla="*/ 59088 h 153347"/>
                    <a:gd name="connsiteX8" fmla="*/ 22621 w 136133"/>
                    <a:gd name="connsiteY8" fmla="*/ 18836 h 15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133" h="153347">
                      <a:moveTo>
                        <a:pt x="22621" y="18836"/>
                      </a:moveTo>
                      <a:cubicBezTo>
                        <a:pt x="22621" y="18836"/>
                        <a:pt x="-7859" y="85110"/>
                        <a:pt x="1942" y="122858"/>
                      </a:cubicBezTo>
                      <a:cubicBezTo>
                        <a:pt x="11743" y="160606"/>
                        <a:pt x="46062" y="155348"/>
                        <a:pt x="66674" y="148490"/>
                      </a:cubicBezTo>
                      <a:cubicBezTo>
                        <a:pt x="87277" y="141622"/>
                        <a:pt x="97021" y="129249"/>
                        <a:pt x="97021" y="129249"/>
                      </a:cubicBezTo>
                      <a:cubicBezTo>
                        <a:pt x="97021" y="129249"/>
                        <a:pt x="116014" y="136098"/>
                        <a:pt x="129149" y="118562"/>
                      </a:cubicBezTo>
                      <a:cubicBezTo>
                        <a:pt x="142274" y="101027"/>
                        <a:pt x="134797" y="80462"/>
                        <a:pt x="123967" y="75576"/>
                      </a:cubicBezTo>
                      <a:cubicBezTo>
                        <a:pt x="113137" y="70690"/>
                        <a:pt x="100002" y="78319"/>
                        <a:pt x="100002" y="78319"/>
                      </a:cubicBezTo>
                      <a:lnTo>
                        <a:pt x="110546" y="59088"/>
                      </a:lnTo>
                      <a:cubicBezTo>
                        <a:pt x="110546" y="59098"/>
                        <a:pt x="69636" y="-40429"/>
                        <a:pt x="22621" y="18836"/>
                      </a:cubicBezTo>
                      <a:close/>
                    </a:path>
                  </a:pathLst>
                </a:custGeom>
                <a:solidFill>
                  <a:srgbClr val="F48462"/>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91192C45-28E3-A5AC-E1C9-134B24107F86}"/>
                    </a:ext>
                  </a:extLst>
                </p:cNvPr>
                <p:cNvSpPr/>
                <p:nvPr/>
              </p:nvSpPr>
              <p:spPr>
                <a:xfrm>
                  <a:off x="4532165" y="514248"/>
                  <a:ext cx="11682" cy="32124"/>
                </a:xfrm>
                <a:custGeom>
                  <a:avLst/>
                  <a:gdLst>
                    <a:gd name="connsiteX0" fmla="*/ 3239 w 11682"/>
                    <a:gd name="connsiteY0" fmla="*/ 32125 h 32124"/>
                    <a:gd name="connsiteX1" fmla="*/ 1029 w 11682"/>
                    <a:gd name="connsiteY1" fmla="*/ 30477 h 32124"/>
                    <a:gd name="connsiteX2" fmla="*/ 7506 w 11682"/>
                    <a:gd name="connsiteY2" fmla="*/ 959 h 32124"/>
                    <a:gd name="connsiteX3" fmla="*/ 10726 w 11682"/>
                    <a:gd name="connsiteY3" fmla="*/ 444 h 32124"/>
                    <a:gd name="connsiteX4" fmla="*/ 11250 w 11682"/>
                    <a:gd name="connsiteY4" fmla="*/ 3664 h 32124"/>
                    <a:gd name="connsiteX5" fmla="*/ 5468 w 11682"/>
                    <a:gd name="connsiteY5" fmla="*/ 29172 h 32124"/>
                    <a:gd name="connsiteX6" fmla="*/ 3906 w 11682"/>
                    <a:gd name="connsiteY6" fmla="*/ 32039 h 32124"/>
                    <a:gd name="connsiteX7" fmla="*/ 3239 w 11682"/>
                    <a:gd name="connsiteY7" fmla="*/ 32125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2" h="32124">
                      <a:moveTo>
                        <a:pt x="3239" y="32125"/>
                      </a:moveTo>
                      <a:cubicBezTo>
                        <a:pt x="2249" y="32125"/>
                        <a:pt x="1325" y="31477"/>
                        <a:pt x="1029" y="30477"/>
                      </a:cubicBezTo>
                      <a:cubicBezTo>
                        <a:pt x="-3228" y="16046"/>
                        <a:pt x="7068" y="1568"/>
                        <a:pt x="7506" y="959"/>
                      </a:cubicBezTo>
                      <a:cubicBezTo>
                        <a:pt x="8249" y="-70"/>
                        <a:pt x="9678" y="-318"/>
                        <a:pt x="10726" y="444"/>
                      </a:cubicBezTo>
                      <a:cubicBezTo>
                        <a:pt x="11755" y="1187"/>
                        <a:pt x="11993" y="2626"/>
                        <a:pt x="11250" y="3664"/>
                      </a:cubicBezTo>
                      <a:cubicBezTo>
                        <a:pt x="11155" y="3797"/>
                        <a:pt x="1849" y="16942"/>
                        <a:pt x="5468" y="29172"/>
                      </a:cubicBezTo>
                      <a:cubicBezTo>
                        <a:pt x="5830" y="30391"/>
                        <a:pt x="5135" y="31677"/>
                        <a:pt x="3906" y="32039"/>
                      </a:cubicBezTo>
                      <a:cubicBezTo>
                        <a:pt x="3668" y="32096"/>
                        <a:pt x="3449" y="32125"/>
                        <a:pt x="3239" y="32125"/>
                      </a:cubicBezTo>
                      <a:close/>
                    </a:path>
                  </a:pathLst>
                </a:custGeom>
                <a:solidFill>
                  <a:srgbClr val="000000"/>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83B3723D-A60E-9860-86AC-2EADAB9B5DEA}"/>
                    </a:ext>
                  </a:extLst>
                </p:cNvPr>
                <p:cNvSpPr/>
                <p:nvPr/>
              </p:nvSpPr>
              <p:spPr>
                <a:xfrm>
                  <a:off x="4611454" y="528628"/>
                  <a:ext cx="23027" cy="23630"/>
                </a:xfrm>
                <a:custGeom>
                  <a:avLst/>
                  <a:gdLst>
                    <a:gd name="connsiteX0" fmla="*/ 2313 w 23027"/>
                    <a:gd name="connsiteY0" fmla="*/ 23631 h 23630"/>
                    <a:gd name="connsiteX1" fmla="*/ 703 w 23027"/>
                    <a:gd name="connsiteY1" fmla="*/ 22983 h 23630"/>
                    <a:gd name="connsiteX2" fmla="*/ 655 w 23027"/>
                    <a:gd name="connsiteY2" fmla="*/ 19716 h 23630"/>
                    <a:gd name="connsiteX3" fmla="*/ 19057 w 23027"/>
                    <a:gd name="connsiteY3" fmla="*/ 704 h 23630"/>
                    <a:gd name="connsiteX4" fmla="*/ 22324 w 23027"/>
                    <a:gd name="connsiteY4" fmla="*/ 647 h 23630"/>
                    <a:gd name="connsiteX5" fmla="*/ 22372 w 23027"/>
                    <a:gd name="connsiteY5" fmla="*/ 3914 h 23630"/>
                    <a:gd name="connsiteX6" fmla="*/ 3970 w 23027"/>
                    <a:gd name="connsiteY6" fmla="*/ 22926 h 23630"/>
                    <a:gd name="connsiteX7" fmla="*/ 2313 w 23027"/>
                    <a:gd name="connsiteY7" fmla="*/ 23631 h 2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27" h="23630">
                      <a:moveTo>
                        <a:pt x="2313" y="23631"/>
                      </a:moveTo>
                      <a:cubicBezTo>
                        <a:pt x="1732" y="23631"/>
                        <a:pt x="1160" y="23421"/>
                        <a:pt x="703" y="22983"/>
                      </a:cubicBezTo>
                      <a:cubicBezTo>
                        <a:pt x="-212" y="22097"/>
                        <a:pt x="-240" y="20630"/>
                        <a:pt x="655" y="19716"/>
                      </a:cubicBezTo>
                      <a:lnTo>
                        <a:pt x="19057" y="704"/>
                      </a:lnTo>
                      <a:cubicBezTo>
                        <a:pt x="19934" y="-210"/>
                        <a:pt x="21391" y="-239"/>
                        <a:pt x="22324" y="647"/>
                      </a:cubicBezTo>
                      <a:cubicBezTo>
                        <a:pt x="23239" y="1533"/>
                        <a:pt x="23267" y="3000"/>
                        <a:pt x="22372" y="3914"/>
                      </a:cubicBezTo>
                      <a:lnTo>
                        <a:pt x="3970" y="22926"/>
                      </a:lnTo>
                      <a:cubicBezTo>
                        <a:pt x="3522" y="23402"/>
                        <a:pt x="2922" y="23631"/>
                        <a:pt x="2313" y="23631"/>
                      </a:cubicBezTo>
                      <a:close/>
                    </a:path>
                  </a:pathLst>
                </a:custGeom>
                <a:solidFill>
                  <a:srgbClr val="000000"/>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C4D2E8FB-27B2-C271-EAF3-440FA4FC2834}"/>
                    </a:ext>
                  </a:extLst>
                </p:cNvPr>
                <p:cNvSpPr/>
                <p:nvPr/>
              </p:nvSpPr>
              <p:spPr>
                <a:xfrm>
                  <a:off x="4618212" y="540676"/>
                  <a:ext cx="17150" cy="6677"/>
                </a:xfrm>
                <a:custGeom>
                  <a:avLst/>
                  <a:gdLst>
                    <a:gd name="connsiteX0" fmla="*/ 14843 w 17150"/>
                    <a:gd name="connsiteY0" fmla="*/ 6678 h 6677"/>
                    <a:gd name="connsiteX1" fmla="*/ 1936 w 17150"/>
                    <a:gd name="connsiteY1" fmla="*/ 4592 h 6677"/>
                    <a:gd name="connsiteX2" fmla="*/ 32 w 17150"/>
                    <a:gd name="connsiteY2" fmla="*/ 1944 h 6677"/>
                    <a:gd name="connsiteX3" fmla="*/ 2679 w 17150"/>
                    <a:gd name="connsiteY3" fmla="*/ 39 h 6677"/>
                    <a:gd name="connsiteX4" fmla="*/ 15214 w 17150"/>
                    <a:gd name="connsiteY4" fmla="*/ 2096 h 6677"/>
                    <a:gd name="connsiteX5" fmla="*/ 17119 w 17150"/>
                    <a:gd name="connsiteY5" fmla="*/ 4744 h 6677"/>
                    <a:gd name="connsiteX6" fmla="*/ 14843 w 17150"/>
                    <a:gd name="connsiteY6" fmla="*/ 6678 h 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50" h="6677">
                      <a:moveTo>
                        <a:pt x="14843" y="6678"/>
                      </a:moveTo>
                      <a:cubicBezTo>
                        <a:pt x="14471" y="6649"/>
                        <a:pt x="1936" y="4592"/>
                        <a:pt x="1936" y="4592"/>
                      </a:cubicBezTo>
                      <a:cubicBezTo>
                        <a:pt x="679" y="4382"/>
                        <a:pt x="-178" y="3192"/>
                        <a:pt x="32" y="1944"/>
                      </a:cubicBezTo>
                      <a:cubicBezTo>
                        <a:pt x="232" y="686"/>
                        <a:pt x="1422" y="-199"/>
                        <a:pt x="2679" y="39"/>
                      </a:cubicBezTo>
                      <a:lnTo>
                        <a:pt x="15214" y="2096"/>
                      </a:lnTo>
                      <a:cubicBezTo>
                        <a:pt x="16472" y="2306"/>
                        <a:pt x="17329" y="3496"/>
                        <a:pt x="17119" y="4744"/>
                      </a:cubicBezTo>
                      <a:cubicBezTo>
                        <a:pt x="16938" y="5878"/>
                        <a:pt x="15967" y="6678"/>
                        <a:pt x="14843" y="6678"/>
                      </a:cubicBezTo>
                      <a:close/>
                    </a:path>
                  </a:pathLst>
                </a:custGeom>
                <a:solidFill>
                  <a:srgbClr val="000000"/>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4B7F01FC-A287-DC3B-E67F-307886A4AC3C}"/>
                    </a:ext>
                  </a:extLst>
                </p:cNvPr>
                <p:cNvSpPr/>
                <p:nvPr/>
              </p:nvSpPr>
              <p:spPr>
                <a:xfrm>
                  <a:off x="4561830" y="487756"/>
                  <a:ext cx="18367" cy="10334"/>
                </a:xfrm>
                <a:custGeom>
                  <a:avLst/>
                  <a:gdLst>
                    <a:gd name="connsiteX0" fmla="*/ 16065 w 18367"/>
                    <a:gd name="connsiteY0" fmla="*/ 10334 h 10334"/>
                    <a:gd name="connsiteX1" fmla="*/ 13999 w 18367"/>
                    <a:gd name="connsiteY1" fmla="*/ 9058 h 10334"/>
                    <a:gd name="connsiteX2" fmla="*/ 2759 w 18367"/>
                    <a:gd name="connsiteY2" fmla="*/ 4829 h 10334"/>
                    <a:gd name="connsiteX3" fmla="*/ 45 w 18367"/>
                    <a:gd name="connsiteY3" fmla="*/ 3019 h 10334"/>
                    <a:gd name="connsiteX4" fmla="*/ 1845 w 18367"/>
                    <a:gd name="connsiteY4" fmla="*/ 305 h 10334"/>
                    <a:gd name="connsiteX5" fmla="*/ 18123 w 18367"/>
                    <a:gd name="connsiteY5" fmla="*/ 7001 h 10334"/>
                    <a:gd name="connsiteX6" fmla="*/ 17094 w 18367"/>
                    <a:gd name="connsiteY6" fmla="*/ 10096 h 10334"/>
                    <a:gd name="connsiteX7" fmla="*/ 16065 w 18367"/>
                    <a:gd name="connsiteY7" fmla="*/ 10334 h 1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67" h="10334">
                      <a:moveTo>
                        <a:pt x="16065" y="10334"/>
                      </a:moveTo>
                      <a:cubicBezTo>
                        <a:pt x="15218" y="10334"/>
                        <a:pt x="14399" y="9868"/>
                        <a:pt x="13999" y="9058"/>
                      </a:cubicBezTo>
                      <a:cubicBezTo>
                        <a:pt x="11093" y="3238"/>
                        <a:pt x="3083" y="4762"/>
                        <a:pt x="2759" y="4829"/>
                      </a:cubicBezTo>
                      <a:cubicBezTo>
                        <a:pt x="1559" y="5067"/>
                        <a:pt x="302" y="4267"/>
                        <a:pt x="45" y="3019"/>
                      </a:cubicBezTo>
                      <a:cubicBezTo>
                        <a:pt x="-203" y="1771"/>
                        <a:pt x="606" y="562"/>
                        <a:pt x="1845" y="305"/>
                      </a:cubicBezTo>
                      <a:cubicBezTo>
                        <a:pt x="2302" y="209"/>
                        <a:pt x="13637" y="-1991"/>
                        <a:pt x="18123" y="7001"/>
                      </a:cubicBezTo>
                      <a:cubicBezTo>
                        <a:pt x="18694" y="8144"/>
                        <a:pt x="18228" y="9525"/>
                        <a:pt x="17094" y="10096"/>
                      </a:cubicBezTo>
                      <a:cubicBezTo>
                        <a:pt x="16770" y="10258"/>
                        <a:pt x="16418" y="10334"/>
                        <a:pt x="16065" y="10334"/>
                      </a:cubicBezTo>
                      <a:close/>
                    </a:path>
                  </a:pathLst>
                </a:custGeom>
                <a:solidFill>
                  <a:srgbClr val="000000"/>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E8014E90-A7EA-23F3-EC46-2E7BC9EE9BDA}"/>
                    </a:ext>
                  </a:extLst>
                </p:cNvPr>
                <p:cNvSpPr/>
                <p:nvPr/>
              </p:nvSpPr>
              <p:spPr>
                <a:xfrm>
                  <a:off x="4524197" y="481489"/>
                  <a:ext cx="20000" cy="8457"/>
                </a:xfrm>
                <a:custGeom>
                  <a:avLst/>
                  <a:gdLst>
                    <a:gd name="connsiteX0" fmla="*/ 17694 w 20000"/>
                    <a:gd name="connsiteY0" fmla="*/ 8458 h 8457"/>
                    <a:gd name="connsiteX1" fmla="*/ 15770 w 20000"/>
                    <a:gd name="connsiteY1" fmla="*/ 7429 h 8457"/>
                    <a:gd name="connsiteX2" fmla="*/ 11846 w 20000"/>
                    <a:gd name="connsiteY2" fmla="*/ 4657 h 8457"/>
                    <a:gd name="connsiteX3" fmla="*/ 3816 w 20000"/>
                    <a:gd name="connsiteY3" fmla="*/ 7715 h 8457"/>
                    <a:gd name="connsiteX4" fmla="*/ 559 w 20000"/>
                    <a:gd name="connsiteY4" fmla="*/ 7467 h 8457"/>
                    <a:gd name="connsiteX5" fmla="*/ 797 w 20000"/>
                    <a:gd name="connsiteY5" fmla="*/ 4219 h 8457"/>
                    <a:gd name="connsiteX6" fmla="*/ 12455 w 20000"/>
                    <a:gd name="connsiteY6" fmla="*/ 95 h 8457"/>
                    <a:gd name="connsiteX7" fmla="*/ 19618 w 20000"/>
                    <a:gd name="connsiteY7" fmla="*/ 4877 h 8457"/>
                    <a:gd name="connsiteX8" fmla="*/ 18970 w 20000"/>
                    <a:gd name="connsiteY8" fmla="*/ 8077 h 8457"/>
                    <a:gd name="connsiteX9" fmla="*/ 17694 w 20000"/>
                    <a:gd name="connsiteY9" fmla="*/ 8458 h 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00" h="8457">
                      <a:moveTo>
                        <a:pt x="17694" y="8458"/>
                      </a:moveTo>
                      <a:cubicBezTo>
                        <a:pt x="16951" y="8458"/>
                        <a:pt x="16218" y="8096"/>
                        <a:pt x="15770" y="7429"/>
                      </a:cubicBezTo>
                      <a:cubicBezTo>
                        <a:pt x="14675" y="5781"/>
                        <a:pt x="13389" y="4877"/>
                        <a:pt x="11846" y="4657"/>
                      </a:cubicBezTo>
                      <a:cubicBezTo>
                        <a:pt x="8779" y="4248"/>
                        <a:pt x="4978" y="6715"/>
                        <a:pt x="3816" y="7715"/>
                      </a:cubicBezTo>
                      <a:cubicBezTo>
                        <a:pt x="2826" y="8534"/>
                        <a:pt x="1387" y="8420"/>
                        <a:pt x="559" y="7467"/>
                      </a:cubicBezTo>
                      <a:cubicBezTo>
                        <a:pt x="-270" y="6496"/>
                        <a:pt x="-165" y="5048"/>
                        <a:pt x="797" y="4219"/>
                      </a:cubicBezTo>
                      <a:cubicBezTo>
                        <a:pt x="1025" y="4019"/>
                        <a:pt x="6540" y="-724"/>
                        <a:pt x="12455" y="95"/>
                      </a:cubicBezTo>
                      <a:cubicBezTo>
                        <a:pt x="15360" y="495"/>
                        <a:pt x="17770" y="2095"/>
                        <a:pt x="19618" y="4877"/>
                      </a:cubicBezTo>
                      <a:cubicBezTo>
                        <a:pt x="20314" y="5934"/>
                        <a:pt x="20037" y="7372"/>
                        <a:pt x="18970" y="8077"/>
                      </a:cubicBezTo>
                      <a:cubicBezTo>
                        <a:pt x="18580" y="8334"/>
                        <a:pt x="18132" y="8458"/>
                        <a:pt x="17694" y="8458"/>
                      </a:cubicBezTo>
                      <a:close/>
                    </a:path>
                  </a:pathLst>
                </a:custGeom>
                <a:solidFill>
                  <a:srgbClr val="000000"/>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B4FF91E0-43CB-B271-CEB8-7F2999ABD2C8}"/>
                    </a:ext>
                  </a:extLst>
                </p:cNvPr>
                <p:cNvSpPr/>
                <p:nvPr/>
              </p:nvSpPr>
              <p:spPr>
                <a:xfrm>
                  <a:off x="4546027" y="549105"/>
                  <a:ext cx="19890" cy="13478"/>
                </a:xfrm>
                <a:custGeom>
                  <a:avLst/>
                  <a:gdLst>
                    <a:gd name="connsiteX0" fmla="*/ 2303 w 19890"/>
                    <a:gd name="connsiteY0" fmla="*/ 13479 h 13478"/>
                    <a:gd name="connsiteX1" fmla="*/ 26 w 19890"/>
                    <a:gd name="connsiteY1" fmla="*/ 11498 h 13478"/>
                    <a:gd name="connsiteX2" fmla="*/ 1969 w 19890"/>
                    <a:gd name="connsiteY2" fmla="*/ 8888 h 13478"/>
                    <a:gd name="connsiteX3" fmla="*/ 15638 w 19890"/>
                    <a:gd name="connsiteY3" fmla="*/ 1068 h 13478"/>
                    <a:gd name="connsiteX4" fmla="*/ 18819 w 19890"/>
                    <a:gd name="connsiteY4" fmla="*/ 363 h 13478"/>
                    <a:gd name="connsiteX5" fmla="*/ 19524 w 19890"/>
                    <a:gd name="connsiteY5" fmla="*/ 3544 h 13478"/>
                    <a:gd name="connsiteX6" fmla="*/ 2636 w 19890"/>
                    <a:gd name="connsiteY6" fmla="*/ 13450 h 13478"/>
                    <a:gd name="connsiteX7" fmla="*/ 2303 w 19890"/>
                    <a:gd name="connsiteY7" fmla="*/ 13479 h 1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90" h="13478">
                      <a:moveTo>
                        <a:pt x="2303" y="13479"/>
                      </a:moveTo>
                      <a:cubicBezTo>
                        <a:pt x="1169" y="13479"/>
                        <a:pt x="188" y="12650"/>
                        <a:pt x="26" y="11498"/>
                      </a:cubicBezTo>
                      <a:cubicBezTo>
                        <a:pt x="-164" y="10240"/>
                        <a:pt x="712" y="9069"/>
                        <a:pt x="1969" y="8888"/>
                      </a:cubicBezTo>
                      <a:cubicBezTo>
                        <a:pt x="2074" y="8878"/>
                        <a:pt x="11589" y="7411"/>
                        <a:pt x="15638" y="1068"/>
                      </a:cubicBezTo>
                      <a:cubicBezTo>
                        <a:pt x="16314" y="-9"/>
                        <a:pt x="17762" y="-323"/>
                        <a:pt x="18819" y="363"/>
                      </a:cubicBezTo>
                      <a:cubicBezTo>
                        <a:pt x="19895" y="1049"/>
                        <a:pt x="20219" y="2477"/>
                        <a:pt x="19524" y="3544"/>
                      </a:cubicBezTo>
                      <a:cubicBezTo>
                        <a:pt x="14323" y="11698"/>
                        <a:pt x="3103" y="13384"/>
                        <a:pt x="2636" y="13450"/>
                      </a:cubicBezTo>
                      <a:cubicBezTo>
                        <a:pt x="2512" y="13479"/>
                        <a:pt x="2407" y="13479"/>
                        <a:pt x="2303" y="13479"/>
                      </a:cubicBezTo>
                      <a:close/>
                    </a:path>
                  </a:pathLst>
                </a:custGeom>
                <a:solidFill>
                  <a:srgbClr val="000000"/>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B8D9B0BF-6C73-F9D7-4DEA-3013529F7D3D}"/>
                    </a:ext>
                  </a:extLst>
                </p:cNvPr>
                <p:cNvSpPr/>
                <p:nvPr/>
              </p:nvSpPr>
              <p:spPr>
                <a:xfrm>
                  <a:off x="4525568" y="499096"/>
                  <a:ext cx="7424" cy="16177"/>
                </a:xfrm>
                <a:custGeom>
                  <a:avLst/>
                  <a:gdLst>
                    <a:gd name="connsiteX0" fmla="*/ 2312 w 7424"/>
                    <a:gd name="connsiteY0" fmla="*/ 16177 h 16177"/>
                    <a:gd name="connsiteX1" fmla="*/ 1760 w 7424"/>
                    <a:gd name="connsiteY1" fmla="*/ 16110 h 16177"/>
                    <a:gd name="connsiteX2" fmla="*/ 64 w 7424"/>
                    <a:gd name="connsiteY2" fmla="*/ 13329 h 16177"/>
                    <a:gd name="connsiteX3" fmla="*/ 2874 w 7424"/>
                    <a:gd name="connsiteY3" fmla="*/ 1766 h 16177"/>
                    <a:gd name="connsiteX4" fmla="*/ 5665 w 7424"/>
                    <a:gd name="connsiteY4" fmla="*/ 70 h 16177"/>
                    <a:gd name="connsiteX5" fmla="*/ 7360 w 7424"/>
                    <a:gd name="connsiteY5" fmla="*/ 2852 h 16177"/>
                    <a:gd name="connsiteX6" fmla="*/ 4550 w 7424"/>
                    <a:gd name="connsiteY6" fmla="*/ 14415 h 16177"/>
                    <a:gd name="connsiteX7" fmla="*/ 2312 w 7424"/>
                    <a:gd name="connsiteY7" fmla="*/ 16177 h 1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24" h="16177">
                      <a:moveTo>
                        <a:pt x="2312" y="16177"/>
                      </a:moveTo>
                      <a:cubicBezTo>
                        <a:pt x="2131" y="16177"/>
                        <a:pt x="1950" y="16158"/>
                        <a:pt x="1760" y="16110"/>
                      </a:cubicBezTo>
                      <a:cubicBezTo>
                        <a:pt x="521" y="15806"/>
                        <a:pt x="-231" y="14558"/>
                        <a:pt x="64" y="13329"/>
                      </a:cubicBezTo>
                      <a:lnTo>
                        <a:pt x="2874" y="1766"/>
                      </a:lnTo>
                      <a:cubicBezTo>
                        <a:pt x="3160" y="527"/>
                        <a:pt x="4388" y="-244"/>
                        <a:pt x="5665" y="70"/>
                      </a:cubicBezTo>
                      <a:cubicBezTo>
                        <a:pt x="6903" y="375"/>
                        <a:pt x="7655" y="1623"/>
                        <a:pt x="7360" y="2852"/>
                      </a:cubicBezTo>
                      <a:lnTo>
                        <a:pt x="4550" y="14415"/>
                      </a:lnTo>
                      <a:cubicBezTo>
                        <a:pt x="4303" y="15472"/>
                        <a:pt x="3350" y="16177"/>
                        <a:pt x="2312" y="16177"/>
                      </a:cubicBezTo>
                      <a:close/>
                    </a:path>
                  </a:pathLst>
                </a:custGeom>
                <a:solidFill>
                  <a:srgbClr val="000000"/>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64E50608-E295-57B6-7034-2B468006034B}"/>
                    </a:ext>
                  </a:extLst>
                </p:cNvPr>
                <p:cNvSpPr/>
                <p:nvPr/>
              </p:nvSpPr>
              <p:spPr>
                <a:xfrm>
                  <a:off x="4558077" y="503278"/>
                  <a:ext cx="7424" cy="16177"/>
                </a:xfrm>
                <a:custGeom>
                  <a:avLst/>
                  <a:gdLst>
                    <a:gd name="connsiteX0" fmla="*/ 2312 w 7424"/>
                    <a:gd name="connsiteY0" fmla="*/ 16177 h 16177"/>
                    <a:gd name="connsiteX1" fmla="*/ 1759 w 7424"/>
                    <a:gd name="connsiteY1" fmla="*/ 16110 h 16177"/>
                    <a:gd name="connsiteX2" fmla="*/ 64 w 7424"/>
                    <a:gd name="connsiteY2" fmla="*/ 13329 h 16177"/>
                    <a:gd name="connsiteX3" fmla="*/ 2874 w 7424"/>
                    <a:gd name="connsiteY3" fmla="*/ 1766 h 16177"/>
                    <a:gd name="connsiteX4" fmla="*/ 5665 w 7424"/>
                    <a:gd name="connsiteY4" fmla="*/ 70 h 16177"/>
                    <a:gd name="connsiteX5" fmla="*/ 7360 w 7424"/>
                    <a:gd name="connsiteY5" fmla="*/ 2852 h 16177"/>
                    <a:gd name="connsiteX6" fmla="*/ 4550 w 7424"/>
                    <a:gd name="connsiteY6" fmla="*/ 14415 h 16177"/>
                    <a:gd name="connsiteX7" fmla="*/ 2312 w 7424"/>
                    <a:gd name="connsiteY7" fmla="*/ 16177 h 1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24" h="16177">
                      <a:moveTo>
                        <a:pt x="2312" y="16177"/>
                      </a:moveTo>
                      <a:cubicBezTo>
                        <a:pt x="2131" y="16177"/>
                        <a:pt x="1950" y="16158"/>
                        <a:pt x="1759" y="16110"/>
                      </a:cubicBezTo>
                      <a:cubicBezTo>
                        <a:pt x="521" y="15815"/>
                        <a:pt x="-231" y="14558"/>
                        <a:pt x="64" y="13329"/>
                      </a:cubicBezTo>
                      <a:lnTo>
                        <a:pt x="2874" y="1766"/>
                      </a:lnTo>
                      <a:cubicBezTo>
                        <a:pt x="3169" y="527"/>
                        <a:pt x="4388" y="-244"/>
                        <a:pt x="5665" y="70"/>
                      </a:cubicBezTo>
                      <a:cubicBezTo>
                        <a:pt x="6903" y="366"/>
                        <a:pt x="7656" y="1623"/>
                        <a:pt x="7360" y="2852"/>
                      </a:cubicBezTo>
                      <a:lnTo>
                        <a:pt x="4550" y="14415"/>
                      </a:lnTo>
                      <a:cubicBezTo>
                        <a:pt x="4303" y="15463"/>
                        <a:pt x="3350" y="16177"/>
                        <a:pt x="2312" y="16177"/>
                      </a:cubicBezTo>
                      <a:close/>
                    </a:path>
                  </a:pathLst>
                </a:custGeom>
                <a:solidFill>
                  <a:srgbClr val="000000"/>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99EDCDC3-D3B5-0D49-EFBF-ED279D61926A}"/>
                    </a:ext>
                  </a:extLst>
                </p:cNvPr>
                <p:cNvSpPr/>
                <p:nvPr/>
              </p:nvSpPr>
              <p:spPr>
                <a:xfrm>
                  <a:off x="4523682" y="412624"/>
                  <a:ext cx="131713" cy="113670"/>
                </a:xfrm>
                <a:custGeom>
                  <a:avLst/>
                  <a:gdLst>
                    <a:gd name="connsiteX0" fmla="*/ 86769 w 131713"/>
                    <a:gd name="connsiteY0" fmla="*/ 109384 h 113670"/>
                    <a:gd name="connsiteX1" fmla="*/ 64567 w 131713"/>
                    <a:gd name="connsiteY1" fmla="*/ 89886 h 113670"/>
                    <a:gd name="connsiteX2" fmla="*/ 55994 w 131713"/>
                    <a:gd name="connsiteY2" fmla="*/ 51272 h 113670"/>
                    <a:gd name="connsiteX3" fmla="*/ 27257 w 131713"/>
                    <a:gd name="connsiteY3" fmla="*/ 60378 h 113670"/>
                    <a:gd name="connsiteX4" fmla="*/ 10284 w 131713"/>
                    <a:gd name="connsiteY4" fmla="*/ 50567 h 113670"/>
                    <a:gd name="connsiteX5" fmla="*/ 2368 w 131713"/>
                    <a:gd name="connsiteY5" fmla="*/ 68017 h 113670"/>
                    <a:gd name="connsiteX6" fmla="*/ 19475 w 131713"/>
                    <a:gd name="connsiteY6" fmla="*/ 580 h 113670"/>
                    <a:gd name="connsiteX7" fmla="*/ 58166 w 131713"/>
                    <a:gd name="connsiteY7" fmla="*/ 12439 h 113670"/>
                    <a:gd name="connsiteX8" fmla="*/ 124117 w 131713"/>
                    <a:gd name="connsiteY8" fmla="*/ 49738 h 113670"/>
                    <a:gd name="connsiteX9" fmla="*/ 120040 w 131713"/>
                    <a:gd name="connsiteY9" fmla="*/ 113670 h 113670"/>
                    <a:gd name="connsiteX10" fmla="*/ 86769 w 131713"/>
                    <a:gd name="connsiteY10" fmla="*/ 109384 h 1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713" h="113670">
                      <a:moveTo>
                        <a:pt x="86769" y="109384"/>
                      </a:moveTo>
                      <a:cubicBezTo>
                        <a:pt x="86769" y="109384"/>
                        <a:pt x="72530" y="106003"/>
                        <a:pt x="64567" y="89886"/>
                      </a:cubicBezTo>
                      <a:cubicBezTo>
                        <a:pt x="56604" y="73780"/>
                        <a:pt x="55994" y="51272"/>
                        <a:pt x="55994" y="51272"/>
                      </a:cubicBezTo>
                      <a:cubicBezTo>
                        <a:pt x="55994" y="51272"/>
                        <a:pt x="46326" y="62064"/>
                        <a:pt x="27257" y="60378"/>
                      </a:cubicBezTo>
                      <a:cubicBezTo>
                        <a:pt x="8188" y="58692"/>
                        <a:pt x="10284" y="50567"/>
                        <a:pt x="10284" y="50567"/>
                      </a:cubicBezTo>
                      <a:lnTo>
                        <a:pt x="2368" y="68017"/>
                      </a:lnTo>
                      <a:cubicBezTo>
                        <a:pt x="2368" y="68017"/>
                        <a:pt x="-9385" y="4323"/>
                        <a:pt x="19475" y="580"/>
                      </a:cubicBezTo>
                      <a:cubicBezTo>
                        <a:pt x="48336" y="-3163"/>
                        <a:pt x="58166" y="12439"/>
                        <a:pt x="58166" y="12439"/>
                      </a:cubicBezTo>
                      <a:cubicBezTo>
                        <a:pt x="58166" y="12439"/>
                        <a:pt x="104905" y="17325"/>
                        <a:pt x="124117" y="49738"/>
                      </a:cubicBezTo>
                      <a:cubicBezTo>
                        <a:pt x="143329" y="82152"/>
                        <a:pt x="120040" y="113670"/>
                        <a:pt x="120040" y="113670"/>
                      </a:cubicBezTo>
                      <a:cubicBezTo>
                        <a:pt x="120040" y="113670"/>
                        <a:pt x="107725" y="99745"/>
                        <a:pt x="86769" y="109384"/>
                      </a:cubicBezTo>
                      <a:close/>
                    </a:path>
                  </a:pathLst>
                </a:custGeom>
                <a:solidFill>
                  <a:srgbClr val="000000"/>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DFE3CADE-BC2F-4BFD-856D-C808B20141D2}"/>
                    </a:ext>
                  </a:extLst>
                </p:cNvPr>
                <p:cNvSpPr/>
                <p:nvPr/>
              </p:nvSpPr>
              <p:spPr>
                <a:xfrm>
                  <a:off x="4530984" y="622948"/>
                  <a:ext cx="77767" cy="20826"/>
                </a:xfrm>
                <a:custGeom>
                  <a:avLst/>
                  <a:gdLst>
                    <a:gd name="connsiteX0" fmla="*/ 29234 w 77767"/>
                    <a:gd name="connsiteY0" fmla="*/ 20827 h 20826"/>
                    <a:gd name="connsiteX1" fmla="*/ 1649 w 77767"/>
                    <a:gd name="connsiteY1" fmla="*/ 16579 h 20826"/>
                    <a:gd name="connsiteX2" fmla="*/ 97 w 77767"/>
                    <a:gd name="connsiteY2" fmla="*/ 13702 h 20826"/>
                    <a:gd name="connsiteX3" fmla="*/ 2973 w 77767"/>
                    <a:gd name="connsiteY3" fmla="*/ 12159 h 20826"/>
                    <a:gd name="connsiteX4" fmla="*/ 73849 w 77767"/>
                    <a:gd name="connsiteY4" fmla="*/ 643 h 20826"/>
                    <a:gd name="connsiteX5" fmla="*/ 77116 w 77767"/>
                    <a:gd name="connsiteY5" fmla="*/ 700 h 20826"/>
                    <a:gd name="connsiteX6" fmla="*/ 77068 w 77767"/>
                    <a:gd name="connsiteY6" fmla="*/ 3958 h 20826"/>
                    <a:gd name="connsiteX7" fmla="*/ 29234 w 77767"/>
                    <a:gd name="connsiteY7" fmla="*/ 20827 h 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767" h="20826">
                      <a:moveTo>
                        <a:pt x="29234" y="20827"/>
                      </a:moveTo>
                      <a:cubicBezTo>
                        <a:pt x="21004" y="20827"/>
                        <a:pt x="11793" y="19627"/>
                        <a:pt x="1649" y="16579"/>
                      </a:cubicBezTo>
                      <a:cubicBezTo>
                        <a:pt x="420" y="16207"/>
                        <a:pt x="-266" y="14931"/>
                        <a:pt x="97" y="13702"/>
                      </a:cubicBezTo>
                      <a:cubicBezTo>
                        <a:pt x="468" y="12473"/>
                        <a:pt x="1801" y="11778"/>
                        <a:pt x="2973" y="12159"/>
                      </a:cubicBezTo>
                      <a:cubicBezTo>
                        <a:pt x="47398" y="25504"/>
                        <a:pt x="73601" y="891"/>
                        <a:pt x="73849" y="643"/>
                      </a:cubicBezTo>
                      <a:cubicBezTo>
                        <a:pt x="74782" y="-233"/>
                        <a:pt x="76239" y="-214"/>
                        <a:pt x="77116" y="700"/>
                      </a:cubicBezTo>
                      <a:cubicBezTo>
                        <a:pt x="78001" y="1615"/>
                        <a:pt x="77983" y="3072"/>
                        <a:pt x="77068" y="3958"/>
                      </a:cubicBezTo>
                      <a:cubicBezTo>
                        <a:pt x="76182" y="4825"/>
                        <a:pt x="59256" y="20827"/>
                        <a:pt x="29234" y="20827"/>
                      </a:cubicBezTo>
                      <a:close/>
                    </a:path>
                  </a:pathLst>
                </a:custGeom>
                <a:solidFill>
                  <a:srgbClr val="5C69A5"/>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FF04F010-F3B6-BF42-572C-7E1E8F65013A}"/>
                    </a:ext>
                  </a:extLst>
                </p:cNvPr>
                <p:cNvSpPr/>
                <p:nvPr/>
              </p:nvSpPr>
              <p:spPr>
                <a:xfrm>
                  <a:off x="4444690" y="860601"/>
                  <a:ext cx="9406" cy="65590"/>
                </a:xfrm>
                <a:custGeom>
                  <a:avLst/>
                  <a:gdLst>
                    <a:gd name="connsiteX0" fmla="*/ 2303 w 9406"/>
                    <a:gd name="connsiteY0" fmla="*/ 65590 h 65590"/>
                    <a:gd name="connsiteX1" fmla="*/ 8 w 9406"/>
                    <a:gd name="connsiteY1" fmla="*/ 63104 h 65590"/>
                    <a:gd name="connsiteX2" fmla="*/ 4799 w 9406"/>
                    <a:gd name="connsiteY2" fmla="*/ 2135 h 65590"/>
                    <a:gd name="connsiteX3" fmla="*/ 7275 w 9406"/>
                    <a:gd name="connsiteY3" fmla="*/ 11 h 65590"/>
                    <a:gd name="connsiteX4" fmla="*/ 9399 w 9406"/>
                    <a:gd name="connsiteY4" fmla="*/ 2497 h 65590"/>
                    <a:gd name="connsiteX5" fmla="*/ 4608 w 9406"/>
                    <a:gd name="connsiteY5" fmla="*/ 63466 h 65590"/>
                    <a:gd name="connsiteX6" fmla="*/ 2303 w 9406"/>
                    <a:gd name="connsiteY6" fmla="*/ 65590 h 6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06" h="65590">
                      <a:moveTo>
                        <a:pt x="2303" y="65590"/>
                      </a:moveTo>
                      <a:cubicBezTo>
                        <a:pt x="856" y="65485"/>
                        <a:pt x="-97" y="64371"/>
                        <a:pt x="8" y="63104"/>
                      </a:cubicBezTo>
                      <a:lnTo>
                        <a:pt x="4799" y="2135"/>
                      </a:lnTo>
                      <a:cubicBezTo>
                        <a:pt x="4904" y="868"/>
                        <a:pt x="6037" y="-113"/>
                        <a:pt x="7275" y="11"/>
                      </a:cubicBezTo>
                      <a:cubicBezTo>
                        <a:pt x="8552" y="115"/>
                        <a:pt x="9495" y="1230"/>
                        <a:pt x="9399" y="2497"/>
                      </a:cubicBezTo>
                      <a:lnTo>
                        <a:pt x="4608" y="63466"/>
                      </a:lnTo>
                      <a:cubicBezTo>
                        <a:pt x="4513" y="64676"/>
                        <a:pt x="3494" y="65590"/>
                        <a:pt x="2303" y="65590"/>
                      </a:cubicBezTo>
                      <a:close/>
                    </a:path>
                  </a:pathLst>
                </a:custGeom>
                <a:solidFill>
                  <a:srgbClr val="5C69A5"/>
                </a:solidFill>
                <a:ln w="9525" cap="flat">
                  <a:noFill/>
                  <a:prstDash val="solid"/>
                  <a:miter/>
                </a:ln>
              </p:spPr>
              <p:txBody>
                <a:bodyPr rtlCol="0" anchor="ctr"/>
                <a:lstStyle/>
                <a:p>
                  <a:endParaRPr lang="zh-CN" altLang="en-US"/>
                </a:p>
              </p:txBody>
            </p:sp>
          </p:grpSp>
        </p:grpSp>
      </p:grpSp>
    </p:spTree>
    <p:custDataLst>
      <p:tags r:id="rId1"/>
    </p:custDataLst>
    <p:extLst>
      <p:ext uri="{BB962C8B-B14F-4D97-AF65-F5344CB8AC3E}">
        <p14:creationId xmlns:p14="http://schemas.microsoft.com/office/powerpoint/2010/main" val="79248749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 name="组合 13">
            <a:extLst>
              <a:ext uri="{FF2B5EF4-FFF2-40B4-BE49-F238E27FC236}">
                <a16:creationId xmlns:a16="http://schemas.microsoft.com/office/drawing/2014/main" id="{371F99C4-DEDD-199D-4EA1-68515D04D287}"/>
              </a:ext>
            </a:extLst>
          </p:cNvPr>
          <p:cNvGrpSpPr/>
          <p:nvPr/>
        </p:nvGrpSpPr>
        <p:grpSpPr>
          <a:xfrm>
            <a:off x="0" y="1130300"/>
            <a:ext cx="12192000" cy="5727700"/>
            <a:chOff x="0" y="1130300"/>
            <a:chExt cx="12192000" cy="5727700"/>
          </a:xfrm>
        </p:grpSpPr>
        <p:grpSp>
          <p:nvGrpSpPr>
            <p:cNvPr id="13" name="组合 12">
              <a:extLst>
                <a:ext uri="{FF2B5EF4-FFF2-40B4-BE49-F238E27FC236}">
                  <a16:creationId xmlns:a16="http://schemas.microsoft.com/office/drawing/2014/main" id="{0900E550-8483-E490-1779-F5422531084C}"/>
                </a:ext>
              </a:extLst>
            </p:cNvPr>
            <p:cNvGrpSpPr/>
            <p:nvPr/>
          </p:nvGrpSpPr>
          <p:grpSpPr>
            <a:xfrm>
              <a:off x="0" y="1130300"/>
              <a:ext cx="12192000" cy="5727700"/>
              <a:chOff x="0" y="1130300"/>
              <a:chExt cx="12192000" cy="5727700"/>
            </a:xfrm>
          </p:grpSpPr>
          <p:sp>
            <p:nvSpPr>
              <p:cNvPr id="9" name="矩形 8">
                <a:extLst>
                  <a:ext uri="{FF2B5EF4-FFF2-40B4-BE49-F238E27FC236}">
                    <a16:creationId xmlns:a16="http://schemas.microsoft.com/office/drawing/2014/main" id="{EA475654-DDCD-4387-9A89-B4A3370420E9}"/>
                  </a:ext>
                </a:extLst>
              </p:cNvPr>
              <p:cNvSpPr/>
              <p:nvPr/>
            </p:nvSpPr>
            <p:spPr>
              <a:xfrm>
                <a:off x="0" y="3619352"/>
                <a:ext cx="12192000" cy="32386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zh-CN" sz="2800" b="1" dirty="0">
                  <a:solidFill>
                    <a:schemeClr val="accent1"/>
                  </a:solidFill>
                </a:endParaRPr>
              </a:p>
            </p:txBody>
          </p:sp>
          <p:grpSp>
            <p:nvGrpSpPr>
              <p:cNvPr id="12" name="组合 11">
                <a:extLst>
                  <a:ext uri="{FF2B5EF4-FFF2-40B4-BE49-F238E27FC236}">
                    <a16:creationId xmlns:a16="http://schemas.microsoft.com/office/drawing/2014/main" id="{450A5CB9-5C10-8360-AD7F-64C274222140}"/>
                  </a:ext>
                </a:extLst>
              </p:cNvPr>
              <p:cNvGrpSpPr/>
              <p:nvPr/>
            </p:nvGrpSpPr>
            <p:grpSpPr>
              <a:xfrm>
                <a:off x="985976" y="1130300"/>
                <a:ext cx="10545624" cy="5105391"/>
                <a:chOff x="985976" y="1130300"/>
                <a:chExt cx="10545624" cy="5105391"/>
              </a:xfrm>
            </p:grpSpPr>
            <p:sp>
              <p:nvSpPr>
                <p:cNvPr id="2" name="矩形: 圆角 1">
                  <a:extLst>
                    <a:ext uri="{FF2B5EF4-FFF2-40B4-BE49-F238E27FC236}">
                      <a16:creationId xmlns:a16="http://schemas.microsoft.com/office/drawing/2014/main" id="{9758B2D6-F3F3-4119-9412-B0755477A875}"/>
                    </a:ext>
                  </a:extLst>
                </p:cNvPr>
                <p:cNvSpPr/>
                <p:nvPr/>
              </p:nvSpPr>
              <p:spPr>
                <a:xfrm>
                  <a:off x="5880100" y="1130300"/>
                  <a:ext cx="5651500" cy="5105391"/>
                </a:xfrm>
                <a:prstGeom prst="roundRect">
                  <a:avLst>
                    <a:gd name="adj" fmla="val 4727"/>
                  </a:avLst>
                </a:prstGeom>
                <a:blipFill rotWithShape="1">
                  <a:blip r:embed="rId3" cstate="email">
                    <a:extLst>
                      <a:ext uri="{28A0092B-C50C-407E-A947-70E740481C1C}">
                        <a14:useLocalDpi xmlns:a14="http://schemas.microsoft.com/office/drawing/2010/main"/>
                      </a:ext>
                    </a:extLst>
                  </a:blip>
                  <a:srcRect/>
                  <a:stretch>
                    <a:fillRect/>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grpSp>
              <p:nvGrpSpPr>
                <p:cNvPr id="7" name="组合 6">
                  <a:extLst>
                    <a:ext uri="{FF2B5EF4-FFF2-40B4-BE49-F238E27FC236}">
                      <a16:creationId xmlns:a16="http://schemas.microsoft.com/office/drawing/2014/main" id="{B54C865B-66B8-60D2-A334-2677FBD59656}"/>
                    </a:ext>
                  </a:extLst>
                </p:cNvPr>
                <p:cNvGrpSpPr/>
                <p:nvPr/>
              </p:nvGrpSpPr>
              <p:grpSpPr>
                <a:xfrm>
                  <a:off x="985976" y="4165686"/>
                  <a:ext cx="4568548" cy="1963652"/>
                  <a:chOff x="985976" y="4165686"/>
                  <a:chExt cx="4568548" cy="1963652"/>
                </a:xfrm>
              </p:grpSpPr>
              <p:sp>
                <p:nvSpPr>
                  <p:cNvPr id="4" name="矩形 3">
                    <a:extLst>
                      <a:ext uri="{FF2B5EF4-FFF2-40B4-BE49-F238E27FC236}">
                        <a16:creationId xmlns:a16="http://schemas.microsoft.com/office/drawing/2014/main" id="{7093E350-B30D-4E3E-B0B2-6E2646B9384E}"/>
                      </a:ext>
                    </a:extLst>
                  </p:cNvPr>
                  <p:cNvSpPr/>
                  <p:nvPr/>
                </p:nvSpPr>
                <p:spPr>
                  <a:xfrm flipH="1">
                    <a:off x="985976" y="4814698"/>
                    <a:ext cx="4568548" cy="1314640"/>
                  </a:xfrm>
                  <a:prstGeom prst="rect">
                    <a:avLst/>
                  </a:prstGeom>
                  <a:ln>
                    <a:noFill/>
                  </a:ln>
                </p:spPr>
                <p:txBody>
                  <a:bodyPr wrap="square" lIns="91440" tIns="45720" rIns="91440" bIns="45720" anchor="t">
                    <a:normAutofit/>
                  </a:bodyPr>
                  <a:lstStyle/>
                  <a:p>
                    <a:pPr>
                      <a:lnSpc>
                        <a:spcPct val="120000"/>
                      </a:lnSpc>
                    </a:pPr>
                    <a:r>
                      <a:rPr lang="zh-CN" altLang="en-US" sz="1400" dirty="0">
                        <a:solidFill>
                          <a:srgbClr val="FFFFFF"/>
                        </a:solidFill>
                      </a:rPr>
                      <a:t>学生互相介绍自己的学习计划和目标
学生分享自己的学习方法和心得
学生讨论课程中遇到的问题和解决方法</a:t>
                    </a:r>
                    <a:endParaRPr lang="en-US" altLang="zh-CN" sz="1400" dirty="0">
                      <a:solidFill>
                        <a:srgbClr val="FFFFFF"/>
                      </a:solidFill>
                    </a:endParaRPr>
                  </a:p>
                </p:txBody>
              </p:sp>
              <p:sp>
                <p:nvSpPr>
                  <p:cNvPr id="5" name="任意多边形: 形状 4">
                    <a:extLst>
                      <a:ext uri="{FF2B5EF4-FFF2-40B4-BE49-F238E27FC236}">
                        <a16:creationId xmlns:a16="http://schemas.microsoft.com/office/drawing/2014/main" id="{59888A5E-2589-44A8-AE25-E1C77024E19A}"/>
                      </a:ext>
                    </a:extLst>
                  </p:cNvPr>
                  <p:cNvSpPr/>
                  <p:nvPr/>
                </p:nvSpPr>
                <p:spPr bwMode="auto">
                  <a:xfrm>
                    <a:off x="1094852" y="4165686"/>
                    <a:ext cx="303380" cy="369332"/>
                  </a:xfrm>
                  <a:custGeom>
                    <a:avLst/>
                    <a:gdLst>
                      <a:gd name="connsiteX0" fmla="*/ 286102 w 438150"/>
                      <a:gd name="connsiteY0" fmla="*/ 621 h 533400"/>
                      <a:gd name="connsiteX1" fmla="*/ 286102 w 438150"/>
                      <a:gd name="connsiteY1" fmla="*/ 153021 h 533400"/>
                      <a:gd name="connsiteX2" fmla="*/ 438502 w 438150"/>
                      <a:gd name="connsiteY2" fmla="*/ 153021 h 533400"/>
                      <a:gd name="connsiteX3" fmla="*/ 438502 w 438150"/>
                      <a:gd name="connsiteY3" fmla="*/ 534021 h 533400"/>
                      <a:gd name="connsiteX4" fmla="*/ 352 w 438150"/>
                      <a:gd name="connsiteY4" fmla="*/ 534021 h 533400"/>
                      <a:gd name="connsiteX5" fmla="*/ 352 w 438150"/>
                      <a:gd name="connsiteY5" fmla="*/ 621 h 533400"/>
                      <a:gd name="connsiteX6" fmla="*/ 286102 w 438150"/>
                      <a:gd name="connsiteY6" fmla="*/ 621 h 533400"/>
                      <a:gd name="connsiteX7" fmla="*/ 248002 w 438150"/>
                      <a:gd name="connsiteY7" fmla="*/ 200646 h 533400"/>
                      <a:gd name="connsiteX8" fmla="*/ 152752 w 438150"/>
                      <a:gd name="connsiteY8" fmla="*/ 200646 h 533400"/>
                      <a:gd name="connsiteX9" fmla="*/ 152752 w 438150"/>
                      <a:gd name="connsiteY9" fmla="*/ 410196 h 533400"/>
                      <a:gd name="connsiteX10" fmla="*/ 171802 w 438150"/>
                      <a:gd name="connsiteY10" fmla="*/ 410196 h 533400"/>
                      <a:gd name="connsiteX11" fmla="*/ 171802 w 438150"/>
                      <a:gd name="connsiteY11" fmla="*/ 314946 h 533400"/>
                      <a:gd name="connsiteX12" fmla="*/ 248002 w 438150"/>
                      <a:gd name="connsiteY12" fmla="*/ 314946 h 533400"/>
                      <a:gd name="connsiteX13" fmla="*/ 250098 w 438150"/>
                      <a:gd name="connsiteY13" fmla="*/ 314946 h 533400"/>
                      <a:gd name="connsiteX14" fmla="*/ 305152 w 438150"/>
                      <a:gd name="connsiteY14" fmla="*/ 257796 h 533400"/>
                      <a:gd name="connsiteX15" fmla="*/ 248002 w 438150"/>
                      <a:gd name="connsiteY15" fmla="*/ 200646 h 533400"/>
                      <a:gd name="connsiteX16" fmla="*/ 248002 w 438150"/>
                      <a:gd name="connsiteY16" fmla="*/ 200646 h 533400"/>
                      <a:gd name="connsiteX17" fmla="*/ 248002 w 438150"/>
                      <a:gd name="connsiteY17" fmla="*/ 219696 h 533400"/>
                      <a:gd name="connsiteX18" fmla="*/ 286102 w 438150"/>
                      <a:gd name="connsiteY18" fmla="*/ 257796 h 533400"/>
                      <a:gd name="connsiteX19" fmla="*/ 248002 w 438150"/>
                      <a:gd name="connsiteY19" fmla="*/ 295896 h 533400"/>
                      <a:gd name="connsiteX20" fmla="*/ 248002 w 438150"/>
                      <a:gd name="connsiteY20" fmla="*/ 295896 h 533400"/>
                      <a:gd name="connsiteX21" fmla="*/ 171802 w 438150"/>
                      <a:gd name="connsiteY21" fmla="*/ 295896 h 533400"/>
                      <a:gd name="connsiteX22" fmla="*/ 171802 w 438150"/>
                      <a:gd name="connsiteY22" fmla="*/ 219696 h 533400"/>
                      <a:gd name="connsiteX23" fmla="*/ 248002 w 438150"/>
                      <a:gd name="connsiteY23" fmla="*/ 219696 h 533400"/>
                      <a:gd name="connsiteX24" fmla="*/ 428977 w 438150"/>
                      <a:gd name="connsiteY24" fmla="*/ 133971 h 533400"/>
                      <a:gd name="connsiteX25" fmla="*/ 305152 w 438150"/>
                      <a:gd name="connsiteY25" fmla="*/ 133971 h 533400"/>
                      <a:gd name="connsiteX26" fmla="*/ 305152 w 438150"/>
                      <a:gd name="connsiteY26" fmla="*/ 10146 h 533400"/>
                      <a:gd name="connsiteX27" fmla="*/ 428977 w 438150"/>
                      <a:gd name="connsiteY27" fmla="*/ 133971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8150" h="533400">
                        <a:moveTo>
                          <a:pt x="286102" y="621"/>
                        </a:moveTo>
                        <a:lnTo>
                          <a:pt x="286102" y="153021"/>
                        </a:lnTo>
                        <a:lnTo>
                          <a:pt x="438502" y="153021"/>
                        </a:lnTo>
                        <a:lnTo>
                          <a:pt x="438502" y="534021"/>
                        </a:lnTo>
                        <a:lnTo>
                          <a:pt x="352" y="534021"/>
                        </a:lnTo>
                        <a:lnTo>
                          <a:pt x="352" y="621"/>
                        </a:lnTo>
                        <a:lnTo>
                          <a:pt x="286102" y="621"/>
                        </a:lnTo>
                        <a:close/>
                        <a:moveTo>
                          <a:pt x="248002" y="200646"/>
                        </a:moveTo>
                        <a:lnTo>
                          <a:pt x="152752" y="200646"/>
                        </a:lnTo>
                        <a:lnTo>
                          <a:pt x="152752" y="410196"/>
                        </a:lnTo>
                        <a:lnTo>
                          <a:pt x="171802" y="410196"/>
                        </a:lnTo>
                        <a:lnTo>
                          <a:pt x="171802" y="314946"/>
                        </a:lnTo>
                        <a:lnTo>
                          <a:pt x="248002" y="314946"/>
                        </a:lnTo>
                        <a:lnTo>
                          <a:pt x="250098" y="314946"/>
                        </a:lnTo>
                        <a:cubicBezTo>
                          <a:pt x="280673" y="313803"/>
                          <a:pt x="305152" y="288657"/>
                          <a:pt x="305152" y="257796"/>
                        </a:cubicBezTo>
                        <a:cubicBezTo>
                          <a:pt x="305152" y="226268"/>
                          <a:pt x="279530" y="200646"/>
                          <a:pt x="248002" y="200646"/>
                        </a:cubicBezTo>
                        <a:lnTo>
                          <a:pt x="248002" y="200646"/>
                        </a:lnTo>
                        <a:close/>
                        <a:moveTo>
                          <a:pt x="248002" y="219696"/>
                        </a:moveTo>
                        <a:cubicBezTo>
                          <a:pt x="269052" y="219696"/>
                          <a:pt x="286102" y="236746"/>
                          <a:pt x="286102" y="257796"/>
                        </a:cubicBezTo>
                        <a:cubicBezTo>
                          <a:pt x="286102" y="278846"/>
                          <a:pt x="269052" y="295896"/>
                          <a:pt x="248002" y="295896"/>
                        </a:cubicBezTo>
                        <a:lnTo>
                          <a:pt x="248002" y="295896"/>
                        </a:lnTo>
                        <a:lnTo>
                          <a:pt x="171802" y="295896"/>
                        </a:lnTo>
                        <a:lnTo>
                          <a:pt x="171802" y="219696"/>
                        </a:lnTo>
                        <a:lnTo>
                          <a:pt x="248002" y="219696"/>
                        </a:lnTo>
                        <a:close/>
                        <a:moveTo>
                          <a:pt x="428977" y="133971"/>
                        </a:moveTo>
                        <a:lnTo>
                          <a:pt x="305152" y="133971"/>
                        </a:lnTo>
                        <a:lnTo>
                          <a:pt x="305152" y="10146"/>
                        </a:lnTo>
                        <a:lnTo>
                          <a:pt x="428977" y="133971"/>
                        </a:lnTo>
                        <a:close/>
                      </a:path>
                    </a:pathLst>
                  </a:custGeom>
                  <a:solidFill>
                    <a:srgbClr val="FFFFFF"/>
                  </a:solidFill>
                  <a:ln>
                    <a:noFill/>
                  </a:ln>
                </p:spPr>
                <p:txBody>
                  <a:bodyPr/>
                  <a:lstStyle/>
                  <a:p>
                    <a:endParaRPr lang="zh-CN" altLang="en-US"/>
                  </a:p>
                </p:txBody>
              </p:sp>
            </p:grpSp>
          </p:grpSp>
        </p:grpSp>
        <p:grpSp>
          <p:nvGrpSpPr>
            <p:cNvPr id="10" name="组合 9">
              <a:extLst>
                <a:ext uri="{FF2B5EF4-FFF2-40B4-BE49-F238E27FC236}">
                  <a16:creationId xmlns:a16="http://schemas.microsoft.com/office/drawing/2014/main" id="{403C3C1F-59C7-48EC-27C6-F7A8E308CD69}"/>
                </a:ext>
              </a:extLst>
            </p:cNvPr>
            <p:cNvGrpSpPr/>
            <p:nvPr/>
          </p:nvGrpSpPr>
          <p:grpSpPr>
            <a:xfrm>
              <a:off x="660400" y="1328858"/>
              <a:ext cx="4894124" cy="1427163"/>
              <a:chOff x="660400" y="1328858"/>
              <a:chExt cx="4894124" cy="1427163"/>
            </a:xfrm>
          </p:grpSpPr>
          <p:sp>
            <p:nvSpPr>
              <p:cNvPr id="3" name="文本框 2">
                <a:extLst>
                  <a:ext uri="{FF2B5EF4-FFF2-40B4-BE49-F238E27FC236}">
                    <a16:creationId xmlns:a16="http://schemas.microsoft.com/office/drawing/2014/main" id="{5939F9F4-213B-422E-8703-C59124F83277}"/>
                  </a:ext>
                </a:extLst>
              </p:cNvPr>
              <p:cNvSpPr txBox="1"/>
              <p:nvPr/>
            </p:nvSpPr>
            <p:spPr>
              <a:xfrm>
                <a:off x="660400" y="1328858"/>
                <a:ext cx="4894124" cy="646331"/>
              </a:xfrm>
              <a:prstGeom prst="rect">
                <a:avLst/>
              </a:prstGeom>
              <a:noFill/>
              <a:ln>
                <a:noFill/>
              </a:ln>
            </p:spPr>
            <p:txBody>
              <a:bodyPr wrap="square" lIns="91440" tIns="45720" rIns="91440" bIns="45720" anchor="ctr" anchorCtr="0">
                <a:spAutoFit/>
              </a:bodyPr>
              <a:lstStyle/>
              <a:p>
                <a:pPr marL="0" marR="0" lvl="0" indent="0" defTabSz="913765" rtl="0" eaLnBrk="1" fontAlgn="auto" latinLnBrk="0" hangingPunct="1">
                  <a:lnSpc>
                    <a:spcPct val="100000"/>
                  </a:lnSpc>
                  <a:spcBef>
                    <a:spcPts val="0"/>
                  </a:spcBef>
                  <a:spcAft>
                    <a:spcPts val="0"/>
                  </a:spcAft>
                  <a:buClrTx/>
                  <a:buSzPct val="25000"/>
                  <a:buFontTx/>
                  <a:buNone/>
                  <a:defRPr/>
                </a:pPr>
                <a:r>
                  <a:rPr kumimoji="0" lang="zh-CN" altLang="en-US" sz="3600" b="1" i="0" u="none" strike="noStrike" kern="1200" cap="none" spc="0" normalizeH="0" baseline="0" noProof="0" dirty="0">
                    <a:solidFill>
                      <a:schemeClr val="tx1"/>
                    </a:solidFill>
                  </a:rPr>
                  <a:t>互动分享，加强归属感</a:t>
                </a:r>
                <a:endParaRPr kumimoji="0" lang="en-US" sz="3600" b="1" i="0" u="none" strike="noStrike" kern="1200" cap="none" spc="0" normalizeH="0" baseline="0" noProof="0" dirty="0">
                  <a:solidFill>
                    <a:schemeClr val="tx1"/>
                  </a:solidFill>
                </a:endParaRPr>
              </a:p>
            </p:txBody>
          </p:sp>
          <p:cxnSp>
            <p:nvCxnSpPr>
              <p:cNvPr id="8" name="直接连接符 7">
                <a:extLst>
                  <a:ext uri="{FF2B5EF4-FFF2-40B4-BE49-F238E27FC236}">
                    <a16:creationId xmlns:a16="http://schemas.microsoft.com/office/drawing/2014/main" id="{E7D70AAD-AB82-439D-B29F-F874EA30EAE9}"/>
                  </a:ext>
                </a:extLst>
              </p:cNvPr>
              <p:cNvCxnSpPr/>
              <p:nvPr/>
            </p:nvCxnSpPr>
            <p:spPr>
              <a:xfrm>
                <a:off x="1094851" y="2756021"/>
                <a:ext cx="2541794" cy="0"/>
              </a:xfrm>
              <a:prstGeom prst="line">
                <a:avLst/>
              </a:prstGeom>
              <a:ln>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grpSp>
      </p:grpSp>
      <p:sp>
        <p:nvSpPr>
          <p:cNvPr id="11" name="标题 10"/>
          <p:cNvSpPr>
            <a:spLocks noGrp="1"/>
          </p:cNvSpPr>
          <p:nvPr>
            <p:ph type="title"/>
          </p:nvPr>
        </p:nvSpPr>
        <p:spPr/>
        <p:txBody>
          <a:bodyPr/>
          <a:lstStyle/>
          <a:p>
            <a:pPr lvl="0"/>
            <a:r>
              <a:rPr lang="zh-CN" altLang="en-US"/>
              <a:t>班级互动分享</a:t>
            </a:r>
            <a:endParaRPr lang="en-US"/>
          </a:p>
        </p:txBody>
      </p:sp>
    </p:spTree>
    <p:custDataLst>
      <p:tags r:id="rId1"/>
    </p:custDataLst>
    <p:extLst>
      <p:ext uri="{BB962C8B-B14F-4D97-AF65-F5344CB8AC3E}">
        <p14:creationId xmlns:p14="http://schemas.microsoft.com/office/powerpoint/2010/main" val="23889284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a:extLst>
              <a:ext uri="{FF2B5EF4-FFF2-40B4-BE49-F238E27FC236}">
                <a16:creationId xmlns:a16="http://schemas.microsoft.com/office/drawing/2014/main" id="{21182C52-A67D-4559-E13E-F7CF469FAE6D}"/>
              </a:ext>
            </a:extLst>
          </p:cNvPr>
          <p:cNvGrpSpPr/>
          <p:nvPr/>
        </p:nvGrpSpPr>
        <p:grpSpPr>
          <a:xfrm>
            <a:off x="0" y="1215471"/>
            <a:ext cx="12192000" cy="5642529"/>
            <a:chOff x="0" y="1215471"/>
            <a:chExt cx="12192000" cy="5642529"/>
          </a:xfrm>
        </p:grpSpPr>
        <p:grpSp>
          <p:nvGrpSpPr>
            <p:cNvPr id="3" name="组合 2">
              <a:extLst>
                <a:ext uri="{FF2B5EF4-FFF2-40B4-BE49-F238E27FC236}">
                  <a16:creationId xmlns:a16="http://schemas.microsoft.com/office/drawing/2014/main" id="{2C6F4482-1C70-CFFE-69EA-A935C02115F5}"/>
                </a:ext>
              </a:extLst>
            </p:cNvPr>
            <p:cNvGrpSpPr/>
            <p:nvPr/>
          </p:nvGrpSpPr>
          <p:grpSpPr>
            <a:xfrm>
              <a:off x="793135" y="1215471"/>
              <a:ext cx="5673493" cy="2240345"/>
              <a:chOff x="5467350" y="1281942"/>
              <a:chExt cx="5673493" cy="2240345"/>
            </a:xfrm>
          </p:grpSpPr>
          <p:sp>
            <p:nvSpPr>
              <p:cNvPr id="4" name="矩形: 圆角 3">
                <a:extLst>
                  <a:ext uri="{FF2B5EF4-FFF2-40B4-BE49-F238E27FC236}">
                    <a16:creationId xmlns:a16="http://schemas.microsoft.com/office/drawing/2014/main" id="{F38263C7-BC2F-36B0-59C6-13267FAE1792}"/>
                  </a:ext>
                </a:extLst>
              </p:cNvPr>
              <p:cNvSpPr/>
              <p:nvPr/>
            </p:nvSpPr>
            <p:spPr>
              <a:xfrm>
                <a:off x="5467350" y="1281942"/>
                <a:ext cx="5673493" cy="2240345"/>
              </a:xfrm>
              <a:prstGeom prst="roundRect">
                <a:avLst>
                  <a:gd name="adj" fmla="val 2591"/>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文本框 4">
                <a:extLst>
                  <a:ext uri="{FF2B5EF4-FFF2-40B4-BE49-F238E27FC236}">
                    <a16:creationId xmlns:a16="http://schemas.microsoft.com/office/drawing/2014/main" id="{3A694233-197F-E29E-A3AD-6F4109FCA5B0}"/>
                  </a:ext>
                </a:extLst>
              </p:cNvPr>
              <p:cNvSpPr txBox="1"/>
              <p:nvPr/>
            </p:nvSpPr>
            <p:spPr>
              <a:xfrm>
                <a:off x="5750654" y="1498070"/>
                <a:ext cx="369035" cy="369035"/>
              </a:xfrm>
              <a:prstGeom prst="roundRect">
                <a:avLst>
                  <a:gd name="adj" fmla="val 50000"/>
                </a:avLst>
              </a:prstGeom>
              <a:solidFill>
                <a:schemeClr val="accent1"/>
              </a:solidFill>
            </p:spPr>
            <p:txBody>
              <a:bodyPr wrap="none" lIns="108000" tIns="108000" rIns="108000" bIns="108000" rtlCol="0" anchor="ctr" anchorCtr="0">
                <a:noAutofit/>
              </a:bodyPr>
              <a:lstStyle/>
              <a:p>
                <a:pPr algn="ctr"/>
                <a:endParaRPr kumimoji="1" lang="zh-CN" altLang="en-US" sz="2000" b="1" dirty="0">
                  <a:noFill/>
                </a:endParaRPr>
              </a:p>
            </p:txBody>
          </p:sp>
          <p:sp>
            <p:nvSpPr>
              <p:cNvPr id="6" name="任意多边形: 形状 5">
                <a:extLst>
                  <a:ext uri="{FF2B5EF4-FFF2-40B4-BE49-F238E27FC236}">
                    <a16:creationId xmlns:a16="http://schemas.microsoft.com/office/drawing/2014/main" id="{5C19646D-8E79-C6DD-9735-850C80B445CE}"/>
                  </a:ext>
                </a:extLst>
              </p:cNvPr>
              <p:cNvSpPr/>
              <p:nvPr/>
            </p:nvSpPr>
            <p:spPr>
              <a:xfrm>
                <a:off x="5857870" y="1588482"/>
                <a:ext cx="154604" cy="188212"/>
              </a:xfrm>
              <a:custGeom>
                <a:avLst/>
                <a:gdLst>
                  <a:gd name="connsiteX0" fmla="*/ 284197 w 438150"/>
                  <a:gd name="connsiteY0" fmla="*/ 621 h 533400"/>
                  <a:gd name="connsiteX1" fmla="*/ 286102 w 438150"/>
                  <a:gd name="connsiteY1" fmla="*/ 621 h 533400"/>
                  <a:gd name="connsiteX2" fmla="*/ 286102 w 438150"/>
                  <a:gd name="connsiteY2" fmla="*/ 124446 h 533400"/>
                  <a:gd name="connsiteX3" fmla="*/ 286102 w 438150"/>
                  <a:gd name="connsiteY3" fmla="*/ 126351 h 533400"/>
                  <a:gd name="connsiteX4" fmla="*/ 314677 w 438150"/>
                  <a:gd name="connsiteY4" fmla="*/ 153021 h 533400"/>
                  <a:gd name="connsiteX5" fmla="*/ 314677 w 438150"/>
                  <a:gd name="connsiteY5" fmla="*/ 153021 h 533400"/>
                  <a:gd name="connsiteX6" fmla="*/ 438502 w 438150"/>
                  <a:gd name="connsiteY6" fmla="*/ 153021 h 533400"/>
                  <a:gd name="connsiteX7" fmla="*/ 438502 w 438150"/>
                  <a:gd name="connsiteY7" fmla="*/ 154926 h 533400"/>
                  <a:gd name="connsiteX8" fmla="*/ 438502 w 438150"/>
                  <a:gd name="connsiteY8" fmla="*/ 505446 h 533400"/>
                  <a:gd name="connsiteX9" fmla="*/ 409927 w 438150"/>
                  <a:gd name="connsiteY9" fmla="*/ 534021 h 533400"/>
                  <a:gd name="connsiteX10" fmla="*/ 28927 w 438150"/>
                  <a:gd name="connsiteY10" fmla="*/ 534021 h 533400"/>
                  <a:gd name="connsiteX11" fmla="*/ 352 w 438150"/>
                  <a:gd name="connsiteY11" fmla="*/ 505446 h 533400"/>
                  <a:gd name="connsiteX12" fmla="*/ 352 w 438150"/>
                  <a:gd name="connsiteY12" fmla="*/ 29196 h 533400"/>
                  <a:gd name="connsiteX13" fmla="*/ 28927 w 438150"/>
                  <a:gd name="connsiteY13" fmla="*/ 621 h 533400"/>
                  <a:gd name="connsiteX14" fmla="*/ 284197 w 438150"/>
                  <a:gd name="connsiteY14" fmla="*/ 621 h 533400"/>
                  <a:gd name="connsiteX15" fmla="*/ 248002 w 438150"/>
                  <a:gd name="connsiteY15" fmla="*/ 200646 h 533400"/>
                  <a:gd name="connsiteX16" fmla="*/ 152752 w 438150"/>
                  <a:gd name="connsiteY16" fmla="*/ 200646 h 533400"/>
                  <a:gd name="connsiteX17" fmla="*/ 152752 w 438150"/>
                  <a:gd name="connsiteY17" fmla="*/ 410196 h 533400"/>
                  <a:gd name="connsiteX18" fmla="*/ 171802 w 438150"/>
                  <a:gd name="connsiteY18" fmla="*/ 410196 h 533400"/>
                  <a:gd name="connsiteX19" fmla="*/ 171802 w 438150"/>
                  <a:gd name="connsiteY19" fmla="*/ 314946 h 533400"/>
                  <a:gd name="connsiteX20" fmla="*/ 248002 w 438150"/>
                  <a:gd name="connsiteY20" fmla="*/ 314946 h 533400"/>
                  <a:gd name="connsiteX21" fmla="*/ 249907 w 438150"/>
                  <a:gd name="connsiteY21" fmla="*/ 314946 h 533400"/>
                  <a:gd name="connsiteX22" fmla="*/ 305152 w 438150"/>
                  <a:gd name="connsiteY22" fmla="*/ 257796 h 533400"/>
                  <a:gd name="connsiteX23" fmla="*/ 248002 w 438150"/>
                  <a:gd name="connsiteY23" fmla="*/ 200646 h 533400"/>
                  <a:gd name="connsiteX24" fmla="*/ 248002 w 438150"/>
                  <a:gd name="connsiteY24" fmla="*/ 200646 h 533400"/>
                  <a:gd name="connsiteX25" fmla="*/ 248002 w 438150"/>
                  <a:gd name="connsiteY25" fmla="*/ 219696 h 533400"/>
                  <a:gd name="connsiteX26" fmla="*/ 286102 w 438150"/>
                  <a:gd name="connsiteY26" fmla="*/ 257796 h 533400"/>
                  <a:gd name="connsiteX27" fmla="*/ 248002 w 438150"/>
                  <a:gd name="connsiteY27" fmla="*/ 295896 h 533400"/>
                  <a:gd name="connsiteX28" fmla="*/ 248002 w 438150"/>
                  <a:gd name="connsiteY28" fmla="*/ 295896 h 533400"/>
                  <a:gd name="connsiteX29" fmla="*/ 171802 w 438150"/>
                  <a:gd name="connsiteY29" fmla="*/ 295896 h 533400"/>
                  <a:gd name="connsiteX30" fmla="*/ 171802 w 438150"/>
                  <a:gd name="connsiteY30" fmla="*/ 219696 h 533400"/>
                  <a:gd name="connsiteX31" fmla="*/ 248002 w 438150"/>
                  <a:gd name="connsiteY31" fmla="*/ 219696 h 533400"/>
                  <a:gd name="connsiteX32" fmla="*/ 428977 w 438150"/>
                  <a:gd name="connsiteY32" fmla="*/ 133971 h 533400"/>
                  <a:gd name="connsiteX33" fmla="*/ 314677 w 438150"/>
                  <a:gd name="connsiteY33" fmla="*/ 133971 h 533400"/>
                  <a:gd name="connsiteX34" fmla="*/ 313724 w 438150"/>
                  <a:gd name="connsiteY34" fmla="*/ 133971 h 533400"/>
                  <a:gd name="connsiteX35" fmla="*/ 305152 w 438150"/>
                  <a:gd name="connsiteY35" fmla="*/ 124446 h 533400"/>
                  <a:gd name="connsiteX36" fmla="*/ 305152 w 438150"/>
                  <a:gd name="connsiteY36" fmla="*/ 124446 h 533400"/>
                  <a:gd name="connsiteX37" fmla="*/ 305152 w 438150"/>
                  <a:gd name="connsiteY37" fmla="*/ 10146 h 533400"/>
                  <a:gd name="connsiteX38" fmla="*/ 428977 w 438150"/>
                  <a:gd name="connsiteY38" fmla="*/ 133971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8150" h="533400">
                    <a:moveTo>
                      <a:pt x="284197" y="621"/>
                    </a:moveTo>
                    <a:cubicBezTo>
                      <a:pt x="285149" y="621"/>
                      <a:pt x="286102" y="621"/>
                      <a:pt x="286102" y="621"/>
                    </a:cubicBezTo>
                    <a:lnTo>
                      <a:pt x="286102" y="124446"/>
                    </a:lnTo>
                    <a:lnTo>
                      <a:pt x="286102" y="126351"/>
                    </a:lnTo>
                    <a:cubicBezTo>
                      <a:pt x="287055" y="141591"/>
                      <a:pt x="299437" y="153021"/>
                      <a:pt x="314677" y="153021"/>
                    </a:cubicBezTo>
                    <a:lnTo>
                      <a:pt x="314677" y="153021"/>
                    </a:lnTo>
                    <a:lnTo>
                      <a:pt x="438502" y="153021"/>
                    </a:lnTo>
                    <a:cubicBezTo>
                      <a:pt x="438502" y="153974"/>
                      <a:pt x="438502" y="154926"/>
                      <a:pt x="438502" y="154926"/>
                    </a:cubicBezTo>
                    <a:lnTo>
                      <a:pt x="438502" y="505446"/>
                    </a:lnTo>
                    <a:cubicBezTo>
                      <a:pt x="438502" y="521639"/>
                      <a:pt x="426120" y="534021"/>
                      <a:pt x="409927" y="534021"/>
                    </a:cubicBezTo>
                    <a:lnTo>
                      <a:pt x="28927" y="534021"/>
                    </a:lnTo>
                    <a:cubicBezTo>
                      <a:pt x="12734" y="534021"/>
                      <a:pt x="352" y="521639"/>
                      <a:pt x="352" y="505446"/>
                    </a:cubicBezTo>
                    <a:lnTo>
                      <a:pt x="352" y="29196"/>
                    </a:lnTo>
                    <a:cubicBezTo>
                      <a:pt x="352" y="13004"/>
                      <a:pt x="12734" y="621"/>
                      <a:pt x="28927" y="621"/>
                    </a:cubicBezTo>
                    <a:lnTo>
                      <a:pt x="284197" y="621"/>
                    </a:lnTo>
                    <a:close/>
                    <a:moveTo>
                      <a:pt x="248002" y="200646"/>
                    </a:moveTo>
                    <a:lnTo>
                      <a:pt x="152752" y="200646"/>
                    </a:lnTo>
                    <a:lnTo>
                      <a:pt x="152752" y="410196"/>
                    </a:lnTo>
                    <a:lnTo>
                      <a:pt x="171802" y="410196"/>
                    </a:lnTo>
                    <a:lnTo>
                      <a:pt x="171802" y="314946"/>
                    </a:lnTo>
                    <a:lnTo>
                      <a:pt x="248002" y="314946"/>
                    </a:lnTo>
                    <a:lnTo>
                      <a:pt x="249907" y="314946"/>
                    </a:lnTo>
                    <a:cubicBezTo>
                      <a:pt x="280387" y="313994"/>
                      <a:pt x="305152" y="288276"/>
                      <a:pt x="305152" y="257796"/>
                    </a:cubicBezTo>
                    <a:cubicBezTo>
                      <a:pt x="305152" y="226364"/>
                      <a:pt x="279434" y="200646"/>
                      <a:pt x="248002" y="200646"/>
                    </a:cubicBezTo>
                    <a:lnTo>
                      <a:pt x="248002" y="200646"/>
                    </a:lnTo>
                    <a:close/>
                    <a:moveTo>
                      <a:pt x="248002" y="219696"/>
                    </a:moveTo>
                    <a:cubicBezTo>
                      <a:pt x="268957" y="219696"/>
                      <a:pt x="286102" y="236841"/>
                      <a:pt x="286102" y="257796"/>
                    </a:cubicBezTo>
                    <a:cubicBezTo>
                      <a:pt x="286102" y="278751"/>
                      <a:pt x="268957" y="295896"/>
                      <a:pt x="248002" y="295896"/>
                    </a:cubicBezTo>
                    <a:lnTo>
                      <a:pt x="248002" y="295896"/>
                    </a:lnTo>
                    <a:lnTo>
                      <a:pt x="171802" y="295896"/>
                    </a:lnTo>
                    <a:lnTo>
                      <a:pt x="171802" y="219696"/>
                    </a:lnTo>
                    <a:lnTo>
                      <a:pt x="248002" y="219696"/>
                    </a:lnTo>
                    <a:close/>
                    <a:moveTo>
                      <a:pt x="428977" y="133971"/>
                    </a:moveTo>
                    <a:lnTo>
                      <a:pt x="314677" y="133971"/>
                    </a:lnTo>
                    <a:lnTo>
                      <a:pt x="313724" y="133971"/>
                    </a:lnTo>
                    <a:cubicBezTo>
                      <a:pt x="308962" y="133019"/>
                      <a:pt x="305152" y="129209"/>
                      <a:pt x="305152" y="124446"/>
                    </a:cubicBezTo>
                    <a:lnTo>
                      <a:pt x="305152" y="124446"/>
                    </a:lnTo>
                    <a:lnTo>
                      <a:pt x="305152" y="10146"/>
                    </a:lnTo>
                    <a:lnTo>
                      <a:pt x="428977" y="13397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sp>
            <p:nvSpPr>
              <p:cNvPr id="8" name="矩形 7">
                <a:extLst>
                  <a:ext uri="{FF2B5EF4-FFF2-40B4-BE49-F238E27FC236}">
                    <a16:creationId xmlns:a16="http://schemas.microsoft.com/office/drawing/2014/main" id="{05CD3FAB-BD57-5061-6FF3-54667900D780}"/>
                  </a:ext>
                </a:extLst>
              </p:cNvPr>
              <p:cNvSpPr/>
              <p:nvPr/>
            </p:nvSpPr>
            <p:spPr>
              <a:xfrm>
                <a:off x="5650042" y="2053876"/>
                <a:ext cx="5252907" cy="11742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nSpc>
                    <a:spcPct val="150000"/>
                  </a:lnSpc>
                </a:pPr>
                <a:r>
                  <a:rPr kumimoji="1" lang="zh-CN" altLang="en-US" sz="1400" dirty="0">
                    <a:solidFill>
                      <a:schemeClr val="tx1"/>
                    </a:solidFill>
                  </a:rPr>
                  <a:t>设立学生代表团队，培养幼儿的领导力和团队合作精神。
开展班级合作活动，培养幼儿的合作意识和团队合作能力。
鼓励学生参与学校社团，培养幼儿的兴趣爱好和才艺。</a:t>
                </a:r>
                <a:endParaRPr kumimoji="1" lang="en-US" altLang="zh-CN" sz="1400" dirty="0" err="1">
                  <a:solidFill>
                    <a:schemeClr val="tx1"/>
                  </a:solidFill>
                </a:endParaRPr>
              </a:p>
            </p:txBody>
          </p:sp>
        </p:grpSp>
        <p:sp>
          <p:nvSpPr>
            <p:cNvPr id="15" name="矩形 14">
              <a:extLst>
                <a:ext uri="{FF2B5EF4-FFF2-40B4-BE49-F238E27FC236}">
                  <a16:creationId xmlns:a16="http://schemas.microsoft.com/office/drawing/2014/main" id="{50A718E9-50C6-17FF-7348-9DF10B48D6F1}"/>
                </a:ext>
              </a:extLst>
            </p:cNvPr>
            <p:cNvSpPr/>
            <p:nvPr/>
          </p:nvSpPr>
          <p:spPr>
            <a:xfrm>
              <a:off x="0" y="4159405"/>
              <a:ext cx="12192000" cy="2698595"/>
            </a:xfrm>
            <a:prstGeom prst="rect">
              <a:avLst/>
            </a:prstGeom>
            <a:blipFill rotWithShape="1">
              <a:blip r:embed="rId3" cstate="email">
                <a:extLst>
                  <a:ext uri="{28A0092B-C50C-407E-A947-70E740481C1C}">
                    <a14:useLocalDpi xmlns:a14="http://schemas.microsoft.com/office/drawing/2010/main"/>
                  </a:ext>
                </a:extLst>
              </a:blip>
              <a:srcRect/>
              <a:stretch>
                <a:fillRect/>
              </a:stretch>
            </a:bli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dirty="0"/>
            </a:p>
          </p:txBody>
        </p:sp>
        <p:grpSp>
          <p:nvGrpSpPr>
            <p:cNvPr id="7" name="组合 6">
              <a:extLst>
                <a:ext uri="{FF2B5EF4-FFF2-40B4-BE49-F238E27FC236}">
                  <a16:creationId xmlns:a16="http://schemas.microsoft.com/office/drawing/2014/main" id="{8A6E8AE6-ACD6-30B1-FEF8-944DFBBE061D}"/>
                </a:ext>
              </a:extLst>
            </p:cNvPr>
            <p:cNvGrpSpPr/>
            <p:nvPr/>
          </p:nvGrpSpPr>
          <p:grpSpPr>
            <a:xfrm>
              <a:off x="7374193" y="1242287"/>
              <a:ext cx="4144707" cy="2186713"/>
              <a:chOff x="7374193" y="1143285"/>
              <a:chExt cx="4144707" cy="2186713"/>
            </a:xfrm>
          </p:grpSpPr>
          <p:sp>
            <p:nvSpPr>
              <p:cNvPr id="2" name="文本框 1">
                <a:extLst>
                  <a:ext uri="{FF2B5EF4-FFF2-40B4-BE49-F238E27FC236}">
                    <a16:creationId xmlns:a16="http://schemas.microsoft.com/office/drawing/2014/main" id="{6990A351-3A35-5D60-22B6-4F684A88DCCB}"/>
                  </a:ext>
                </a:extLst>
              </p:cNvPr>
              <p:cNvSpPr txBox="1"/>
              <p:nvPr/>
            </p:nvSpPr>
            <p:spPr>
              <a:xfrm>
                <a:off x="7374193" y="1143285"/>
                <a:ext cx="4144707" cy="1260702"/>
              </a:xfrm>
              <a:prstGeom prst="rect">
                <a:avLst/>
              </a:prstGeom>
              <a:noFill/>
            </p:spPr>
            <p:txBody>
              <a:bodyPr wrap="square" anchor="b" anchorCtr="0">
                <a:normAutofit/>
              </a:bodyPr>
              <a:lstStyle/>
              <a:p>
                <a:pPr marL="0" marR="0" lvl="0" indent="0" defTabSz="913765" rtl="0" eaLnBrk="1" fontAlgn="auto" latinLnBrk="0" hangingPunct="1">
                  <a:lnSpc>
                    <a:spcPct val="100000"/>
                  </a:lnSpc>
                  <a:spcBef>
                    <a:spcPts val="0"/>
                  </a:spcBef>
                  <a:spcAft>
                    <a:spcPts val="0"/>
                  </a:spcAft>
                  <a:buClrTx/>
                  <a:buSzPct val="25000"/>
                  <a:buFontTx/>
                  <a:buNone/>
                  <a:defRPr/>
                </a:pPr>
                <a:r>
                  <a:rPr kumimoji="0" lang="zh-CN" altLang="en-US" sz="3600" b="1" i="0" u="none" strike="noStrike" kern="1200" cap="none" spc="0" normalizeH="0" baseline="0" noProof="0" dirty="0">
                    <a:solidFill>
                      <a:schemeClr val="tx1"/>
                    </a:solidFill>
                  </a:rPr>
                  <a:t>提高学生参与感和归属感</a:t>
                </a:r>
                <a:endParaRPr kumimoji="0" lang="en-US" altLang="zh-CN" sz="3600" b="1" i="0" u="none" strike="noStrike" kern="1200" cap="none" spc="0" normalizeH="0" baseline="0" noProof="0" dirty="0">
                  <a:solidFill>
                    <a:schemeClr val="tx1"/>
                  </a:solidFill>
                </a:endParaRPr>
              </a:p>
            </p:txBody>
          </p:sp>
          <p:sp>
            <p:nvSpPr>
              <p:cNvPr id="16" name="矩形 15">
                <a:extLst>
                  <a:ext uri="{FF2B5EF4-FFF2-40B4-BE49-F238E27FC236}">
                    <a16:creationId xmlns:a16="http://schemas.microsoft.com/office/drawing/2014/main" id="{7743D5CB-2B1B-F88E-8D25-997AEEB613B0}"/>
                  </a:ext>
                </a:extLst>
              </p:cNvPr>
              <p:cNvSpPr/>
              <p:nvPr/>
            </p:nvSpPr>
            <p:spPr>
              <a:xfrm>
                <a:off x="7392234" y="2541144"/>
                <a:ext cx="4110647" cy="788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20000"/>
                  </a:lnSpc>
                </a:pPr>
                <a:r>
                  <a:rPr kumimoji="1" lang="zh-CN" altLang="en-US" sz="1600" dirty="0">
                    <a:solidFill>
                      <a:schemeClr val="tx1"/>
                    </a:solidFill>
                  </a:rPr>
                  <a:t>增强学生的参与感和归属感，有助于激发学生的学习热情和积极性。</a:t>
                </a:r>
                <a:endParaRPr kumimoji="1" lang="en-US" altLang="zh-CN" sz="1600" dirty="0">
                  <a:solidFill>
                    <a:schemeClr val="tx1"/>
                  </a:solidFill>
                </a:endParaRPr>
              </a:p>
            </p:txBody>
          </p:sp>
        </p:grpSp>
      </p:grpSp>
      <p:sp>
        <p:nvSpPr>
          <p:cNvPr id="18" name="标题 17"/>
          <p:cNvSpPr>
            <a:spLocks noGrp="1"/>
          </p:cNvSpPr>
          <p:nvPr>
            <p:ph type="title"/>
          </p:nvPr>
        </p:nvSpPr>
        <p:spPr/>
        <p:txBody>
          <a:bodyPr/>
          <a:lstStyle/>
          <a:p>
            <a:pPr lvl="0"/>
            <a:r>
              <a:rPr lang="zh-CN" altLang="en-US"/>
              <a:t>增强学生归属感</a:t>
            </a:r>
            <a:endParaRPr lang="en-US"/>
          </a:p>
        </p:txBody>
      </p:sp>
    </p:spTree>
    <p:custDataLst>
      <p:tags r:id="rId1"/>
    </p:custDataLst>
    <p:extLst>
      <p:ext uri="{BB962C8B-B14F-4D97-AF65-F5344CB8AC3E}">
        <p14:creationId xmlns:p14="http://schemas.microsoft.com/office/powerpoint/2010/main" val="244236716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p:txBody>
          <a:bodyPr>
            <a:normAutofit fontScale="90000"/>
          </a:bodyPr>
          <a:lstStyle/>
          <a:p>
            <a:pPr lvl="0"/>
            <a:r>
              <a:rPr lang="en-US" altLang="zh-CN"/>
              <a:t>04.</a:t>
            </a:r>
            <a:r>
              <a:rPr lang="zh-CN" altLang="en-US"/>
              <a:t>提升教师教学能力</a:t>
            </a:r>
            <a:endParaRPr lang="en-US" dirty="0"/>
          </a:p>
        </p:txBody>
      </p:sp>
      <p:sp>
        <p:nvSpPr>
          <p:cNvPr id="25" name="文本占位符 24"/>
          <p:cNvSpPr>
            <a:spLocks noGrp="1"/>
          </p:cNvSpPr>
          <p:nvPr>
            <p:ph type="body" sz="quarter" idx="1"/>
          </p:nvPr>
        </p:nvSpPr>
        <p:spPr/>
        <p:txBody>
          <a:bodyPr/>
          <a:lstStyle/>
          <a:p>
            <a:pPr lvl="0"/>
            <a:r>
              <a:rPr lang="zh-CN" altLang="en-US"/>
              <a:t>同行交流更新教育观念</a:t>
            </a:r>
            <a:endParaRPr lang="en-US" dirty="0"/>
          </a:p>
        </p:txBody>
      </p:sp>
    </p:spTree>
    <p:custDataLst>
      <p:tags r:id="rId1"/>
    </p:custDataLst>
    <p:extLst>
      <p:ext uri="{BB962C8B-B14F-4D97-AF65-F5344CB8AC3E}">
        <p14:creationId xmlns:p14="http://schemas.microsoft.com/office/powerpoint/2010/main" val="377165655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16254A94-3FDA-C768-1506-29D25324D1B1}"/>
              </a:ext>
            </a:extLst>
          </p:cNvPr>
          <p:cNvGrpSpPr/>
          <p:nvPr/>
        </p:nvGrpSpPr>
        <p:grpSpPr>
          <a:xfrm>
            <a:off x="1" y="0"/>
            <a:ext cx="12191999" cy="5608387"/>
            <a:chOff x="1" y="0"/>
            <a:chExt cx="12191999" cy="5608387"/>
          </a:xfrm>
        </p:grpSpPr>
        <p:grpSp>
          <p:nvGrpSpPr>
            <p:cNvPr id="32" name="组合 31">
              <a:extLst>
                <a:ext uri="{FF2B5EF4-FFF2-40B4-BE49-F238E27FC236}">
                  <a16:creationId xmlns:a16="http://schemas.microsoft.com/office/drawing/2014/main" id="{C584BDA1-1AC5-E637-3BE8-36FDB49E3914}"/>
                </a:ext>
              </a:extLst>
            </p:cNvPr>
            <p:cNvGrpSpPr/>
            <p:nvPr/>
          </p:nvGrpSpPr>
          <p:grpSpPr>
            <a:xfrm>
              <a:off x="1" y="0"/>
              <a:ext cx="12191999" cy="3035301"/>
              <a:chOff x="1" y="0"/>
              <a:chExt cx="12191999" cy="3035301"/>
            </a:xfrm>
          </p:grpSpPr>
          <p:sp>
            <p:nvSpPr>
              <p:cNvPr id="30" name="矩形 29">
                <a:extLst>
                  <a:ext uri="{FF2B5EF4-FFF2-40B4-BE49-F238E27FC236}">
                    <a16:creationId xmlns:a16="http://schemas.microsoft.com/office/drawing/2014/main" id="{18FF4638-AB92-F6E3-7999-D2D38E56FEA4}"/>
                  </a:ext>
                </a:extLst>
              </p:cNvPr>
              <p:cNvSpPr/>
              <p:nvPr/>
            </p:nvSpPr>
            <p:spPr>
              <a:xfrm flipH="1">
                <a:off x="1" y="0"/>
                <a:ext cx="12191999" cy="30353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8" name="文本框 7">
                <a:extLst>
                  <a:ext uri="{FF2B5EF4-FFF2-40B4-BE49-F238E27FC236}">
                    <a16:creationId xmlns:a16="http://schemas.microsoft.com/office/drawing/2014/main" id="{FB8EB091-A5A3-A298-871E-F5B036985A1F}"/>
                  </a:ext>
                </a:extLst>
              </p:cNvPr>
              <p:cNvSpPr txBox="1"/>
              <p:nvPr/>
            </p:nvSpPr>
            <p:spPr>
              <a:xfrm>
                <a:off x="660400" y="1130300"/>
                <a:ext cx="10858499" cy="1028700"/>
              </a:xfrm>
              <a:prstGeom prst="rect">
                <a:avLst/>
              </a:prstGeom>
              <a:noFill/>
              <a:ln>
                <a:noFill/>
              </a:ln>
            </p:spPr>
            <p:txBody>
              <a:bodyPr wrap="square" lIns="91440" tIns="45720" rIns="91440" bIns="45720" anchor="b" anchorCtr="0">
                <a:normAutofit/>
              </a:bodyPr>
              <a:lstStyle/>
              <a:p>
                <a:pPr algn="ctr">
                  <a:lnSpc>
                    <a:spcPct val="100000"/>
                  </a:lnSpc>
                  <a:buSzPct val="25000"/>
                </a:pPr>
                <a:r>
                  <a:rPr lang="zh-CN" altLang="en-US" sz="3600" b="1" dirty="0">
                    <a:solidFill>
                      <a:srgbClr val="FFFFFF"/>
                    </a:solidFill>
                  </a:rPr>
                  <a:t>教师能力与理念提升</a:t>
                </a:r>
                <a:endParaRPr lang="en-US" sz="3600" b="1" dirty="0">
                  <a:solidFill>
                    <a:srgbClr val="FFFFFF"/>
                  </a:solidFill>
                </a:endParaRPr>
              </a:p>
            </p:txBody>
          </p:sp>
        </p:grpSp>
        <p:grpSp>
          <p:nvGrpSpPr>
            <p:cNvPr id="31" name="组合 30">
              <a:extLst>
                <a:ext uri="{FF2B5EF4-FFF2-40B4-BE49-F238E27FC236}">
                  <a16:creationId xmlns:a16="http://schemas.microsoft.com/office/drawing/2014/main" id="{8B5F7C7D-513B-DE89-9BA7-839FDF87D5BD}"/>
                </a:ext>
              </a:extLst>
            </p:cNvPr>
            <p:cNvGrpSpPr/>
            <p:nvPr/>
          </p:nvGrpSpPr>
          <p:grpSpPr>
            <a:xfrm>
              <a:off x="660400" y="3608720"/>
              <a:ext cx="10858499" cy="1999667"/>
              <a:chOff x="660400" y="3446488"/>
              <a:chExt cx="10858499" cy="1999667"/>
            </a:xfrm>
          </p:grpSpPr>
          <p:cxnSp>
            <p:nvCxnSpPr>
              <p:cNvPr id="22" name="直接箭头连接符 21">
                <a:extLst>
                  <a:ext uri="{FF2B5EF4-FFF2-40B4-BE49-F238E27FC236}">
                    <a16:creationId xmlns:a16="http://schemas.microsoft.com/office/drawing/2014/main" id="{280FAFD9-22CA-767F-D32D-F4A38899D177}"/>
                  </a:ext>
                </a:extLst>
              </p:cNvPr>
              <p:cNvCxnSpPr>
                <a:cxnSpLocks/>
              </p:cNvCxnSpPr>
              <p:nvPr/>
            </p:nvCxnSpPr>
            <p:spPr>
              <a:xfrm>
                <a:off x="3415547" y="3736048"/>
                <a:ext cx="1469633" cy="0"/>
              </a:xfrm>
              <a:prstGeom prst="straightConnector1">
                <a:avLst/>
              </a:prstGeom>
              <a:ln w="15875">
                <a:solidFill>
                  <a:schemeClr val="tx2">
                    <a:alpha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29" name="组合 28">
                <a:extLst>
                  <a:ext uri="{FF2B5EF4-FFF2-40B4-BE49-F238E27FC236}">
                    <a16:creationId xmlns:a16="http://schemas.microsoft.com/office/drawing/2014/main" id="{9FE3C8E9-2E93-452E-55AE-6A33E1DFCE23}"/>
                  </a:ext>
                </a:extLst>
              </p:cNvPr>
              <p:cNvGrpSpPr/>
              <p:nvPr/>
            </p:nvGrpSpPr>
            <p:grpSpPr>
              <a:xfrm>
                <a:off x="660400" y="3446488"/>
                <a:ext cx="10858499" cy="1999667"/>
                <a:chOff x="660400" y="3446488"/>
                <a:chExt cx="10858499" cy="1999667"/>
              </a:xfrm>
            </p:grpSpPr>
            <p:grpSp>
              <p:nvGrpSpPr>
                <p:cNvPr id="3" name="组合 2">
                  <a:extLst>
                    <a:ext uri="{FF2B5EF4-FFF2-40B4-BE49-F238E27FC236}">
                      <a16:creationId xmlns:a16="http://schemas.microsoft.com/office/drawing/2014/main" id="{72652D4E-DFA9-251A-2A9C-D95FE1741B12}"/>
                    </a:ext>
                  </a:extLst>
                </p:cNvPr>
                <p:cNvGrpSpPr/>
                <p:nvPr/>
              </p:nvGrpSpPr>
              <p:grpSpPr>
                <a:xfrm>
                  <a:off x="660400" y="3446488"/>
                  <a:ext cx="3489964" cy="1999667"/>
                  <a:chOff x="1105473" y="3060408"/>
                  <a:chExt cx="3489964" cy="1999667"/>
                </a:xfrm>
              </p:grpSpPr>
              <p:grpSp>
                <p:nvGrpSpPr>
                  <p:cNvPr id="17" name="组合 16">
                    <a:extLst>
                      <a:ext uri="{FF2B5EF4-FFF2-40B4-BE49-F238E27FC236}">
                        <a16:creationId xmlns:a16="http://schemas.microsoft.com/office/drawing/2014/main" id="{FFA535C0-5AA2-A269-D41C-8D0184ACBE53}"/>
                      </a:ext>
                    </a:extLst>
                  </p:cNvPr>
                  <p:cNvGrpSpPr/>
                  <p:nvPr/>
                </p:nvGrpSpPr>
                <p:grpSpPr>
                  <a:xfrm>
                    <a:off x="1105473" y="3674597"/>
                    <a:ext cx="3489964" cy="1385478"/>
                    <a:chOff x="1188720" y="4583790"/>
                    <a:chExt cx="3489964" cy="1385478"/>
                  </a:xfrm>
                </p:grpSpPr>
                <p:sp>
                  <p:nvSpPr>
                    <p:cNvPr id="19" name="矩形 18">
                      <a:extLst>
                        <a:ext uri="{FF2B5EF4-FFF2-40B4-BE49-F238E27FC236}">
                          <a16:creationId xmlns:a16="http://schemas.microsoft.com/office/drawing/2014/main" id="{08CF5F33-7BCC-3DAF-B704-8178975D424A}"/>
                        </a:ext>
                      </a:extLst>
                    </p:cNvPr>
                    <p:cNvSpPr/>
                    <p:nvPr/>
                  </p:nvSpPr>
                  <p:spPr>
                    <a:xfrm>
                      <a:off x="1339853" y="5299285"/>
                      <a:ext cx="3187699" cy="6699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ctr">
                        <a:lnSpc>
                          <a:spcPct val="120000"/>
                        </a:lnSpc>
                      </a:pPr>
                      <a:r>
                        <a:rPr kumimoji="1" lang="zh-CN" altLang="en-US" sz="1400" dirty="0">
                          <a:solidFill>
                            <a:schemeClr val="tx1"/>
                          </a:solidFill>
                        </a:rPr>
                        <a:t>根据自身需求和特点选择</a:t>
                      </a:r>
                      <a:endParaRPr kumimoji="1" lang="en-US" altLang="zh-CN" sz="1400" dirty="0">
                        <a:solidFill>
                          <a:schemeClr val="tx1"/>
                        </a:solidFill>
                      </a:endParaRPr>
                    </a:p>
                  </p:txBody>
                </p:sp>
                <p:sp>
                  <p:nvSpPr>
                    <p:cNvPr id="20" name="文本框 19">
                      <a:extLst>
                        <a:ext uri="{FF2B5EF4-FFF2-40B4-BE49-F238E27FC236}">
                          <a16:creationId xmlns:a16="http://schemas.microsoft.com/office/drawing/2014/main" id="{B7B83949-3FC6-B001-C4AB-162B5AB3B33C}"/>
                        </a:ext>
                      </a:extLst>
                    </p:cNvPr>
                    <p:cNvSpPr txBox="1"/>
                    <p:nvPr/>
                  </p:nvSpPr>
                  <p:spPr>
                    <a:xfrm>
                      <a:off x="1188720" y="4583790"/>
                      <a:ext cx="3489964" cy="669983"/>
                    </a:xfrm>
                    <a:prstGeom prst="rect">
                      <a:avLst/>
                    </a:prstGeom>
                    <a:noFill/>
                  </p:spPr>
                  <p:txBody>
                    <a:bodyPr wrap="square" lIns="91440" tIns="45720" rIns="91440" bIns="45720" rtlCol="0" anchor="b" anchorCtr="0">
                      <a:noAutofit/>
                    </a:bodyPr>
                    <a:lstStyle/>
                    <a:p>
                      <a:pPr algn="ctr">
                        <a:lnSpc>
                          <a:spcPct val="100000"/>
                        </a:lnSpc>
                      </a:pPr>
                      <a:r>
                        <a:rPr kumimoji="1" lang="zh-CN" altLang="en-US" sz="2400" b="1" dirty="0"/>
                        <a:t>选择合适的课程</a:t>
                      </a:r>
                      <a:endParaRPr kumimoji="1" lang="en-US" altLang="zh-CN" sz="2400" b="1" dirty="0"/>
                    </a:p>
                  </p:txBody>
                </p:sp>
              </p:grpSp>
              <p:sp>
                <p:nvSpPr>
                  <p:cNvPr id="18" name="椭圆 17">
                    <a:extLst>
                      <a:ext uri="{FF2B5EF4-FFF2-40B4-BE49-F238E27FC236}">
                        <a16:creationId xmlns:a16="http://schemas.microsoft.com/office/drawing/2014/main" id="{B322E379-2ABD-385E-E827-1E44DD5972A1}"/>
                      </a:ext>
                    </a:extLst>
                  </p:cNvPr>
                  <p:cNvSpPr/>
                  <p:nvPr/>
                </p:nvSpPr>
                <p:spPr>
                  <a:xfrm>
                    <a:off x="2560895" y="3060408"/>
                    <a:ext cx="579120" cy="5791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FFFFFF"/>
                        </a:solidFill>
                      </a:rPr>
                      <a:t>1</a:t>
                    </a:r>
                    <a:endParaRPr lang="zh-CN" altLang="en-US" b="1" dirty="0">
                      <a:solidFill>
                        <a:srgbClr val="FFFFFF"/>
                      </a:solidFill>
                    </a:endParaRPr>
                  </a:p>
                </p:txBody>
              </p:sp>
            </p:grpSp>
            <p:grpSp>
              <p:nvGrpSpPr>
                <p:cNvPr id="5" name="组合 4">
                  <a:extLst>
                    <a:ext uri="{FF2B5EF4-FFF2-40B4-BE49-F238E27FC236}">
                      <a16:creationId xmlns:a16="http://schemas.microsoft.com/office/drawing/2014/main" id="{65D115AE-3B4D-85D1-D9F6-4D80888C7FD6}"/>
                    </a:ext>
                  </a:extLst>
                </p:cNvPr>
                <p:cNvGrpSpPr/>
                <p:nvPr/>
              </p:nvGrpSpPr>
              <p:grpSpPr>
                <a:xfrm>
                  <a:off x="8028935" y="3446488"/>
                  <a:ext cx="3489964" cy="1999667"/>
                  <a:chOff x="7886122" y="3060408"/>
                  <a:chExt cx="3489964" cy="1999667"/>
                </a:xfrm>
              </p:grpSpPr>
              <p:grpSp>
                <p:nvGrpSpPr>
                  <p:cNvPr id="13" name="组合 12">
                    <a:extLst>
                      <a:ext uri="{FF2B5EF4-FFF2-40B4-BE49-F238E27FC236}">
                        <a16:creationId xmlns:a16="http://schemas.microsoft.com/office/drawing/2014/main" id="{3D4027D4-ED2D-03FC-7463-6E7E27A82CCF}"/>
                      </a:ext>
                    </a:extLst>
                  </p:cNvPr>
                  <p:cNvGrpSpPr/>
                  <p:nvPr/>
                </p:nvGrpSpPr>
                <p:grpSpPr>
                  <a:xfrm>
                    <a:off x="7886122" y="3674597"/>
                    <a:ext cx="3489964" cy="1385478"/>
                    <a:chOff x="1188720" y="4583790"/>
                    <a:chExt cx="3489964" cy="1385478"/>
                  </a:xfrm>
                </p:grpSpPr>
                <p:sp>
                  <p:nvSpPr>
                    <p:cNvPr id="15" name="矩形 14">
                      <a:extLst>
                        <a:ext uri="{FF2B5EF4-FFF2-40B4-BE49-F238E27FC236}">
                          <a16:creationId xmlns:a16="http://schemas.microsoft.com/office/drawing/2014/main" id="{82400C0E-1CB6-6085-B152-25737C668B16}"/>
                        </a:ext>
                      </a:extLst>
                    </p:cNvPr>
                    <p:cNvSpPr/>
                    <p:nvPr/>
                  </p:nvSpPr>
                  <p:spPr>
                    <a:xfrm>
                      <a:off x="1339853" y="5299285"/>
                      <a:ext cx="3187699" cy="6699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ctr">
                        <a:lnSpc>
                          <a:spcPct val="120000"/>
                        </a:lnSpc>
                      </a:pPr>
                      <a:r>
                        <a:rPr kumimoji="1" lang="zh-CN" altLang="en-US" sz="1400">
                          <a:solidFill>
                            <a:schemeClr val="tx1"/>
                          </a:solidFill>
                        </a:rPr>
                        <a:t>与同行交流和分享教学经验</a:t>
                      </a:r>
                      <a:endParaRPr kumimoji="1" lang="en-US" altLang="zh-CN" sz="1400" dirty="0">
                        <a:solidFill>
                          <a:schemeClr val="tx1"/>
                        </a:solidFill>
                      </a:endParaRPr>
                    </a:p>
                  </p:txBody>
                </p:sp>
                <p:sp>
                  <p:nvSpPr>
                    <p:cNvPr id="16" name="文本框 15">
                      <a:extLst>
                        <a:ext uri="{FF2B5EF4-FFF2-40B4-BE49-F238E27FC236}">
                          <a16:creationId xmlns:a16="http://schemas.microsoft.com/office/drawing/2014/main" id="{E81F3B94-8995-6CA1-0436-8E7106EEF195}"/>
                        </a:ext>
                      </a:extLst>
                    </p:cNvPr>
                    <p:cNvSpPr txBox="1"/>
                    <p:nvPr/>
                  </p:nvSpPr>
                  <p:spPr>
                    <a:xfrm>
                      <a:off x="1188720" y="4583790"/>
                      <a:ext cx="3489964" cy="669983"/>
                    </a:xfrm>
                    <a:prstGeom prst="rect">
                      <a:avLst/>
                    </a:prstGeom>
                    <a:noFill/>
                  </p:spPr>
                  <p:txBody>
                    <a:bodyPr wrap="square" lIns="91440" tIns="45720" rIns="91440" bIns="45720" rtlCol="0" anchor="b" anchorCtr="0">
                      <a:noAutofit/>
                    </a:bodyPr>
                    <a:lstStyle/>
                    <a:p>
                      <a:pPr algn="ctr">
                        <a:lnSpc>
                          <a:spcPct val="100000"/>
                        </a:lnSpc>
                      </a:pPr>
                      <a:r>
                        <a:rPr kumimoji="1" lang="zh-CN" altLang="en-US" sz="2400" b="1"/>
                        <a:t>分享和实践</a:t>
                      </a:r>
                      <a:endParaRPr kumimoji="1" lang="en-US" altLang="zh-CN" sz="2400" b="1" dirty="0"/>
                    </a:p>
                  </p:txBody>
                </p:sp>
              </p:grpSp>
              <p:sp>
                <p:nvSpPr>
                  <p:cNvPr id="14" name="椭圆 13">
                    <a:extLst>
                      <a:ext uri="{FF2B5EF4-FFF2-40B4-BE49-F238E27FC236}">
                        <a16:creationId xmlns:a16="http://schemas.microsoft.com/office/drawing/2014/main" id="{ABF8F83E-3E3B-61A4-6B20-8B518A0BAE1C}"/>
                      </a:ext>
                    </a:extLst>
                  </p:cNvPr>
                  <p:cNvSpPr/>
                  <p:nvPr/>
                </p:nvSpPr>
                <p:spPr>
                  <a:xfrm>
                    <a:off x="9341544" y="3060408"/>
                    <a:ext cx="579120" cy="5791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FFFFFF"/>
                        </a:solidFill>
                      </a:rPr>
                      <a:t>3</a:t>
                    </a:r>
                    <a:endParaRPr lang="zh-CN" altLang="en-US" b="1" dirty="0">
                      <a:solidFill>
                        <a:srgbClr val="FFFFFF"/>
                      </a:solidFill>
                    </a:endParaRPr>
                  </a:p>
                </p:txBody>
              </p:sp>
            </p:grpSp>
            <p:grpSp>
              <p:nvGrpSpPr>
                <p:cNvPr id="23" name="组合 22">
                  <a:extLst>
                    <a:ext uri="{FF2B5EF4-FFF2-40B4-BE49-F238E27FC236}">
                      <a16:creationId xmlns:a16="http://schemas.microsoft.com/office/drawing/2014/main" id="{5665B486-8204-A1D1-3E0F-FCFD2D791371}"/>
                    </a:ext>
                  </a:extLst>
                </p:cNvPr>
                <p:cNvGrpSpPr/>
                <p:nvPr/>
              </p:nvGrpSpPr>
              <p:grpSpPr>
                <a:xfrm>
                  <a:off x="4344667" y="3446488"/>
                  <a:ext cx="3489964" cy="1999667"/>
                  <a:chOff x="7886122" y="3060408"/>
                  <a:chExt cx="3489964" cy="1999667"/>
                </a:xfrm>
              </p:grpSpPr>
              <p:grpSp>
                <p:nvGrpSpPr>
                  <p:cNvPr id="24" name="组合 23">
                    <a:extLst>
                      <a:ext uri="{FF2B5EF4-FFF2-40B4-BE49-F238E27FC236}">
                        <a16:creationId xmlns:a16="http://schemas.microsoft.com/office/drawing/2014/main" id="{F0B12071-24A1-80FC-B9AA-6467E3CEB4A6}"/>
                      </a:ext>
                    </a:extLst>
                  </p:cNvPr>
                  <p:cNvGrpSpPr/>
                  <p:nvPr/>
                </p:nvGrpSpPr>
                <p:grpSpPr>
                  <a:xfrm>
                    <a:off x="7886122" y="3674597"/>
                    <a:ext cx="3489964" cy="1385478"/>
                    <a:chOff x="1188720" y="4583790"/>
                    <a:chExt cx="3489964" cy="1385478"/>
                  </a:xfrm>
                </p:grpSpPr>
                <p:sp>
                  <p:nvSpPr>
                    <p:cNvPr id="26" name="矩形 25">
                      <a:extLst>
                        <a:ext uri="{FF2B5EF4-FFF2-40B4-BE49-F238E27FC236}">
                          <a16:creationId xmlns:a16="http://schemas.microsoft.com/office/drawing/2014/main" id="{56DE231F-4FAC-5E0F-60D1-F3954C5B9434}"/>
                        </a:ext>
                      </a:extLst>
                    </p:cNvPr>
                    <p:cNvSpPr/>
                    <p:nvPr/>
                  </p:nvSpPr>
                  <p:spPr>
                    <a:xfrm>
                      <a:off x="1339853" y="5299285"/>
                      <a:ext cx="3187699" cy="6699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ctr">
                        <a:lnSpc>
                          <a:spcPct val="120000"/>
                        </a:lnSpc>
                      </a:pPr>
                      <a:r>
                        <a:rPr kumimoji="1" lang="zh-CN" altLang="en-US" sz="1400" dirty="0">
                          <a:solidFill>
                            <a:schemeClr val="tx1"/>
                          </a:solidFill>
                        </a:rPr>
                        <a:t>积极参与课堂和练习</a:t>
                      </a:r>
                      <a:endParaRPr kumimoji="1" lang="en-US" altLang="zh-CN" sz="1400" dirty="0">
                        <a:solidFill>
                          <a:schemeClr val="tx1"/>
                        </a:solidFill>
                      </a:endParaRPr>
                    </a:p>
                  </p:txBody>
                </p:sp>
                <p:sp>
                  <p:nvSpPr>
                    <p:cNvPr id="27" name="文本框 26">
                      <a:extLst>
                        <a:ext uri="{FF2B5EF4-FFF2-40B4-BE49-F238E27FC236}">
                          <a16:creationId xmlns:a16="http://schemas.microsoft.com/office/drawing/2014/main" id="{1F2D6A7F-A394-28EC-AFA4-5CCAA74930FC}"/>
                        </a:ext>
                      </a:extLst>
                    </p:cNvPr>
                    <p:cNvSpPr txBox="1"/>
                    <p:nvPr/>
                  </p:nvSpPr>
                  <p:spPr>
                    <a:xfrm>
                      <a:off x="1188720" y="4583790"/>
                      <a:ext cx="3489964" cy="669983"/>
                    </a:xfrm>
                    <a:prstGeom prst="rect">
                      <a:avLst/>
                    </a:prstGeom>
                    <a:noFill/>
                  </p:spPr>
                  <p:txBody>
                    <a:bodyPr wrap="square" lIns="91440" tIns="45720" rIns="91440" bIns="45720" rtlCol="0" anchor="b" anchorCtr="0">
                      <a:noAutofit/>
                    </a:bodyPr>
                    <a:lstStyle/>
                    <a:p>
                      <a:pPr algn="ctr">
                        <a:lnSpc>
                          <a:spcPct val="100000"/>
                        </a:lnSpc>
                      </a:pPr>
                      <a:r>
                        <a:rPr kumimoji="1" lang="zh-CN" altLang="en-US" sz="2400" b="1"/>
                        <a:t>认真学习</a:t>
                      </a:r>
                      <a:endParaRPr kumimoji="1" lang="en-US" altLang="zh-CN" sz="2400" b="1" dirty="0"/>
                    </a:p>
                  </p:txBody>
                </p:sp>
              </p:grpSp>
              <p:sp>
                <p:nvSpPr>
                  <p:cNvPr id="25" name="椭圆 24">
                    <a:extLst>
                      <a:ext uri="{FF2B5EF4-FFF2-40B4-BE49-F238E27FC236}">
                        <a16:creationId xmlns:a16="http://schemas.microsoft.com/office/drawing/2014/main" id="{C40959DC-E529-6232-EDAD-F60D3727F323}"/>
                      </a:ext>
                    </a:extLst>
                  </p:cNvPr>
                  <p:cNvSpPr/>
                  <p:nvPr/>
                </p:nvSpPr>
                <p:spPr>
                  <a:xfrm>
                    <a:off x="9341544" y="3060408"/>
                    <a:ext cx="579120" cy="5791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FFFFFF"/>
                        </a:solidFill>
                      </a:rPr>
                      <a:t>2</a:t>
                    </a:r>
                    <a:endParaRPr lang="zh-CN" altLang="en-US" b="1" dirty="0">
                      <a:solidFill>
                        <a:srgbClr val="FFFFFF"/>
                      </a:solidFill>
                    </a:endParaRPr>
                  </a:p>
                </p:txBody>
              </p:sp>
            </p:grpSp>
          </p:grpSp>
          <p:cxnSp>
            <p:nvCxnSpPr>
              <p:cNvPr id="28" name="直接箭头连接符 27">
                <a:extLst>
                  <a:ext uri="{FF2B5EF4-FFF2-40B4-BE49-F238E27FC236}">
                    <a16:creationId xmlns:a16="http://schemas.microsoft.com/office/drawing/2014/main" id="{A34A81AA-A7A6-9B27-5A90-710A727092DD}"/>
                  </a:ext>
                </a:extLst>
              </p:cNvPr>
              <p:cNvCxnSpPr>
                <a:cxnSpLocks/>
              </p:cNvCxnSpPr>
              <p:nvPr/>
            </p:nvCxnSpPr>
            <p:spPr>
              <a:xfrm>
                <a:off x="7294118" y="3736048"/>
                <a:ext cx="1469633" cy="0"/>
              </a:xfrm>
              <a:prstGeom prst="straightConnector1">
                <a:avLst/>
              </a:prstGeom>
              <a:ln w="15875">
                <a:solidFill>
                  <a:schemeClr val="tx2">
                    <a:alpha val="50000"/>
                  </a:schemeClr>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33" name="标题 32"/>
          <p:cNvSpPr>
            <a:spLocks noGrp="1"/>
          </p:cNvSpPr>
          <p:nvPr>
            <p:ph type="title"/>
          </p:nvPr>
        </p:nvSpPr>
        <p:spPr/>
        <p:txBody>
          <a:bodyPr/>
          <a:lstStyle/>
          <a:p>
            <a:pPr lvl="0"/>
            <a:r>
              <a:rPr lang="zh-CN" altLang="en-US" dirty="0">
                <a:solidFill>
                  <a:srgbClr val="FFFFFF"/>
                </a:solidFill>
              </a:rPr>
              <a:t>提升教学能力</a:t>
            </a:r>
            <a:endParaRPr lang="en-US" dirty="0">
              <a:solidFill>
                <a:srgbClr val="FFFFFF"/>
              </a:solidFill>
            </a:endParaRPr>
          </a:p>
        </p:txBody>
      </p:sp>
    </p:spTree>
    <p:custDataLst>
      <p:tags r:id="rId1"/>
    </p:custDataLst>
    <p:extLst>
      <p:ext uri="{BB962C8B-B14F-4D97-AF65-F5344CB8AC3E}">
        <p14:creationId xmlns:p14="http://schemas.microsoft.com/office/powerpoint/2010/main" val="355683209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标题 89"/>
          <p:cNvSpPr>
            <a:spLocks noGrp="1"/>
          </p:cNvSpPr>
          <p:nvPr>
            <p:ph type="title"/>
          </p:nvPr>
        </p:nvSpPr>
        <p:spPr/>
        <p:txBody>
          <a:bodyPr/>
          <a:lstStyle/>
          <a:p>
            <a:pPr lvl="0"/>
            <a:r>
              <a:rPr lang="zh-CN" altLang="en-US"/>
              <a:t>更新教育观念</a:t>
            </a:r>
            <a:endParaRPr lang="en-US"/>
          </a:p>
        </p:txBody>
      </p:sp>
      <p:grpSp>
        <p:nvGrpSpPr>
          <p:cNvPr id="136" name="组合 135">
            <a:extLst>
              <a:ext uri="{FF2B5EF4-FFF2-40B4-BE49-F238E27FC236}">
                <a16:creationId xmlns:a16="http://schemas.microsoft.com/office/drawing/2014/main" id="{A0E1B911-ED12-DC8A-2B46-FCF7BCAEB040}"/>
              </a:ext>
            </a:extLst>
          </p:cNvPr>
          <p:cNvGrpSpPr/>
          <p:nvPr/>
        </p:nvGrpSpPr>
        <p:grpSpPr>
          <a:xfrm>
            <a:off x="660400" y="1189140"/>
            <a:ext cx="10858500" cy="4903232"/>
            <a:chOff x="660400" y="1189140"/>
            <a:chExt cx="10858500" cy="4903232"/>
          </a:xfrm>
        </p:grpSpPr>
        <p:sp>
          <p:nvSpPr>
            <p:cNvPr id="10" name="矩形 9">
              <a:extLst>
                <a:ext uri="{FF2B5EF4-FFF2-40B4-BE49-F238E27FC236}">
                  <a16:creationId xmlns:a16="http://schemas.microsoft.com/office/drawing/2014/main" id="{2BC5227D-1BB0-5BC1-56B3-7870189CE4CB}"/>
                </a:ext>
              </a:extLst>
            </p:cNvPr>
            <p:cNvSpPr/>
            <p:nvPr/>
          </p:nvSpPr>
          <p:spPr>
            <a:xfrm>
              <a:off x="660400" y="1189140"/>
              <a:ext cx="4836484" cy="7518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normAutofit/>
            </a:bodyPr>
            <a:lstStyle/>
            <a:p>
              <a:pPr>
                <a:lnSpc>
                  <a:spcPct val="100000"/>
                </a:lnSpc>
                <a:buSzPct val="25000"/>
              </a:pPr>
              <a:r>
                <a:rPr lang="zh-CN" altLang="en-US" sz="3600" b="1" dirty="0">
                  <a:solidFill>
                    <a:schemeClr val="tx1"/>
                  </a:solidFill>
                </a:rPr>
                <a:t>教师能力与理念提升</a:t>
              </a:r>
              <a:endParaRPr lang="en-US" altLang="zh-CN" sz="3600" b="1" dirty="0">
                <a:solidFill>
                  <a:schemeClr val="tx1"/>
                </a:solidFill>
              </a:endParaRPr>
            </a:p>
          </p:txBody>
        </p:sp>
        <p:grpSp>
          <p:nvGrpSpPr>
            <p:cNvPr id="17" name="组合 16">
              <a:extLst>
                <a:ext uri="{FF2B5EF4-FFF2-40B4-BE49-F238E27FC236}">
                  <a16:creationId xmlns:a16="http://schemas.microsoft.com/office/drawing/2014/main" id="{4F31D3DE-B88A-7D88-B2B8-167DD03C8F18}"/>
                </a:ext>
              </a:extLst>
            </p:cNvPr>
            <p:cNvGrpSpPr/>
            <p:nvPr/>
          </p:nvGrpSpPr>
          <p:grpSpPr>
            <a:xfrm>
              <a:off x="1560249" y="2241802"/>
              <a:ext cx="2572826" cy="3850570"/>
              <a:chOff x="4544890" y="1320265"/>
              <a:chExt cx="3089520" cy="4623870"/>
            </a:xfrm>
          </p:grpSpPr>
          <p:sp>
            <p:nvSpPr>
              <p:cNvPr id="19" name="任意多边形: 形状 18">
                <a:extLst>
                  <a:ext uri="{FF2B5EF4-FFF2-40B4-BE49-F238E27FC236}">
                    <a16:creationId xmlns:a16="http://schemas.microsoft.com/office/drawing/2014/main" id="{FFA71ED8-7363-2347-BE3F-86539FB1D06E}"/>
                  </a:ext>
                </a:extLst>
              </p:cNvPr>
              <p:cNvSpPr/>
              <p:nvPr/>
            </p:nvSpPr>
            <p:spPr>
              <a:xfrm>
                <a:off x="6553274" y="1320265"/>
                <a:ext cx="746512" cy="1035631"/>
              </a:xfrm>
              <a:custGeom>
                <a:avLst/>
                <a:gdLst>
                  <a:gd name="connsiteX0" fmla="*/ 308330 w 861347"/>
                  <a:gd name="connsiteY0" fmla="*/ 1048184 h 1194940"/>
                  <a:gd name="connsiteX1" fmla="*/ 245561 w 861347"/>
                  <a:gd name="connsiteY1" fmla="*/ 969221 h 1194940"/>
                  <a:gd name="connsiteX2" fmla="*/ 144882 w 861347"/>
                  <a:gd name="connsiteY2" fmla="*/ 934551 h 1194940"/>
                  <a:gd name="connsiteX3" fmla="*/ 27724 w 861347"/>
                  <a:gd name="connsiteY3" fmla="*/ 801962 h 1194940"/>
                  <a:gd name="connsiteX4" fmla="*/ -851 w 861347"/>
                  <a:gd name="connsiteY4" fmla="*/ 623750 h 1194940"/>
                  <a:gd name="connsiteX5" fmla="*/ 61443 w 861347"/>
                  <a:gd name="connsiteY5" fmla="*/ 285612 h 1194940"/>
                  <a:gd name="connsiteX6" fmla="*/ 295186 w 861347"/>
                  <a:gd name="connsiteY6" fmla="*/ 39677 h 1194940"/>
                  <a:gd name="connsiteX7" fmla="*/ 564076 w 861347"/>
                  <a:gd name="connsiteY7" fmla="*/ 3958 h 1194940"/>
                  <a:gd name="connsiteX8" fmla="*/ 677044 w 861347"/>
                  <a:gd name="connsiteY8" fmla="*/ 34533 h 1194940"/>
                  <a:gd name="connsiteX9" fmla="*/ 827920 w 861347"/>
                  <a:gd name="connsiteY9" fmla="*/ 226748 h 1194940"/>
                  <a:gd name="connsiteX10" fmla="*/ 767531 w 861347"/>
                  <a:gd name="connsiteY10" fmla="*/ 656420 h 1194940"/>
                  <a:gd name="connsiteX11" fmla="*/ 703427 w 861347"/>
                  <a:gd name="connsiteY11" fmla="*/ 736430 h 1194940"/>
                  <a:gd name="connsiteX12" fmla="*/ 705524 w 861347"/>
                  <a:gd name="connsiteY12" fmla="*/ 904166 h 1194940"/>
                  <a:gd name="connsiteX13" fmla="*/ 605987 w 861347"/>
                  <a:gd name="connsiteY13" fmla="*/ 981509 h 1194940"/>
                  <a:gd name="connsiteX14" fmla="*/ 560172 w 861347"/>
                  <a:gd name="connsiteY14" fmla="*/ 1078473 h 1194940"/>
                  <a:gd name="connsiteX15" fmla="*/ 503022 w 861347"/>
                  <a:gd name="connsiteY15" fmla="*/ 1166008 h 1194940"/>
                  <a:gd name="connsiteX16" fmla="*/ 341097 w 861347"/>
                  <a:gd name="connsiteY16" fmla="*/ 1162198 h 1194940"/>
                  <a:gd name="connsiteX17" fmla="*/ 306044 w 861347"/>
                  <a:gd name="connsiteY17" fmla="*/ 1114573 h 1194940"/>
                  <a:gd name="connsiteX18" fmla="*/ 308330 w 861347"/>
                  <a:gd name="connsiteY18" fmla="*/ 1048184 h 119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1347" h="1194940">
                    <a:moveTo>
                      <a:pt x="308330" y="1048184"/>
                    </a:moveTo>
                    <a:cubicBezTo>
                      <a:pt x="308330" y="1012656"/>
                      <a:pt x="277946" y="983890"/>
                      <a:pt x="245561" y="969221"/>
                    </a:cubicBezTo>
                    <a:cubicBezTo>
                      <a:pt x="213176" y="954553"/>
                      <a:pt x="177171" y="949314"/>
                      <a:pt x="144882" y="934551"/>
                    </a:cubicBezTo>
                    <a:cubicBezTo>
                      <a:pt x="89827" y="909500"/>
                      <a:pt x="49632" y="858351"/>
                      <a:pt x="27724" y="801962"/>
                    </a:cubicBezTo>
                    <a:cubicBezTo>
                      <a:pt x="5816" y="745575"/>
                      <a:pt x="6" y="684234"/>
                      <a:pt x="-851" y="623750"/>
                    </a:cubicBezTo>
                    <a:cubicBezTo>
                      <a:pt x="-2280" y="508211"/>
                      <a:pt x="13913" y="390959"/>
                      <a:pt x="61443" y="285612"/>
                    </a:cubicBezTo>
                    <a:cubicBezTo>
                      <a:pt x="108973" y="180266"/>
                      <a:pt x="190031" y="87683"/>
                      <a:pt x="295186" y="39677"/>
                    </a:cubicBezTo>
                    <a:cubicBezTo>
                      <a:pt x="378434" y="1577"/>
                      <a:pt x="473113" y="-6900"/>
                      <a:pt x="564076" y="3958"/>
                    </a:cubicBezTo>
                    <a:cubicBezTo>
                      <a:pt x="603225" y="7492"/>
                      <a:pt x="641420" y="17836"/>
                      <a:pt x="677044" y="34533"/>
                    </a:cubicBezTo>
                    <a:cubicBezTo>
                      <a:pt x="751529" y="72633"/>
                      <a:pt x="799154" y="148833"/>
                      <a:pt x="827920" y="226748"/>
                    </a:cubicBezTo>
                    <a:cubicBezTo>
                      <a:pt x="880688" y="370099"/>
                      <a:pt x="874973" y="547836"/>
                      <a:pt x="767531" y="656420"/>
                    </a:cubicBezTo>
                    <a:cubicBezTo>
                      <a:pt x="743242" y="680995"/>
                      <a:pt x="713238" y="703284"/>
                      <a:pt x="703427" y="736430"/>
                    </a:cubicBezTo>
                    <a:cubicBezTo>
                      <a:pt x="687235" y="791009"/>
                      <a:pt x="732002" y="853874"/>
                      <a:pt x="705524" y="904166"/>
                    </a:cubicBezTo>
                    <a:cubicBezTo>
                      <a:pt x="685615" y="941694"/>
                      <a:pt x="635800" y="951314"/>
                      <a:pt x="605987" y="981509"/>
                    </a:cubicBezTo>
                    <a:cubicBezTo>
                      <a:pt x="580079" y="1007607"/>
                      <a:pt x="572174" y="1045040"/>
                      <a:pt x="560172" y="1078473"/>
                    </a:cubicBezTo>
                    <a:cubicBezTo>
                      <a:pt x="548552" y="1111878"/>
                      <a:pt x="528930" y="1141929"/>
                      <a:pt x="503022" y="1166008"/>
                    </a:cubicBezTo>
                    <a:cubicBezTo>
                      <a:pt x="453587" y="1210204"/>
                      <a:pt x="391865" y="1198393"/>
                      <a:pt x="341097" y="1162198"/>
                    </a:cubicBezTo>
                    <a:cubicBezTo>
                      <a:pt x="324333" y="1150825"/>
                      <a:pt x="311950" y="1134004"/>
                      <a:pt x="306044" y="1114573"/>
                    </a:cubicBezTo>
                    <a:cubicBezTo>
                      <a:pt x="299568" y="1091808"/>
                      <a:pt x="308330" y="1071234"/>
                      <a:pt x="308330" y="1048184"/>
                    </a:cubicBezTo>
                    <a:close/>
                  </a:path>
                </a:pathLst>
              </a:custGeom>
              <a:solidFill>
                <a:srgbClr val="FFC94F"/>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749FA7B7-498C-EA6A-9520-A5603D9597DC}"/>
                  </a:ext>
                </a:extLst>
              </p:cNvPr>
              <p:cNvSpPr/>
              <p:nvPr/>
            </p:nvSpPr>
            <p:spPr>
              <a:xfrm>
                <a:off x="6627924" y="1340280"/>
                <a:ext cx="828684" cy="1839912"/>
              </a:xfrm>
              <a:custGeom>
                <a:avLst/>
                <a:gdLst>
                  <a:gd name="connsiteX0" fmla="*/ 190575 w 956159"/>
                  <a:gd name="connsiteY0" fmla="*/ 716860 h 2122943"/>
                  <a:gd name="connsiteX1" fmla="*/ 438225 w 956159"/>
                  <a:gd name="connsiteY1" fmla="*/ 547029 h 2122943"/>
                  <a:gd name="connsiteX2" fmla="*/ 494612 w 956159"/>
                  <a:gd name="connsiteY2" fmla="*/ 393772 h 2122943"/>
                  <a:gd name="connsiteX3" fmla="*/ 397076 w 956159"/>
                  <a:gd name="connsiteY3" fmla="*/ 310905 h 2122943"/>
                  <a:gd name="connsiteX4" fmla="*/ 305161 w 956159"/>
                  <a:gd name="connsiteY4" fmla="*/ 427872 h 2122943"/>
                  <a:gd name="connsiteX5" fmla="*/ 279252 w 956159"/>
                  <a:gd name="connsiteY5" fmla="*/ 603798 h 2122943"/>
                  <a:gd name="connsiteX6" fmla="*/ 360500 w 956159"/>
                  <a:gd name="connsiteY6" fmla="*/ 719432 h 2122943"/>
                  <a:gd name="connsiteX7" fmla="*/ 509090 w 956159"/>
                  <a:gd name="connsiteY7" fmla="*/ 708573 h 2122943"/>
                  <a:gd name="connsiteX8" fmla="*/ 626629 w 956159"/>
                  <a:gd name="connsiteY8" fmla="*/ 586844 h 2122943"/>
                  <a:gd name="connsiteX9" fmla="*/ 668063 w 956159"/>
                  <a:gd name="connsiteY9" fmla="*/ 510644 h 2122943"/>
                  <a:gd name="connsiteX10" fmla="*/ 694066 w 956159"/>
                  <a:gd name="connsiteY10" fmla="*/ 432729 h 2122943"/>
                  <a:gd name="connsiteX11" fmla="*/ 677779 w 956159"/>
                  <a:gd name="connsiteY11" fmla="*/ 363959 h 2122943"/>
                  <a:gd name="connsiteX12" fmla="*/ 615008 w 956159"/>
                  <a:gd name="connsiteY12" fmla="*/ 350719 h 2122943"/>
                  <a:gd name="connsiteX13" fmla="*/ 525283 w 956159"/>
                  <a:gd name="connsiteY13" fmla="*/ 482450 h 2122943"/>
                  <a:gd name="connsiteX14" fmla="*/ 544333 w 956159"/>
                  <a:gd name="connsiteY14" fmla="*/ 761818 h 2122943"/>
                  <a:gd name="connsiteX15" fmla="*/ 676350 w 956159"/>
                  <a:gd name="connsiteY15" fmla="*/ 793727 h 2122943"/>
                  <a:gd name="connsiteX16" fmla="*/ 809700 w 956159"/>
                  <a:gd name="connsiteY16" fmla="*/ 700382 h 2122943"/>
                  <a:gd name="connsiteX17" fmla="*/ 950003 w 956159"/>
                  <a:gd name="connsiteY17" fmla="*/ 400440 h 2122943"/>
                  <a:gd name="connsiteX18" fmla="*/ 938763 w 956159"/>
                  <a:gd name="connsiteY18" fmla="*/ 227752 h 2122943"/>
                  <a:gd name="connsiteX19" fmla="*/ 840465 w 956159"/>
                  <a:gd name="connsiteY19" fmla="*/ 101164 h 2122943"/>
                  <a:gd name="connsiteX20" fmla="*/ 287349 w 956159"/>
                  <a:gd name="connsiteY20" fmla="*/ 56302 h 2122943"/>
                  <a:gd name="connsiteX21" fmla="*/ 79418 w 956159"/>
                  <a:gd name="connsiteY21" fmla="*/ 275377 h 2122943"/>
                  <a:gd name="connsiteX22" fmla="*/ 23410 w 956159"/>
                  <a:gd name="connsiteY22" fmla="*/ 437968 h 2122943"/>
                  <a:gd name="connsiteX23" fmla="*/ -402 w 956159"/>
                  <a:gd name="connsiteY23" fmla="*/ 595321 h 2122943"/>
                  <a:gd name="connsiteX24" fmla="*/ 107326 w 956159"/>
                  <a:gd name="connsiteY24" fmla="*/ 848781 h 2122943"/>
                  <a:gd name="connsiteX25" fmla="*/ 254392 w 956159"/>
                  <a:gd name="connsiteY25" fmla="*/ 924410 h 2122943"/>
                  <a:gd name="connsiteX26" fmla="*/ 288968 w 956159"/>
                  <a:gd name="connsiteY26" fmla="*/ 988037 h 2122943"/>
                  <a:gd name="connsiteX27" fmla="*/ 279443 w 956159"/>
                  <a:gd name="connsiteY27" fmla="*/ 1058903 h 2122943"/>
                  <a:gd name="connsiteX28" fmla="*/ 292396 w 956159"/>
                  <a:gd name="connsiteY28" fmla="*/ 1181871 h 2122943"/>
                  <a:gd name="connsiteX29" fmla="*/ 356024 w 956159"/>
                  <a:gd name="connsiteY29" fmla="*/ 1223685 h 2122943"/>
                  <a:gd name="connsiteX30" fmla="*/ 371168 w 956159"/>
                  <a:gd name="connsiteY30" fmla="*/ 1279121 h 2122943"/>
                  <a:gd name="connsiteX31" fmla="*/ 197146 w 956159"/>
                  <a:gd name="connsiteY31" fmla="*/ 1517246 h 2122943"/>
                  <a:gd name="connsiteX32" fmla="*/ 194194 w 956159"/>
                  <a:gd name="connsiteY32" fmla="*/ 1673647 h 2122943"/>
                  <a:gd name="connsiteX33" fmla="*/ 298017 w 956159"/>
                  <a:gd name="connsiteY33" fmla="*/ 1807854 h 2122943"/>
                  <a:gd name="connsiteX34" fmla="*/ 251154 w 956159"/>
                  <a:gd name="connsiteY34" fmla="*/ 2074554 h 2122943"/>
                  <a:gd name="connsiteX35" fmla="*/ 126186 w 956159"/>
                  <a:gd name="connsiteY35" fmla="*/ 2083412 h 2122943"/>
                  <a:gd name="connsiteX36" fmla="*/ 112089 w 956159"/>
                  <a:gd name="connsiteY36" fmla="*/ 2107606 h 2122943"/>
                  <a:gd name="connsiteX37" fmla="*/ 331735 w 956159"/>
                  <a:gd name="connsiteY37" fmla="*/ 2035882 h 2122943"/>
                  <a:gd name="connsiteX38" fmla="*/ 304018 w 956159"/>
                  <a:gd name="connsiteY38" fmla="*/ 1766801 h 2122943"/>
                  <a:gd name="connsiteX39" fmla="*/ 211434 w 956159"/>
                  <a:gd name="connsiteY39" fmla="*/ 1639452 h 2122943"/>
                  <a:gd name="connsiteX40" fmla="*/ 243628 w 956159"/>
                  <a:gd name="connsiteY40" fmla="*/ 1496577 h 2122943"/>
                  <a:gd name="connsiteX41" fmla="*/ 349832 w 956159"/>
                  <a:gd name="connsiteY41" fmla="*/ 1392849 h 2122943"/>
                  <a:gd name="connsiteX42" fmla="*/ 399172 w 956159"/>
                  <a:gd name="connsiteY42" fmla="*/ 1278549 h 2122943"/>
                  <a:gd name="connsiteX43" fmla="*/ 346308 w 956159"/>
                  <a:gd name="connsiteY43" fmla="*/ 1181204 h 2122943"/>
                  <a:gd name="connsiteX44" fmla="*/ 299445 w 956159"/>
                  <a:gd name="connsiteY44" fmla="*/ 1139865 h 2122943"/>
                  <a:gd name="connsiteX45" fmla="*/ 302969 w 956159"/>
                  <a:gd name="connsiteY45" fmla="*/ 1080906 h 2122943"/>
                  <a:gd name="connsiteX46" fmla="*/ 308113 w 956159"/>
                  <a:gd name="connsiteY46" fmla="*/ 950128 h 2122943"/>
                  <a:gd name="connsiteX47" fmla="*/ 202100 w 956159"/>
                  <a:gd name="connsiteY47" fmla="*/ 860497 h 2122943"/>
                  <a:gd name="connsiteX48" fmla="*/ 73798 w 956159"/>
                  <a:gd name="connsiteY48" fmla="*/ 784297 h 2122943"/>
                  <a:gd name="connsiteX49" fmla="*/ 28840 w 956159"/>
                  <a:gd name="connsiteY49" fmla="*/ 661425 h 2122943"/>
                  <a:gd name="connsiteX50" fmla="*/ 35126 w 956159"/>
                  <a:gd name="connsiteY50" fmla="*/ 522360 h 2122943"/>
                  <a:gd name="connsiteX51" fmla="*/ 71417 w 956159"/>
                  <a:gd name="connsiteY51" fmla="*/ 369103 h 2122943"/>
                  <a:gd name="connsiteX52" fmla="*/ 237818 w 956159"/>
                  <a:gd name="connsiteY52" fmla="*/ 119738 h 2122943"/>
                  <a:gd name="connsiteX53" fmla="*/ 483278 w 956159"/>
                  <a:gd name="connsiteY53" fmla="*/ 29251 h 2122943"/>
                  <a:gd name="connsiteX54" fmla="*/ 744263 w 956159"/>
                  <a:gd name="connsiteY54" fmla="*/ 75256 h 2122943"/>
                  <a:gd name="connsiteX55" fmla="*/ 862944 w 956159"/>
                  <a:gd name="connsiteY55" fmla="*/ 158124 h 2122943"/>
                  <a:gd name="connsiteX56" fmla="*/ 925714 w 956159"/>
                  <a:gd name="connsiteY56" fmla="*/ 303761 h 2122943"/>
                  <a:gd name="connsiteX57" fmla="*/ 845132 w 956159"/>
                  <a:gd name="connsiteY57" fmla="*/ 606561 h 2122943"/>
                  <a:gd name="connsiteX58" fmla="*/ 743406 w 956159"/>
                  <a:gd name="connsiteY58" fmla="*/ 725528 h 2122943"/>
                  <a:gd name="connsiteX59" fmla="*/ 604340 w 956159"/>
                  <a:gd name="connsiteY59" fmla="*/ 767247 h 2122943"/>
                  <a:gd name="connsiteX60" fmla="*/ 536618 w 956159"/>
                  <a:gd name="connsiteY60" fmla="*/ 547696 h 2122943"/>
                  <a:gd name="connsiteX61" fmla="*/ 561478 w 956159"/>
                  <a:gd name="connsiteY61" fmla="*/ 461971 h 2122943"/>
                  <a:gd name="connsiteX62" fmla="*/ 601102 w 956159"/>
                  <a:gd name="connsiteY62" fmla="*/ 389200 h 2122943"/>
                  <a:gd name="connsiteX63" fmla="*/ 660729 w 956159"/>
                  <a:gd name="connsiteY63" fmla="*/ 385867 h 2122943"/>
                  <a:gd name="connsiteX64" fmla="*/ 659967 w 956159"/>
                  <a:gd name="connsiteY64" fmla="*/ 453018 h 2122943"/>
                  <a:gd name="connsiteX65" fmla="*/ 584910 w 956159"/>
                  <a:gd name="connsiteY65" fmla="*/ 597512 h 2122943"/>
                  <a:gd name="connsiteX66" fmla="*/ 461656 w 956159"/>
                  <a:gd name="connsiteY66" fmla="*/ 700287 h 2122943"/>
                  <a:gd name="connsiteX67" fmla="*/ 336306 w 956159"/>
                  <a:gd name="connsiteY67" fmla="*/ 662187 h 2122943"/>
                  <a:gd name="connsiteX68" fmla="*/ 306399 w 956159"/>
                  <a:gd name="connsiteY68" fmla="*/ 518454 h 2122943"/>
                  <a:gd name="connsiteX69" fmla="*/ 333736 w 956159"/>
                  <a:gd name="connsiteY69" fmla="*/ 431491 h 2122943"/>
                  <a:gd name="connsiteX70" fmla="*/ 368692 w 956159"/>
                  <a:gd name="connsiteY70" fmla="*/ 364816 h 2122943"/>
                  <a:gd name="connsiteX71" fmla="*/ 425842 w 956159"/>
                  <a:gd name="connsiteY71" fmla="*/ 338337 h 2122943"/>
                  <a:gd name="connsiteX72" fmla="*/ 466609 w 956159"/>
                  <a:gd name="connsiteY72" fmla="*/ 390248 h 2122943"/>
                  <a:gd name="connsiteX73" fmla="*/ 413269 w 956159"/>
                  <a:gd name="connsiteY73" fmla="*/ 534647 h 2122943"/>
                  <a:gd name="connsiteX74" fmla="*/ 310019 w 956159"/>
                  <a:gd name="connsiteY74" fmla="*/ 634564 h 2122943"/>
                  <a:gd name="connsiteX75" fmla="*/ 183145 w 956159"/>
                  <a:gd name="connsiteY75" fmla="*/ 690095 h 2122943"/>
                  <a:gd name="connsiteX76" fmla="*/ 190575 w 956159"/>
                  <a:gd name="connsiteY76" fmla="*/ 717051 h 212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56159" h="2122943">
                    <a:moveTo>
                      <a:pt x="190575" y="716860"/>
                    </a:moveTo>
                    <a:cubicBezTo>
                      <a:pt x="290969" y="692028"/>
                      <a:pt x="378884" y="631697"/>
                      <a:pt x="438225" y="547029"/>
                    </a:cubicBezTo>
                    <a:cubicBezTo>
                      <a:pt x="468229" y="504262"/>
                      <a:pt x="499470" y="447779"/>
                      <a:pt x="494612" y="393772"/>
                    </a:cubicBezTo>
                    <a:cubicBezTo>
                      <a:pt x="490231" y="346147"/>
                      <a:pt x="449083" y="297951"/>
                      <a:pt x="397076" y="310905"/>
                    </a:cubicBezTo>
                    <a:cubicBezTo>
                      <a:pt x="345070" y="323859"/>
                      <a:pt x="322972" y="385009"/>
                      <a:pt x="305161" y="427872"/>
                    </a:cubicBezTo>
                    <a:cubicBezTo>
                      <a:pt x="282300" y="482831"/>
                      <a:pt x="266489" y="544267"/>
                      <a:pt x="279252" y="603798"/>
                    </a:cubicBezTo>
                    <a:cubicBezTo>
                      <a:pt x="289254" y="650471"/>
                      <a:pt x="318019" y="696096"/>
                      <a:pt x="360500" y="719432"/>
                    </a:cubicBezTo>
                    <a:cubicBezTo>
                      <a:pt x="408125" y="745626"/>
                      <a:pt x="464037" y="736101"/>
                      <a:pt x="509090" y="708573"/>
                    </a:cubicBezTo>
                    <a:cubicBezTo>
                      <a:pt x="557383" y="679141"/>
                      <a:pt x="595769" y="633612"/>
                      <a:pt x="626629" y="586844"/>
                    </a:cubicBezTo>
                    <a:cubicBezTo>
                      <a:pt x="642535" y="562651"/>
                      <a:pt x="656443" y="537161"/>
                      <a:pt x="668063" y="510644"/>
                    </a:cubicBezTo>
                    <a:cubicBezTo>
                      <a:pt x="679874" y="485841"/>
                      <a:pt x="688637" y="459676"/>
                      <a:pt x="694066" y="432729"/>
                    </a:cubicBezTo>
                    <a:cubicBezTo>
                      <a:pt x="697972" y="408631"/>
                      <a:pt x="696161" y="381961"/>
                      <a:pt x="677779" y="363959"/>
                    </a:cubicBezTo>
                    <a:cubicBezTo>
                      <a:pt x="660729" y="348681"/>
                      <a:pt x="636821" y="343633"/>
                      <a:pt x="615008" y="350719"/>
                    </a:cubicBezTo>
                    <a:cubicBezTo>
                      <a:pt x="560239" y="366436"/>
                      <a:pt x="540523" y="434539"/>
                      <a:pt x="525283" y="482450"/>
                    </a:cubicBezTo>
                    <a:cubicBezTo>
                      <a:pt x="498231" y="567699"/>
                      <a:pt x="475372" y="688761"/>
                      <a:pt x="544333" y="761818"/>
                    </a:cubicBezTo>
                    <a:cubicBezTo>
                      <a:pt x="578337" y="797918"/>
                      <a:pt x="630058" y="807157"/>
                      <a:pt x="676350" y="793727"/>
                    </a:cubicBezTo>
                    <a:cubicBezTo>
                      <a:pt x="729594" y="778296"/>
                      <a:pt x="773695" y="740959"/>
                      <a:pt x="809700" y="700382"/>
                    </a:cubicBezTo>
                    <a:cubicBezTo>
                      <a:pt x="884947" y="616391"/>
                      <a:pt x="933811" y="512054"/>
                      <a:pt x="950003" y="400440"/>
                    </a:cubicBezTo>
                    <a:cubicBezTo>
                      <a:pt x="958099" y="343290"/>
                      <a:pt x="958480" y="282806"/>
                      <a:pt x="938763" y="227752"/>
                    </a:cubicBezTo>
                    <a:cubicBezTo>
                      <a:pt x="918951" y="176917"/>
                      <a:pt x="884852" y="132940"/>
                      <a:pt x="840465" y="101164"/>
                    </a:cubicBezTo>
                    <a:cubicBezTo>
                      <a:pt x="685684" y="-17041"/>
                      <a:pt x="459465" y="-32186"/>
                      <a:pt x="287349" y="56302"/>
                    </a:cubicBezTo>
                    <a:cubicBezTo>
                      <a:pt x="196003" y="104679"/>
                      <a:pt x="122947" y="181622"/>
                      <a:pt x="79418" y="275377"/>
                    </a:cubicBezTo>
                    <a:cubicBezTo>
                      <a:pt x="54843" y="327335"/>
                      <a:pt x="35984" y="381866"/>
                      <a:pt x="23410" y="437968"/>
                    </a:cubicBezTo>
                    <a:cubicBezTo>
                      <a:pt x="10743" y="489594"/>
                      <a:pt x="2742" y="542257"/>
                      <a:pt x="-402" y="595321"/>
                    </a:cubicBezTo>
                    <a:cubicBezTo>
                      <a:pt x="-4879" y="691810"/>
                      <a:pt x="17696" y="796870"/>
                      <a:pt x="107326" y="848781"/>
                    </a:cubicBezTo>
                    <a:cubicBezTo>
                      <a:pt x="154951" y="876309"/>
                      <a:pt x="212672" y="886881"/>
                      <a:pt x="254392" y="924410"/>
                    </a:cubicBezTo>
                    <a:cubicBezTo>
                      <a:pt x="273823" y="940269"/>
                      <a:pt x="286206" y="963120"/>
                      <a:pt x="288968" y="988037"/>
                    </a:cubicBezTo>
                    <a:cubicBezTo>
                      <a:pt x="289254" y="1012002"/>
                      <a:pt x="286111" y="1035872"/>
                      <a:pt x="279443" y="1058903"/>
                    </a:cubicBezTo>
                    <a:cubicBezTo>
                      <a:pt x="269918" y="1099384"/>
                      <a:pt x="258393" y="1149200"/>
                      <a:pt x="292396" y="1181871"/>
                    </a:cubicBezTo>
                    <a:cubicBezTo>
                      <a:pt x="311446" y="1199778"/>
                      <a:pt x="339355" y="1203588"/>
                      <a:pt x="356024" y="1223685"/>
                    </a:cubicBezTo>
                    <a:cubicBezTo>
                      <a:pt x="367835" y="1239611"/>
                      <a:pt x="373264" y="1259395"/>
                      <a:pt x="371168" y="1279121"/>
                    </a:cubicBezTo>
                    <a:cubicBezTo>
                      <a:pt x="365454" y="1387611"/>
                      <a:pt x="241724" y="1428663"/>
                      <a:pt x="197146" y="1517246"/>
                    </a:cubicBezTo>
                    <a:cubicBezTo>
                      <a:pt x="172858" y="1566319"/>
                      <a:pt x="171715" y="1623697"/>
                      <a:pt x="194194" y="1673647"/>
                    </a:cubicBezTo>
                    <a:cubicBezTo>
                      <a:pt x="217721" y="1726129"/>
                      <a:pt x="268775" y="1759372"/>
                      <a:pt x="298017" y="1807854"/>
                    </a:cubicBezTo>
                    <a:cubicBezTo>
                      <a:pt x="350404" y="1895484"/>
                      <a:pt x="348119" y="2019785"/>
                      <a:pt x="251154" y="2074554"/>
                    </a:cubicBezTo>
                    <a:cubicBezTo>
                      <a:pt x="213054" y="2095985"/>
                      <a:pt x="166285" y="2103129"/>
                      <a:pt x="126186" y="2083412"/>
                    </a:cubicBezTo>
                    <a:cubicBezTo>
                      <a:pt x="110088" y="2075697"/>
                      <a:pt x="95896" y="2099795"/>
                      <a:pt x="112089" y="2107606"/>
                    </a:cubicBezTo>
                    <a:cubicBezTo>
                      <a:pt x="190765" y="2145706"/>
                      <a:pt x="286206" y="2106939"/>
                      <a:pt x="331735" y="2035882"/>
                    </a:cubicBezTo>
                    <a:cubicBezTo>
                      <a:pt x="384885" y="1953110"/>
                      <a:pt x="360310" y="1841000"/>
                      <a:pt x="304018" y="1766801"/>
                    </a:cubicBezTo>
                    <a:cubicBezTo>
                      <a:pt x="271823" y="1724701"/>
                      <a:pt x="226198" y="1692697"/>
                      <a:pt x="211434" y="1639452"/>
                    </a:cubicBezTo>
                    <a:cubicBezTo>
                      <a:pt x="197909" y="1589436"/>
                      <a:pt x="210006" y="1535982"/>
                      <a:pt x="243628" y="1496577"/>
                    </a:cubicBezTo>
                    <a:cubicBezTo>
                      <a:pt x="275157" y="1458477"/>
                      <a:pt x="316686" y="1429902"/>
                      <a:pt x="349832" y="1392849"/>
                    </a:cubicBezTo>
                    <a:cubicBezTo>
                      <a:pt x="378789" y="1361436"/>
                      <a:pt x="396124" y="1321136"/>
                      <a:pt x="399172" y="1278549"/>
                    </a:cubicBezTo>
                    <a:cubicBezTo>
                      <a:pt x="402887" y="1238383"/>
                      <a:pt x="382027" y="1199940"/>
                      <a:pt x="346308" y="1181204"/>
                    </a:cubicBezTo>
                    <a:cubicBezTo>
                      <a:pt x="326687" y="1171012"/>
                      <a:pt x="305636" y="1163297"/>
                      <a:pt x="299445" y="1139865"/>
                    </a:cubicBezTo>
                    <a:cubicBezTo>
                      <a:pt x="294397" y="1120815"/>
                      <a:pt x="298874" y="1099860"/>
                      <a:pt x="302969" y="1080906"/>
                    </a:cubicBezTo>
                    <a:cubicBezTo>
                      <a:pt x="312494" y="1038234"/>
                      <a:pt x="326211" y="992514"/>
                      <a:pt x="308113" y="950128"/>
                    </a:cubicBezTo>
                    <a:cubicBezTo>
                      <a:pt x="289063" y="905551"/>
                      <a:pt x="244771" y="878880"/>
                      <a:pt x="202100" y="860497"/>
                    </a:cubicBezTo>
                    <a:cubicBezTo>
                      <a:pt x="155808" y="840495"/>
                      <a:pt x="106850" y="824493"/>
                      <a:pt x="73798" y="784297"/>
                    </a:cubicBezTo>
                    <a:cubicBezTo>
                      <a:pt x="45794" y="749912"/>
                      <a:pt x="33126" y="704954"/>
                      <a:pt x="28840" y="661425"/>
                    </a:cubicBezTo>
                    <a:cubicBezTo>
                      <a:pt x="24935" y="614990"/>
                      <a:pt x="27125" y="568251"/>
                      <a:pt x="35126" y="522360"/>
                    </a:cubicBezTo>
                    <a:cubicBezTo>
                      <a:pt x="43128" y="470391"/>
                      <a:pt x="55319" y="419147"/>
                      <a:pt x="71417" y="369103"/>
                    </a:cubicBezTo>
                    <a:cubicBezTo>
                      <a:pt x="103135" y="272995"/>
                      <a:pt x="155808" y="181269"/>
                      <a:pt x="237818" y="119738"/>
                    </a:cubicBezTo>
                    <a:cubicBezTo>
                      <a:pt x="309542" y="67141"/>
                      <a:pt x="394599" y="35784"/>
                      <a:pt x="483278" y="29251"/>
                    </a:cubicBezTo>
                    <a:cubicBezTo>
                      <a:pt x="572813" y="21497"/>
                      <a:pt x="662824" y="37356"/>
                      <a:pt x="744263" y="75256"/>
                    </a:cubicBezTo>
                    <a:cubicBezTo>
                      <a:pt x="788650" y="95306"/>
                      <a:pt x="828845" y="123405"/>
                      <a:pt x="862944" y="158124"/>
                    </a:cubicBezTo>
                    <a:cubicBezTo>
                      <a:pt x="900092" y="197948"/>
                      <a:pt x="922285" y="249421"/>
                      <a:pt x="925714" y="303761"/>
                    </a:cubicBezTo>
                    <a:cubicBezTo>
                      <a:pt x="934000" y="408536"/>
                      <a:pt x="900187" y="517978"/>
                      <a:pt x="845132" y="606561"/>
                    </a:cubicBezTo>
                    <a:cubicBezTo>
                      <a:pt x="818082" y="651585"/>
                      <a:pt x="783697" y="691790"/>
                      <a:pt x="743406" y="725528"/>
                    </a:cubicBezTo>
                    <a:cubicBezTo>
                      <a:pt x="705306" y="755913"/>
                      <a:pt x="653680" y="782678"/>
                      <a:pt x="604340" y="767247"/>
                    </a:cubicBezTo>
                    <a:cubicBezTo>
                      <a:pt x="516139" y="739911"/>
                      <a:pt x="520901" y="619038"/>
                      <a:pt x="536618" y="547696"/>
                    </a:cubicBezTo>
                    <a:cubicBezTo>
                      <a:pt x="543000" y="518607"/>
                      <a:pt x="551286" y="489975"/>
                      <a:pt x="561478" y="461971"/>
                    </a:cubicBezTo>
                    <a:cubicBezTo>
                      <a:pt x="571003" y="436635"/>
                      <a:pt x="580528" y="407869"/>
                      <a:pt x="601102" y="389200"/>
                    </a:cubicBezTo>
                    <a:cubicBezTo>
                      <a:pt x="616437" y="375198"/>
                      <a:pt x="645584" y="367102"/>
                      <a:pt x="660729" y="385867"/>
                    </a:cubicBezTo>
                    <a:cubicBezTo>
                      <a:pt x="675873" y="404631"/>
                      <a:pt x="666253" y="433492"/>
                      <a:pt x="659967" y="453018"/>
                    </a:cubicBezTo>
                    <a:cubicBezTo>
                      <a:pt x="643108" y="505005"/>
                      <a:pt x="617771" y="553830"/>
                      <a:pt x="584910" y="597512"/>
                    </a:cubicBezTo>
                    <a:cubicBezTo>
                      <a:pt x="553286" y="639517"/>
                      <a:pt x="512710" y="683237"/>
                      <a:pt x="461656" y="700287"/>
                    </a:cubicBezTo>
                    <a:cubicBezTo>
                      <a:pt x="416031" y="716565"/>
                      <a:pt x="365168" y="701096"/>
                      <a:pt x="336306" y="662187"/>
                    </a:cubicBezTo>
                    <a:cubicBezTo>
                      <a:pt x="304398" y="621420"/>
                      <a:pt x="297350" y="568365"/>
                      <a:pt x="306399" y="518454"/>
                    </a:cubicBezTo>
                    <a:cubicBezTo>
                      <a:pt x="312114" y="488517"/>
                      <a:pt x="321353" y="459333"/>
                      <a:pt x="333736" y="431491"/>
                    </a:cubicBezTo>
                    <a:cubicBezTo>
                      <a:pt x="342784" y="407984"/>
                      <a:pt x="354500" y="385609"/>
                      <a:pt x="368692" y="364816"/>
                    </a:cubicBezTo>
                    <a:cubicBezTo>
                      <a:pt x="381932" y="347195"/>
                      <a:pt x="402125" y="331384"/>
                      <a:pt x="425842" y="338337"/>
                    </a:cubicBezTo>
                    <a:cubicBezTo>
                      <a:pt x="448036" y="346652"/>
                      <a:pt x="463846" y="366683"/>
                      <a:pt x="466609" y="390248"/>
                    </a:cubicBezTo>
                    <a:cubicBezTo>
                      <a:pt x="474229" y="440540"/>
                      <a:pt x="441272" y="495023"/>
                      <a:pt x="413269" y="534647"/>
                    </a:cubicBezTo>
                    <a:cubicBezTo>
                      <a:pt x="385170" y="573947"/>
                      <a:pt x="350214" y="607809"/>
                      <a:pt x="310019" y="634564"/>
                    </a:cubicBezTo>
                    <a:cubicBezTo>
                      <a:pt x="271346" y="660434"/>
                      <a:pt x="228389" y="679236"/>
                      <a:pt x="183145" y="690095"/>
                    </a:cubicBezTo>
                    <a:cubicBezTo>
                      <a:pt x="165619" y="694381"/>
                      <a:pt x="173049" y="721242"/>
                      <a:pt x="190575" y="717051"/>
                    </a:cubicBezTo>
                    <a:close/>
                  </a:path>
                </a:pathLst>
              </a:custGeom>
              <a:solidFill>
                <a:srgbClr val="010100"/>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47B2D365-4D8C-8E1D-4891-4E55EF892113}"/>
                  </a:ext>
                </a:extLst>
              </p:cNvPr>
              <p:cNvSpPr/>
              <p:nvPr/>
            </p:nvSpPr>
            <p:spPr>
              <a:xfrm>
                <a:off x="7016431" y="2117663"/>
                <a:ext cx="197270" cy="268244"/>
              </a:xfrm>
              <a:custGeom>
                <a:avLst/>
                <a:gdLst>
                  <a:gd name="connsiteX0" fmla="*/ 12529 w 227616"/>
                  <a:gd name="connsiteY0" fmla="*/ 309099 h 309508"/>
                  <a:gd name="connsiteX1" fmla="*/ 82538 w 227616"/>
                  <a:gd name="connsiteY1" fmla="*/ 253283 h 309508"/>
                  <a:gd name="connsiteX2" fmla="*/ 99968 w 227616"/>
                  <a:gd name="connsiteY2" fmla="*/ 147555 h 309508"/>
                  <a:gd name="connsiteX3" fmla="*/ 121114 w 227616"/>
                  <a:gd name="connsiteY3" fmla="*/ 99930 h 309508"/>
                  <a:gd name="connsiteX4" fmla="*/ 161786 w 227616"/>
                  <a:gd name="connsiteY4" fmla="*/ 74593 h 309508"/>
                  <a:gd name="connsiteX5" fmla="*/ 225985 w 227616"/>
                  <a:gd name="connsiteY5" fmla="*/ 16777 h 309508"/>
                  <a:gd name="connsiteX6" fmla="*/ 199028 w 227616"/>
                  <a:gd name="connsiteY6" fmla="*/ 9347 h 309508"/>
                  <a:gd name="connsiteX7" fmla="*/ 136640 w 227616"/>
                  <a:gd name="connsiteY7" fmla="*/ 55924 h 309508"/>
                  <a:gd name="connsiteX8" fmla="*/ 77871 w 227616"/>
                  <a:gd name="connsiteY8" fmla="*/ 120313 h 309508"/>
                  <a:gd name="connsiteX9" fmla="*/ 64535 w 227616"/>
                  <a:gd name="connsiteY9" fmla="*/ 217088 h 309508"/>
                  <a:gd name="connsiteX10" fmla="*/ 12529 w 227616"/>
                  <a:gd name="connsiteY10" fmla="*/ 281095 h 309508"/>
                  <a:gd name="connsiteX11" fmla="*/ 12529 w 227616"/>
                  <a:gd name="connsiteY11" fmla="*/ 309004 h 30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7616" h="309508">
                    <a:moveTo>
                      <a:pt x="12529" y="309099"/>
                    </a:moveTo>
                    <a:cubicBezTo>
                      <a:pt x="46628" y="307956"/>
                      <a:pt x="69679" y="283191"/>
                      <a:pt x="82538" y="253283"/>
                    </a:cubicBezTo>
                    <a:cubicBezTo>
                      <a:pt x="96825" y="219278"/>
                      <a:pt x="93682" y="183179"/>
                      <a:pt x="99968" y="147555"/>
                    </a:cubicBezTo>
                    <a:cubicBezTo>
                      <a:pt x="102064" y="129905"/>
                      <a:pt x="109399" y="113293"/>
                      <a:pt x="121114" y="99930"/>
                    </a:cubicBezTo>
                    <a:cubicBezTo>
                      <a:pt x="133116" y="89205"/>
                      <a:pt x="146832" y="80632"/>
                      <a:pt x="161786" y="74593"/>
                    </a:cubicBezTo>
                    <a:cubicBezTo>
                      <a:pt x="188932" y="61449"/>
                      <a:pt x="216269" y="47447"/>
                      <a:pt x="225985" y="16777"/>
                    </a:cubicBezTo>
                    <a:cubicBezTo>
                      <a:pt x="231318" y="-464"/>
                      <a:pt x="204363" y="-7798"/>
                      <a:pt x="199028" y="9347"/>
                    </a:cubicBezTo>
                    <a:cubicBezTo>
                      <a:pt x="190837" y="35350"/>
                      <a:pt x="158547" y="44685"/>
                      <a:pt x="136640" y="55924"/>
                    </a:cubicBezTo>
                    <a:cubicBezTo>
                      <a:pt x="108922" y="68297"/>
                      <a:pt x="87682" y="91624"/>
                      <a:pt x="77871" y="120313"/>
                    </a:cubicBezTo>
                    <a:cubicBezTo>
                      <a:pt x="67679" y="151746"/>
                      <a:pt x="71108" y="185083"/>
                      <a:pt x="64535" y="217088"/>
                    </a:cubicBezTo>
                    <a:cubicBezTo>
                      <a:pt x="59107" y="243758"/>
                      <a:pt x="44342" y="280048"/>
                      <a:pt x="12529" y="281095"/>
                    </a:cubicBezTo>
                    <a:cubicBezTo>
                      <a:pt x="-5378" y="281762"/>
                      <a:pt x="-5473" y="309670"/>
                      <a:pt x="12529" y="309004"/>
                    </a:cubicBezTo>
                    <a:close/>
                  </a:path>
                </a:pathLst>
              </a:custGeom>
              <a:solidFill>
                <a:srgbClr val="010100"/>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A6779F11-05FF-DAB6-0771-49D88483A3F4}"/>
                  </a:ext>
                </a:extLst>
              </p:cNvPr>
              <p:cNvSpPr/>
              <p:nvPr/>
            </p:nvSpPr>
            <p:spPr>
              <a:xfrm>
                <a:off x="5346036" y="4787465"/>
                <a:ext cx="1488151" cy="1156670"/>
              </a:xfrm>
              <a:custGeom>
                <a:avLst/>
                <a:gdLst>
                  <a:gd name="connsiteX0" fmla="*/ 1534493 w 1717071"/>
                  <a:gd name="connsiteY0" fmla="*/ 210598 h 1334599"/>
                  <a:gd name="connsiteX1" fmla="*/ 1652603 w 1717071"/>
                  <a:gd name="connsiteY1" fmla="*/ 667035 h 1334599"/>
                  <a:gd name="connsiteX2" fmla="*/ 1716135 w 1717071"/>
                  <a:gd name="connsiteY2" fmla="*/ 1271111 h 1334599"/>
                  <a:gd name="connsiteX3" fmla="*/ -937 w 1717071"/>
                  <a:gd name="connsiteY3" fmla="*/ 1307973 h 1334599"/>
                  <a:gd name="connsiteX4" fmla="*/ 101552 w 1717071"/>
                  <a:gd name="connsiteY4" fmla="*/ 101346 h 1334599"/>
                  <a:gd name="connsiteX5" fmla="*/ 1017857 w 1717071"/>
                  <a:gd name="connsiteY5" fmla="*/ 2476 h 1334599"/>
                  <a:gd name="connsiteX6" fmla="*/ 1317133 w 1717071"/>
                  <a:gd name="connsiteY6" fmla="*/ 52768 h 1334599"/>
                  <a:gd name="connsiteX7" fmla="*/ 1534493 w 1717071"/>
                  <a:gd name="connsiteY7" fmla="*/ 210598 h 133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7071" h="1334599">
                    <a:moveTo>
                      <a:pt x="1534493" y="210598"/>
                    </a:moveTo>
                    <a:cubicBezTo>
                      <a:pt x="1602406" y="355473"/>
                      <a:pt x="1629743" y="511873"/>
                      <a:pt x="1652603" y="667035"/>
                    </a:cubicBezTo>
                    <a:cubicBezTo>
                      <a:pt x="1681655" y="867699"/>
                      <a:pt x="1702800" y="1069057"/>
                      <a:pt x="1716135" y="1271111"/>
                    </a:cubicBezTo>
                    <a:cubicBezTo>
                      <a:pt x="1146444" y="1340234"/>
                      <a:pt x="571229" y="1352588"/>
                      <a:pt x="-937" y="1307973"/>
                    </a:cubicBezTo>
                    <a:cubicBezTo>
                      <a:pt x="-937" y="906685"/>
                      <a:pt x="9636" y="494633"/>
                      <a:pt x="101552" y="101346"/>
                    </a:cubicBezTo>
                    <a:cubicBezTo>
                      <a:pt x="394732" y="35433"/>
                      <a:pt x="715533" y="-12954"/>
                      <a:pt x="1017857" y="2476"/>
                    </a:cubicBezTo>
                    <a:cubicBezTo>
                      <a:pt x="1119870" y="7620"/>
                      <a:pt x="1223312" y="17812"/>
                      <a:pt x="1317133" y="52768"/>
                    </a:cubicBezTo>
                    <a:cubicBezTo>
                      <a:pt x="1402762" y="84582"/>
                      <a:pt x="1499441" y="135731"/>
                      <a:pt x="1534493" y="210598"/>
                    </a:cubicBezTo>
                    <a:close/>
                  </a:path>
                </a:pathLst>
              </a:custGeom>
              <a:solidFill>
                <a:srgbClr val="010100"/>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7E5448EB-4B8C-295E-8B71-6E55D0DE6D09}"/>
                  </a:ext>
                </a:extLst>
              </p:cNvPr>
              <p:cNvSpPr/>
              <p:nvPr/>
            </p:nvSpPr>
            <p:spPr>
              <a:xfrm>
                <a:off x="4889050" y="2332272"/>
                <a:ext cx="461187" cy="908476"/>
              </a:xfrm>
              <a:custGeom>
                <a:avLst/>
                <a:gdLst>
                  <a:gd name="connsiteX0" fmla="*/ 300604 w 532131"/>
                  <a:gd name="connsiteY0" fmla="*/ 971019 h 1048225"/>
                  <a:gd name="connsiteX1" fmla="*/ 348229 w 532131"/>
                  <a:gd name="connsiteY1" fmla="*/ 702223 h 1048225"/>
                  <a:gd name="connsiteX2" fmla="*/ 518726 w 532131"/>
                  <a:gd name="connsiteY2" fmla="*/ 279694 h 1048225"/>
                  <a:gd name="connsiteX3" fmla="*/ 521584 w 532131"/>
                  <a:gd name="connsiteY3" fmla="*/ 199017 h 1048225"/>
                  <a:gd name="connsiteX4" fmla="*/ 459576 w 532131"/>
                  <a:gd name="connsiteY4" fmla="*/ 187111 h 1048225"/>
                  <a:gd name="connsiteX5" fmla="*/ 408903 w 532131"/>
                  <a:gd name="connsiteY5" fmla="*/ 230926 h 1048225"/>
                  <a:gd name="connsiteX6" fmla="*/ 333370 w 532131"/>
                  <a:gd name="connsiteY6" fmla="*/ 362181 h 1048225"/>
                  <a:gd name="connsiteX7" fmla="*/ 314320 w 532131"/>
                  <a:gd name="connsiteY7" fmla="*/ 320080 h 1048225"/>
                  <a:gd name="connsiteX8" fmla="*/ 293746 w 532131"/>
                  <a:gd name="connsiteY8" fmla="*/ 281980 h 1048225"/>
                  <a:gd name="connsiteX9" fmla="*/ 192686 w 532131"/>
                  <a:gd name="connsiteY9" fmla="*/ 253405 h 1048225"/>
                  <a:gd name="connsiteX10" fmla="*/ 235072 w 532131"/>
                  <a:gd name="connsiteY10" fmla="*/ 159298 h 1048225"/>
                  <a:gd name="connsiteX11" fmla="*/ 332037 w 532131"/>
                  <a:gd name="connsiteY11" fmla="*/ 124723 h 1048225"/>
                  <a:gd name="connsiteX12" fmla="*/ 416047 w 532131"/>
                  <a:gd name="connsiteY12" fmla="*/ 68715 h 1048225"/>
                  <a:gd name="connsiteX13" fmla="*/ 417000 w 532131"/>
                  <a:gd name="connsiteY13" fmla="*/ 13280 h 1048225"/>
                  <a:gd name="connsiteX14" fmla="*/ 361754 w 532131"/>
                  <a:gd name="connsiteY14" fmla="*/ 611 h 1048225"/>
                  <a:gd name="connsiteX15" fmla="*/ 161729 w 532131"/>
                  <a:gd name="connsiteY15" fmla="*/ 69096 h 1048225"/>
                  <a:gd name="connsiteX16" fmla="*/ 53145 w 532131"/>
                  <a:gd name="connsiteY16" fmla="*/ 244737 h 1048225"/>
                  <a:gd name="connsiteX17" fmla="*/ 54383 w 532131"/>
                  <a:gd name="connsiteY17" fmla="*/ 279980 h 1048225"/>
                  <a:gd name="connsiteX18" fmla="*/ 41905 w 532131"/>
                  <a:gd name="connsiteY18" fmla="*/ 393137 h 1048225"/>
                  <a:gd name="connsiteX19" fmla="*/ 16283 w 532131"/>
                  <a:gd name="connsiteY19" fmla="*/ 491244 h 1048225"/>
                  <a:gd name="connsiteX20" fmla="*/ 25808 w 532131"/>
                  <a:gd name="connsiteY20" fmla="*/ 595162 h 1048225"/>
                  <a:gd name="connsiteX21" fmla="*/ 73433 w 532131"/>
                  <a:gd name="connsiteY21" fmla="*/ 759183 h 1048225"/>
                  <a:gd name="connsiteX22" fmla="*/ 50192 w 532131"/>
                  <a:gd name="connsiteY22" fmla="*/ 875673 h 1048225"/>
                  <a:gd name="connsiteX23" fmla="*/ 5805 w 532131"/>
                  <a:gd name="connsiteY23" fmla="*/ 1019406 h 1048225"/>
                  <a:gd name="connsiteX24" fmla="*/ 109819 w 532131"/>
                  <a:gd name="connsiteY24" fmla="*/ 1046742 h 1048225"/>
                  <a:gd name="connsiteX25" fmla="*/ 300604 w 532131"/>
                  <a:gd name="connsiteY25" fmla="*/ 971019 h 104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2131" h="1048225">
                    <a:moveTo>
                      <a:pt x="300604" y="971019"/>
                    </a:moveTo>
                    <a:cubicBezTo>
                      <a:pt x="278411" y="881103"/>
                      <a:pt x="313749" y="788044"/>
                      <a:pt x="348229" y="702223"/>
                    </a:cubicBezTo>
                    <a:lnTo>
                      <a:pt x="518726" y="279694"/>
                    </a:lnTo>
                    <a:cubicBezTo>
                      <a:pt x="529299" y="253500"/>
                      <a:pt x="539110" y="221211"/>
                      <a:pt x="521584" y="199017"/>
                    </a:cubicBezTo>
                    <a:cubicBezTo>
                      <a:pt x="507583" y="181301"/>
                      <a:pt x="480531" y="178538"/>
                      <a:pt x="459576" y="187111"/>
                    </a:cubicBezTo>
                    <a:cubicBezTo>
                      <a:pt x="439193" y="197112"/>
                      <a:pt x="421762" y="212200"/>
                      <a:pt x="408903" y="230926"/>
                    </a:cubicBezTo>
                    <a:cubicBezTo>
                      <a:pt x="377566" y="270826"/>
                      <a:pt x="352135" y="315032"/>
                      <a:pt x="333370" y="362181"/>
                    </a:cubicBezTo>
                    <a:cubicBezTo>
                      <a:pt x="329465" y="352656"/>
                      <a:pt x="318511" y="329795"/>
                      <a:pt x="314320" y="320080"/>
                    </a:cubicBezTo>
                    <a:cubicBezTo>
                      <a:pt x="309653" y="306307"/>
                      <a:pt x="302700" y="293420"/>
                      <a:pt x="293746" y="281980"/>
                    </a:cubicBezTo>
                    <a:cubicBezTo>
                      <a:pt x="269743" y="254834"/>
                      <a:pt x="228881" y="253405"/>
                      <a:pt x="192686" y="253405"/>
                    </a:cubicBezTo>
                    <a:cubicBezTo>
                      <a:pt x="188876" y="219210"/>
                      <a:pt x="205449" y="177205"/>
                      <a:pt x="235072" y="159298"/>
                    </a:cubicBezTo>
                    <a:cubicBezTo>
                      <a:pt x="264695" y="141391"/>
                      <a:pt x="299271" y="135200"/>
                      <a:pt x="332037" y="124723"/>
                    </a:cubicBezTo>
                    <a:cubicBezTo>
                      <a:pt x="364803" y="114245"/>
                      <a:pt x="398045" y="98053"/>
                      <a:pt x="416047" y="68715"/>
                    </a:cubicBezTo>
                    <a:cubicBezTo>
                      <a:pt x="426334" y="51856"/>
                      <a:pt x="429954" y="28234"/>
                      <a:pt x="417000" y="13280"/>
                    </a:cubicBezTo>
                    <a:cubicBezTo>
                      <a:pt x="404046" y="-1674"/>
                      <a:pt x="381281" y="-1484"/>
                      <a:pt x="361754" y="611"/>
                    </a:cubicBezTo>
                    <a:cubicBezTo>
                      <a:pt x="291079" y="8422"/>
                      <a:pt x="220308" y="28234"/>
                      <a:pt x="161729" y="69096"/>
                    </a:cubicBezTo>
                    <a:cubicBezTo>
                      <a:pt x="103151" y="109959"/>
                      <a:pt x="59336" y="173871"/>
                      <a:pt x="53145" y="244737"/>
                    </a:cubicBezTo>
                    <a:cubicBezTo>
                      <a:pt x="51935" y="256482"/>
                      <a:pt x="52354" y="268350"/>
                      <a:pt x="54383" y="279980"/>
                    </a:cubicBezTo>
                    <a:cubicBezTo>
                      <a:pt x="20760" y="308555"/>
                      <a:pt x="7710" y="365705"/>
                      <a:pt x="41905" y="393137"/>
                    </a:cubicBezTo>
                    <a:cubicBezTo>
                      <a:pt x="13330" y="417712"/>
                      <a:pt x="-3338" y="459240"/>
                      <a:pt x="16283" y="491244"/>
                    </a:cubicBezTo>
                    <a:cubicBezTo>
                      <a:pt x="-9149" y="521344"/>
                      <a:pt x="-6768" y="573636"/>
                      <a:pt x="25808" y="595162"/>
                    </a:cubicBezTo>
                    <a:cubicBezTo>
                      <a:pt x="75148" y="627452"/>
                      <a:pt x="74957" y="699937"/>
                      <a:pt x="73433" y="759183"/>
                    </a:cubicBezTo>
                    <a:cubicBezTo>
                      <a:pt x="72576" y="798902"/>
                      <a:pt x="61527" y="837573"/>
                      <a:pt x="50192" y="875673"/>
                    </a:cubicBezTo>
                    <a:cubicBezTo>
                      <a:pt x="35905" y="923746"/>
                      <a:pt x="21112" y="971657"/>
                      <a:pt x="5805" y="1019406"/>
                    </a:cubicBezTo>
                    <a:cubicBezTo>
                      <a:pt x="43144" y="1026645"/>
                      <a:pt x="72480" y="1041504"/>
                      <a:pt x="109819" y="1046742"/>
                    </a:cubicBezTo>
                    <a:cubicBezTo>
                      <a:pt x="177922" y="1056172"/>
                      <a:pt x="240501" y="1001213"/>
                      <a:pt x="300604" y="971019"/>
                    </a:cubicBezTo>
                    <a:close/>
                  </a:path>
                </a:pathLst>
              </a:custGeom>
              <a:solidFill>
                <a:srgbClr val="FF9976"/>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F90F3CDE-9071-2856-784C-5A86B6FA206A}"/>
                  </a:ext>
                </a:extLst>
              </p:cNvPr>
              <p:cNvSpPr/>
              <p:nvPr/>
            </p:nvSpPr>
            <p:spPr>
              <a:xfrm>
                <a:off x="5176558" y="2335117"/>
                <a:ext cx="80692" cy="34759"/>
              </a:xfrm>
              <a:custGeom>
                <a:avLst/>
                <a:gdLst>
                  <a:gd name="connsiteX0" fmla="*/ -937 w 93105"/>
                  <a:gd name="connsiteY0" fmla="*/ 7711 h 40106"/>
                  <a:gd name="connsiteX1" fmla="*/ 14970 w 93105"/>
                  <a:gd name="connsiteY1" fmla="*/ 28856 h 40106"/>
                  <a:gd name="connsiteX2" fmla="*/ 41926 w 93105"/>
                  <a:gd name="connsiteY2" fmla="*/ 38381 h 40106"/>
                  <a:gd name="connsiteX3" fmla="*/ 91360 w 93105"/>
                  <a:gd name="connsiteY3" fmla="*/ 27904 h 40106"/>
                  <a:gd name="connsiteX4" fmla="*/ 88408 w 93105"/>
                  <a:gd name="connsiteY4" fmla="*/ 18379 h 40106"/>
                  <a:gd name="connsiteX5" fmla="*/ 81835 w 93105"/>
                  <a:gd name="connsiteY5" fmla="*/ 18379 h 40106"/>
                  <a:gd name="connsiteX6" fmla="*/ 46022 w 93105"/>
                  <a:gd name="connsiteY6" fmla="*/ 25237 h 40106"/>
                  <a:gd name="connsiteX7" fmla="*/ 24971 w 93105"/>
                  <a:gd name="connsiteY7" fmla="*/ 19141 h 40106"/>
                  <a:gd name="connsiteX8" fmla="*/ 12875 w 93105"/>
                  <a:gd name="connsiteY8" fmla="*/ 4663 h 40106"/>
                  <a:gd name="connsiteX9" fmla="*/ 4302 w 93105"/>
                  <a:gd name="connsiteY9" fmla="*/ -195 h 40106"/>
                  <a:gd name="connsiteX10" fmla="*/ -555 w 93105"/>
                  <a:gd name="connsiteY10" fmla="*/ 8378 h 4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105" h="40106">
                    <a:moveTo>
                      <a:pt x="-937" y="7711"/>
                    </a:moveTo>
                    <a:cubicBezTo>
                      <a:pt x="2111" y="16198"/>
                      <a:pt x="7636" y="23561"/>
                      <a:pt x="14970" y="28856"/>
                    </a:cubicBezTo>
                    <a:cubicBezTo>
                      <a:pt x="23066" y="34143"/>
                      <a:pt x="32306" y="37410"/>
                      <a:pt x="41926" y="38381"/>
                    </a:cubicBezTo>
                    <a:cubicBezTo>
                      <a:pt x="58976" y="40858"/>
                      <a:pt x="78311" y="41048"/>
                      <a:pt x="91360" y="27904"/>
                    </a:cubicBezTo>
                    <a:cubicBezTo>
                      <a:pt x="93170" y="24465"/>
                      <a:pt x="91837" y="20198"/>
                      <a:pt x="88408" y="18379"/>
                    </a:cubicBezTo>
                    <a:cubicBezTo>
                      <a:pt x="86408" y="17293"/>
                      <a:pt x="83931" y="17293"/>
                      <a:pt x="81835" y="18379"/>
                    </a:cubicBezTo>
                    <a:cubicBezTo>
                      <a:pt x="72310" y="27904"/>
                      <a:pt x="57928" y="26951"/>
                      <a:pt x="46022" y="25237"/>
                    </a:cubicBezTo>
                    <a:cubicBezTo>
                      <a:pt x="38687" y="24675"/>
                      <a:pt x="31448" y="22598"/>
                      <a:pt x="24971" y="19141"/>
                    </a:cubicBezTo>
                    <a:cubicBezTo>
                      <a:pt x="19447" y="15769"/>
                      <a:pt x="15256" y="10683"/>
                      <a:pt x="12875" y="4663"/>
                    </a:cubicBezTo>
                    <a:cubicBezTo>
                      <a:pt x="11732" y="1015"/>
                      <a:pt x="8017" y="-1119"/>
                      <a:pt x="4302" y="-195"/>
                    </a:cubicBezTo>
                    <a:cubicBezTo>
                      <a:pt x="587" y="872"/>
                      <a:pt x="-1508" y="4672"/>
                      <a:pt x="-555" y="8378"/>
                    </a:cubicBezTo>
                    <a:close/>
                  </a:path>
                </a:pathLst>
              </a:custGeom>
              <a:solidFill>
                <a:srgbClr val="892E0A"/>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70178972-EB50-9120-913C-4A49383ADC64}"/>
                  </a:ext>
                </a:extLst>
              </p:cNvPr>
              <p:cNvSpPr/>
              <p:nvPr/>
            </p:nvSpPr>
            <p:spPr>
              <a:xfrm>
                <a:off x="5308134" y="2501044"/>
                <a:ext cx="36267" cy="96429"/>
              </a:xfrm>
              <a:custGeom>
                <a:avLst/>
                <a:gdLst>
                  <a:gd name="connsiteX0" fmla="*/ 29651 w 41846"/>
                  <a:gd name="connsiteY0" fmla="*/ 1045 h 111262"/>
                  <a:gd name="connsiteX1" fmla="*/ -353 w 41846"/>
                  <a:gd name="connsiteY1" fmla="*/ 55814 h 111262"/>
                  <a:gd name="connsiteX2" fmla="*/ 18697 w 41846"/>
                  <a:gd name="connsiteY2" fmla="*/ 107439 h 111262"/>
                  <a:gd name="connsiteX3" fmla="*/ 28222 w 41846"/>
                  <a:gd name="connsiteY3" fmla="*/ 109878 h 111262"/>
                  <a:gd name="connsiteX4" fmla="*/ 30699 w 41846"/>
                  <a:gd name="connsiteY4" fmla="*/ 100353 h 111262"/>
                  <a:gd name="connsiteX5" fmla="*/ 28222 w 41846"/>
                  <a:gd name="connsiteY5" fmla="*/ 97914 h 111262"/>
                  <a:gd name="connsiteX6" fmla="*/ 12887 w 41846"/>
                  <a:gd name="connsiteY6" fmla="*/ 56480 h 111262"/>
                  <a:gd name="connsiteX7" fmla="*/ 38795 w 41846"/>
                  <a:gd name="connsiteY7" fmla="*/ 11332 h 111262"/>
                  <a:gd name="connsiteX8" fmla="*/ 29270 w 41846"/>
                  <a:gd name="connsiteY8" fmla="*/ 1807 h 11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46" h="111262">
                    <a:moveTo>
                      <a:pt x="29651" y="1045"/>
                    </a:moveTo>
                    <a:cubicBezTo>
                      <a:pt x="13649" y="15342"/>
                      <a:pt x="3076" y="34668"/>
                      <a:pt x="-353" y="55814"/>
                    </a:cubicBezTo>
                    <a:cubicBezTo>
                      <a:pt x="-3114" y="75130"/>
                      <a:pt x="4029" y="94533"/>
                      <a:pt x="18697" y="107439"/>
                    </a:cubicBezTo>
                    <a:cubicBezTo>
                      <a:pt x="20698" y="110744"/>
                      <a:pt x="24889" y="111840"/>
                      <a:pt x="28222" y="109878"/>
                    </a:cubicBezTo>
                    <a:cubicBezTo>
                      <a:pt x="31556" y="107925"/>
                      <a:pt x="32604" y="103658"/>
                      <a:pt x="30699" y="100353"/>
                    </a:cubicBezTo>
                    <a:cubicBezTo>
                      <a:pt x="30033" y="99353"/>
                      <a:pt x="29270" y="98514"/>
                      <a:pt x="28222" y="97914"/>
                    </a:cubicBezTo>
                    <a:cubicBezTo>
                      <a:pt x="16221" y="87703"/>
                      <a:pt x="10410" y="72016"/>
                      <a:pt x="12887" y="56480"/>
                    </a:cubicBezTo>
                    <a:cubicBezTo>
                      <a:pt x="16316" y="38992"/>
                      <a:pt x="25461" y="23134"/>
                      <a:pt x="38795" y="11332"/>
                    </a:cubicBezTo>
                    <a:cubicBezTo>
                      <a:pt x="45272" y="5046"/>
                      <a:pt x="35366" y="-4861"/>
                      <a:pt x="29270" y="1807"/>
                    </a:cubicBezTo>
                    <a:close/>
                  </a:path>
                </a:pathLst>
              </a:custGeom>
              <a:solidFill>
                <a:srgbClr val="892E0A"/>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12E1F2E5-09A6-FE61-60B1-D072FF366FD9}"/>
                  </a:ext>
                </a:extLst>
              </p:cNvPr>
              <p:cNvSpPr/>
              <p:nvPr/>
            </p:nvSpPr>
            <p:spPr>
              <a:xfrm>
                <a:off x="4896385" y="2730005"/>
                <a:ext cx="216607" cy="146732"/>
              </a:xfrm>
              <a:custGeom>
                <a:avLst/>
                <a:gdLst>
                  <a:gd name="connsiteX0" fmla="*/ 7724 w 249927"/>
                  <a:gd name="connsiteY0" fmla="*/ 39854 h 169303"/>
                  <a:gd name="connsiteX1" fmla="*/ 141836 w 249927"/>
                  <a:gd name="connsiteY1" fmla="*/ 13565 h 169303"/>
                  <a:gd name="connsiteX2" fmla="*/ 197557 w 249927"/>
                  <a:gd name="connsiteY2" fmla="*/ 27471 h 169303"/>
                  <a:gd name="connsiteX3" fmla="*/ 227084 w 249927"/>
                  <a:gd name="connsiteY3" fmla="*/ 87288 h 169303"/>
                  <a:gd name="connsiteX4" fmla="*/ 222132 w 249927"/>
                  <a:gd name="connsiteY4" fmla="*/ 150535 h 169303"/>
                  <a:gd name="connsiteX5" fmla="*/ 193557 w 249927"/>
                  <a:gd name="connsiteY5" fmla="*/ 152439 h 169303"/>
                  <a:gd name="connsiteX6" fmla="*/ 174507 w 249927"/>
                  <a:gd name="connsiteY6" fmla="*/ 127388 h 169303"/>
                  <a:gd name="connsiteX7" fmla="*/ 146693 w 249927"/>
                  <a:gd name="connsiteY7" fmla="*/ 93575 h 169303"/>
                  <a:gd name="connsiteX8" fmla="*/ 104308 w 249927"/>
                  <a:gd name="connsiteY8" fmla="*/ 98528 h 169303"/>
                  <a:gd name="connsiteX9" fmla="*/ 111356 w 249927"/>
                  <a:gd name="connsiteY9" fmla="*/ 110625 h 169303"/>
                  <a:gd name="connsiteX10" fmla="*/ 153075 w 249927"/>
                  <a:gd name="connsiteY10" fmla="*/ 115730 h 169303"/>
                  <a:gd name="connsiteX11" fmla="*/ 155933 w 249927"/>
                  <a:gd name="connsiteY11" fmla="*/ 120150 h 169303"/>
                  <a:gd name="connsiteX12" fmla="*/ 179555 w 249927"/>
                  <a:gd name="connsiteY12" fmla="*/ 159964 h 169303"/>
                  <a:gd name="connsiteX13" fmla="*/ 240229 w 249927"/>
                  <a:gd name="connsiteY13" fmla="*/ 151963 h 169303"/>
                  <a:gd name="connsiteX14" fmla="*/ 247087 w 249927"/>
                  <a:gd name="connsiteY14" fmla="*/ 138723 h 169303"/>
                  <a:gd name="connsiteX15" fmla="*/ 241563 w 249927"/>
                  <a:gd name="connsiteY15" fmla="*/ 87765 h 169303"/>
                  <a:gd name="connsiteX16" fmla="*/ 221274 w 249927"/>
                  <a:gd name="connsiteY16" fmla="*/ 35186 h 169303"/>
                  <a:gd name="connsiteX17" fmla="*/ 138026 w 249927"/>
                  <a:gd name="connsiteY17" fmla="*/ -246 h 169303"/>
                  <a:gd name="connsiteX18" fmla="*/ 3818 w 249927"/>
                  <a:gd name="connsiteY18" fmla="*/ 26424 h 169303"/>
                  <a:gd name="connsiteX19" fmla="*/ 7533 w 249927"/>
                  <a:gd name="connsiteY19" fmla="*/ 39854 h 16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9927" h="169303">
                    <a:moveTo>
                      <a:pt x="7724" y="39854"/>
                    </a:moveTo>
                    <a:cubicBezTo>
                      <a:pt x="50758" y="24042"/>
                      <a:pt x="96021" y="15165"/>
                      <a:pt x="141836" y="13565"/>
                    </a:cubicBezTo>
                    <a:cubicBezTo>
                      <a:pt x="160886" y="13565"/>
                      <a:pt x="182412" y="14613"/>
                      <a:pt x="197557" y="27471"/>
                    </a:cubicBezTo>
                    <a:cubicBezTo>
                      <a:pt x="214226" y="41473"/>
                      <a:pt x="221084" y="67191"/>
                      <a:pt x="227084" y="87288"/>
                    </a:cubicBezTo>
                    <a:cubicBezTo>
                      <a:pt x="233085" y="107386"/>
                      <a:pt x="243563" y="136056"/>
                      <a:pt x="222132" y="150535"/>
                    </a:cubicBezTo>
                    <a:cubicBezTo>
                      <a:pt x="213654" y="156240"/>
                      <a:pt x="202700" y="156964"/>
                      <a:pt x="193557" y="152439"/>
                    </a:cubicBezTo>
                    <a:cubicBezTo>
                      <a:pt x="184289" y="146781"/>
                      <a:pt x="177488" y="137838"/>
                      <a:pt x="174507" y="127388"/>
                    </a:cubicBezTo>
                    <a:cubicBezTo>
                      <a:pt x="168506" y="113101"/>
                      <a:pt x="161743" y="99766"/>
                      <a:pt x="146693" y="93575"/>
                    </a:cubicBezTo>
                    <a:cubicBezTo>
                      <a:pt x="132663" y="87726"/>
                      <a:pt x="116614" y="89603"/>
                      <a:pt x="104308" y="98528"/>
                    </a:cubicBezTo>
                    <a:cubicBezTo>
                      <a:pt x="97164" y="103767"/>
                      <a:pt x="104308" y="115959"/>
                      <a:pt x="111356" y="110625"/>
                    </a:cubicBezTo>
                    <a:cubicBezTo>
                      <a:pt x="124291" y="100518"/>
                      <a:pt x="142960" y="102804"/>
                      <a:pt x="153075" y="115730"/>
                    </a:cubicBezTo>
                    <a:cubicBezTo>
                      <a:pt x="154152" y="117120"/>
                      <a:pt x="155114" y="118597"/>
                      <a:pt x="155933" y="120150"/>
                    </a:cubicBezTo>
                    <a:cubicBezTo>
                      <a:pt x="163743" y="133771"/>
                      <a:pt x="166601" y="149677"/>
                      <a:pt x="179555" y="159964"/>
                    </a:cubicBezTo>
                    <a:cubicBezTo>
                      <a:pt x="198509" y="174499"/>
                      <a:pt x="225656" y="170908"/>
                      <a:pt x="240229" y="151963"/>
                    </a:cubicBezTo>
                    <a:cubicBezTo>
                      <a:pt x="243277" y="147982"/>
                      <a:pt x="245563" y="143505"/>
                      <a:pt x="247087" y="138723"/>
                    </a:cubicBezTo>
                    <a:cubicBezTo>
                      <a:pt x="252135" y="122436"/>
                      <a:pt x="246040" y="103576"/>
                      <a:pt x="241563" y="87765"/>
                    </a:cubicBezTo>
                    <a:cubicBezTo>
                      <a:pt x="236895" y="69495"/>
                      <a:pt x="230132" y="51846"/>
                      <a:pt x="221274" y="35186"/>
                    </a:cubicBezTo>
                    <a:cubicBezTo>
                      <a:pt x="203843" y="4802"/>
                      <a:pt x="170506" y="-1580"/>
                      <a:pt x="138026" y="-246"/>
                    </a:cubicBezTo>
                    <a:cubicBezTo>
                      <a:pt x="92191" y="1783"/>
                      <a:pt x="46948" y="10774"/>
                      <a:pt x="3818" y="26424"/>
                    </a:cubicBezTo>
                    <a:cubicBezTo>
                      <a:pt x="-4563" y="29376"/>
                      <a:pt x="-944" y="42902"/>
                      <a:pt x="7533" y="39854"/>
                    </a:cubicBezTo>
                    <a:close/>
                  </a:path>
                </a:pathLst>
              </a:custGeom>
              <a:solidFill>
                <a:srgbClr val="892E0A"/>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8E6FE265-8677-B9A8-937E-E9D5812548C6}"/>
                  </a:ext>
                </a:extLst>
              </p:cNvPr>
              <p:cNvSpPr/>
              <p:nvPr/>
            </p:nvSpPr>
            <p:spPr>
              <a:xfrm>
                <a:off x="5080771" y="2867121"/>
                <a:ext cx="25416" cy="76836"/>
              </a:xfrm>
              <a:custGeom>
                <a:avLst/>
                <a:gdLst>
                  <a:gd name="connsiteX0" fmla="*/ 809 w 29326"/>
                  <a:gd name="connsiteY0" fmla="*/ 11662 h 88656"/>
                  <a:gd name="connsiteX1" fmla="*/ 13953 w 29326"/>
                  <a:gd name="connsiteY1" fmla="*/ 44047 h 88656"/>
                  <a:gd name="connsiteX2" fmla="*/ 9286 w 29326"/>
                  <a:gd name="connsiteY2" fmla="*/ 79384 h 88656"/>
                  <a:gd name="connsiteX3" fmla="*/ 14144 w 29326"/>
                  <a:gd name="connsiteY3" fmla="*/ 88052 h 88656"/>
                  <a:gd name="connsiteX4" fmla="*/ 22812 w 29326"/>
                  <a:gd name="connsiteY4" fmla="*/ 83099 h 88656"/>
                  <a:gd name="connsiteX5" fmla="*/ 27574 w 29326"/>
                  <a:gd name="connsiteY5" fmla="*/ 41284 h 88656"/>
                  <a:gd name="connsiteX6" fmla="*/ 10715 w 29326"/>
                  <a:gd name="connsiteY6" fmla="*/ 1756 h 88656"/>
                  <a:gd name="connsiteX7" fmla="*/ 1190 w 29326"/>
                  <a:gd name="connsiteY7" fmla="*/ 11281 h 8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26" h="88656">
                    <a:moveTo>
                      <a:pt x="809" y="11662"/>
                    </a:moveTo>
                    <a:cubicBezTo>
                      <a:pt x="8333" y="20872"/>
                      <a:pt x="12906" y="32169"/>
                      <a:pt x="13953" y="44047"/>
                    </a:cubicBezTo>
                    <a:cubicBezTo>
                      <a:pt x="15287" y="56029"/>
                      <a:pt x="13763" y="68173"/>
                      <a:pt x="9286" y="79384"/>
                    </a:cubicBezTo>
                    <a:cubicBezTo>
                      <a:pt x="8333" y="83108"/>
                      <a:pt x="10429" y="86947"/>
                      <a:pt x="14144" y="88052"/>
                    </a:cubicBezTo>
                    <a:cubicBezTo>
                      <a:pt x="17858" y="88928"/>
                      <a:pt x="21669" y="86766"/>
                      <a:pt x="22812" y="83099"/>
                    </a:cubicBezTo>
                    <a:cubicBezTo>
                      <a:pt x="27860" y="69783"/>
                      <a:pt x="29575" y="55400"/>
                      <a:pt x="27574" y="41284"/>
                    </a:cubicBezTo>
                    <a:cubicBezTo>
                      <a:pt x="26050" y="26711"/>
                      <a:pt x="20145" y="12938"/>
                      <a:pt x="10715" y="1756"/>
                    </a:cubicBezTo>
                    <a:cubicBezTo>
                      <a:pt x="4524" y="-4816"/>
                      <a:pt x="-5287" y="5089"/>
                      <a:pt x="1190" y="11281"/>
                    </a:cubicBezTo>
                    <a:close/>
                  </a:path>
                </a:pathLst>
              </a:custGeom>
              <a:solidFill>
                <a:srgbClr val="892E0A"/>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1DDB1CEB-6891-D487-FBFA-3357B7EEB261}"/>
                  </a:ext>
                </a:extLst>
              </p:cNvPr>
              <p:cNvSpPr/>
              <p:nvPr/>
            </p:nvSpPr>
            <p:spPr>
              <a:xfrm>
                <a:off x="5075845" y="2796586"/>
                <a:ext cx="24567" cy="71283"/>
              </a:xfrm>
              <a:custGeom>
                <a:avLst/>
                <a:gdLst>
                  <a:gd name="connsiteX0" fmla="*/ 17543 w 28346"/>
                  <a:gd name="connsiteY0" fmla="*/ 178 h 82248"/>
                  <a:gd name="connsiteX1" fmla="*/ -936 w 28346"/>
                  <a:gd name="connsiteY1" fmla="*/ 33896 h 82248"/>
                  <a:gd name="connsiteX2" fmla="*/ 13256 w 28346"/>
                  <a:gd name="connsiteY2" fmla="*/ 78378 h 82248"/>
                  <a:gd name="connsiteX3" fmla="*/ 25353 w 28346"/>
                  <a:gd name="connsiteY3" fmla="*/ 71330 h 82248"/>
                  <a:gd name="connsiteX4" fmla="*/ 13066 w 28346"/>
                  <a:gd name="connsiteY4" fmla="*/ 35801 h 82248"/>
                  <a:gd name="connsiteX5" fmla="*/ 24591 w 28346"/>
                  <a:gd name="connsiteY5" fmla="*/ 12274 h 82248"/>
                  <a:gd name="connsiteX6" fmla="*/ 26019 w 28346"/>
                  <a:gd name="connsiteY6" fmla="*/ 2406 h 82248"/>
                  <a:gd name="connsiteX7" fmla="*/ 17543 w 28346"/>
                  <a:gd name="connsiteY7" fmla="*/ 178 h 8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46" h="82248">
                    <a:moveTo>
                      <a:pt x="17543" y="178"/>
                    </a:moveTo>
                    <a:cubicBezTo>
                      <a:pt x="6017" y="7474"/>
                      <a:pt x="-1031" y="20218"/>
                      <a:pt x="-936" y="33896"/>
                    </a:cubicBezTo>
                    <a:cubicBezTo>
                      <a:pt x="-79" y="49698"/>
                      <a:pt x="4779" y="65014"/>
                      <a:pt x="13256" y="78378"/>
                    </a:cubicBezTo>
                    <a:cubicBezTo>
                      <a:pt x="17447" y="86283"/>
                      <a:pt x="29544" y="79235"/>
                      <a:pt x="25353" y="71330"/>
                    </a:cubicBezTo>
                    <a:cubicBezTo>
                      <a:pt x="18590" y="60604"/>
                      <a:pt x="14304" y="48441"/>
                      <a:pt x="13066" y="35801"/>
                    </a:cubicBezTo>
                    <a:cubicBezTo>
                      <a:pt x="12399" y="26447"/>
                      <a:pt x="16780" y="17456"/>
                      <a:pt x="24591" y="12274"/>
                    </a:cubicBezTo>
                    <a:cubicBezTo>
                      <a:pt x="27734" y="9931"/>
                      <a:pt x="28305" y="5521"/>
                      <a:pt x="26019" y="2406"/>
                    </a:cubicBezTo>
                    <a:cubicBezTo>
                      <a:pt x="24020" y="-203"/>
                      <a:pt x="20495" y="-1128"/>
                      <a:pt x="17543" y="178"/>
                    </a:cubicBezTo>
                    <a:close/>
                  </a:path>
                </a:pathLst>
              </a:custGeom>
              <a:solidFill>
                <a:srgbClr val="892E0A"/>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200B5353-0655-D10C-1071-64CA123CAD02}"/>
                  </a:ext>
                </a:extLst>
              </p:cNvPr>
              <p:cNvSpPr/>
              <p:nvPr/>
            </p:nvSpPr>
            <p:spPr>
              <a:xfrm>
                <a:off x="4918579" y="2644518"/>
                <a:ext cx="227529" cy="178988"/>
              </a:xfrm>
              <a:custGeom>
                <a:avLst/>
                <a:gdLst>
                  <a:gd name="connsiteX0" fmla="*/ 7643 w 262529"/>
                  <a:gd name="connsiteY0" fmla="*/ 36954 h 206521"/>
                  <a:gd name="connsiteX1" fmla="*/ 108036 w 262529"/>
                  <a:gd name="connsiteY1" fmla="*/ 15999 h 206521"/>
                  <a:gd name="connsiteX2" fmla="*/ 195857 w 262529"/>
                  <a:gd name="connsiteY2" fmla="*/ 21619 h 206521"/>
                  <a:gd name="connsiteX3" fmla="*/ 222527 w 262529"/>
                  <a:gd name="connsiteY3" fmla="*/ 56194 h 206521"/>
                  <a:gd name="connsiteX4" fmla="*/ 239005 w 262529"/>
                  <a:gd name="connsiteY4" fmla="*/ 102581 h 206521"/>
                  <a:gd name="connsiteX5" fmla="*/ 221765 w 262529"/>
                  <a:gd name="connsiteY5" fmla="*/ 192211 h 206521"/>
                  <a:gd name="connsiteX6" fmla="*/ 225480 w 262529"/>
                  <a:gd name="connsiteY6" fmla="*/ 205642 h 206521"/>
                  <a:gd name="connsiteX7" fmla="*/ 259484 w 262529"/>
                  <a:gd name="connsiteY7" fmla="*/ 125155 h 206521"/>
                  <a:gd name="connsiteX8" fmla="*/ 241863 w 262529"/>
                  <a:gd name="connsiteY8" fmla="*/ 68005 h 206521"/>
                  <a:gd name="connsiteX9" fmla="*/ 218241 w 262529"/>
                  <a:gd name="connsiteY9" fmla="*/ 21143 h 206521"/>
                  <a:gd name="connsiteX10" fmla="*/ 128896 w 262529"/>
                  <a:gd name="connsiteY10" fmla="*/ 473 h 206521"/>
                  <a:gd name="connsiteX11" fmla="*/ 3928 w 262529"/>
                  <a:gd name="connsiteY11" fmla="*/ 23714 h 206521"/>
                  <a:gd name="connsiteX12" fmla="*/ 7643 w 262529"/>
                  <a:gd name="connsiteY12" fmla="*/ 37144 h 20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2529" h="206521">
                    <a:moveTo>
                      <a:pt x="7643" y="36954"/>
                    </a:moveTo>
                    <a:cubicBezTo>
                      <a:pt x="40333" y="26657"/>
                      <a:pt x="73956" y="19637"/>
                      <a:pt x="108036" y="15999"/>
                    </a:cubicBezTo>
                    <a:cubicBezTo>
                      <a:pt x="135659" y="13141"/>
                      <a:pt x="170139" y="8379"/>
                      <a:pt x="195857" y="21619"/>
                    </a:cubicBezTo>
                    <a:cubicBezTo>
                      <a:pt x="208716" y="29410"/>
                      <a:pt x="218241" y="41745"/>
                      <a:pt x="222527" y="56194"/>
                    </a:cubicBezTo>
                    <a:cubicBezTo>
                      <a:pt x="228908" y="71434"/>
                      <a:pt x="234338" y="86893"/>
                      <a:pt x="239005" y="102581"/>
                    </a:cubicBezTo>
                    <a:cubicBezTo>
                      <a:pt x="247768" y="131156"/>
                      <a:pt x="258817" y="178781"/>
                      <a:pt x="221765" y="192211"/>
                    </a:cubicBezTo>
                    <a:cubicBezTo>
                      <a:pt x="213383" y="195259"/>
                      <a:pt x="217002" y="208785"/>
                      <a:pt x="225480" y="205642"/>
                    </a:cubicBezTo>
                    <a:cubicBezTo>
                      <a:pt x="259008" y="193449"/>
                      <a:pt x="265770" y="156683"/>
                      <a:pt x="259484" y="125155"/>
                    </a:cubicBezTo>
                    <a:cubicBezTo>
                      <a:pt x="255102" y="105667"/>
                      <a:pt x="249197" y="86560"/>
                      <a:pt x="241863" y="68005"/>
                    </a:cubicBezTo>
                    <a:cubicBezTo>
                      <a:pt x="237195" y="50955"/>
                      <a:pt x="229195" y="35011"/>
                      <a:pt x="218241" y="21143"/>
                    </a:cubicBezTo>
                    <a:cubicBezTo>
                      <a:pt x="195857" y="-2385"/>
                      <a:pt x="158709" y="-1432"/>
                      <a:pt x="128896" y="473"/>
                    </a:cubicBezTo>
                    <a:cubicBezTo>
                      <a:pt x="86463" y="3197"/>
                      <a:pt x="44505" y="10998"/>
                      <a:pt x="3928" y="23714"/>
                    </a:cubicBezTo>
                    <a:cubicBezTo>
                      <a:pt x="-4644" y="26381"/>
                      <a:pt x="-930" y="39811"/>
                      <a:pt x="7643" y="37144"/>
                    </a:cubicBezTo>
                    <a:close/>
                  </a:path>
                </a:pathLst>
              </a:custGeom>
              <a:solidFill>
                <a:srgbClr val="892E0A"/>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84001C5A-692F-1C88-BAA2-E971802E7ABF}"/>
                  </a:ext>
                </a:extLst>
              </p:cNvPr>
              <p:cNvSpPr/>
              <p:nvPr/>
            </p:nvSpPr>
            <p:spPr>
              <a:xfrm>
                <a:off x="5113320" y="2726898"/>
                <a:ext cx="22850" cy="75078"/>
              </a:xfrm>
              <a:custGeom>
                <a:avLst/>
                <a:gdLst>
                  <a:gd name="connsiteX0" fmla="*/ 10308 w 26365"/>
                  <a:gd name="connsiteY0" fmla="*/ 2385 h 86627"/>
                  <a:gd name="connsiteX1" fmla="*/ 14118 w 26365"/>
                  <a:gd name="connsiteY1" fmla="*/ 84396 h 86627"/>
                  <a:gd name="connsiteX2" fmla="*/ 23643 w 26365"/>
                  <a:gd name="connsiteY2" fmla="*/ 84396 h 86627"/>
                  <a:gd name="connsiteX3" fmla="*/ 23643 w 26365"/>
                  <a:gd name="connsiteY3" fmla="*/ 74871 h 86627"/>
                  <a:gd name="connsiteX4" fmla="*/ 22023 w 26365"/>
                  <a:gd name="connsiteY4" fmla="*/ 9815 h 86627"/>
                  <a:gd name="connsiteX5" fmla="*/ 9927 w 26365"/>
                  <a:gd name="connsiteY5" fmla="*/ 2766 h 8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65" h="86627">
                    <a:moveTo>
                      <a:pt x="10308" y="2385"/>
                    </a:moveTo>
                    <a:cubicBezTo>
                      <a:pt x="-5980" y="27760"/>
                      <a:pt x="-4456" y="60640"/>
                      <a:pt x="14118" y="84396"/>
                    </a:cubicBezTo>
                    <a:cubicBezTo>
                      <a:pt x="16785" y="86825"/>
                      <a:pt x="20976" y="86825"/>
                      <a:pt x="23643" y="84396"/>
                    </a:cubicBezTo>
                    <a:cubicBezTo>
                      <a:pt x="26024" y="81672"/>
                      <a:pt x="26024" y="77594"/>
                      <a:pt x="23643" y="74871"/>
                    </a:cubicBezTo>
                    <a:cubicBezTo>
                      <a:pt x="9641" y="55639"/>
                      <a:pt x="8974" y="29722"/>
                      <a:pt x="22023" y="9815"/>
                    </a:cubicBezTo>
                    <a:cubicBezTo>
                      <a:pt x="27072" y="2290"/>
                      <a:pt x="14975" y="-4663"/>
                      <a:pt x="9927" y="2766"/>
                    </a:cubicBezTo>
                    <a:close/>
                  </a:path>
                </a:pathLst>
              </a:custGeom>
              <a:solidFill>
                <a:srgbClr val="892E0A"/>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A49B14B5-FB36-3B4D-056F-2BF73B0BEDC7}"/>
                  </a:ext>
                </a:extLst>
              </p:cNvPr>
              <p:cNvSpPr/>
              <p:nvPr/>
            </p:nvSpPr>
            <p:spPr>
              <a:xfrm>
                <a:off x="4931575" y="2547944"/>
                <a:ext cx="262032" cy="214106"/>
              </a:xfrm>
              <a:custGeom>
                <a:avLst/>
                <a:gdLst>
                  <a:gd name="connsiteX0" fmla="*/ 7602 w 302340"/>
                  <a:gd name="connsiteY0" fmla="*/ 35798 h 247042"/>
                  <a:gd name="connsiteX1" fmla="*/ 127903 w 302340"/>
                  <a:gd name="connsiteY1" fmla="*/ 13795 h 247042"/>
                  <a:gd name="connsiteX2" fmla="*/ 231344 w 302340"/>
                  <a:gd name="connsiteY2" fmla="*/ 35798 h 247042"/>
                  <a:gd name="connsiteX3" fmla="*/ 261538 w 302340"/>
                  <a:gd name="connsiteY3" fmla="*/ 81804 h 247042"/>
                  <a:gd name="connsiteX4" fmla="*/ 284494 w 302340"/>
                  <a:gd name="connsiteY4" fmla="*/ 137430 h 247042"/>
                  <a:gd name="connsiteX5" fmla="*/ 243631 w 302340"/>
                  <a:gd name="connsiteY5" fmla="*/ 232680 h 247042"/>
                  <a:gd name="connsiteX6" fmla="*/ 243631 w 302340"/>
                  <a:gd name="connsiteY6" fmla="*/ 246586 h 247042"/>
                  <a:gd name="connsiteX7" fmla="*/ 301353 w 302340"/>
                  <a:gd name="connsiteY7" fmla="*/ 167433 h 247042"/>
                  <a:gd name="connsiteX8" fmla="*/ 252871 w 302340"/>
                  <a:gd name="connsiteY8" fmla="*/ 41227 h 247042"/>
                  <a:gd name="connsiteX9" fmla="*/ 151239 w 302340"/>
                  <a:gd name="connsiteY9" fmla="*/ -397 h 247042"/>
                  <a:gd name="connsiteX10" fmla="*/ 3887 w 302340"/>
                  <a:gd name="connsiteY10" fmla="*/ 22177 h 247042"/>
                  <a:gd name="connsiteX11" fmla="*/ 7602 w 302340"/>
                  <a:gd name="connsiteY11" fmla="*/ 35607 h 24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2340" h="247042">
                    <a:moveTo>
                      <a:pt x="7602" y="35798"/>
                    </a:moveTo>
                    <a:cubicBezTo>
                      <a:pt x="46540" y="23120"/>
                      <a:pt x="87002" y="15719"/>
                      <a:pt x="127903" y="13795"/>
                    </a:cubicBezTo>
                    <a:cubicBezTo>
                      <a:pt x="160954" y="12366"/>
                      <a:pt x="206293" y="9604"/>
                      <a:pt x="231344" y="35798"/>
                    </a:cubicBezTo>
                    <a:cubicBezTo>
                      <a:pt x="243250" y="49857"/>
                      <a:pt x="253347" y="65307"/>
                      <a:pt x="261538" y="81804"/>
                    </a:cubicBezTo>
                    <a:cubicBezTo>
                      <a:pt x="271825" y="99130"/>
                      <a:pt x="279541" y="117866"/>
                      <a:pt x="284494" y="137430"/>
                    </a:cubicBezTo>
                    <a:cubicBezTo>
                      <a:pt x="291637" y="169434"/>
                      <a:pt x="285922" y="227822"/>
                      <a:pt x="243631" y="232680"/>
                    </a:cubicBezTo>
                    <a:cubicBezTo>
                      <a:pt x="234773" y="233632"/>
                      <a:pt x="234678" y="247538"/>
                      <a:pt x="243631" y="246586"/>
                    </a:cubicBezTo>
                    <a:cubicBezTo>
                      <a:pt x="281731" y="242395"/>
                      <a:pt x="300305" y="202295"/>
                      <a:pt x="301353" y="167433"/>
                    </a:cubicBezTo>
                    <a:cubicBezTo>
                      <a:pt x="302686" y="121142"/>
                      <a:pt x="277635" y="78565"/>
                      <a:pt x="252871" y="41227"/>
                    </a:cubicBezTo>
                    <a:cubicBezTo>
                      <a:pt x="229153" y="5699"/>
                      <a:pt x="191339" y="-112"/>
                      <a:pt x="151239" y="-397"/>
                    </a:cubicBezTo>
                    <a:cubicBezTo>
                      <a:pt x="101233" y="-768"/>
                      <a:pt x="51493" y="6851"/>
                      <a:pt x="3887" y="22177"/>
                    </a:cubicBezTo>
                    <a:cubicBezTo>
                      <a:pt x="-4590" y="24845"/>
                      <a:pt x="-971" y="38370"/>
                      <a:pt x="7602" y="35607"/>
                    </a:cubicBezTo>
                    <a:close/>
                  </a:path>
                </a:pathLst>
              </a:custGeom>
              <a:solidFill>
                <a:srgbClr val="892E0A"/>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786A30A2-F146-9B04-D513-430F37B42748}"/>
                  </a:ext>
                </a:extLst>
              </p:cNvPr>
              <p:cNvSpPr/>
              <p:nvPr/>
            </p:nvSpPr>
            <p:spPr>
              <a:xfrm>
                <a:off x="5155784" y="2636268"/>
                <a:ext cx="26442" cy="91754"/>
              </a:xfrm>
              <a:custGeom>
                <a:avLst/>
                <a:gdLst>
                  <a:gd name="connsiteX0" fmla="*/ 15794 w 30510"/>
                  <a:gd name="connsiteY0" fmla="*/ 657 h 105868"/>
                  <a:gd name="connsiteX1" fmla="*/ -590 w 30510"/>
                  <a:gd name="connsiteY1" fmla="*/ 47615 h 105868"/>
                  <a:gd name="connsiteX2" fmla="*/ 5887 w 30510"/>
                  <a:gd name="connsiteY2" fmla="*/ 76762 h 105868"/>
                  <a:gd name="connsiteX3" fmla="*/ 17984 w 30510"/>
                  <a:gd name="connsiteY3" fmla="*/ 103242 h 105868"/>
                  <a:gd name="connsiteX4" fmla="*/ 27509 w 30510"/>
                  <a:gd name="connsiteY4" fmla="*/ 93717 h 105868"/>
                  <a:gd name="connsiteX5" fmla="*/ 22747 w 30510"/>
                  <a:gd name="connsiteY5" fmla="*/ 84192 h 105868"/>
                  <a:gd name="connsiteX6" fmla="*/ 18651 w 30510"/>
                  <a:gd name="connsiteY6" fmla="*/ 72952 h 105868"/>
                  <a:gd name="connsiteX7" fmla="*/ 12936 w 30510"/>
                  <a:gd name="connsiteY7" fmla="*/ 48282 h 105868"/>
                  <a:gd name="connsiteX8" fmla="*/ 25319 w 30510"/>
                  <a:gd name="connsiteY8" fmla="*/ 11230 h 105868"/>
                  <a:gd name="connsiteX9" fmla="*/ 15794 w 30510"/>
                  <a:gd name="connsiteY9" fmla="*/ 1705 h 10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10" h="105868">
                    <a:moveTo>
                      <a:pt x="15794" y="657"/>
                    </a:moveTo>
                    <a:cubicBezTo>
                      <a:pt x="3506" y="13030"/>
                      <a:pt x="-2495" y="30290"/>
                      <a:pt x="-590" y="47615"/>
                    </a:cubicBezTo>
                    <a:cubicBezTo>
                      <a:pt x="363" y="57569"/>
                      <a:pt x="2458" y="67361"/>
                      <a:pt x="5887" y="76762"/>
                    </a:cubicBezTo>
                    <a:cubicBezTo>
                      <a:pt x="8078" y="86306"/>
                      <a:pt x="12269" y="95307"/>
                      <a:pt x="17984" y="103242"/>
                    </a:cubicBezTo>
                    <a:cubicBezTo>
                      <a:pt x="23985" y="109909"/>
                      <a:pt x="33891" y="100003"/>
                      <a:pt x="27509" y="93717"/>
                    </a:cubicBezTo>
                    <a:cubicBezTo>
                      <a:pt x="25413" y="90840"/>
                      <a:pt x="23794" y="87621"/>
                      <a:pt x="22747" y="84192"/>
                    </a:cubicBezTo>
                    <a:cubicBezTo>
                      <a:pt x="21318" y="80477"/>
                      <a:pt x="19889" y="76762"/>
                      <a:pt x="18651" y="72952"/>
                    </a:cubicBezTo>
                    <a:cubicBezTo>
                      <a:pt x="15794" y="64989"/>
                      <a:pt x="13889" y="56702"/>
                      <a:pt x="12936" y="48282"/>
                    </a:cubicBezTo>
                    <a:cubicBezTo>
                      <a:pt x="11126" y="34681"/>
                      <a:pt x="15698" y="21012"/>
                      <a:pt x="25319" y="11230"/>
                    </a:cubicBezTo>
                    <a:cubicBezTo>
                      <a:pt x="31891" y="5134"/>
                      <a:pt x="21985" y="-4772"/>
                      <a:pt x="15794" y="1705"/>
                    </a:cubicBezTo>
                    <a:close/>
                  </a:path>
                </a:pathLst>
              </a:custGeom>
              <a:solidFill>
                <a:srgbClr val="892E0A"/>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AF7292CC-CD50-16D5-29A1-ED3BC9B0CFD3}"/>
                  </a:ext>
                </a:extLst>
              </p:cNvPr>
              <p:cNvSpPr/>
              <p:nvPr/>
            </p:nvSpPr>
            <p:spPr>
              <a:xfrm>
                <a:off x="4544890" y="3079231"/>
                <a:ext cx="1251846" cy="1168777"/>
              </a:xfrm>
              <a:custGeom>
                <a:avLst/>
                <a:gdLst>
                  <a:gd name="connsiteX0" fmla="*/ 1178813 w 1444415"/>
                  <a:gd name="connsiteY0" fmla="*/ 1275302 h 1348568"/>
                  <a:gd name="connsiteX1" fmla="*/ 82296 w 1444415"/>
                  <a:gd name="connsiteY1" fmla="*/ 1178147 h 1348568"/>
                  <a:gd name="connsiteX2" fmla="*/ 1428 w 1444415"/>
                  <a:gd name="connsiteY2" fmla="*/ 1032890 h 1348568"/>
                  <a:gd name="connsiteX3" fmla="*/ 338328 w 1444415"/>
                  <a:gd name="connsiteY3" fmla="*/ 15811 h 1348568"/>
                  <a:gd name="connsiteX4" fmla="*/ 731710 w 1444415"/>
                  <a:gd name="connsiteY4" fmla="*/ 17716 h 1348568"/>
                  <a:gd name="connsiteX5" fmla="*/ 693039 w 1444415"/>
                  <a:gd name="connsiteY5" fmla="*/ 460629 h 1348568"/>
                  <a:gd name="connsiteX6" fmla="*/ 674846 w 1444415"/>
                  <a:gd name="connsiteY6" fmla="*/ 640841 h 1348568"/>
                  <a:gd name="connsiteX7" fmla="*/ 1188148 w 1444415"/>
                  <a:gd name="connsiteY7" fmla="*/ 349757 h 1348568"/>
                  <a:gd name="connsiteX8" fmla="*/ 1382363 w 1444415"/>
                  <a:gd name="connsiteY8" fmla="*/ 274700 h 1348568"/>
                  <a:gd name="connsiteX9" fmla="*/ 1424082 w 1444415"/>
                  <a:gd name="connsiteY9" fmla="*/ 433673 h 1348568"/>
                  <a:gd name="connsiteX10" fmla="*/ 1438846 w 1444415"/>
                  <a:gd name="connsiteY10" fmla="*/ 618648 h 1348568"/>
                  <a:gd name="connsiteX11" fmla="*/ 1159192 w 1444415"/>
                  <a:gd name="connsiteY11" fmla="*/ 1303877 h 1348568"/>
                  <a:gd name="connsiteX12" fmla="*/ 1178813 w 1444415"/>
                  <a:gd name="connsiteY12" fmla="*/ 1275302 h 134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4415" h="1348568">
                    <a:moveTo>
                      <a:pt x="1178813" y="1275302"/>
                    </a:moveTo>
                    <a:cubicBezTo>
                      <a:pt x="774953" y="1385125"/>
                      <a:pt x="355568" y="1384458"/>
                      <a:pt x="82296" y="1178147"/>
                    </a:cubicBezTo>
                    <a:cubicBezTo>
                      <a:pt x="35433" y="1142714"/>
                      <a:pt x="-12192" y="1090040"/>
                      <a:pt x="1428" y="1032890"/>
                    </a:cubicBezTo>
                    <a:cubicBezTo>
                      <a:pt x="71818" y="738759"/>
                      <a:pt x="211931" y="290607"/>
                      <a:pt x="338328" y="15811"/>
                    </a:cubicBezTo>
                    <a:cubicBezTo>
                      <a:pt x="461295" y="-18003"/>
                      <a:pt x="604361" y="10382"/>
                      <a:pt x="731710" y="17716"/>
                    </a:cubicBezTo>
                    <a:cubicBezTo>
                      <a:pt x="731139" y="166173"/>
                      <a:pt x="718280" y="314325"/>
                      <a:pt x="693039" y="460629"/>
                    </a:cubicBezTo>
                    <a:cubicBezTo>
                      <a:pt x="683037" y="520350"/>
                      <a:pt x="671036" y="580453"/>
                      <a:pt x="674846" y="640841"/>
                    </a:cubicBezTo>
                    <a:cubicBezTo>
                      <a:pt x="834294" y="524599"/>
                      <a:pt x="1006506" y="426939"/>
                      <a:pt x="1188148" y="349757"/>
                    </a:cubicBezTo>
                    <a:cubicBezTo>
                      <a:pt x="1218914" y="336899"/>
                      <a:pt x="1349026" y="273557"/>
                      <a:pt x="1382363" y="274700"/>
                    </a:cubicBezTo>
                    <a:cubicBezTo>
                      <a:pt x="1444847" y="275939"/>
                      <a:pt x="1400555" y="375665"/>
                      <a:pt x="1424082" y="433673"/>
                    </a:cubicBezTo>
                    <a:cubicBezTo>
                      <a:pt x="1447609" y="491680"/>
                      <a:pt x="1445894" y="556450"/>
                      <a:pt x="1438846" y="618648"/>
                    </a:cubicBezTo>
                    <a:cubicBezTo>
                      <a:pt x="1410271" y="866298"/>
                      <a:pt x="1302258" y="1099756"/>
                      <a:pt x="1159192" y="1303877"/>
                    </a:cubicBezTo>
                    <a:cubicBezTo>
                      <a:pt x="1124616" y="1353407"/>
                      <a:pt x="1195482" y="1217295"/>
                      <a:pt x="1178813" y="1275302"/>
                    </a:cubicBezTo>
                    <a:close/>
                  </a:path>
                </a:pathLst>
              </a:custGeom>
              <a:solidFill>
                <a:srgbClr val="FFCA5F"/>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CE5A4C5E-1904-4AA7-E647-48A414ED53FB}"/>
                  </a:ext>
                </a:extLst>
              </p:cNvPr>
              <p:cNvSpPr/>
              <p:nvPr/>
            </p:nvSpPr>
            <p:spPr>
              <a:xfrm>
                <a:off x="6573408" y="3605486"/>
                <a:ext cx="889439" cy="1104445"/>
              </a:xfrm>
              <a:custGeom>
                <a:avLst/>
                <a:gdLst>
                  <a:gd name="connsiteX0" fmla="*/ 958518 w 1026260"/>
                  <a:gd name="connsiteY0" fmla="*/ 740960 h 1274340"/>
                  <a:gd name="connsiteX1" fmla="*/ 935181 w 1026260"/>
                  <a:gd name="connsiteY1" fmla="*/ 1193111 h 1274340"/>
                  <a:gd name="connsiteX2" fmla="*/ 276051 w 1026260"/>
                  <a:gd name="connsiteY2" fmla="*/ 1232831 h 1274340"/>
                  <a:gd name="connsiteX3" fmla="*/ 11256 w 1026260"/>
                  <a:gd name="connsiteY3" fmla="*/ 933746 h 1274340"/>
                  <a:gd name="connsiteX4" fmla="*/ 20781 w 1026260"/>
                  <a:gd name="connsiteY4" fmla="*/ 675523 h 1274340"/>
                  <a:gd name="connsiteX5" fmla="*/ 309198 w 1026260"/>
                  <a:gd name="connsiteY5" fmla="*/ 287665 h 1274340"/>
                  <a:gd name="connsiteX6" fmla="*/ 512366 w 1026260"/>
                  <a:gd name="connsiteY6" fmla="*/ 28013 h 1274340"/>
                  <a:gd name="connsiteX7" fmla="*/ 958518 w 1026260"/>
                  <a:gd name="connsiteY7" fmla="*/ 740960 h 127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6260" h="1274340">
                    <a:moveTo>
                      <a:pt x="958518" y="740960"/>
                    </a:moveTo>
                    <a:cubicBezTo>
                      <a:pt x="1009572" y="861641"/>
                      <a:pt x="1089677" y="983276"/>
                      <a:pt x="935181" y="1193111"/>
                    </a:cubicBezTo>
                    <a:cubicBezTo>
                      <a:pt x="853171" y="1304554"/>
                      <a:pt x="404925" y="1283409"/>
                      <a:pt x="276051" y="1232831"/>
                    </a:cubicBezTo>
                    <a:cubicBezTo>
                      <a:pt x="147178" y="1182253"/>
                      <a:pt x="43832" y="1068239"/>
                      <a:pt x="11256" y="933746"/>
                    </a:cubicBezTo>
                    <a:cubicBezTo>
                      <a:pt x="-9223" y="849164"/>
                      <a:pt x="-2459" y="759438"/>
                      <a:pt x="20781" y="675523"/>
                    </a:cubicBezTo>
                    <a:cubicBezTo>
                      <a:pt x="62596" y="523123"/>
                      <a:pt x="166800" y="363198"/>
                      <a:pt x="309198" y="287665"/>
                    </a:cubicBezTo>
                    <a:cubicBezTo>
                      <a:pt x="436643" y="220037"/>
                      <a:pt x="439119" y="-95621"/>
                      <a:pt x="512366" y="28013"/>
                    </a:cubicBezTo>
                    <a:cubicBezTo>
                      <a:pt x="572755" y="130217"/>
                      <a:pt x="914226" y="636280"/>
                      <a:pt x="958518" y="740960"/>
                    </a:cubicBezTo>
                    <a:close/>
                  </a:path>
                </a:pathLst>
              </a:custGeom>
              <a:solidFill>
                <a:srgbClr val="FFCA5F"/>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5FA56788-0315-5D16-4E95-5C18E8C06779}"/>
                  </a:ext>
                </a:extLst>
              </p:cNvPr>
              <p:cNvSpPr/>
              <p:nvPr/>
            </p:nvSpPr>
            <p:spPr>
              <a:xfrm>
                <a:off x="6126993" y="2471661"/>
                <a:ext cx="481044" cy="649348"/>
              </a:xfrm>
              <a:custGeom>
                <a:avLst/>
                <a:gdLst>
                  <a:gd name="connsiteX0" fmla="*/ -485 w 555042"/>
                  <a:gd name="connsiteY0" fmla="*/ 190967 h 749236"/>
                  <a:gd name="connsiteX1" fmla="*/ 97432 w 555042"/>
                  <a:gd name="connsiteY1" fmla="*/ 23423 h 749236"/>
                  <a:gd name="connsiteX2" fmla="*/ 286312 w 555042"/>
                  <a:gd name="connsiteY2" fmla="*/ 33995 h 749236"/>
                  <a:gd name="connsiteX3" fmla="*/ 368608 w 555042"/>
                  <a:gd name="connsiteY3" fmla="*/ 118197 h 749236"/>
                  <a:gd name="connsiteX4" fmla="*/ 439665 w 555042"/>
                  <a:gd name="connsiteY4" fmla="*/ 154772 h 749236"/>
                  <a:gd name="connsiteX5" fmla="*/ 508339 w 555042"/>
                  <a:gd name="connsiteY5" fmla="*/ 321936 h 749236"/>
                  <a:gd name="connsiteX6" fmla="*/ 503197 w 555042"/>
                  <a:gd name="connsiteY6" fmla="*/ 346415 h 749236"/>
                  <a:gd name="connsiteX7" fmla="*/ 542820 w 555042"/>
                  <a:gd name="connsiteY7" fmla="*/ 421568 h 749236"/>
                  <a:gd name="connsiteX8" fmla="*/ 534344 w 555042"/>
                  <a:gd name="connsiteY8" fmla="*/ 536439 h 749236"/>
                  <a:gd name="connsiteX9" fmla="*/ 446332 w 555042"/>
                  <a:gd name="connsiteY9" fmla="*/ 617497 h 749236"/>
                  <a:gd name="connsiteX10" fmla="*/ 381181 w 555042"/>
                  <a:gd name="connsiteY10" fmla="*/ 665122 h 749236"/>
                  <a:gd name="connsiteX11" fmla="*/ 314506 w 555042"/>
                  <a:gd name="connsiteY11" fmla="*/ 736464 h 749236"/>
                  <a:gd name="connsiteX12" fmla="*/ 260309 w 555042"/>
                  <a:gd name="connsiteY12" fmla="*/ 748084 h 749236"/>
                  <a:gd name="connsiteX13" fmla="*/ 232401 w 555042"/>
                  <a:gd name="connsiteY13" fmla="*/ 745894 h 749236"/>
                  <a:gd name="connsiteX14" fmla="*/ 213351 w 555042"/>
                  <a:gd name="connsiteY14" fmla="*/ 730559 h 749236"/>
                  <a:gd name="connsiteX15" fmla="*/ 166393 w 555042"/>
                  <a:gd name="connsiteY15" fmla="*/ 607591 h 749236"/>
                  <a:gd name="connsiteX16" fmla="*/ 148581 w 555042"/>
                  <a:gd name="connsiteY16" fmla="*/ 475574 h 749236"/>
                  <a:gd name="connsiteX17" fmla="*/ 84097 w 555042"/>
                  <a:gd name="connsiteY17" fmla="*/ 342891 h 749236"/>
                  <a:gd name="connsiteX18" fmla="*/ 16279 w 555042"/>
                  <a:gd name="connsiteY18" fmla="*/ 271263 h 749236"/>
                  <a:gd name="connsiteX19" fmla="*/ -485 w 555042"/>
                  <a:gd name="connsiteY19" fmla="*/ 190967 h 749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042" h="749236">
                    <a:moveTo>
                      <a:pt x="-485" y="190967"/>
                    </a:moveTo>
                    <a:cubicBezTo>
                      <a:pt x="4087" y="123816"/>
                      <a:pt x="39615" y="57617"/>
                      <a:pt x="97432" y="23423"/>
                    </a:cubicBezTo>
                    <a:cubicBezTo>
                      <a:pt x="155248" y="-10772"/>
                      <a:pt x="234591" y="-8962"/>
                      <a:pt x="286312" y="33995"/>
                    </a:cubicBezTo>
                    <a:cubicBezTo>
                      <a:pt x="316601" y="59141"/>
                      <a:pt x="336319" y="95717"/>
                      <a:pt x="368608" y="118197"/>
                    </a:cubicBezTo>
                    <a:cubicBezTo>
                      <a:pt x="390515" y="133341"/>
                      <a:pt x="416804" y="141056"/>
                      <a:pt x="439665" y="154772"/>
                    </a:cubicBezTo>
                    <a:cubicBezTo>
                      <a:pt x="495767" y="190215"/>
                      <a:pt x="523294" y="257281"/>
                      <a:pt x="508339" y="321936"/>
                    </a:cubicBezTo>
                    <a:cubicBezTo>
                      <a:pt x="505769" y="329890"/>
                      <a:pt x="504054" y="338091"/>
                      <a:pt x="503197" y="346415"/>
                    </a:cubicBezTo>
                    <a:cubicBezTo>
                      <a:pt x="502149" y="374990"/>
                      <a:pt x="528914" y="396326"/>
                      <a:pt x="542820" y="421568"/>
                    </a:cubicBezTo>
                    <a:cubicBezTo>
                      <a:pt x="561870" y="456810"/>
                      <a:pt x="555298" y="502054"/>
                      <a:pt x="534344" y="536439"/>
                    </a:cubicBezTo>
                    <a:cubicBezTo>
                      <a:pt x="513388" y="570824"/>
                      <a:pt x="480337" y="595875"/>
                      <a:pt x="446332" y="617497"/>
                    </a:cubicBezTo>
                    <a:cubicBezTo>
                      <a:pt x="422710" y="630651"/>
                      <a:pt x="400898" y="646643"/>
                      <a:pt x="381181" y="665122"/>
                    </a:cubicBezTo>
                    <a:cubicBezTo>
                      <a:pt x="358607" y="688839"/>
                      <a:pt x="343653" y="721414"/>
                      <a:pt x="314506" y="736464"/>
                    </a:cubicBezTo>
                    <a:cubicBezTo>
                      <a:pt x="297362" y="743836"/>
                      <a:pt x="278978" y="747790"/>
                      <a:pt x="260309" y="748084"/>
                    </a:cubicBezTo>
                    <a:cubicBezTo>
                      <a:pt x="250975" y="749570"/>
                      <a:pt x="241355" y="748818"/>
                      <a:pt x="232401" y="745894"/>
                    </a:cubicBezTo>
                    <a:cubicBezTo>
                      <a:pt x="224875" y="742427"/>
                      <a:pt x="218304" y="737159"/>
                      <a:pt x="213351" y="730559"/>
                    </a:cubicBezTo>
                    <a:cubicBezTo>
                      <a:pt x="184776" y="696364"/>
                      <a:pt x="172774" y="651597"/>
                      <a:pt x="166393" y="607591"/>
                    </a:cubicBezTo>
                    <a:cubicBezTo>
                      <a:pt x="160011" y="563585"/>
                      <a:pt x="158582" y="518818"/>
                      <a:pt x="148581" y="475574"/>
                    </a:cubicBezTo>
                    <a:cubicBezTo>
                      <a:pt x="137246" y="427082"/>
                      <a:pt x="115244" y="381743"/>
                      <a:pt x="84097" y="342891"/>
                    </a:cubicBezTo>
                    <a:cubicBezTo>
                      <a:pt x="63141" y="316888"/>
                      <a:pt x="32376" y="301076"/>
                      <a:pt x="16279" y="271263"/>
                    </a:cubicBezTo>
                    <a:cubicBezTo>
                      <a:pt x="3134" y="246641"/>
                      <a:pt x="-2676" y="218781"/>
                      <a:pt x="-485" y="190967"/>
                    </a:cubicBezTo>
                    <a:close/>
                  </a:path>
                </a:pathLst>
              </a:custGeom>
              <a:solidFill>
                <a:srgbClr val="010100"/>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FC9E05F8-BBEA-9146-E289-2DB40E3418D9}"/>
                  </a:ext>
                </a:extLst>
              </p:cNvPr>
              <p:cNvSpPr/>
              <p:nvPr/>
            </p:nvSpPr>
            <p:spPr>
              <a:xfrm>
                <a:off x="5934171" y="2667333"/>
                <a:ext cx="616041" cy="912829"/>
              </a:xfrm>
              <a:custGeom>
                <a:avLst/>
                <a:gdLst>
                  <a:gd name="connsiteX0" fmla="*/ 417451 w 710805"/>
                  <a:gd name="connsiteY0" fmla="*/ 1867 h 1053248"/>
                  <a:gd name="connsiteX1" fmla="*/ 249715 w 710805"/>
                  <a:gd name="connsiteY1" fmla="*/ 68542 h 1053248"/>
                  <a:gd name="connsiteX2" fmla="*/ 125319 w 710805"/>
                  <a:gd name="connsiteY2" fmla="*/ 372294 h 1053248"/>
                  <a:gd name="connsiteX3" fmla="*/ 159133 w 710805"/>
                  <a:gd name="connsiteY3" fmla="*/ 456400 h 1053248"/>
                  <a:gd name="connsiteX4" fmla="*/ 244096 w 710805"/>
                  <a:gd name="connsiteY4" fmla="*/ 487642 h 1053248"/>
                  <a:gd name="connsiteX5" fmla="*/ 198566 w 710805"/>
                  <a:gd name="connsiteY5" fmla="*/ 642328 h 1053248"/>
                  <a:gd name="connsiteX6" fmla="*/ 41214 w 710805"/>
                  <a:gd name="connsiteY6" fmla="*/ 699478 h 1053248"/>
                  <a:gd name="connsiteX7" fmla="*/ 112365 w 710805"/>
                  <a:gd name="connsiteY7" fmla="*/ 1011327 h 1053248"/>
                  <a:gd name="connsiteX8" fmla="*/ 709868 w 710805"/>
                  <a:gd name="connsiteY8" fmla="*/ 837971 h 1053248"/>
                  <a:gd name="connsiteX9" fmla="*/ 486888 w 710805"/>
                  <a:gd name="connsiteY9" fmla="*/ 684333 h 1053248"/>
                  <a:gd name="connsiteX10" fmla="*/ 484983 w 710805"/>
                  <a:gd name="connsiteY10" fmla="*/ 401917 h 1053248"/>
                  <a:gd name="connsiteX11" fmla="*/ 506796 w 710805"/>
                  <a:gd name="connsiteY11" fmla="*/ 390296 h 1053248"/>
                  <a:gd name="connsiteX12" fmla="*/ 527464 w 710805"/>
                  <a:gd name="connsiteY12" fmla="*/ 400869 h 1053248"/>
                  <a:gd name="connsiteX13" fmla="*/ 604332 w 710805"/>
                  <a:gd name="connsiteY13" fmla="*/ 366294 h 1053248"/>
                  <a:gd name="connsiteX14" fmla="*/ 636050 w 710805"/>
                  <a:gd name="connsiteY14" fmla="*/ 311620 h 1053248"/>
                  <a:gd name="connsiteX15" fmla="*/ 603378 w 710805"/>
                  <a:gd name="connsiteY15" fmla="*/ 265328 h 1053248"/>
                  <a:gd name="connsiteX16" fmla="*/ 551754 w 710805"/>
                  <a:gd name="connsiteY16" fmla="*/ 275996 h 1053248"/>
                  <a:gd name="connsiteX17" fmla="*/ 532704 w 710805"/>
                  <a:gd name="connsiteY17" fmla="*/ 249517 h 1053248"/>
                  <a:gd name="connsiteX18" fmla="*/ 535846 w 710805"/>
                  <a:gd name="connsiteY18" fmla="*/ 215608 h 1053248"/>
                  <a:gd name="connsiteX19" fmla="*/ 446216 w 710805"/>
                  <a:gd name="connsiteY19" fmla="*/ 14726 h 1053248"/>
                  <a:gd name="connsiteX20" fmla="*/ 417451 w 710805"/>
                  <a:gd name="connsiteY20" fmla="*/ 1867 h 105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10805" h="1053248">
                    <a:moveTo>
                      <a:pt x="417451" y="1867"/>
                    </a:moveTo>
                    <a:cubicBezTo>
                      <a:pt x="355728" y="-9563"/>
                      <a:pt x="293626" y="23489"/>
                      <a:pt x="249715" y="68542"/>
                    </a:cubicBezTo>
                    <a:cubicBezTo>
                      <a:pt x="177516" y="143599"/>
                      <a:pt x="119985" y="268567"/>
                      <a:pt x="125319" y="372294"/>
                    </a:cubicBezTo>
                    <a:cubicBezTo>
                      <a:pt x="125510" y="403612"/>
                      <a:pt x="137607" y="433683"/>
                      <a:pt x="159133" y="456400"/>
                    </a:cubicBezTo>
                    <a:cubicBezTo>
                      <a:pt x="179993" y="478117"/>
                      <a:pt x="215140" y="484975"/>
                      <a:pt x="244096" y="487642"/>
                    </a:cubicBezTo>
                    <a:cubicBezTo>
                      <a:pt x="234571" y="534600"/>
                      <a:pt x="233046" y="615087"/>
                      <a:pt x="198566" y="642328"/>
                    </a:cubicBezTo>
                    <a:cubicBezTo>
                      <a:pt x="164085" y="669569"/>
                      <a:pt x="68835" y="696430"/>
                      <a:pt x="41214" y="699478"/>
                    </a:cubicBezTo>
                    <a:cubicBezTo>
                      <a:pt x="9876" y="726243"/>
                      <a:pt x="-63561" y="922458"/>
                      <a:pt x="112365" y="1011327"/>
                    </a:cubicBezTo>
                    <a:cubicBezTo>
                      <a:pt x="197423" y="1054380"/>
                      <a:pt x="426690" y="1128960"/>
                      <a:pt x="709868" y="837971"/>
                    </a:cubicBezTo>
                    <a:cubicBezTo>
                      <a:pt x="654623" y="796443"/>
                      <a:pt x="492127" y="753294"/>
                      <a:pt x="486888" y="684333"/>
                    </a:cubicBezTo>
                    <a:cubicBezTo>
                      <a:pt x="480316" y="596704"/>
                      <a:pt x="454122" y="484308"/>
                      <a:pt x="484983" y="401917"/>
                    </a:cubicBezTo>
                    <a:cubicBezTo>
                      <a:pt x="489078" y="393821"/>
                      <a:pt x="497842" y="389163"/>
                      <a:pt x="506796" y="390296"/>
                    </a:cubicBezTo>
                    <a:cubicBezTo>
                      <a:pt x="513940" y="393364"/>
                      <a:pt x="520797" y="396897"/>
                      <a:pt x="527464" y="400869"/>
                    </a:cubicBezTo>
                    <a:cubicBezTo>
                      <a:pt x="555087" y="412775"/>
                      <a:pt x="584614" y="388773"/>
                      <a:pt x="604332" y="366294"/>
                    </a:cubicBezTo>
                    <a:cubicBezTo>
                      <a:pt x="618524" y="350291"/>
                      <a:pt x="632907" y="332861"/>
                      <a:pt x="636050" y="311620"/>
                    </a:cubicBezTo>
                    <a:cubicBezTo>
                      <a:pt x="639192" y="290379"/>
                      <a:pt x="624810" y="265519"/>
                      <a:pt x="603378" y="265328"/>
                    </a:cubicBezTo>
                    <a:cubicBezTo>
                      <a:pt x="585567" y="265328"/>
                      <a:pt x="568803" y="281426"/>
                      <a:pt x="551754" y="275996"/>
                    </a:cubicBezTo>
                    <a:cubicBezTo>
                      <a:pt x="540895" y="271539"/>
                      <a:pt x="533465" y="261261"/>
                      <a:pt x="532704" y="249517"/>
                    </a:cubicBezTo>
                    <a:cubicBezTo>
                      <a:pt x="532227" y="238125"/>
                      <a:pt x="533275" y="226714"/>
                      <a:pt x="535846" y="215608"/>
                    </a:cubicBezTo>
                    <a:cubicBezTo>
                      <a:pt x="548705" y="132836"/>
                      <a:pt x="517368" y="61494"/>
                      <a:pt x="446216" y="14726"/>
                    </a:cubicBezTo>
                    <a:cubicBezTo>
                      <a:pt x="437454" y="8811"/>
                      <a:pt x="427738" y="4458"/>
                      <a:pt x="417451" y="1867"/>
                    </a:cubicBezTo>
                    <a:close/>
                  </a:path>
                </a:pathLst>
              </a:custGeom>
              <a:solidFill>
                <a:srgbClr val="FF9976"/>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85D1DD81-3B00-2924-4502-3546133FFE2B}"/>
                  </a:ext>
                </a:extLst>
              </p:cNvPr>
              <p:cNvSpPr/>
              <p:nvPr/>
            </p:nvSpPr>
            <p:spPr>
              <a:xfrm>
                <a:off x="6139978" y="2818660"/>
                <a:ext cx="71830" cy="119845"/>
              </a:xfrm>
              <a:custGeom>
                <a:avLst/>
                <a:gdLst>
                  <a:gd name="connsiteX0" fmla="*/ 19393 w 82879"/>
                  <a:gd name="connsiteY0" fmla="*/ 137871 h 138281"/>
                  <a:gd name="connsiteX1" fmla="*/ 18631 w 82879"/>
                  <a:gd name="connsiteY1" fmla="*/ 137871 h 138281"/>
                  <a:gd name="connsiteX2" fmla="*/ 3677 w 82879"/>
                  <a:gd name="connsiteY2" fmla="*/ 128346 h 138281"/>
                  <a:gd name="connsiteX3" fmla="*/ 248 w 82879"/>
                  <a:gd name="connsiteY3" fmla="*/ 103581 h 138281"/>
                  <a:gd name="connsiteX4" fmla="*/ 20726 w 82879"/>
                  <a:gd name="connsiteY4" fmla="*/ 75578 h 138281"/>
                  <a:gd name="connsiteX5" fmla="*/ 22632 w 82879"/>
                  <a:gd name="connsiteY5" fmla="*/ 73673 h 138281"/>
                  <a:gd name="connsiteX6" fmla="*/ 54827 w 82879"/>
                  <a:gd name="connsiteY6" fmla="*/ 36811 h 138281"/>
                  <a:gd name="connsiteX7" fmla="*/ 70828 w 82879"/>
                  <a:gd name="connsiteY7" fmla="*/ 4330 h 138281"/>
                  <a:gd name="connsiteX8" fmla="*/ 76924 w 82879"/>
                  <a:gd name="connsiteY8" fmla="*/ -365 h 138281"/>
                  <a:gd name="connsiteX9" fmla="*/ 77115 w 82879"/>
                  <a:gd name="connsiteY9" fmla="*/ -337 h 138281"/>
                  <a:gd name="connsiteX10" fmla="*/ 81877 w 82879"/>
                  <a:gd name="connsiteY10" fmla="*/ 6026 h 138281"/>
                  <a:gd name="connsiteX11" fmla="*/ 81877 w 82879"/>
                  <a:gd name="connsiteY11" fmla="*/ 6045 h 138281"/>
                  <a:gd name="connsiteX12" fmla="*/ 63780 w 82879"/>
                  <a:gd name="connsiteY12" fmla="*/ 43478 h 138281"/>
                  <a:gd name="connsiteX13" fmla="*/ 30442 w 82879"/>
                  <a:gd name="connsiteY13" fmla="*/ 81578 h 138281"/>
                  <a:gd name="connsiteX14" fmla="*/ 28537 w 82879"/>
                  <a:gd name="connsiteY14" fmla="*/ 83483 h 138281"/>
                  <a:gd name="connsiteX15" fmla="*/ 10916 w 82879"/>
                  <a:gd name="connsiteY15" fmla="*/ 106724 h 138281"/>
                  <a:gd name="connsiteX16" fmla="*/ 13012 w 82879"/>
                  <a:gd name="connsiteY16" fmla="*/ 122154 h 138281"/>
                  <a:gd name="connsiteX17" fmla="*/ 20060 w 82879"/>
                  <a:gd name="connsiteY17" fmla="*/ 127012 h 138281"/>
                  <a:gd name="connsiteX18" fmla="*/ 24918 w 82879"/>
                  <a:gd name="connsiteY18" fmla="*/ 133299 h 138281"/>
                  <a:gd name="connsiteX19" fmla="*/ 19393 w 82879"/>
                  <a:gd name="connsiteY19" fmla="*/ 137871 h 13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879" h="138281">
                    <a:moveTo>
                      <a:pt x="19393" y="137871"/>
                    </a:moveTo>
                    <a:lnTo>
                      <a:pt x="18631" y="137871"/>
                    </a:lnTo>
                    <a:cubicBezTo>
                      <a:pt x="12535" y="137013"/>
                      <a:pt x="7011" y="133537"/>
                      <a:pt x="3677" y="128346"/>
                    </a:cubicBezTo>
                    <a:cubicBezTo>
                      <a:pt x="-894" y="120955"/>
                      <a:pt x="-2133" y="111944"/>
                      <a:pt x="248" y="103581"/>
                    </a:cubicBezTo>
                    <a:cubicBezTo>
                      <a:pt x="4534" y="92646"/>
                      <a:pt x="11583" y="82998"/>
                      <a:pt x="20726" y="75578"/>
                    </a:cubicBezTo>
                    <a:lnTo>
                      <a:pt x="22632" y="73673"/>
                    </a:lnTo>
                    <a:cubicBezTo>
                      <a:pt x="34348" y="62271"/>
                      <a:pt x="45111" y="49945"/>
                      <a:pt x="54827" y="36811"/>
                    </a:cubicBezTo>
                    <a:cubicBezTo>
                      <a:pt x="62732" y="27428"/>
                      <a:pt x="68162" y="16284"/>
                      <a:pt x="70828" y="4330"/>
                    </a:cubicBezTo>
                    <a:cubicBezTo>
                      <a:pt x="71209" y="1358"/>
                      <a:pt x="73972" y="-746"/>
                      <a:pt x="76924" y="-365"/>
                    </a:cubicBezTo>
                    <a:cubicBezTo>
                      <a:pt x="77019" y="-356"/>
                      <a:pt x="77019" y="-346"/>
                      <a:pt x="77115" y="-337"/>
                    </a:cubicBezTo>
                    <a:cubicBezTo>
                      <a:pt x="80162" y="101"/>
                      <a:pt x="82354" y="2950"/>
                      <a:pt x="81877" y="6026"/>
                    </a:cubicBezTo>
                    <a:cubicBezTo>
                      <a:pt x="81877" y="6026"/>
                      <a:pt x="81877" y="6035"/>
                      <a:pt x="81877" y="6045"/>
                    </a:cubicBezTo>
                    <a:cubicBezTo>
                      <a:pt x="78924" y="19799"/>
                      <a:pt x="72734" y="32639"/>
                      <a:pt x="63780" y="43478"/>
                    </a:cubicBezTo>
                    <a:cubicBezTo>
                      <a:pt x="53684" y="57042"/>
                      <a:pt x="42539" y="69777"/>
                      <a:pt x="30442" y="81578"/>
                    </a:cubicBezTo>
                    <a:lnTo>
                      <a:pt x="28537" y="83483"/>
                    </a:lnTo>
                    <a:cubicBezTo>
                      <a:pt x="20822" y="89684"/>
                      <a:pt x="14821" y="97657"/>
                      <a:pt x="10916" y="106724"/>
                    </a:cubicBezTo>
                    <a:cubicBezTo>
                      <a:pt x="9487" y="111934"/>
                      <a:pt x="10249" y="117516"/>
                      <a:pt x="13012" y="122154"/>
                    </a:cubicBezTo>
                    <a:cubicBezTo>
                      <a:pt x="14536" y="124726"/>
                      <a:pt x="17107" y="126508"/>
                      <a:pt x="20060" y="127012"/>
                    </a:cubicBezTo>
                    <a:cubicBezTo>
                      <a:pt x="23108" y="127403"/>
                      <a:pt x="25299" y="130223"/>
                      <a:pt x="24918" y="133299"/>
                    </a:cubicBezTo>
                    <a:cubicBezTo>
                      <a:pt x="24441" y="135976"/>
                      <a:pt x="22155" y="137909"/>
                      <a:pt x="19393" y="137871"/>
                    </a:cubicBezTo>
                    <a:close/>
                  </a:path>
                </a:pathLst>
              </a:custGeom>
              <a:solidFill>
                <a:srgbClr val="892E0A"/>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D2B51A4C-2CEF-5FD2-5BAD-5A11F27D433E}"/>
                  </a:ext>
                </a:extLst>
              </p:cNvPr>
              <p:cNvSpPr/>
              <p:nvPr/>
            </p:nvSpPr>
            <p:spPr>
              <a:xfrm>
                <a:off x="6149223" y="2986470"/>
                <a:ext cx="33448" cy="13950"/>
              </a:xfrm>
              <a:custGeom>
                <a:avLst/>
                <a:gdLst>
                  <a:gd name="connsiteX0" fmla="*/ 13584 w 38593"/>
                  <a:gd name="connsiteY0" fmla="*/ 15686 h 16096"/>
                  <a:gd name="connsiteX1" fmla="*/ 3297 w 38593"/>
                  <a:gd name="connsiteY1" fmla="*/ 14448 h 16096"/>
                  <a:gd name="connsiteX2" fmla="*/ -799 w 38593"/>
                  <a:gd name="connsiteY2" fmla="*/ 7685 h 16096"/>
                  <a:gd name="connsiteX3" fmla="*/ 5965 w 38593"/>
                  <a:gd name="connsiteY3" fmla="*/ 3589 h 16096"/>
                  <a:gd name="connsiteX4" fmla="*/ 28634 w 38593"/>
                  <a:gd name="connsiteY4" fmla="*/ 827 h 16096"/>
                  <a:gd name="connsiteX5" fmla="*/ 36444 w 38593"/>
                  <a:gd name="connsiteY5" fmla="*/ 1627 h 16096"/>
                  <a:gd name="connsiteX6" fmla="*/ 35587 w 38593"/>
                  <a:gd name="connsiteY6" fmla="*/ 9400 h 16096"/>
                  <a:gd name="connsiteX7" fmla="*/ 33872 w 38593"/>
                  <a:gd name="connsiteY7" fmla="*/ 10352 h 16096"/>
                  <a:gd name="connsiteX8" fmla="*/ 13584 w 38593"/>
                  <a:gd name="connsiteY8" fmla="*/ 15686 h 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93" h="16096">
                    <a:moveTo>
                      <a:pt x="13584" y="15686"/>
                    </a:moveTo>
                    <a:cubicBezTo>
                      <a:pt x="10155" y="15705"/>
                      <a:pt x="6631" y="15286"/>
                      <a:pt x="3297" y="14448"/>
                    </a:cubicBezTo>
                    <a:cubicBezTo>
                      <a:pt x="345" y="13657"/>
                      <a:pt x="-1465" y="10676"/>
                      <a:pt x="-799" y="7685"/>
                    </a:cubicBezTo>
                    <a:cubicBezTo>
                      <a:pt x="-36" y="4694"/>
                      <a:pt x="3011" y="2865"/>
                      <a:pt x="5965" y="3589"/>
                    </a:cubicBezTo>
                    <a:cubicBezTo>
                      <a:pt x="13584" y="5466"/>
                      <a:pt x="21681" y="4484"/>
                      <a:pt x="28634" y="827"/>
                    </a:cubicBezTo>
                    <a:cubicBezTo>
                      <a:pt x="31015" y="-1097"/>
                      <a:pt x="34444" y="-735"/>
                      <a:pt x="36444" y="1627"/>
                    </a:cubicBezTo>
                    <a:cubicBezTo>
                      <a:pt x="38350" y="3999"/>
                      <a:pt x="37968" y="7475"/>
                      <a:pt x="35587" y="9400"/>
                    </a:cubicBezTo>
                    <a:cubicBezTo>
                      <a:pt x="35110" y="9818"/>
                      <a:pt x="34540" y="10142"/>
                      <a:pt x="33872" y="10352"/>
                    </a:cubicBezTo>
                    <a:cubicBezTo>
                      <a:pt x="27682" y="13781"/>
                      <a:pt x="20728" y="15610"/>
                      <a:pt x="13584" y="15686"/>
                    </a:cubicBezTo>
                    <a:close/>
                  </a:path>
                </a:pathLst>
              </a:custGeom>
              <a:solidFill>
                <a:srgbClr val="892E0A"/>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AF350029-CF5F-9DC5-8EB4-2CB38344892B}"/>
                  </a:ext>
                </a:extLst>
              </p:cNvPr>
              <p:cNvSpPr/>
              <p:nvPr/>
            </p:nvSpPr>
            <p:spPr>
              <a:xfrm>
                <a:off x="6119010" y="2809353"/>
                <a:ext cx="22561" cy="35335"/>
              </a:xfrm>
              <a:custGeom>
                <a:avLst/>
                <a:gdLst>
                  <a:gd name="connsiteX0" fmla="*/ 22155 w 26031"/>
                  <a:gd name="connsiteY0" fmla="*/ 24118 h 40770"/>
                  <a:gd name="connsiteX1" fmla="*/ 3868 w 26031"/>
                  <a:gd name="connsiteY1" fmla="*/ 39930 h 40770"/>
                  <a:gd name="connsiteX2" fmla="*/ 1962 w 26031"/>
                  <a:gd name="connsiteY2" fmla="*/ 15832 h 40770"/>
                  <a:gd name="connsiteX3" fmla="*/ 20251 w 26031"/>
                  <a:gd name="connsiteY3" fmla="*/ 20 h 40770"/>
                  <a:gd name="connsiteX4" fmla="*/ 22155 w 26031"/>
                  <a:gd name="connsiteY4" fmla="*/ 24118 h 40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31" h="40770">
                    <a:moveTo>
                      <a:pt x="22155" y="24118"/>
                    </a:moveTo>
                    <a:cubicBezTo>
                      <a:pt x="17679" y="35168"/>
                      <a:pt x="9487" y="42216"/>
                      <a:pt x="3868" y="39930"/>
                    </a:cubicBezTo>
                    <a:cubicBezTo>
                      <a:pt x="-1751" y="37644"/>
                      <a:pt x="-2514" y="26880"/>
                      <a:pt x="1962" y="15832"/>
                    </a:cubicBezTo>
                    <a:cubicBezTo>
                      <a:pt x="6440" y="4783"/>
                      <a:pt x="14631" y="-2266"/>
                      <a:pt x="20251" y="20"/>
                    </a:cubicBezTo>
                    <a:cubicBezTo>
                      <a:pt x="25870" y="2306"/>
                      <a:pt x="26728" y="13070"/>
                      <a:pt x="22155" y="24118"/>
                    </a:cubicBezTo>
                    <a:close/>
                  </a:path>
                </a:pathLst>
              </a:custGeom>
              <a:solidFill>
                <a:srgbClr val="01010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43C657CA-6438-F500-1CE0-447665986A3C}"/>
                  </a:ext>
                </a:extLst>
              </p:cNvPr>
              <p:cNvSpPr/>
              <p:nvPr/>
            </p:nvSpPr>
            <p:spPr>
              <a:xfrm>
                <a:off x="6239360" y="2859417"/>
                <a:ext cx="25173" cy="39471"/>
              </a:xfrm>
              <a:custGeom>
                <a:avLst/>
                <a:gdLst>
                  <a:gd name="connsiteX0" fmla="*/ 24834 w 29045"/>
                  <a:gd name="connsiteY0" fmla="*/ 26932 h 45543"/>
                  <a:gd name="connsiteX1" fmla="*/ 4451 w 29045"/>
                  <a:gd name="connsiteY1" fmla="*/ 44649 h 45543"/>
                  <a:gd name="connsiteX2" fmla="*/ 2260 w 29045"/>
                  <a:gd name="connsiteY2" fmla="*/ 17788 h 45543"/>
                  <a:gd name="connsiteX3" fmla="*/ 22738 w 29045"/>
                  <a:gd name="connsiteY3" fmla="*/ 71 h 45543"/>
                  <a:gd name="connsiteX4" fmla="*/ 24834 w 29045"/>
                  <a:gd name="connsiteY4" fmla="*/ 26932 h 45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5" h="45543">
                    <a:moveTo>
                      <a:pt x="24834" y="26932"/>
                    </a:moveTo>
                    <a:cubicBezTo>
                      <a:pt x="19881" y="39315"/>
                      <a:pt x="10736" y="47220"/>
                      <a:pt x="4451" y="44649"/>
                    </a:cubicBezTo>
                    <a:cubicBezTo>
                      <a:pt x="-1836" y="42077"/>
                      <a:pt x="-2693" y="30075"/>
                      <a:pt x="2260" y="17788"/>
                    </a:cubicBezTo>
                    <a:cubicBezTo>
                      <a:pt x="7212" y="5500"/>
                      <a:pt x="16452" y="-2500"/>
                      <a:pt x="22738" y="71"/>
                    </a:cubicBezTo>
                    <a:cubicBezTo>
                      <a:pt x="29025" y="2643"/>
                      <a:pt x="29882" y="14645"/>
                      <a:pt x="24834" y="26932"/>
                    </a:cubicBezTo>
                    <a:close/>
                  </a:path>
                </a:pathLst>
              </a:custGeom>
              <a:solidFill>
                <a:srgbClr val="010100"/>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23130E4E-F499-556B-D44B-E0B75B464173}"/>
                  </a:ext>
                </a:extLst>
              </p:cNvPr>
              <p:cNvSpPr/>
              <p:nvPr/>
            </p:nvSpPr>
            <p:spPr>
              <a:xfrm>
                <a:off x="6245535" y="2843701"/>
                <a:ext cx="47387" cy="49980"/>
              </a:xfrm>
              <a:custGeom>
                <a:avLst/>
                <a:gdLst>
                  <a:gd name="connsiteX0" fmla="*/ 48189 w 54677"/>
                  <a:gd name="connsiteY0" fmla="*/ 57259 h 57668"/>
                  <a:gd name="connsiteX1" fmla="*/ 43617 w 54677"/>
                  <a:gd name="connsiteY1" fmla="*/ 54877 h 57668"/>
                  <a:gd name="connsiteX2" fmla="*/ 755 w 54677"/>
                  <a:gd name="connsiteY2" fmla="*/ 9252 h 57668"/>
                  <a:gd name="connsiteX3" fmla="*/ 659 w 54677"/>
                  <a:gd name="connsiteY3" fmla="*/ 1309 h 57668"/>
                  <a:gd name="connsiteX4" fmla="*/ 7708 w 54677"/>
                  <a:gd name="connsiteY4" fmla="*/ 489 h 57668"/>
                  <a:gd name="connsiteX5" fmla="*/ 52761 w 54677"/>
                  <a:gd name="connsiteY5" fmla="*/ 48114 h 57668"/>
                  <a:gd name="connsiteX6" fmla="*/ 51332 w 54677"/>
                  <a:gd name="connsiteY6" fmla="*/ 55801 h 57668"/>
                  <a:gd name="connsiteX7" fmla="*/ 51332 w 54677"/>
                  <a:gd name="connsiteY7" fmla="*/ 55830 h 57668"/>
                  <a:gd name="connsiteX8" fmla="*/ 48189 w 54677"/>
                  <a:gd name="connsiteY8" fmla="*/ 57259 h 5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77" h="57668">
                    <a:moveTo>
                      <a:pt x="48189" y="57259"/>
                    </a:moveTo>
                    <a:cubicBezTo>
                      <a:pt x="46380" y="57268"/>
                      <a:pt x="44665" y="56373"/>
                      <a:pt x="43617" y="54877"/>
                    </a:cubicBezTo>
                    <a:cubicBezTo>
                      <a:pt x="31615" y="37694"/>
                      <a:pt x="17137" y="22330"/>
                      <a:pt x="755" y="9252"/>
                    </a:cubicBezTo>
                    <a:cubicBezTo>
                      <a:pt x="-1436" y="7100"/>
                      <a:pt x="-1531" y="3537"/>
                      <a:pt x="659" y="1309"/>
                    </a:cubicBezTo>
                    <a:cubicBezTo>
                      <a:pt x="2468" y="-625"/>
                      <a:pt x="5422" y="-968"/>
                      <a:pt x="7708" y="489"/>
                    </a:cubicBezTo>
                    <a:cubicBezTo>
                      <a:pt x="24948" y="14129"/>
                      <a:pt x="40093" y="30160"/>
                      <a:pt x="52761" y="48114"/>
                    </a:cubicBezTo>
                    <a:cubicBezTo>
                      <a:pt x="54476" y="50619"/>
                      <a:pt x="53904" y="54067"/>
                      <a:pt x="51332" y="55801"/>
                    </a:cubicBezTo>
                    <a:cubicBezTo>
                      <a:pt x="51332" y="55810"/>
                      <a:pt x="51332" y="55820"/>
                      <a:pt x="51332" y="55830"/>
                    </a:cubicBezTo>
                    <a:cubicBezTo>
                      <a:pt x="50475" y="56668"/>
                      <a:pt x="49332" y="57173"/>
                      <a:pt x="48189" y="57259"/>
                    </a:cubicBezTo>
                    <a:close/>
                  </a:path>
                </a:pathLst>
              </a:custGeom>
              <a:solidFill>
                <a:srgbClr val="010100"/>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8140649B-5FA2-7405-0B68-9B53007E0927}"/>
                  </a:ext>
                </a:extLst>
              </p:cNvPr>
              <p:cNvSpPr/>
              <p:nvPr/>
            </p:nvSpPr>
            <p:spPr>
              <a:xfrm>
                <a:off x="6120944" y="2798100"/>
                <a:ext cx="40832" cy="41426"/>
              </a:xfrm>
              <a:custGeom>
                <a:avLst/>
                <a:gdLst>
                  <a:gd name="connsiteX0" fmla="*/ 40975 w 47113"/>
                  <a:gd name="connsiteY0" fmla="*/ 46913 h 47799"/>
                  <a:gd name="connsiteX1" fmla="*/ 36308 w 47113"/>
                  <a:gd name="connsiteY1" fmla="*/ 44436 h 47799"/>
                  <a:gd name="connsiteX2" fmla="*/ 1446 w 47113"/>
                  <a:gd name="connsiteY2" fmla="*/ 9765 h 47799"/>
                  <a:gd name="connsiteX3" fmla="*/ 17 w 47113"/>
                  <a:gd name="connsiteY3" fmla="*/ 2050 h 47799"/>
                  <a:gd name="connsiteX4" fmla="*/ 7638 w 47113"/>
                  <a:gd name="connsiteY4" fmla="*/ 516 h 47799"/>
                  <a:gd name="connsiteX5" fmla="*/ 7828 w 47113"/>
                  <a:gd name="connsiteY5" fmla="*/ 621 h 47799"/>
                  <a:gd name="connsiteX6" fmla="*/ 45261 w 47113"/>
                  <a:gd name="connsiteY6" fmla="*/ 38721 h 47799"/>
                  <a:gd name="connsiteX7" fmla="*/ 43547 w 47113"/>
                  <a:gd name="connsiteY7" fmla="*/ 46494 h 47799"/>
                  <a:gd name="connsiteX8" fmla="*/ 40594 w 47113"/>
                  <a:gd name="connsiteY8" fmla="*/ 47389 h 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13" h="47799">
                    <a:moveTo>
                      <a:pt x="40975" y="46913"/>
                    </a:moveTo>
                    <a:cubicBezTo>
                      <a:pt x="39069" y="46913"/>
                      <a:pt x="37356" y="45989"/>
                      <a:pt x="36308" y="44436"/>
                    </a:cubicBezTo>
                    <a:cubicBezTo>
                      <a:pt x="26974" y="30777"/>
                      <a:pt x="15162" y="19004"/>
                      <a:pt x="1446" y="9765"/>
                    </a:cubicBezTo>
                    <a:cubicBezTo>
                      <a:pt x="-1030" y="8003"/>
                      <a:pt x="-1697" y="4584"/>
                      <a:pt x="17" y="2050"/>
                    </a:cubicBezTo>
                    <a:cubicBezTo>
                      <a:pt x="1732" y="-493"/>
                      <a:pt x="5161" y="-1169"/>
                      <a:pt x="7638" y="516"/>
                    </a:cubicBezTo>
                    <a:cubicBezTo>
                      <a:pt x="7733" y="555"/>
                      <a:pt x="7733" y="583"/>
                      <a:pt x="7828" y="621"/>
                    </a:cubicBezTo>
                    <a:cubicBezTo>
                      <a:pt x="22591" y="10823"/>
                      <a:pt x="35356" y="23757"/>
                      <a:pt x="45261" y="38721"/>
                    </a:cubicBezTo>
                    <a:cubicBezTo>
                      <a:pt x="46976" y="41331"/>
                      <a:pt x="46213" y="44808"/>
                      <a:pt x="43547" y="46494"/>
                    </a:cubicBezTo>
                    <a:cubicBezTo>
                      <a:pt x="42689" y="47065"/>
                      <a:pt x="41641" y="47379"/>
                      <a:pt x="40594" y="47389"/>
                    </a:cubicBezTo>
                    <a:close/>
                  </a:path>
                </a:pathLst>
              </a:custGeom>
              <a:solidFill>
                <a:srgbClr val="010100"/>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26C1A4DC-4D03-ACB1-15D2-B9594633B54A}"/>
                  </a:ext>
                </a:extLst>
              </p:cNvPr>
              <p:cNvSpPr/>
              <p:nvPr/>
            </p:nvSpPr>
            <p:spPr>
              <a:xfrm>
                <a:off x="6271359" y="2786512"/>
                <a:ext cx="54061" cy="61550"/>
              </a:xfrm>
              <a:custGeom>
                <a:avLst/>
                <a:gdLst>
                  <a:gd name="connsiteX0" fmla="*/ 59350 w 62377"/>
                  <a:gd name="connsiteY0" fmla="*/ 69428 h 71018"/>
                  <a:gd name="connsiteX1" fmla="*/ 11725 w 62377"/>
                  <a:gd name="connsiteY1" fmla="*/ 39138 h 71018"/>
                  <a:gd name="connsiteX2" fmla="*/ 4009 w 62377"/>
                  <a:gd name="connsiteY2" fmla="*/ 2657 h 71018"/>
                  <a:gd name="connsiteX3" fmla="*/ 38299 w 62377"/>
                  <a:gd name="connsiteY3" fmla="*/ 17135 h 71018"/>
                  <a:gd name="connsiteX4" fmla="*/ 59350 w 62377"/>
                  <a:gd name="connsiteY4" fmla="*/ 69428 h 7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77" h="71018">
                    <a:moveTo>
                      <a:pt x="59350" y="69428"/>
                    </a:moveTo>
                    <a:cubicBezTo>
                      <a:pt x="52016" y="75428"/>
                      <a:pt x="27155" y="57521"/>
                      <a:pt x="11725" y="39138"/>
                    </a:cubicBezTo>
                    <a:cubicBezTo>
                      <a:pt x="-3706" y="20755"/>
                      <a:pt x="-3421" y="8753"/>
                      <a:pt x="4009" y="2657"/>
                    </a:cubicBezTo>
                    <a:cubicBezTo>
                      <a:pt x="11439" y="-3438"/>
                      <a:pt x="23059" y="-1343"/>
                      <a:pt x="38299" y="17135"/>
                    </a:cubicBezTo>
                    <a:cubicBezTo>
                      <a:pt x="53539" y="35614"/>
                      <a:pt x="66683" y="63331"/>
                      <a:pt x="59350" y="69428"/>
                    </a:cubicBezTo>
                    <a:close/>
                  </a:path>
                </a:pathLst>
              </a:custGeom>
              <a:solidFill>
                <a:srgbClr val="010100"/>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27445A2F-3013-2601-F36A-84B10FE2C5F0}"/>
                  </a:ext>
                </a:extLst>
              </p:cNvPr>
              <p:cNvSpPr/>
              <p:nvPr/>
            </p:nvSpPr>
            <p:spPr>
              <a:xfrm>
                <a:off x="6136401" y="2741266"/>
                <a:ext cx="58377" cy="32557"/>
              </a:xfrm>
              <a:custGeom>
                <a:avLst/>
                <a:gdLst>
                  <a:gd name="connsiteX0" fmla="*/ -768 w 67357"/>
                  <a:gd name="connsiteY0" fmla="*/ 28384 h 37565"/>
                  <a:gd name="connsiteX1" fmla="*/ 36285 w 67357"/>
                  <a:gd name="connsiteY1" fmla="*/ 1237 h 37565"/>
                  <a:gd name="connsiteX2" fmla="*/ 65907 w 67357"/>
                  <a:gd name="connsiteY2" fmla="*/ 11620 h 37565"/>
                  <a:gd name="connsiteX3" fmla="*/ 44762 w 67357"/>
                  <a:gd name="connsiteY3" fmla="*/ 34766 h 37565"/>
                  <a:gd name="connsiteX4" fmla="*/ -768 w 67357"/>
                  <a:gd name="connsiteY4" fmla="*/ 28384 h 3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57" h="37565">
                    <a:moveTo>
                      <a:pt x="-768" y="28384"/>
                    </a:moveTo>
                    <a:cubicBezTo>
                      <a:pt x="-3054" y="18859"/>
                      <a:pt x="18282" y="5905"/>
                      <a:pt x="36285" y="1237"/>
                    </a:cubicBezTo>
                    <a:cubicBezTo>
                      <a:pt x="54287" y="-3430"/>
                      <a:pt x="63621" y="2381"/>
                      <a:pt x="65907" y="11620"/>
                    </a:cubicBezTo>
                    <a:cubicBezTo>
                      <a:pt x="68193" y="20860"/>
                      <a:pt x="63145" y="30099"/>
                      <a:pt x="44762" y="34766"/>
                    </a:cubicBezTo>
                    <a:cubicBezTo>
                      <a:pt x="26378" y="39433"/>
                      <a:pt x="1518" y="37242"/>
                      <a:pt x="-768" y="28384"/>
                    </a:cubicBezTo>
                    <a:close/>
                  </a:path>
                </a:pathLst>
              </a:custGeom>
              <a:solidFill>
                <a:srgbClr val="010100"/>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05233AFA-5618-A30E-B893-B62DE332EBAE}"/>
                  </a:ext>
                </a:extLst>
              </p:cNvPr>
              <p:cNvSpPr/>
              <p:nvPr/>
            </p:nvSpPr>
            <p:spPr>
              <a:xfrm>
                <a:off x="6214758" y="2915993"/>
                <a:ext cx="53988" cy="34750"/>
              </a:xfrm>
              <a:custGeom>
                <a:avLst/>
                <a:gdLst>
                  <a:gd name="connsiteX0" fmla="*/ 61031 w 62293"/>
                  <a:gd name="connsiteY0" fmla="*/ 26805 h 40096"/>
                  <a:gd name="connsiteX1" fmla="*/ 25789 w 62293"/>
                  <a:gd name="connsiteY1" fmla="*/ 38330 h 40096"/>
                  <a:gd name="connsiteX2" fmla="*/ -691 w 62293"/>
                  <a:gd name="connsiteY2" fmla="*/ 12422 h 40096"/>
                  <a:gd name="connsiteX3" fmla="*/ 34551 w 62293"/>
                  <a:gd name="connsiteY3" fmla="*/ 896 h 40096"/>
                  <a:gd name="connsiteX4" fmla="*/ 61031 w 62293"/>
                  <a:gd name="connsiteY4" fmla="*/ 26805 h 4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93" h="40096">
                    <a:moveTo>
                      <a:pt x="61031" y="26805"/>
                    </a:moveTo>
                    <a:cubicBezTo>
                      <a:pt x="58649" y="37187"/>
                      <a:pt x="42837" y="42330"/>
                      <a:pt x="25789" y="38330"/>
                    </a:cubicBezTo>
                    <a:cubicBezTo>
                      <a:pt x="8738" y="34329"/>
                      <a:pt x="-2786" y="22709"/>
                      <a:pt x="-691" y="12422"/>
                    </a:cubicBezTo>
                    <a:cubicBezTo>
                      <a:pt x="1404" y="2135"/>
                      <a:pt x="17502" y="-3009"/>
                      <a:pt x="34551" y="896"/>
                    </a:cubicBezTo>
                    <a:cubicBezTo>
                      <a:pt x="51601" y="4802"/>
                      <a:pt x="63507" y="16613"/>
                      <a:pt x="61031" y="26805"/>
                    </a:cubicBezTo>
                    <a:close/>
                  </a:path>
                </a:pathLst>
              </a:custGeom>
              <a:solidFill>
                <a:srgbClr val="D64747"/>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BDEA4C1C-B438-5399-C060-0D220A1036E5}"/>
                  </a:ext>
                </a:extLst>
              </p:cNvPr>
              <p:cNvSpPr/>
              <p:nvPr/>
            </p:nvSpPr>
            <p:spPr>
              <a:xfrm>
                <a:off x="6078359" y="2863934"/>
                <a:ext cx="46454" cy="29822"/>
              </a:xfrm>
              <a:custGeom>
                <a:avLst/>
                <a:gdLst>
                  <a:gd name="connsiteX0" fmla="*/ 52390 w 53600"/>
                  <a:gd name="connsiteY0" fmla="*/ 23149 h 34409"/>
                  <a:gd name="connsiteX1" fmla="*/ 22101 w 53600"/>
                  <a:gd name="connsiteY1" fmla="*/ 32674 h 34409"/>
                  <a:gd name="connsiteX2" fmla="*/ -664 w 53600"/>
                  <a:gd name="connsiteY2" fmla="*/ 10480 h 34409"/>
                  <a:gd name="connsiteX3" fmla="*/ 29626 w 53600"/>
                  <a:gd name="connsiteY3" fmla="*/ 955 h 34409"/>
                  <a:gd name="connsiteX4" fmla="*/ 52390 w 53600"/>
                  <a:gd name="connsiteY4" fmla="*/ 23149 h 3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00" h="34409">
                    <a:moveTo>
                      <a:pt x="52390" y="23149"/>
                    </a:moveTo>
                    <a:cubicBezTo>
                      <a:pt x="50295" y="32007"/>
                      <a:pt x="36770" y="36389"/>
                      <a:pt x="22101" y="32674"/>
                    </a:cubicBezTo>
                    <a:cubicBezTo>
                      <a:pt x="7432" y="28959"/>
                      <a:pt x="-2759" y="19339"/>
                      <a:pt x="-664" y="10480"/>
                    </a:cubicBezTo>
                    <a:cubicBezTo>
                      <a:pt x="1431" y="1622"/>
                      <a:pt x="14957" y="-2854"/>
                      <a:pt x="29626" y="955"/>
                    </a:cubicBezTo>
                    <a:cubicBezTo>
                      <a:pt x="44294" y="4766"/>
                      <a:pt x="54486" y="14291"/>
                      <a:pt x="52390" y="23149"/>
                    </a:cubicBezTo>
                    <a:close/>
                  </a:path>
                </a:pathLst>
              </a:custGeom>
              <a:solidFill>
                <a:srgbClr val="D64747"/>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2E89ABC3-9A2D-9F7C-72B9-3C007D45A9A0}"/>
                  </a:ext>
                </a:extLst>
              </p:cNvPr>
              <p:cNvSpPr/>
              <p:nvPr/>
            </p:nvSpPr>
            <p:spPr>
              <a:xfrm>
                <a:off x="6139232" y="3064277"/>
                <a:ext cx="132205" cy="32325"/>
              </a:xfrm>
              <a:custGeom>
                <a:avLst/>
                <a:gdLst>
                  <a:gd name="connsiteX0" fmla="*/ 34731 w 152542"/>
                  <a:gd name="connsiteY0" fmla="*/ 36876 h 37298"/>
                  <a:gd name="connsiteX1" fmla="*/ 3870 w 152542"/>
                  <a:gd name="connsiteY1" fmla="*/ 35161 h 37298"/>
                  <a:gd name="connsiteX2" fmla="*/ -892 w 152542"/>
                  <a:gd name="connsiteY2" fmla="*/ 28980 h 37298"/>
                  <a:gd name="connsiteX3" fmla="*/ -892 w 152542"/>
                  <a:gd name="connsiteY3" fmla="*/ 28875 h 37298"/>
                  <a:gd name="connsiteX4" fmla="*/ 5108 w 152542"/>
                  <a:gd name="connsiteY4" fmla="*/ 24074 h 37298"/>
                  <a:gd name="connsiteX5" fmla="*/ 5395 w 152542"/>
                  <a:gd name="connsiteY5" fmla="*/ 24113 h 37298"/>
                  <a:gd name="connsiteX6" fmla="*/ 142841 w 152542"/>
                  <a:gd name="connsiteY6" fmla="*/ 586 h 37298"/>
                  <a:gd name="connsiteX7" fmla="*/ 150651 w 152542"/>
                  <a:gd name="connsiteY7" fmla="*/ 2015 h 37298"/>
                  <a:gd name="connsiteX8" fmla="*/ 149222 w 152542"/>
                  <a:gd name="connsiteY8" fmla="*/ 9692 h 37298"/>
                  <a:gd name="connsiteX9" fmla="*/ 149126 w 152542"/>
                  <a:gd name="connsiteY9" fmla="*/ 9730 h 37298"/>
                  <a:gd name="connsiteX10" fmla="*/ 34731 w 152542"/>
                  <a:gd name="connsiteY10" fmla="*/ 36876 h 3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542" h="37298">
                    <a:moveTo>
                      <a:pt x="34731" y="36876"/>
                    </a:moveTo>
                    <a:cubicBezTo>
                      <a:pt x="24445" y="36981"/>
                      <a:pt x="14063" y="36410"/>
                      <a:pt x="3870" y="35161"/>
                    </a:cubicBezTo>
                    <a:cubicBezTo>
                      <a:pt x="823" y="34771"/>
                      <a:pt x="-1273" y="32009"/>
                      <a:pt x="-892" y="28980"/>
                    </a:cubicBezTo>
                    <a:cubicBezTo>
                      <a:pt x="-892" y="28942"/>
                      <a:pt x="-892" y="28913"/>
                      <a:pt x="-892" y="28875"/>
                    </a:cubicBezTo>
                    <a:cubicBezTo>
                      <a:pt x="-606" y="25894"/>
                      <a:pt x="2156" y="23741"/>
                      <a:pt x="5108" y="24074"/>
                    </a:cubicBezTo>
                    <a:cubicBezTo>
                      <a:pt x="5204" y="24084"/>
                      <a:pt x="5299" y="24093"/>
                      <a:pt x="5395" y="24113"/>
                    </a:cubicBezTo>
                    <a:cubicBezTo>
                      <a:pt x="27587" y="27065"/>
                      <a:pt x="100645" y="29256"/>
                      <a:pt x="142841" y="586"/>
                    </a:cubicBezTo>
                    <a:cubicBezTo>
                      <a:pt x="145412" y="-1177"/>
                      <a:pt x="148840" y="-538"/>
                      <a:pt x="150651" y="2015"/>
                    </a:cubicBezTo>
                    <a:cubicBezTo>
                      <a:pt x="152366" y="4539"/>
                      <a:pt x="151698" y="7978"/>
                      <a:pt x="149222" y="9692"/>
                    </a:cubicBezTo>
                    <a:cubicBezTo>
                      <a:pt x="149126" y="9701"/>
                      <a:pt x="149126" y="9720"/>
                      <a:pt x="149126" y="9730"/>
                    </a:cubicBezTo>
                    <a:cubicBezTo>
                      <a:pt x="116837" y="31732"/>
                      <a:pt x="68259" y="36876"/>
                      <a:pt x="34731" y="36876"/>
                    </a:cubicBezTo>
                    <a:close/>
                  </a:path>
                </a:pathLst>
              </a:custGeom>
              <a:solidFill>
                <a:srgbClr val="892E0A"/>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1A594ED2-CCB2-2DEF-BD92-A2292FECD7DD}"/>
                  </a:ext>
                </a:extLst>
              </p:cNvPr>
              <p:cNvSpPr/>
              <p:nvPr/>
            </p:nvSpPr>
            <p:spPr>
              <a:xfrm>
                <a:off x="6127741" y="2954207"/>
                <a:ext cx="63433" cy="27259"/>
              </a:xfrm>
              <a:custGeom>
                <a:avLst/>
                <a:gdLst>
                  <a:gd name="connsiteX0" fmla="*/ 2175 w 73191"/>
                  <a:gd name="connsiteY0" fmla="*/ 25670 h 31452"/>
                  <a:gd name="connsiteX1" fmla="*/ 70469 w 73191"/>
                  <a:gd name="connsiteY1" fmla="*/ 11001 h 31452"/>
                  <a:gd name="connsiteX2" fmla="*/ 70469 w 73191"/>
                  <a:gd name="connsiteY2" fmla="*/ 1476 h 31452"/>
                  <a:gd name="connsiteX3" fmla="*/ 60944 w 73191"/>
                  <a:gd name="connsiteY3" fmla="*/ 1476 h 31452"/>
                  <a:gd name="connsiteX4" fmla="*/ 9510 w 73191"/>
                  <a:gd name="connsiteY4" fmla="*/ 14049 h 31452"/>
                  <a:gd name="connsiteX5" fmla="*/ -15 w 73191"/>
                  <a:gd name="connsiteY5" fmla="*/ 16526 h 31452"/>
                  <a:gd name="connsiteX6" fmla="*/ 2555 w 73191"/>
                  <a:gd name="connsiteY6" fmla="*/ 26051 h 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91" h="31452">
                    <a:moveTo>
                      <a:pt x="2175" y="25670"/>
                    </a:moveTo>
                    <a:cubicBezTo>
                      <a:pt x="25702" y="36538"/>
                      <a:pt x="53515" y="30556"/>
                      <a:pt x="70469" y="11001"/>
                    </a:cubicBezTo>
                    <a:cubicBezTo>
                      <a:pt x="72850" y="8286"/>
                      <a:pt x="72850" y="4191"/>
                      <a:pt x="70469" y="1476"/>
                    </a:cubicBezTo>
                    <a:cubicBezTo>
                      <a:pt x="67803" y="-1039"/>
                      <a:pt x="63611" y="-1039"/>
                      <a:pt x="60944" y="1476"/>
                    </a:cubicBezTo>
                    <a:cubicBezTo>
                      <a:pt x="48467" y="16554"/>
                      <a:pt x="27512" y="21660"/>
                      <a:pt x="9510" y="14049"/>
                    </a:cubicBezTo>
                    <a:cubicBezTo>
                      <a:pt x="6175" y="12211"/>
                      <a:pt x="1985" y="13297"/>
                      <a:pt x="-15" y="16526"/>
                    </a:cubicBezTo>
                    <a:cubicBezTo>
                      <a:pt x="-1921" y="19869"/>
                      <a:pt x="-778" y="24108"/>
                      <a:pt x="2555" y="26051"/>
                    </a:cubicBezTo>
                    <a:close/>
                  </a:path>
                </a:pathLst>
              </a:custGeom>
              <a:solidFill>
                <a:srgbClr val="892E0A"/>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5FBA482A-1B4B-D0E0-F7D5-5176BE046ACE}"/>
                  </a:ext>
                </a:extLst>
              </p:cNvPr>
              <p:cNvSpPr/>
              <p:nvPr/>
            </p:nvSpPr>
            <p:spPr>
              <a:xfrm>
                <a:off x="5288628" y="3261694"/>
                <a:ext cx="1899304" cy="1926564"/>
              </a:xfrm>
              <a:custGeom>
                <a:avLst/>
                <a:gdLst>
                  <a:gd name="connsiteX0" fmla="*/ 2188900 w 2191470"/>
                  <a:gd name="connsiteY0" fmla="*/ 1073819 h 2222924"/>
                  <a:gd name="connsiteX1" fmla="*/ 2034596 w 2191470"/>
                  <a:gd name="connsiteY1" fmla="*/ 517369 h 2222924"/>
                  <a:gd name="connsiteX2" fmla="*/ 1941345 w 2191470"/>
                  <a:gd name="connsiteY2" fmla="*/ 349919 h 2222924"/>
                  <a:gd name="connsiteX3" fmla="*/ 1784850 w 2191470"/>
                  <a:gd name="connsiteY3" fmla="*/ 255336 h 2222924"/>
                  <a:gd name="connsiteX4" fmla="*/ 1426805 w 2191470"/>
                  <a:gd name="connsiteY4" fmla="*/ 113509 h 2222924"/>
                  <a:gd name="connsiteX5" fmla="*/ 936649 w 2191470"/>
                  <a:gd name="connsiteY5" fmla="*/ 335060 h 2222924"/>
                  <a:gd name="connsiteX6" fmla="*/ 776343 w 2191470"/>
                  <a:gd name="connsiteY6" fmla="*/ 229047 h 2222924"/>
                  <a:gd name="connsiteX7" fmla="*/ 802060 w 2191470"/>
                  <a:gd name="connsiteY7" fmla="*/ -410 h 2222924"/>
                  <a:gd name="connsiteX8" fmla="*/ 335335 w 2191470"/>
                  <a:gd name="connsiteY8" fmla="*/ 186661 h 2222924"/>
                  <a:gd name="connsiteX9" fmla="*/ 243514 w 2191470"/>
                  <a:gd name="connsiteY9" fmla="*/ 340966 h 2222924"/>
                  <a:gd name="connsiteX10" fmla="*/ 45109 w 2191470"/>
                  <a:gd name="connsiteY10" fmla="*/ 1964121 h 2222924"/>
                  <a:gd name="connsiteX11" fmla="*/ 635659 w 2191470"/>
                  <a:gd name="connsiteY11" fmla="*/ 2183196 h 2222924"/>
                  <a:gd name="connsiteX12" fmla="*/ 1700078 w 2191470"/>
                  <a:gd name="connsiteY12" fmla="*/ 2195197 h 2222924"/>
                  <a:gd name="connsiteX13" fmla="*/ 1879433 w 2191470"/>
                  <a:gd name="connsiteY13" fmla="*/ 1452247 h 2222924"/>
                  <a:gd name="connsiteX14" fmla="*/ 2188900 w 2191470"/>
                  <a:gd name="connsiteY14" fmla="*/ 1073819 h 222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91470" h="2222924">
                    <a:moveTo>
                      <a:pt x="2188900" y="1073819"/>
                    </a:moveTo>
                    <a:cubicBezTo>
                      <a:pt x="2153849" y="884177"/>
                      <a:pt x="2102223" y="697982"/>
                      <a:pt x="2034596" y="517369"/>
                    </a:cubicBezTo>
                    <a:cubicBezTo>
                      <a:pt x="2012021" y="457076"/>
                      <a:pt x="1986971" y="395735"/>
                      <a:pt x="1941345" y="349919"/>
                    </a:cubicBezTo>
                    <a:cubicBezTo>
                      <a:pt x="1898292" y="306200"/>
                      <a:pt x="1840857" y="280292"/>
                      <a:pt x="1784850" y="255336"/>
                    </a:cubicBezTo>
                    <a:cubicBezTo>
                      <a:pt x="1666168" y="202282"/>
                      <a:pt x="1545487" y="166563"/>
                      <a:pt x="1426805" y="113509"/>
                    </a:cubicBezTo>
                    <a:cubicBezTo>
                      <a:pt x="1332318" y="280482"/>
                      <a:pt x="1124292" y="374494"/>
                      <a:pt x="936649" y="335060"/>
                    </a:cubicBezTo>
                    <a:cubicBezTo>
                      <a:pt x="871593" y="321440"/>
                      <a:pt x="805014" y="288864"/>
                      <a:pt x="776343" y="229047"/>
                    </a:cubicBezTo>
                    <a:cubicBezTo>
                      <a:pt x="742054" y="157419"/>
                      <a:pt x="771961" y="73027"/>
                      <a:pt x="802060" y="-410"/>
                    </a:cubicBezTo>
                    <a:cubicBezTo>
                      <a:pt x="637659" y="24736"/>
                      <a:pt x="445063" y="61217"/>
                      <a:pt x="335335" y="186661"/>
                    </a:cubicBezTo>
                    <a:cubicBezTo>
                      <a:pt x="295902" y="231904"/>
                      <a:pt x="268660" y="286388"/>
                      <a:pt x="243514" y="340966"/>
                    </a:cubicBezTo>
                    <a:cubicBezTo>
                      <a:pt x="12057" y="848744"/>
                      <a:pt x="-57285" y="1415538"/>
                      <a:pt x="45109" y="1964121"/>
                    </a:cubicBezTo>
                    <a:cubicBezTo>
                      <a:pt x="204176" y="2106330"/>
                      <a:pt x="424109" y="2157097"/>
                      <a:pt x="635659" y="2183196"/>
                    </a:cubicBezTo>
                    <a:cubicBezTo>
                      <a:pt x="1006372" y="2229106"/>
                      <a:pt x="1328889" y="2237012"/>
                      <a:pt x="1700078" y="2195197"/>
                    </a:cubicBezTo>
                    <a:cubicBezTo>
                      <a:pt x="1800661" y="1960787"/>
                      <a:pt x="1778850" y="1687134"/>
                      <a:pt x="1879433" y="1452247"/>
                    </a:cubicBezTo>
                    <a:cubicBezTo>
                      <a:pt x="1935154" y="1324137"/>
                      <a:pt x="2214332" y="1211551"/>
                      <a:pt x="2188900" y="1073819"/>
                    </a:cubicBezTo>
                    <a:close/>
                  </a:path>
                </a:pathLst>
              </a:custGeom>
              <a:solidFill>
                <a:srgbClr val="FFCA5F"/>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57242F5C-61F5-03EA-58A4-C464C573586D}"/>
                  </a:ext>
                </a:extLst>
              </p:cNvPr>
              <p:cNvSpPr/>
              <p:nvPr/>
            </p:nvSpPr>
            <p:spPr>
              <a:xfrm>
                <a:off x="5425954" y="3424550"/>
                <a:ext cx="256675" cy="476840"/>
              </a:xfrm>
              <a:custGeom>
                <a:avLst/>
                <a:gdLst>
                  <a:gd name="connsiteX0" fmla="*/ 281756 w 296159"/>
                  <a:gd name="connsiteY0" fmla="*/ 2468 h 550191"/>
                  <a:gd name="connsiteX1" fmla="*/ -565 w 296159"/>
                  <a:gd name="connsiteY1" fmla="*/ 541202 h 550191"/>
                  <a:gd name="connsiteX2" fmla="*/ 12866 w 296159"/>
                  <a:gd name="connsiteY2" fmla="*/ 544917 h 550191"/>
                  <a:gd name="connsiteX3" fmla="*/ 293853 w 296159"/>
                  <a:gd name="connsiteY3" fmla="*/ 9516 h 550191"/>
                  <a:gd name="connsiteX4" fmla="*/ 281756 w 296159"/>
                  <a:gd name="connsiteY4" fmla="*/ 2468 h 55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159" h="550191">
                    <a:moveTo>
                      <a:pt x="281756" y="2468"/>
                    </a:moveTo>
                    <a:cubicBezTo>
                      <a:pt x="157455" y="164555"/>
                      <a:pt x="62015" y="346778"/>
                      <a:pt x="-565" y="541202"/>
                    </a:cubicBezTo>
                    <a:cubicBezTo>
                      <a:pt x="-3326" y="549774"/>
                      <a:pt x="10103" y="553489"/>
                      <a:pt x="12866" y="544917"/>
                    </a:cubicBezTo>
                    <a:cubicBezTo>
                      <a:pt x="75160" y="351655"/>
                      <a:pt x="170219" y="170546"/>
                      <a:pt x="293853" y="9516"/>
                    </a:cubicBezTo>
                    <a:cubicBezTo>
                      <a:pt x="299282" y="2468"/>
                      <a:pt x="287186" y="-4485"/>
                      <a:pt x="281756" y="2468"/>
                    </a:cubicBezTo>
                    <a:close/>
                  </a:path>
                </a:pathLst>
              </a:custGeom>
              <a:solidFill>
                <a:srgbClr val="9E4400"/>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1A56F991-DE1D-6539-2B7D-5D9157B56D72}"/>
                  </a:ext>
                </a:extLst>
              </p:cNvPr>
              <p:cNvSpPr/>
              <p:nvPr/>
            </p:nvSpPr>
            <p:spPr>
              <a:xfrm>
                <a:off x="5094508" y="3556970"/>
                <a:ext cx="46737" cy="254228"/>
              </a:xfrm>
              <a:custGeom>
                <a:avLst/>
                <a:gdLst>
                  <a:gd name="connsiteX0" fmla="*/ 38966 w 53927"/>
                  <a:gd name="connsiteY0" fmla="*/ 6270 h 293335"/>
                  <a:gd name="connsiteX1" fmla="*/ -753 w 53927"/>
                  <a:gd name="connsiteY1" fmla="*/ 284209 h 293335"/>
                  <a:gd name="connsiteX2" fmla="*/ 12677 w 53927"/>
                  <a:gd name="connsiteY2" fmla="*/ 287924 h 293335"/>
                  <a:gd name="connsiteX3" fmla="*/ 52968 w 53927"/>
                  <a:gd name="connsiteY3" fmla="*/ 6270 h 293335"/>
                  <a:gd name="connsiteX4" fmla="*/ 38966 w 53927"/>
                  <a:gd name="connsiteY4" fmla="*/ 6270 h 29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27" h="293335">
                    <a:moveTo>
                      <a:pt x="38966" y="6270"/>
                    </a:moveTo>
                    <a:cubicBezTo>
                      <a:pt x="32013" y="99710"/>
                      <a:pt x="18773" y="192569"/>
                      <a:pt x="-753" y="284209"/>
                    </a:cubicBezTo>
                    <a:cubicBezTo>
                      <a:pt x="-2659" y="292972"/>
                      <a:pt x="10867" y="296687"/>
                      <a:pt x="12677" y="287924"/>
                    </a:cubicBezTo>
                    <a:cubicBezTo>
                      <a:pt x="32489" y="195064"/>
                      <a:pt x="45919" y="100957"/>
                      <a:pt x="52968" y="6270"/>
                    </a:cubicBezTo>
                    <a:cubicBezTo>
                      <a:pt x="53635" y="-2684"/>
                      <a:pt x="39632" y="-2589"/>
                      <a:pt x="38966" y="6270"/>
                    </a:cubicBezTo>
                    <a:close/>
                  </a:path>
                </a:pathLst>
              </a:custGeom>
              <a:solidFill>
                <a:srgbClr val="9E4400"/>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745E9B72-DB41-D672-63D6-3963834AA904}"/>
                  </a:ext>
                </a:extLst>
              </p:cNvPr>
              <p:cNvSpPr/>
              <p:nvPr/>
            </p:nvSpPr>
            <p:spPr>
              <a:xfrm>
                <a:off x="5293948" y="4013200"/>
                <a:ext cx="104574" cy="352176"/>
              </a:xfrm>
              <a:custGeom>
                <a:avLst/>
                <a:gdLst>
                  <a:gd name="connsiteX0" fmla="*/ 105741 w 120660"/>
                  <a:gd name="connsiteY0" fmla="*/ 4019 h 406351"/>
                  <a:gd name="connsiteX1" fmla="*/ -844 w 120660"/>
                  <a:gd name="connsiteY1" fmla="*/ 397115 h 406351"/>
                  <a:gd name="connsiteX2" fmla="*/ 12586 w 120660"/>
                  <a:gd name="connsiteY2" fmla="*/ 400830 h 406351"/>
                  <a:gd name="connsiteX3" fmla="*/ 119171 w 120660"/>
                  <a:gd name="connsiteY3" fmla="*/ 7924 h 406351"/>
                  <a:gd name="connsiteX4" fmla="*/ 105741 w 120660"/>
                  <a:gd name="connsiteY4" fmla="*/ 4209 h 406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60" h="406351">
                    <a:moveTo>
                      <a:pt x="105741" y="4019"/>
                    </a:moveTo>
                    <a:cubicBezTo>
                      <a:pt x="54306" y="130206"/>
                      <a:pt x="18492" y="262222"/>
                      <a:pt x="-844" y="397115"/>
                    </a:cubicBezTo>
                    <a:cubicBezTo>
                      <a:pt x="-2178" y="405973"/>
                      <a:pt x="11348" y="409783"/>
                      <a:pt x="12586" y="400830"/>
                    </a:cubicBezTo>
                    <a:cubicBezTo>
                      <a:pt x="32018" y="266022"/>
                      <a:pt x="67832" y="134082"/>
                      <a:pt x="119171" y="7924"/>
                    </a:cubicBezTo>
                    <a:cubicBezTo>
                      <a:pt x="122600" y="-363"/>
                      <a:pt x="109074" y="-3983"/>
                      <a:pt x="105741" y="4209"/>
                    </a:cubicBezTo>
                    <a:close/>
                  </a:path>
                </a:pathLst>
              </a:custGeom>
              <a:solidFill>
                <a:srgbClr val="9E4400"/>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2E71EAA9-41B2-B685-9E67-10762E52E0DF}"/>
                  </a:ext>
                </a:extLst>
              </p:cNvPr>
              <p:cNvSpPr/>
              <p:nvPr/>
            </p:nvSpPr>
            <p:spPr>
              <a:xfrm>
                <a:off x="6700429" y="3576600"/>
                <a:ext cx="128218" cy="834065"/>
              </a:xfrm>
              <a:custGeom>
                <a:avLst/>
                <a:gdLst>
                  <a:gd name="connsiteX0" fmla="*/ 134063 w 147942"/>
                  <a:gd name="connsiteY0" fmla="*/ 3432 h 962368"/>
                  <a:gd name="connsiteX1" fmla="*/ 21097 w 147942"/>
                  <a:gd name="connsiteY1" fmla="*/ 751430 h 962368"/>
                  <a:gd name="connsiteX2" fmla="*/ 85772 w 147942"/>
                  <a:gd name="connsiteY2" fmla="*/ 958313 h 962368"/>
                  <a:gd name="connsiteX3" fmla="*/ 97867 w 147942"/>
                  <a:gd name="connsiteY3" fmla="*/ 951265 h 962368"/>
                  <a:gd name="connsiteX4" fmla="*/ 61578 w 147942"/>
                  <a:gd name="connsiteY4" fmla="*/ 208315 h 962368"/>
                  <a:gd name="connsiteX5" fmla="*/ 146064 w 147942"/>
                  <a:gd name="connsiteY5" fmla="*/ 10100 h 962368"/>
                  <a:gd name="connsiteX6" fmla="*/ 134063 w 147942"/>
                  <a:gd name="connsiteY6" fmla="*/ 3051 h 96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942" h="962368">
                    <a:moveTo>
                      <a:pt x="134063" y="3432"/>
                    </a:moveTo>
                    <a:cubicBezTo>
                      <a:pt x="9381" y="231642"/>
                      <a:pt x="-30625" y="496579"/>
                      <a:pt x="21097" y="751430"/>
                    </a:cubicBezTo>
                    <a:cubicBezTo>
                      <a:pt x="35575" y="822411"/>
                      <a:pt x="57197" y="891734"/>
                      <a:pt x="85772" y="958313"/>
                    </a:cubicBezTo>
                    <a:cubicBezTo>
                      <a:pt x="89296" y="966505"/>
                      <a:pt x="101297" y="959456"/>
                      <a:pt x="97867" y="951265"/>
                    </a:cubicBezTo>
                    <a:cubicBezTo>
                      <a:pt x="-1096" y="715559"/>
                      <a:pt x="-13956" y="452545"/>
                      <a:pt x="61578" y="208315"/>
                    </a:cubicBezTo>
                    <a:cubicBezTo>
                      <a:pt x="82818" y="139506"/>
                      <a:pt x="111107" y="73088"/>
                      <a:pt x="146064" y="10100"/>
                    </a:cubicBezTo>
                    <a:cubicBezTo>
                      <a:pt x="150446" y="2194"/>
                      <a:pt x="138349" y="-4855"/>
                      <a:pt x="134063" y="3051"/>
                    </a:cubicBezTo>
                    <a:close/>
                  </a:path>
                </a:pathLst>
              </a:custGeom>
              <a:solidFill>
                <a:srgbClr val="9E440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1F79A761-690F-C376-E285-7EF73F6AE784}"/>
                  </a:ext>
                </a:extLst>
              </p:cNvPr>
              <p:cNvSpPr/>
              <p:nvPr/>
            </p:nvSpPr>
            <p:spPr>
              <a:xfrm>
                <a:off x="6613078" y="4175456"/>
                <a:ext cx="809860" cy="412058"/>
              </a:xfrm>
              <a:custGeom>
                <a:avLst/>
                <a:gdLst>
                  <a:gd name="connsiteX0" fmla="*/ 467831 w 934439"/>
                  <a:gd name="connsiteY0" fmla="*/ 20067 h 475444"/>
                  <a:gd name="connsiteX1" fmla="*/ 609087 w 934439"/>
                  <a:gd name="connsiteY1" fmla="*/ 10542 h 475444"/>
                  <a:gd name="connsiteX2" fmla="*/ 688144 w 934439"/>
                  <a:gd name="connsiteY2" fmla="*/ 50642 h 475444"/>
                  <a:gd name="connsiteX3" fmla="*/ 816160 w 934439"/>
                  <a:gd name="connsiteY3" fmla="*/ 84361 h 475444"/>
                  <a:gd name="connsiteX4" fmla="*/ 924174 w 934439"/>
                  <a:gd name="connsiteY4" fmla="*/ 154750 h 475444"/>
                  <a:gd name="connsiteX5" fmla="*/ 933128 w 934439"/>
                  <a:gd name="connsiteY5" fmla="*/ 193707 h 475444"/>
                  <a:gd name="connsiteX6" fmla="*/ 890741 w 934439"/>
                  <a:gd name="connsiteY6" fmla="*/ 240666 h 475444"/>
                  <a:gd name="connsiteX7" fmla="*/ 772155 w 934439"/>
                  <a:gd name="connsiteY7" fmla="*/ 258383 h 475444"/>
                  <a:gd name="connsiteX8" fmla="*/ 665285 w 934439"/>
                  <a:gd name="connsiteY8" fmla="*/ 258383 h 475444"/>
                  <a:gd name="connsiteX9" fmla="*/ 628994 w 934439"/>
                  <a:gd name="connsiteY9" fmla="*/ 345822 h 475444"/>
                  <a:gd name="connsiteX10" fmla="*/ 452972 w 934439"/>
                  <a:gd name="connsiteY10" fmla="*/ 433833 h 475444"/>
                  <a:gd name="connsiteX11" fmla="*/ 357722 w 934439"/>
                  <a:gd name="connsiteY11" fmla="*/ 474981 h 475444"/>
                  <a:gd name="connsiteX12" fmla="*/ 293619 w 934439"/>
                  <a:gd name="connsiteY12" fmla="*/ 446406 h 475444"/>
                  <a:gd name="connsiteX13" fmla="*/ 216181 w 934439"/>
                  <a:gd name="connsiteY13" fmla="*/ 465456 h 475444"/>
                  <a:gd name="connsiteX14" fmla="*/ 166650 w 934439"/>
                  <a:gd name="connsiteY14" fmla="*/ 425451 h 475444"/>
                  <a:gd name="connsiteX15" fmla="*/ 94165 w 934439"/>
                  <a:gd name="connsiteY15" fmla="*/ 415069 h 475444"/>
                  <a:gd name="connsiteX16" fmla="*/ 13584 w 934439"/>
                  <a:gd name="connsiteY16" fmla="*/ 326391 h 475444"/>
                  <a:gd name="connsiteX17" fmla="*/ 2439 w 934439"/>
                  <a:gd name="connsiteY17" fmla="*/ 272289 h 475444"/>
                  <a:gd name="connsiteX18" fmla="*/ 53684 w 934439"/>
                  <a:gd name="connsiteY18" fmla="*/ 256477 h 475444"/>
                  <a:gd name="connsiteX19" fmla="*/ 99309 w 934439"/>
                  <a:gd name="connsiteY19" fmla="*/ 292387 h 475444"/>
                  <a:gd name="connsiteX20" fmla="*/ 152839 w 934439"/>
                  <a:gd name="connsiteY20" fmla="*/ 209043 h 475444"/>
                  <a:gd name="connsiteX21" fmla="*/ 406013 w 934439"/>
                  <a:gd name="connsiteY21" fmla="*/ 34735 h 475444"/>
                  <a:gd name="connsiteX22" fmla="*/ 467831 w 934439"/>
                  <a:gd name="connsiteY22" fmla="*/ 20067 h 47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439" h="475444">
                    <a:moveTo>
                      <a:pt x="467831" y="20067"/>
                    </a:moveTo>
                    <a:cubicBezTo>
                      <a:pt x="511360" y="-3393"/>
                      <a:pt x="562796" y="-6870"/>
                      <a:pt x="609087" y="10542"/>
                    </a:cubicBezTo>
                    <a:cubicBezTo>
                      <a:pt x="636710" y="21114"/>
                      <a:pt x="661093" y="39117"/>
                      <a:pt x="688144" y="50642"/>
                    </a:cubicBezTo>
                    <a:cubicBezTo>
                      <a:pt x="728625" y="68454"/>
                      <a:pt x="773869" y="73026"/>
                      <a:pt x="816160" y="84361"/>
                    </a:cubicBezTo>
                    <a:cubicBezTo>
                      <a:pt x="858451" y="95695"/>
                      <a:pt x="902456" y="116364"/>
                      <a:pt x="924174" y="154750"/>
                    </a:cubicBezTo>
                    <a:cubicBezTo>
                      <a:pt x="931508" y="166342"/>
                      <a:pt x="934651" y="180077"/>
                      <a:pt x="933128" y="193707"/>
                    </a:cubicBezTo>
                    <a:cubicBezTo>
                      <a:pt x="929698" y="215329"/>
                      <a:pt x="910363" y="230855"/>
                      <a:pt x="890741" y="240666"/>
                    </a:cubicBezTo>
                    <a:cubicBezTo>
                      <a:pt x="854070" y="259002"/>
                      <a:pt x="812541" y="265202"/>
                      <a:pt x="772155" y="258383"/>
                    </a:cubicBezTo>
                    <a:cubicBezTo>
                      <a:pt x="735864" y="252096"/>
                      <a:pt x="694812" y="236475"/>
                      <a:pt x="665285" y="258383"/>
                    </a:cubicBezTo>
                    <a:cubicBezTo>
                      <a:pt x="639471" y="277433"/>
                      <a:pt x="638042" y="314866"/>
                      <a:pt x="628994" y="345822"/>
                    </a:cubicBezTo>
                    <a:cubicBezTo>
                      <a:pt x="607849" y="417355"/>
                      <a:pt x="520218" y="466123"/>
                      <a:pt x="452972" y="433833"/>
                    </a:cubicBezTo>
                    <a:cubicBezTo>
                      <a:pt x="438589" y="458884"/>
                      <a:pt x="386297" y="476124"/>
                      <a:pt x="357722" y="474981"/>
                    </a:cubicBezTo>
                    <a:cubicBezTo>
                      <a:pt x="329147" y="473838"/>
                      <a:pt x="314097" y="463360"/>
                      <a:pt x="293619" y="446406"/>
                    </a:cubicBezTo>
                    <a:cubicBezTo>
                      <a:pt x="289237" y="465456"/>
                      <a:pt x="234945" y="470695"/>
                      <a:pt x="216181" y="465456"/>
                    </a:cubicBezTo>
                    <a:cubicBezTo>
                      <a:pt x="194177" y="460903"/>
                      <a:pt x="175700" y="446006"/>
                      <a:pt x="166650" y="425451"/>
                    </a:cubicBezTo>
                    <a:cubicBezTo>
                      <a:pt x="129693" y="447644"/>
                      <a:pt x="105691" y="424117"/>
                      <a:pt x="94165" y="415069"/>
                    </a:cubicBezTo>
                    <a:cubicBezTo>
                      <a:pt x="62638" y="390161"/>
                      <a:pt x="35396" y="360195"/>
                      <a:pt x="13584" y="326391"/>
                    </a:cubicBezTo>
                    <a:cubicBezTo>
                      <a:pt x="3107" y="310103"/>
                      <a:pt x="-6134" y="289529"/>
                      <a:pt x="2439" y="272289"/>
                    </a:cubicBezTo>
                    <a:cubicBezTo>
                      <a:pt x="11012" y="255048"/>
                      <a:pt x="35206" y="249905"/>
                      <a:pt x="53684" y="256477"/>
                    </a:cubicBezTo>
                    <a:cubicBezTo>
                      <a:pt x="71591" y="264612"/>
                      <a:pt x="87212" y="276927"/>
                      <a:pt x="99309" y="292387"/>
                    </a:cubicBezTo>
                    <a:cubicBezTo>
                      <a:pt x="108834" y="263812"/>
                      <a:pt x="139123" y="235904"/>
                      <a:pt x="152839" y="209043"/>
                    </a:cubicBezTo>
                    <a:cubicBezTo>
                      <a:pt x="203132" y="112536"/>
                      <a:pt x="297905" y="47242"/>
                      <a:pt x="406013" y="34735"/>
                    </a:cubicBezTo>
                    <a:cubicBezTo>
                      <a:pt x="427160" y="32545"/>
                      <a:pt x="447924" y="27620"/>
                      <a:pt x="467831" y="20067"/>
                    </a:cubicBezTo>
                    <a:close/>
                  </a:path>
                </a:pathLst>
              </a:custGeom>
              <a:solidFill>
                <a:srgbClr val="FF9976"/>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D8DAD019-42EC-F9DE-7929-2CDC720B5192}"/>
                  </a:ext>
                </a:extLst>
              </p:cNvPr>
              <p:cNvSpPr/>
              <p:nvPr/>
            </p:nvSpPr>
            <p:spPr>
              <a:xfrm>
                <a:off x="6931531" y="4349232"/>
                <a:ext cx="181178" cy="214299"/>
              </a:xfrm>
              <a:custGeom>
                <a:avLst/>
                <a:gdLst>
                  <a:gd name="connsiteX0" fmla="*/ 205549 w 209048"/>
                  <a:gd name="connsiteY0" fmla="*/ 99118 h 247264"/>
                  <a:gd name="connsiteX1" fmla="*/ 122300 w 209048"/>
                  <a:gd name="connsiteY1" fmla="*/ 29300 h 247264"/>
                  <a:gd name="connsiteX2" fmla="*/ 30289 w 209048"/>
                  <a:gd name="connsiteY2" fmla="*/ 3201 h 247264"/>
                  <a:gd name="connsiteX3" fmla="*/ 380 w 209048"/>
                  <a:gd name="connsiteY3" fmla="*/ 69876 h 247264"/>
                  <a:gd name="connsiteX4" fmla="*/ 34765 w 209048"/>
                  <a:gd name="connsiteY4" fmla="*/ 165126 h 247264"/>
                  <a:gd name="connsiteX5" fmla="*/ 66103 w 209048"/>
                  <a:gd name="connsiteY5" fmla="*/ 216561 h 247264"/>
                  <a:gd name="connsiteX6" fmla="*/ 101631 w 209048"/>
                  <a:gd name="connsiteY6" fmla="*/ 246755 h 247264"/>
                  <a:gd name="connsiteX7" fmla="*/ 109728 w 209048"/>
                  <a:gd name="connsiteY7" fmla="*/ 240983 h 247264"/>
                  <a:gd name="connsiteX8" fmla="*/ 105346 w 209048"/>
                  <a:gd name="connsiteY8" fmla="*/ 233230 h 247264"/>
                  <a:gd name="connsiteX9" fmla="*/ 68008 w 209048"/>
                  <a:gd name="connsiteY9" fmla="*/ 194558 h 247264"/>
                  <a:gd name="connsiteX10" fmla="*/ 42385 w 209048"/>
                  <a:gd name="connsiteY10" fmla="*/ 149124 h 247264"/>
                  <a:gd name="connsiteX11" fmla="*/ 21050 w 209048"/>
                  <a:gd name="connsiteY11" fmla="*/ 94641 h 247264"/>
                  <a:gd name="connsiteX12" fmla="*/ 13240 w 209048"/>
                  <a:gd name="connsiteY12" fmla="*/ 44921 h 247264"/>
                  <a:gd name="connsiteX13" fmla="*/ 51340 w 209048"/>
                  <a:gd name="connsiteY13" fmla="*/ 13393 h 247264"/>
                  <a:gd name="connsiteX14" fmla="*/ 105250 w 209048"/>
                  <a:gd name="connsiteY14" fmla="*/ 34347 h 247264"/>
                  <a:gd name="connsiteX15" fmla="*/ 196214 w 209048"/>
                  <a:gd name="connsiteY15" fmla="*/ 108928 h 247264"/>
                  <a:gd name="connsiteX16" fmla="*/ 205739 w 209048"/>
                  <a:gd name="connsiteY16" fmla="*/ 99403 h 24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48" h="247264">
                    <a:moveTo>
                      <a:pt x="205549" y="99118"/>
                    </a:moveTo>
                    <a:cubicBezTo>
                      <a:pt x="179546" y="73857"/>
                      <a:pt x="151732" y="50521"/>
                      <a:pt x="122300" y="29300"/>
                    </a:cubicBezTo>
                    <a:cubicBezTo>
                      <a:pt x="96393" y="11488"/>
                      <a:pt x="62769" y="-8800"/>
                      <a:pt x="30289" y="3201"/>
                    </a:cubicBezTo>
                    <a:cubicBezTo>
                      <a:pt x="1714" y="13869"/>
                      <a:pt x="-4001" y="42920"/>
                      <a:pt x="380" y="69876"/>
                    </a:cubicBezTo>
                    <a:cubicBezTo>
                      <a:pt x="6953" y="103185"/>
                      <a:pt x="18573" y="135303"/>
                      <a:pt x="34765" y="165126"/>
                    </a:cubicBezTo>
                    <a:cubicBezTo>
                      <a:pt x="44005" y="182995"/>
                      <a:pt x="54482" y="200187"/>
                      <a:pt x="66103" y="216561"/>
                    </a:cubicBezTo>
                    <a:cubicBezTo>
                      <a:pt x="75628" y="229610"/>
                      <a:pt x="85153" y="242659"/>
                      <a:pt x="101631" y="246755"/>
                    </a:cubicBezTo>
                    <a:cubicBezTo>
                      <a:pt x="105441" y="247403"/>
                      <a:pt x="109060" y="244822"/>
                      <a:pt x="109728" y="240983"/>
                    </a:cubicBezTo>
                    <a:cubicBezTo>
                      <a:pt x="110299" y="237678"/>
                      <a:pt x="108490" y="234439"/>
                      <a:pt x="105346" y="233230"/>
                    </a:cubicBezTo>
                    <a:cubicBezTo>
                      <a:pt x="87820" y="228848"/>
                      <a:pt x="76771" y="208750"/>
                      <a:pt x="68008" y="194558"/>
                    </a:cubicBezTo>
                    <a:cubicBezTo>
                      <a:pt x="58483" y="179985"/>
                      <a:pt x="49911" y="164812"/>
                      <a:pt x="42385" y="149124"/>
                    </a:cubicBezTo>
                    <a:cubicBezTo>
                      <a:pt x="33908" y="131531"/>
                      <a:pt x="26764" y="113310"/>
                      <a:pt x="21050" y="94641"/>
                    </a:cubicBezTo>
                    <a:cubicBezTo>
                      <a:pt x="14953" y="78820"/>
                      <a:pt x="12286" y="61866"/>
                      <a:pt x="13240" y="44921"/>
                    </a:cubicBezTo>
                    <a:cubicBezTo>
                      <a:pt x="15621" y="25975"/>
                      <a:pt x="32290" y="12135"/>
                      <a:pt x="51340" y="13393"/>
                    </a:cubicBezTo>
                    <a:cubicBezTo>
                      <a:pt x="70960" y="13393"/>
                      <a:pt x="89440" y="24156"/>
                      <a:pt x="105250" y="34347"/>
                    </a:cubicBezTo>
                    <a:cubicBezTo>
                      <a:pt x="137826" y="56379"/>
                      <a:pt x="168210" y="81344"/>
                      <a:pt x="196214" y="108928"/>
                    </a:cubicBezTo>
                    <a:cubicBezTo>
                      <a:pt x="202786" y="115025"/>
                      <a:pt x="212693" y="105118"/>
                      <a:pt x="205739" y="99403"/>
                    </a:cubicBezTo>
                    <a:close/>
                  </a:path>
                </a:pathLst>
              </a:custGeom>
              <a:solidFill>
                <a:srgbClr val="892E0A"/>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A466B9CF-07BA-5DCF-1964-4AC7724473F5}"/>
                  </a:ext>
                </a:extLst>
              </p:cNvPr>
              <p:cNvSpPr/>
              <p:nvPr/>
            </p:nvSpPr>
            <p:spPr>
              <a:xfrm>
                <a:off x="7081181" y="4394628"/>
                <a:ext cx="25096" cy="26334"/>
              </a:xfrm>
              <a:custGeom>
                <a:avLst/>
                <a:gdLst>
                  <a:gd name="connsiteX0" fmla="*/ 10969 w 28956"/>
                  <a:gd name="connsiteY0" fmla="*/ 27879 h 30385"/>
                  <a:gd name="connsiteX1" fmla="*/ 26020 w 28956"/>
                  <a:gd name="connsiteY1" fmla="*/ 11497 h 30385"/>
                  <a:gd name="connsiteX2" fmla="*/ 28020 w 28956"/>
                  <a:gd name="connsiteY2" fmla="*/ 6544 h 30385"/>
                  <a:gd name="connsiteX3" fmla="*/ 26020 w 28956"/>
                  <a:gd name="connsiteY3" fmla="*/ 1590 h 30385"/>
                  <a:gd name="connsiteX4" fmla="*/ 21066 w 28956"/>
                  <a:gd name="connsiteY4" fmla="*/ -410 h 30385"/>
                  <a:gd name="connsiteX5" fmla="*/ 16113 w 28956"/>
                  <a:gd name="connsiteY5" fmla="*/ 1590 h 30385"/>
                  <a:gd name="connsiteX6" fmla="*/ 1160 w 28956"/>
                  <a:gd name="connsiteY6" fmla="*/ 18069 h 30385"/>
                  <a:gd name="connsiteX7" fmla="*/ -937 w 28956"/>
                  <a:gd name="connsiteY7" fmla="*/ 22927 h 30385"/>
                  <a:gd name="connsiteX8" fmla="*/ 6113 w 28956"/>
                  <a:gd name="connsiteY8" fmla="*/ 29975 h 30385"/>
                  <a:gd name="connsiteX9" fmla="*/ 10969 w 28956"/>
                  <a:gd name="connsiteY9" fmla="*/ 27879 h 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56" h="30385">
                    <a:moveTo>
                      <a:pt x="10969" y="27879"/>
                    </a:moveTo>
                    <a:lnTo>
                      <a:pt x="26020" y="11497"/>
                    </a:lnTo>
                    <a:cubicBezTo>
                      <a:pt x="27258" y="10163"/>
                      <a:pt x="28020" y="8392"/>
                      <a:pt x="28020" y="6544"/>
                    </a:cubicBezTo>
                    <a:cubicBezTo>
                      <a:pt x="28020" y="4705"/>
                      <a:pt x="27258" y="2934"/>
                      <a:pt x="26020" y="1590"/>
                    </a:cubicBezTo>
                    <a:cubicBezTo>
                      <a:pt x="24686" y="295"/>
                      <a:pt x="22876" y="-429"/>
                      <a:pt x="21066" y="-410"/>
                    </a:cubicBezTo>
                    <a:cubicBezTo>
                      <a:pt x="19256" y="-400"/>
                      <a:pt x="17447" y="314"/>
                      <a:pt x="16113" y="1590"/>
                    </a:cubicBezTo>
                    <a:lnTo>
                      <a:pt x="1160" y="18069"/>
                    </a:lnTo>
                    <a:cubicBezTo>
                      <a:pt x="-79" y="19364"/>
                      <a:pt x="-841" y="21098"/>
                      <a:pt x="-937" y="22927"/>
                    </a:cubicBezTo>
                    <a:cubicBezTo>
                      <a:pt x="-841" y="26793"/>
                      <a:pt x="2207" y="29928"/>
                      <a:pt x="6113" y="29975"/>
                    </a:cubicBezTo>
                    <a:cubicBezTo>
                      <a:pt x="7922" y="29975"/>
                      <a:pt x="9731" y="29222"/>
                      <a:pt x="10969" y="27879"/>
                    </a:cubicBezTo>
                    <a:close/>
                  </a:path>
                </a:pathLst>
              </a:custGeom>
              <a:solidFill>
                <a:srgbClr val="892E0A"/>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569E2358-664D-9154-2D08-F73754559D3D}"/>
                  </a:ext>
                </a:extLst>
              </p:cNvPr>
              <p:cNvSpPr/>
              <p:nvPr/>
            </p:nvSpPr>
            <p:spPr>
              <a:xfrm>
                <a:off x="6820376" y="4357597"/>
                <a:ext cx="122461" cy="224916"/>
              </a:xfrm>
              <a:custGeom>
                <a:avLst/>
                <a:gdLst>
                  <a:gd name="connsiteX0" fmla="*/ 138730 w 141299"/>
                  <a:gd name="connsiteY0" fmla="*/ 32126 h 259514"/>
                  <a:gd name="connsiteX1" fmla="*/ 60244 w 141299"/>
                  <a:gd name="connsiteY1" fmla="*/ -69 h 259514"/>
                  <a:gd name="connsiteX2" fmla="*/ 1474 w 141299"/>
                  <a:gd name="connsiteY2" fmla="*/ 51271 h 259514"/>
                  <a:gd name="connsiteX3" fmla="*/ 14905 w 141299"/>
                  <a:gd name="connsiteY3" fmla="*/ 156046 h 259514"/>
                  <a:gd name="connsiteX4" fmla="*/ 60910 w 141299"/>
                  <a:gd name="connsiteY4" fmla="*/ 255868 h 259514"/>
                  <a:gd name="connsiteX5" fmla="*/ 73007 w 141299"/>
                  <a:gd name="connsiteY5" fmla="*/ 248819 h 259514"/>
                  <a:gd name="connsiteX6" fmla="*/ 13857 w 141299"/>
                  <a:gd name="connsiteY6" fmla="*/ 79464 h 259514"/>
                  <a:gd name="connsiteX7" fmla="*/ 55481 w 141299"/>
                  <a:gd name="connsiteY7" fmla="*/ 14599 h 259514"/>
                  <a:gd name="connsiteX8" fmla="*/ 128823 w 141299"/>
                  <a:gd name="connsiteY8" fmla="*/ 41651 h 259514"/>
                  <a:gd name="connsiteX9" fmla="*/ 138348 w 141299"/>
                  <a:gd name="connsiteY9" fmla="*/ 32126 h 25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299" h="259514">
                    <a:moveTo>
                      <a:pt x="138730" y="32126"/>
                    </a:moveTo>
                    <a:cubicBezTo>
                      <a:pt x="119298" y="9361"/>
                      <a:pt x="90057" y="-2631"/>
                      <a:pt x="60244" y="-69"/>
                    </a:cubicBezTo>
                    <a:cubicBezTo>
                      <a:pt x="31955" y="3274"/>
                      <a:pt x="8618" y="23667"/>
                      <a:pt x="1474" y="51271"/>
                    </a:cubicBezTo>
                    <a:cubicBezTo>
                      <a:pt x="-5956" y="84418"/>
                      <a:pt x="5284" y="124708"/>
                      <a:pt x="14905" y="156046"/>
                    </a:cubicBezTo>
                    <a:cubicBezTo>
                      <a:pt x="25668" y="191231"/>
                      <a:pt x="41194" y="224816"/>
                      <a:pt x="60910" y="255868"/>
                    </a:cubicBezTo>
                    <a:cubicBezTo>
                      <a:pt x="65768" y="263392"/>
                      <a:pt x="77769" y="256439"/>
                      <a:pt x="73007" y="248819"/>
                    </a:cubicBezTo>
                    <a:cubicBezTo>
                      <a:pt x="39860" y="198013"/>
                      <a:pt x="19572" y="139882"/>
                      <a:pt x="13857" y="79464"/>
                    </a:cubicBezTo>
                    <a:cubicBezTo>
                      <a:pt x="11666" y="49366"/>
                      <a:pt x="24525" y="22314"/>
                      <a:pt x="55481" y="14599"/>
                    </a:cubicBezTo>
                    <a:cubicBezTo>
                      <a:pt x="82055" y="7742"/>
                      <a:pt x="111488" y="21553"/>
                      <a:pt x="128823" y="41651"/>
                    </a:cubicBezTo>
                    <a:cubicBezTo>
                      <a:pt x="134729" y="48413"/>
                      <a:pt x="144635" y="38507"/>
                      <a:pt x="138348" y="32126"/>
                    </a:cubicBezTo>
                    <a:close/>
                  </a:path>
                </a:pathLst>
              </a:custGeom>
              <a:solidFill>
                <a:srgbClr val="892E0A"/>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150C7B50-626F-9D81-FE89-7A59039E71DB}"/>
                  </a:ext>
                </a:extLst>
              </p:cNvPr>
              <p:cNvSpPr/>
              <p:nvPr/>
            </p:nvSpPr>
            <p:spPr>
              <a:xfrm>
                <a:off x="6726041" y="4376162"/>
                <a:ext cx="103788" cy="188986"/>
              </a:xfrm>
              <a:custGeom>
                <a:avLst/>
                <a:gdLst>
                  <a:gd name="connsiteX0" fmla="*/ 117750 w 119753"/>
                  <a:gd name="connsiteY0" fmla="*/ 33946 h 218057"/>
                  <a:gd name="connsiteX1" fmla="*/ 53743 w 119753"/>
                  <a:gd name="connsiteY1" fmla="*/ -344 h 218057"/>
                  <a:gd name="connsiteX2" fmla="*/ 6118 w 119753"/>
                  <a:gd name="connsiteY2" fmla="*/ 40423 h 218057"/>
                  <a:gd name="connsiteX3" fmla="*/ 39264 w 119753"/>
                  <a:gd name="connsiteY3" fmla="*/ 214064 h 218057"/>
                  <a:gd name="connsiteX4" fmla="*/ 51266 w 119753"/>
                  <a:gd name="connsiteY4" fmla="*/ 207015 h 218057"/>
                  <a:gd name="connsiteX5" fmla="*/ 15738 w 119753"/>
                  <a:gd name="connsiteY5" fmla="*/ 57854 h 218057"/>
                  <a:gd name="connsiteX6" fmla="*/ 51552 w 119753"/>
                  <a:gd name="connsiteY6" fmla="*/ 13848 h 218057"/>
                  <a:gd name="connsiteX7" fmla="*/ 107464 w 119753"/>
                  <a:gd name="connsiteY7" fmla="*/ 43852 h 218057"/>
                  <a:gd name="connsiteX8" fmla="*/ 116989 w 119753"/>
                  <a:gd name="connsiteY8" fmla="*/ 34327 h 21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753" h="218057">
                    <a:moveTo>
                      <a:pt x="117750" y="33946"/>
                    </a:moveTo>
                    <a:cubicBezTo>
                      <a:pt x="102986" y="14896"/>
                      <a:pt x="78603" y="-1583"/>
                      <a:pt x="53743" y="-344"/>
                    </a:cubicBezTo>
                    <a:cubicBezTo>
                      <a:pt x="30310" y="799"/>
                      <a:pt x="14214" y="19563"/>
                      <a:pt x="6118" y="40423"/>
                    </a:cubicBezTo>
                    <a:cubicBezTo>
                      <a:pt x="-14743" y="97573"/>
                      <a:pt x="14975" y="162914"/>
                      <a:pt x="39264" y="214064"/>
                    </a:cubicBezTo>
                    <a:cubicBezTo>
                      <a:pt x="43075" y="222160"/>
                      <a:pt x="55076" y="215111"/>
                      <a:pt x="51266" y="207015"/>
                    </a:cubicBezTo>
                    <a:cubicBezTo>
                      <a:pt x="29930" y="161962"/>
                      <a:pt x="5832" y="109003"/>
                      <a:pt x="15738" y="57854"/>
                    </a:cubicBezTo>
                    <a:cubicBezTo>
                      <a:pt x="19452" y="38804"/>
                      <a:pt x="30215" y="16420"/>
                      <a:pt x="51552" y="13848"/>
                    </a:cubicBezTo>
                    <a:cubicBezTo>
                      <a:pt x="72888" y="11276"/>
                      <a:pt x="94699" y="27850"/>
                      <a:pt x="107464" y="43852"/>
                    </a:cubicBezTo>
                    <a:cubicBezTo>
                      <a:pt x="113083" y="50805"/>
                      <a:pt x="122894" y="40899"/>
                      <a:pt x="116989" y="34327"/>
                    </a:cubicBezTo>
                    <a:close/>
                  </a:path>
                </a:pathLst>
              </a:custGeom>
              <a:solidFill>
                <a:srgbClr val="892E0A"/>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4901E2F0-6E1C-EEE0-D84B-7D180902CB14}"/>
                  </a:ext>
                </a:extLst>
              </p:cNvPr>
              <p:cNvSpPr/>
              <p:nvPr/>
            </p:nvSpPr>
            <p:spPr>
              <a:xfrm>
                <a:off x="6681467" y="4413171"/>
                <a:ext cx="57759" cy="57217"/>
              </a:xfrm>
              <a:custGeom>
                <a:avLst/>
                <a:gdLst>
                  <a:gd name="connsiteX0" fmla="*/ 2398 w 66644"/>
                  <a:gd name="connsiteY0" fmla="*/ 12580 h 66019"/>
                  <a:gd name="connsiteX1" fmla="*/ 52690 w 66644"/>
                  <a:gd name="connsiteY1" fmla="*/ 62205 h 66019"/>
                  <a:gd name="connsiteX2" fmla="*/ 62215 w 66644"/>
                  <a:gd name="connsiteY2" fmla="*/ 64681 h 66019"/>
                  <a:gd name="connsiteX3" fmla="*/ 64787 w 66644"/>
                  <a:gd name="connsiteY3" fmla="*/ 55156 h 66019"/>
                  <a:gd name="connsiteX4" fmla="*/ 9446 w 66644"/>
                  <a:gd name="connsiteY4" fmla="*/ 483 h 66019"/>
                  <a:gd name="connsiteX5" fmla="*/ -79 w 66644"/>
                  <a:gd name="connsiteY5" fmla="*/ 2959 h 66019"/>
                  <a:gd name="connsiteX6" fmla="*/ 2493 w 66644"/>
                  <a:gd name="connsiteY6" fmla="*/ 12484 h 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44" h="66019">
                    <a:moveTo>
                      <a:pt x="2398" y="12580"/>
                    </a:moveTo>
                    <a:cubicBezTo>
                      <a:pt x="21734" y="26333"/>
                      <a:pt x="38689" y="43088"/>
                      <a:pt x="52690" y="62205"/>
                    </a:cubicBezTo>
                    <a:cubicBezTo>
                      <a:pt x="54690" y="65482"/>
                      <a:pt x="58882" y="66577"/>
                      <a:pt x="62215" y="64681"/>
                    </a:cubicBezTo>
                    <a:cubicBezTo>
                      <a:pt x="65549" y="62738"/>
                      <a:pt x="66692" y="58500"/>
                      <a:pt x="64787" y="55156"/>
                    </a:cubicBezTo>
                    <a:cubicBezTo>
                      <a:pt x="49451" y="34011"/>
                      <a:pt x="30782" y="15542"/>
                      <a:pt x="9446" y="483"/>
                    </a:cubicBezTo>
                    <a:cubicBezTo>
                      <a:pt x="6113" y="-1356"/>
                      <a:pt x="1921" y="-270"/>
                      <a:pt x="-79" y="2959"/>
                    </a:cubicBezTo>
                    <a:cubicBezTo>
                      <a:pt x="-1888" y="6322"/>
                      <a:pt x="-745" y="10475"/>
                      <a:pt x="2493" y="12484"/>
                    </a:cubicBezTo>
                    <a:close/>
                  </a:path>
                </a:pathLst>
              </a:custGeom>
              <a:solidFill>
                <a:srgbClr val="892E0A"/>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05A433D9-2434-797C-7175-3B3EA852369A}"/>
                  </a:ext>
                </a:extLst>
              </p:cNvPr>
              <p:cNvSpPr/>
              <p:nvPr/>
            </p:nvSpPr>
            <p:spPr>
              <a:xfrm>
                <a:off x="6615864" y="4403424"/>
                <a:ext cx="35054" cy="71340"/>
              </a:xfrm>
              <a:custGeom>
                <a:avLst/>
                <a:gdLst>
                  <a:gd name="connsiteX0" fmla="*/ 2845 w 40446"/>
                  <a:gd name="connsiteY0" fmla="*/ 12491 h 82314"/>
                  <a:gd name="connsiteX1" fmla="*/ 23419 w 40446"/>
                  <a:gd name="connsiteY1" fmla="*/ 41066 h 82314"/>
                  <a:gd name="connsiteX2" fmla="*/ 20181 w 40446"/>
                  <a:gd name="connsiteY2" fmla="*/ 70594 h 82314"/>
                  <a:gd name="connsiteX3" fmla="*/ 20181 w 40446"/>
                  <a:gd name="connsiteY3" fmla="*/ 80119 h 82314"/>
                  <a:gd name="connsiteX4" fmla="*/ 29706 w 40446"/>
                  <a:gd name="connsiteY4" fmla="*/ 80119 h 82314"/>
                  <a:gd name="connsiteX5" fmla="*/ 36754 w 40446"/>
                  <a:gd name="connsiteY5" fmla="*/ 37923 h 82314"/>
                  <a:gd name="connsiteX6" fmla="*/ 9513 w 40446"/>
                  <a:gd name="connsiteY6" fmla="*/ 585 h 82314"/>
                  <a:gd name="connsiteX7" fmla="*/ 83 w 40446"/>
                  <a:gd name="connsiteY7" fmla="*/ 2890 h 82314"/>
                  <a:gd name="connsiteX8" fmla="*/ -12 w 40446"/>
                  <a:gd name="connsiteY8" fmla="*/ 3062 h 82314"/>
                  <a:gd name="connsiteX9" fmla="*/ 2465 w 40446"/>
                  <a:gd name="connsiteY9" fmla="*/ 12587 h 8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46" h="82314">
                    <a:moveTo>
                      <a:pt x="2845" y="12491"/>
                    </a:moveTo>
                    <a:cubicBezTo>
                      <a:pt x="12751" y="19387"/>
                      <a:pt x="19990" y="29475"/>
                      <a:pt x="23419" y="41066"/>
                    </a:cubicBezTo>
                    <a:cubicBezTo>
                      <a:pt x="25991" y="50591"/>
                      <a:pt x="29134" y="63260"/>
                      <a:pt x="20181" y="70594"/>
                    </a:cubicBezTo>
                    <a:cubicBezTo>
                      <a:pt x="17800" y="73309"/>
                      <a:pt x="17800" y="77404"/>
                      <a:pt x="20181" y="80119"/>
                    </a:cubicBezTo>
                    <a:cubicBezTo>
                      <a:pt x="22942" y="82500"/>
                      <a:pt x="26943" y="82500"/>
                      <a:pt x="29706" y="80119"/>
                    </a:cubicBezTo>
                    <a:cubicBezTo>
                      <a:pt x="42565" y="69546"/>
                      <a:pt x="40279" y="52306"/>
                      <a:pt x="36754" y="37923"/>
                    </a:cubicBezTo>
                    <a:cubicBezTo>
                      <a:pt x="32372" y="22664"/>
                      <a:pt x="22658" y="9443"/>
                      <a:pt x="9513" y="585"/>
                    </a:cubicBezTo>
                    <a:cubicBezTo>
                      <a:pt x="6274" y="-1377"/>
                      <a:pt x="2083" y="-349"/>
                      <a:pt x="83" y="2890"/>
                    </a:cubicBezTo>
                    <a:cubicBezTo>
                      <a:pt x="83" y="2947"/>
                      <a:pt x="-12" y="3005"/>
                      <a:pt x="-12" y="3062"/>
                    </a:cubicBezTo>
                    <a:cubicBezTo>
                      <a:pt x="-1918" y="6386"/>
                      <a:pt x="-775" y="10605"/>
                      <a:pt x="2465" y="12587"/>
                    </a:cubicBezTo>
                    <a:close/>
                  </a:path>
                </a:pathLst>
              </a:custGeom>
              <a:solidFill>
                <a:srgbClr val="892E0A"/>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A750416B-CD30-8803-5A65-9A4B57FEC184}"/>
                  </a:ext>
                </a:extLst>
              </p:cNvPr>
              <p:cNvSpPr/>
              <p:nvPr/>
            </p:nvSpPr>
            <p:spPr>
              <a:xfrm>
                <a:off x="6730953" y="4380672"/>
                <a:ext cx="66176" cy="81978"/>
              </a:xfrm>
              <a:custGeom>
                <a:avLst/>
                <a:gdLst>
                  <a:gd name="connsiteX0" fmla="*/ 54361 w 76356"/>
                  <a:gd name="connsiteY0" fmla="*/ 10455 h 94588"/>
                  <a:gd name="connsiteX1" fmla="*/ 54361 w 76356"/>
                  <a:gd name="connsiteY1" fmla="*/ 62175 h 94588"/>
                  <a:gd name="connsiteX2" fmla="*/ 5308 w 76356"/>
                  <a:gd name="connsiteY2" fmla="*/ 80177 h 94588"/>
                  <a:gd name="connsiteX3" fmla="*/ -883 w 76356"/>
                  <a:gd name="connsiteY3" fmla="*/ 87997 h 94588"/>
                  <a:gd name="connsiteX4" fmla="*/ 5308 w 76356"/>
                  <a:gd name="connsiteY4" fmla="*/ 94179 h 94588"/>
                  <a:gd name="connsiteX5" fmla="*/ 66078 w 76356"/>
                  <a:gd name="connsiteY5" fmla="*/ 69700 h 94588"/>
                  <a:gd name="connsiteX6" fmla="*/ 66744 w 76356"/>
                  <a:gd name="connsiteY6" fmla="*/ 3025 h 94588"/>
                  <a:gd name="connsiteX7" fmla="*/ 57219 w 76356"/>
                  <a:gd name="connsiteY7" fmla="*/ 548 h 94588"/>
                  <a:gd name="connsiteX8" fmla="*/ 54742 w 76356"/>
                  <a:gd name="connsiteY8" fmla="*/ 10073 h 9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356" h="94588">
                    <a:moveTo>
                      <a:pt x="54361" y="10455"/>
                    </a:moveTo>
                    <a:cubicBezTo>
                      <a:pt x="61600" y="25694"/>
                      <a:pt x="65410" y="47982"/>
                      <a:pt x="54361" y="62175"/>
                    </a:cubicBezTo>
                    <a:cubicBezTo>
                      <a:pt x="43313" y="76367"/>
                      <a:pt x="22929" y="79796"/>
                      <a:pt x="5308" y="80177"/>
                    </a:cubicBezTo>
                    <a:cubicBezTo>
                      <a:pt x="1403" y="80625"/>
                      <a:pt x="-1360" y="84130"/>
                      <a:pt x="-883" y="87997"/>
                    </a:cubicBezTo>
                    <a:cubicBezTo>
                      <a:pt x="-503" y="91236"/>
                      <a:pt x="2069" y="93798"/>
                      <a:pt x="5308" y="94179"/>
                    </a:cubicBezTo>
                    <a:cubicBezTo>
                      <a:pt x="27787" y="93703"/>
                      <a:pt x="51790" y="88559"/>
                      <a:pt x="66078" y="69700"/>
                    </a:cubicBezTo>
                    <a:cubicBezTo>
                      <a:pt x="80365" y="50840"/>
                      <a:pt x="76364" y="23504"/>
                      <a:pt x="66744" y="3025"/>
                    </a:cubicBezTo>
                    <a:cubicBezTo>
                      <a:pt x="64839" y="-290"/>
                      <a:pt x="60552" y="-1395"/>
                      <a:pt x="57219" y="548"/>
                    </a:cubicBezTo>
                    <a:cubicBezTo>
                      <a:pt x="53885" y="2491"/>
                      <a:pt x="52838" y="6759"/>
                      <a:pt x="54742" y="10073"/>
                    </a:cubicBezTo>
                    <a:close/>
                  </a:path>
                </a:pathLst>
              </a:custGeom>
              <a:solidFill>
                <a:srgbClr val="892E0A"/>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93A36426-F047-96E6-B5E2-45935FE12956}"/>
                  </a:ext>
                </a:extLst>
              </p:cNvPr>
              <p:cNvSpPr/>
              <p:nvPr/>
            </p:nvSpPr>
            <p:spPr>
              <a:xfrm>
                <a:off x="6828368" y="4361942"/>
                <a:ext cx="74330" cy="102202"/>
              </a:xfrm>
              <a:custGeom>
                <a:avLst/>
                <a:gdLst>
                  <a:gd name="connsiteX0" fmla="*/ 66167 w 85764"/>
                  <a:gd name="connsiteY0" fmla="*/ 8253 h 117923"/>
                  <a:gd name="connsiteX1" fmla="*/ 70548 w 85764"/>
                  <a:gd name="connsiteY1" fmla="*/ 46353 h 117923"/>
                  <a:gd name="connsiteX2" fmla="*/ 63881 w 85764"/>
                  <a:gd name="connsiteY2" fmla="*/ 79214 h 117923"/>
                  <a:gd name="connsiteX3" fmla="*/ 5779 w 85764"/>
                  <a:gd name="connsiteY3" fmla="*/ 103312 h 117923"/>
                  <a:gd name="connsiteX4" fmla="*/ 5779 w 85764"/>
                  <a:gd name="connsiteY4" fmla="*/ 117314 h 117923"/>
                  <a:gd name="connsiteX5" fmla="*/ 75121 w 85764"/>
                  <a:gd name="connsiteY5" fmla="*/ 87596 h 117923"/>
                  <a:gd name="connsiteX6" fmla="*/ 79598 w 85764"/>
                  <a:gd name="connsiteY6" fmla="*/ 4633 h 117923"/>
                  <a:gd name="connsiteX7" fmla="*/ 66167 w 85764"/>
                  <a:gd name="connsiteY7" fmla="*/ 8348 h 117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64" h="117923">
                    <a:moveTo>
                      <a:pt x="66167" y="8253"/>
                    </a:moveTo>
                    <a:cubicBezTo>
                      <a:pt x="68739" y="20807"/>
                      <a:pt x="70168" y="33551"/>
                      <a:pt x="70548" y="46353"/>
                    </a:cubicBezTo>
                    <a:cubicBezTo>
                      <a:pt x="71406" y="57706"/>
                      <a:pt x="69120" y="69080"/>
                      <a:pt x="63881" y="79214"/>
                    </a:cubicBezTo>
                    <a:cubicBezTo>
                      <a:pt x="52070" y="99217"/>
                      <a:pt x="27401" y="104646"/>
                      <a:pt x="5779" y="103312"/>
                    </a:cubicBezTo>
                    <a:cubicBezTo>
                      <a:pt x="-3175" y="102741"/>
                      <a:pt x="-3175" y="116742"/>
                      <a:pt x="5779" y="117314"/>
                    </a:cubicBezTo>
                    <a:cubicBezTo>
                      <a:pt x="32068" y="118933"/>
                      <a:pt x="60261" y="110837"/>
                      <a:pt x="75121" y="87596"/>
                    </a:cubicBezTo>
                    <a:cubicBezTo>
                      <a:pt x="89979" y="64355"/>
                      <a:pt x="84646" y="30446"/>
                      <a:pt x="79598" y="4633"/>
                    </a:cubicBezTo>
                    <a:cubicBezTo>
                      <a:pt x="77882" y="-4225"/>
                      <a:pt x="64358" y="-415"/>
                      <a:pt x="66167" y="8348"/>
                    </a:cubicBezTo>
                    <a:close/>
                  </a:path>
                </a:pathLst>
              </a:custGeom>
              <a:solidFill>
                <a:srgbClr val="892E0A"/>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A6D6A088-22CB-7CEB-34DF-17419FB068C8}"/>
                  </a:ext>
                </a:extLst>
              </p:cNvPr>
              <p:cNvSpPr/>
              <p:nvPr/>
            </p:nvSpPr>
            <p:spPr>
              <a:xfrm>
                <a:off x="6948459" y="4352892"/>
                <a:ext cx="56029" cy="110675"/>
              </a:xfrm>
              <a:custGeom>
                <a:avLst/>
                <a:gdLst>
                  <a:gd name="connsiteX0" fmla="*/ 23996 w 64648"/>
                  <a:gd name="connsiteY0" fmla="*/ 11265 h 127700"/>
                  <a:gd name="connsiteX1" fmla="*/ 49333 w 64648"/>
                  <a:gd name="connsiteY1" fmla="*/ 73368 h 127700"/>
                  <a:gd name="connsiteX2" fmla="*/ 5994 w 64648"/>
                  <a:gd name="connsiteY2" fmla="*/ 113373 h 127700"/>
                  <a:gd name="connsiteX3" fmla="*/ 5994 w 64648"/>
                  <a:gd name="connsiteY3" fmla="*/ 127279 h 127700"/>
                  <a:gd name="connsiteX4" fmla="*/ 62382 w 64648"/>
                  <a:gd name="connsiteY4" fmla="*/ 78607 h 127700"/>
                  <a:gd name="connsiteX5" fmla="*/ 33807 w 64648"/>
                  <a:gd name="connsiteY5" fmla="*/ 1359 h 127700"/>
                  <a:gd name="connsiteX6" fmla="*/ 24282 w 64648"/>
                  <a:gd name="connsiteY6" fmla="*/ 10884 h 12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648" h="127700">
                    <a:moveTo>
                      <a:pt x="23996" y="11265"/>
                    </a:moveTo>
                    <a:cubicBezTo>
                      <a:pt x="42856" y="26009"/>
                      <a:pt x="52476" y="49641"/>
                      <a:pt x="49333" y="73368"/>
                    </a:cubicBezTo>
                    <a:cubicBezTo>
                      <a:pt x="45332" y="94837"/>
                      <a:pt x="27711" y="111125"/>
                      <a:pt x="5994" y="113373"/>
                    </a:cubicBezTo>
                    <a:cubicBezTo>
                      <a:pt x="-2959" y="113373"/>
                      <a:pt x="-3531" y="127755"/>
                      <a:pt x="5994" y="127279"/>
                    </a:cubicBezTo>
                    <a:cubicBezTo>
                      <a:pt x="33426" y="125193"/>
                      <a:pt x="56286" y="105448"/>
                      <a:pt x="62382" y="78607"/>
                    </a:cubicBezTo>
                    <a:cubicBezTo>
                      <a:pt x="67716" y="49574"/>
                      <a:pt x="56763" y="19952"/>
                      <a:pt x="33807" y="1359"/>
                    </a:cubicBezTo>
                    <a:cubicBezTo>
                      <a:pt x="27045" y="-4452"/>
                      <a:pt x="17139" y="5455"/>
                      <a:pt x="24282" y="10884"/>
                    </a:cubicBezTo>
                    <a:close/>
                  </a:path>
                </a:pathLst>
              </a:custGeom>
              <a:solidFill>
                <a:srgbClr val="892E0A"/>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1A438672-E9C2-EBCD-5941-A29B8929C926}"/>
                  </a:ext>
                </a:extLst>
              </p:cNvPr>
              <p:cNvSpPr/>
              <p:nvPr/>
            </p:nvSpPr>
            <p:spPr>
              <a:xfrm>
                <a:off x="6928473" y="4218449"/>
                <a:ext cx="56998" cy="125110"/>
              </a:xfrm>
              <a:custGeom>
                <a:avLst/>
                <a:gdLst>
                  <a:gd name="connsiteX0" fmla="*/ 55248 w 65766"/>
                  <a:gd name="connsiteY0" fmla="*/ 177 h 144355"/>
                  <a:gd name="connsiteX1" fmla="*/ 384 w 65766"/>
                  <a:gd name="connsiteY1" fmla="*/ 137338 h 144355"/>
                  <a:gd name="connsiteX2" fmla="*/ 14386 w 65766"/>
                  <a:gd name="connsiteY2" fmla="*/ 137338 h 144355"/>
                  <a:gd name="connsiteX3" fmla="*/ 62011 w 65766"/>
                  <a:gd name="connsiteY3" fmla="*/ 12274 h 144355"/>
                  <a:gd name="connsiteX4" fmla="*/ 63439 w 65766"/>
                  <a:gd name="connsiteY4" fmla="*/ 2406 h 144355"/>
                  <a:gd name="connsiteX5" fmla="*/ 54962 w 65766"/>
                  <a:gd name="connsiteY5" fmla="*/ 177 h 144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6" h="144355">
                    <a:moveTo>
                      <a:pt x="55248" y="177"/>
                    </a:moveTo>
                    <a:cubicBezTo>
                      <a:pt x="7623" y="27895"/>
                      <a:pt x="-5522" y="85902"/>
                      <a:pt x="384" y="137338"/>
                    </a:cubicBezTo>
                    <a:cubicBezTo>
                      <a:pt x="1431" y="146100"/>
                      <a:pt x="15434" y="146196"/>
                      <a:pt x="14386" y="137338"/>
                    </a:cubicBezTo>
                    <a:cubicBezTo>
                      <a:pt x="9052" y="90951"/>
                      <a:pt x="18672" y="37515"/>
                      <a:pt x="62011" y="12274"/>
                    </a:cubicBezTo>
                    <a:cubicBezTo>
                      <a:pt x="65154" y="9931"/>
                      <a:pt x="65725" y="5511"/>
                      <a:pt x="63439" y="2406"/>
                    </a:cubicBezTo>
                    <a:cubicBezTo>
                      <a:pt x="61439" y="-204"/>
                      <a:pt x="57915" y="-1127"/>
                      <a:pt x="54962" y="177"/>
                    </a:cubicBezTo>
                    <a:close/>
                  </a:path>
                </a:pathLst>
              </a:custGeom>
              <a:solidFill>
                <a:srgbClr val="892E0A"/>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C9FF9680-9844-2A9C-C64C-3BB5B3517B34}"/>
                  </a:ext>
                </a:extLst>
              </p:cNvPr>
              <p:cNvSpPr/>
              <p:nvPr/>
            </p:nvSpPr>
            <p:spPr>
              <a:xfrm>
                <a:off x="4802828" y="2039183"/>
                <a:ext cx="2794695" cy="2419845"/>
              </a:xfrm>
              <a:custGeom>
                <a:avLst/>
                <a:gdLst>
                  <a:gd name="connsiteX0" fmla="*/ 19280 w 3224598"/>
                  <a:gd name="connsiteY0" fmla="*/ 41320 h 2792086"/>
                  <a:gd name="connsiteX1" fmla="*/ 486005 w 3224598"/>
                  <a:gd name="connsiteY1" fmla="*/ 282207 h 2792086"/>
                  <a:gd name="connsiteX2" fmla="*/ 529153 w 3224598"/>
                  <a:gd name="connsiteY2" fmla="*/ 616916 h 2792086"/>
                  <a:gd name="connsiteX3" fmla="*/ 520581 w 3224598"/>
                  <a:gd name="connsiteY3" fmla="*/ 1010013 h 2792086"/>
                  <a:gd name="connsiteX4" fmla="*/ 554204 w 3224598"/>
                  <a:gd name="connsiteY4" fmla="*/ 1387488 h 2792086"/>
                  <a:gd name="connsiteX5" fmla="*/ 624022 w 3224598"/>
                  <a:gd name="connsiteY5" fmla="*/ 1689336 h 2792086"/>
                  <a:gd name="connsiteX6" fmla="*/ 758896 w 3224598"/>
                  <a:gd name="connsiteY6" fmla="*/ 1961084 h 2792086"/>
                  <a:gd name="connsiteX7" fmla="*/ 993021 w 3224598"/>
                  <a:gd name="connsiteY7" fmla="*/ 2170634 h 2792086"/>
                  <a:gd name="connsiteX8" fmla="*/ 1278104 w 3224598"/>
                  <a:gd name="connsiteY8" fmla="*/ 2151584 h 2792086"/>
                  <a:gd name="connsiteX9" fmla="*/ 1345731 w 3224598"/>
                  <a:gd name="connsiteY9" fmla="*/ 2035474 h 2792086"/>
                  <a:gd name="connsiteX10" fmla="*/ 1312394 w 3224598"/>
                  <a:gd name="connsiteY10" fmla="*/ 1915935 h 2792086"/>
                  <a:gd name="connsiteX11" fmla="*/ 1202856 w 3224598"/>
                  <a:gd name="connsiteY11" fmla="*/ 1857928 h 2792086"/>
                  <a:gd name="connsiteX12" fmla="*/ 1088556 w 3224598"/>
                  <a:gd name="connsiteY12" fmla="*/ 1915078 h 2792086"/>
                  <a:gd name="connsiteX13" fmla="*/ 1017214 w 3224598"/>
                  <a:gd name="connsiteY13" fmla="*/ 2185874 h 2792086"/>
                  <a:gd name="connsiteX14" fmla="*/ 1311918 w 3224598"/>
                  <a:gd name="connsiteY14" fmla="*/ 2677364 h 2792086"/>
                  <a:gd name="connsiteX15" fmla="*/ 1936377 w 3224598"/>
                  <a:gd name="connsiteY15" fmla="*/ 2762613 h 2792086"/>
                  <a:gd name="connsiteX16" fmla="*/ 2240224 w 3224598"/>
                  <a:gd name="connsiteY16" fmla="*/ 2626405 h 2792086"/>
                  <a:gd name="connsiteX17" fmla="*/ 2550168 w 3224598"/>
                  <a:gd name="connsiteY17" fmla="*/ 2493055 h 2792086"/>
                  <a:gd name="connsiteX18" fmla="*/ 2905259 w 3224598"/>
                  <a:gd name="connsiteY18" fmla="*/ 2433238 h 2792086"/>
                  <a:gd name="connsiteX19" fmla="*/ 3146147 w 3224598"/>
                  <a:gd name="connsiteY19" fmla="*/ 2259311 h 2792086"/>
                  <a:gd name="connsiteX20" fmla="*/ 3221681 w 3224598"/>
                  <a:gd name="connsiteY20" fmla="*/ 2135486 h 2792086"/>
                  <a:gd name="connsiteX21" fmla="*/ 3185581 w 3224598"/>
                  <a:gd name="connsiteY21" fmla="*/ 2114341 h 2792086"/>
                  <a:gd name="connsiteX22" fmla="*/ 2882971 w 3224598"/>
                  <a:gd name="connsiteY22" fmla="*/ 2396948 h 2792086"/>
                  <a:gd name="connsiteX23" fmla="*/ 2717427 w 3224598"/>
                  <a:gd name="connsiteY23" fmla="*/ 2429618 h 2792086"/>
                  <a:gd name="connsiteX24" fmla="*/ 2539024 w 3224598"/>
                  <a:gd name="connsiteY24" fmla="*/ 2452669 h 2792086"/>
                  <a:gd name="connsiteX25" fmla="*/ 2386624 w 3224598"/>
                  <a:gd name="connsiteY25" fmla="*/ 2504199 h 2792086"/>
                  <a:gd name="connsiteX26" fmla="*/ 2099826 w 3224598"/>
                  <a:gd name="connsiteY26" fmla="*/ 2654599 h 2792086"/>
                  <a:gd name="connsiteX27" fmla="*/ 1494131 w 3224598"/>
                  <a:gd name="connsiteY27" fmla="*/ 2717083 h 2792086"/>
                  <a:gd name="connsiteX28" fmla="*/ 1090081 w 3224598"/>
                  <a:gd name="connsiteY28" fmla="*/ 2331702 h 2792086"/>
                  <a:gd name="connsiteX29" fmla="*/ 1066173 w 3224598"/>
                  <a:gd name="connsiteY29" fmla="*/ 2057763 h 2792086"/>
                  <a:gd name="connsiteX30" fmla="*/ 1222954 w 3224598"/>
                  <a:gd name="connsiteY30" fmla="*/ 1902505 h 2792086"/>
                  <a:gd name="connsiteX31" fmla="*/ 1297915 w 3224598"/>
                  <a:gd name="connsiteY31" fmla="*/ 1978705 h 2792086"/>
                  <a:gd name="connsiteX32" fmla="*/ 1279819 w 3224598"/>
                  <a:gd name="connsiteY32" fmla="*/ 2091386 h 2792086"/>
                  <a:gd name="connsiteX33" fmla="*/ 1028359 w 3224598"/>
                  <a:gd name="connsiteY33" fmla="*/ 2141202 h 2792086"/>
                  <a:gd name="connsiteX34" fmla="*/ 800616 w 3224598"/>
                  <a:gd name="connsiteY34" fmla="*/ 1948701 h 2792086"/>
                  <a:gd name="connsiteX35" fmla="*/ 668313 w 3224598"/>
                  <a:gd name="connsiteY35" fmla="*/ 1690764 h 2792086"/>
                  <a:gd name="connsiteX36" fmla="*/ 563538 w 3224598"/>
                  <a:gd name="connsiteY36" fmla="*/ 1048684 h 2792086"/>
                  <a:gd name="connsiteX37" fmla="*/ 566967 w 3224598"/>
                  <a:gd name="connsiteY37" fmla="*/ 671494 h 2792086"/>
                  <a:gd name="connsiteX38" fmla="*/ 549727 w 3224598"/>
                  <a:gd name="connsiteY38" fmla="*/ 324213 h 2792086"/>
                  <a:gd name="connsiteX39" fmla="*/ 148344 w 3224598"/>
                  <a:gd name="connsiteY39" fmla="*/ 15507 h 2792086"/>
                  <a:gd name="connsiteX40" fmla="*/ 19280 w 3224598"/>
                  <a:gd name="connsiteY40" fmla="*/ -400 h 2792086"/>
                  <a:gd name="connsiteX41" fmla="*/ 19280 w 3224598"/>
                  <a:gd name="connsiteY41" fmla="*/ 41510 h 2792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4598" h="2792086">
                    <a:moveTo>
                      <a:pt x="19280" y="41320"/>
                    </a:moveTo>
                    <a:cubicBezTo>
                      <a:pt x="196350" y="46559"/>
                      <a:pt x="395613" y="120187"/>
                      <a:pt x="486005" y="282207"/>
                    </a:cubicBezTo>
                    <a:cubicBezTo>
                      <a:pt x="543155" y="384505"/>
                      <a:pt x="537060" y="503949"/>
                      <a:pt x="529153" y="616916"/>
                    </a:cubicBezTo>
                    <a:cubicBezTo>
                      <a:pt x="519533" y="747713"/>
                      <a:pt x="516580" y="878920"/>
                      <a:pt x="520581" y="1010013"/>
                    </a:cubicBezTo>
                    <a:cubicBezTo>
                      <a:pt x="524677" y="1136371"/>
                      <a:pt x="535821" y="1262397"/>
                      <a:pt x="554204" y="1387488"/>
                    </a:cubicBezTo>
                    <a:cubicBezTo>
                      <a:pt x="568491" y="1489977"/>
                      <a:pt x="591828" y="1590990"/>
                      <a:pt x="624022" y="1689336"/>
                    </a:cubicBezTo>
                    <a:cubicBezTo>
                      <a:pt x="655264" y="1786119"/>
                      <a:pt x="700698" y="1877711"/>
                      <a:pt x="758896" y="1961084"/>
                    </a:cubicBezTo>
                    <a:cubicBezTo>
                      <a:pt x="819570" y="2045475"/>
                      <a:pt x="897961" y="2125295"/>
                      <a:pt x="993021" y="2170634"/>
                    </a:cubicBezTo>
                    <a:cubicBezTo>
                      <a:pt x="1085318" y="2214068"/>
                      <a:pt x="1195046" y="2218259"/>
                      <a:pt x="1278104" y="2151584"/>
                    </a:cubicBezTo>
                    <a:cubicBezTo>
                      <a:pt x="1315156" y="2123342"/>
                      <a:pt x="1339446" y="2081594"/>
                      <a:pt x="1345731" y="2035474"/>
                    </a:cubicBezTo>
                    <a:cubicBezTo>
                      <a:pt x="1349923" y="1992859"/>
                      <a:pt x="1338017" y="1950216"/>
                      <a:pt x="1312394" y="1915935"/>
                    </a:cubicBezTo>
                    <a:cubicBezTo>
                      <a:pt x="1287248" y="1880254"/>
                      <a:pt x="1246481" y="1858709"/>
                      <a:pt x="1202856" y="1857928"/>
                    </a:cubicBezTo>
                    <a:cubicBezTo>
                      <a:pt x="1158280" y="1859604"/>
                      <a:pt x="1116656" y="1880436"/>
                      <a:pt x="1088556" y="1915078"/>
                    </a:cubicBezTo>
                    <a:cubicBezTo>
                      <a:pt x="1025216" y="1988706"/>
                      <a:pt x="1010642" y="2091957"/>
                      <a:pt x="1017214" y="2185874"/>
                    </a:cubicBezTo>
                    <a:cubicBezTo>
                      <a:pt x="1031215" y="2383899"/>
                      <a:pt x="1146374" y="2569541"/>
                      <a:pt x="1311918" y="2677364"/>
                    </a:cubicBezTo>
                    <a:cubicBezTo>
                      <a:pt x="1494227" y="2796236"/>
                      <a:pt x="1728828" y="2818238"/>
                      <a:pt x="1936377" y="2762613"/>
                    </a:cubicBezTo>
                    <a:cubicBezTo>
                      <a:pt x="2044580" y="2734038"/>
                      <a:pt x="2142879" y="2680316"/>
                      <a:pt x="2240224" y="2626405"/>
                    </a:cubicBezTo>
                    <a:cubicBezTo>
                      <a:pt x="2337570" y="2572493"/>
                      <a:pt x="2438916" y="2516391"/>
                      <a:pt x="2550168" y="2493055"/>
                    </a:cubicBezTo>
                    <a:cubicBezTo>
                      <a:pt x="2667897" y="2467814"/>
                      <a:pt x="2791150" y="2476100"/>
                      <a:pt x="2905259" y="2433238"/>
                    </a:cubicBezTo>
                    <a:cubicBezTo>
                      <a:pt x="2999652" y="2397824"/>
                      <a:pt x="3082805" y="2337769"/>
                      <a:pt x="3146147" y="2259311"/>
                    </a:cubicBezTo>
                    <a:cubicBezTo>
                      <a:pt x="3176722" y="2221593"/>
                      <a:pt x="3202154" y="2179949"/>
                      <a:pt x="3221681" y="2135486"/>
                    </a:cubicBezTo>
                    <a:cubicBezTo>
                      <a:pt x="3232444" y="2111007"/>
                      <a:pt x="3196344" y="2089671"/>
                      <a:pt x="3185581" y="2114341"/>
                    </a:cubicBezTo>
                    <a:cubicBezTo>
                      <a:pt x="3128049" y="2246262"/>
                      <a:pt x="3018512" y="2348532"/>
                      <a:pt x="2882971" y="2396948"/>
                    </a:cubicBezTo>
                    <a:cubicBezTo>
                      <a:pt x="2829250" y="2414245"/>
                      <a:pt x="2773720" y="2425208"/>
                      <a:pt x="2717427" y="2429618"/>
                    </a:cubicBezTo>
                    <a:cubicBezTo>
                      <a:pt x="2657800" y="2435810"/>
                      <a:pt x="2597793" y="2440096"/>
                      <a:pt x="2539024" y="2452669"/>
                    </a:cubicBezTo>
                    <a:cubicBezTo>
                      <a:pt x="2486541" y="2464518"/>
                      <a:pt x="2435487" y="2481787"/>
                      <a:pt x="2386624" y="2504199"/>
                    </a:cubicBezTo>
                    <a:cubicBezTo>
                      <a:pt x="2287754" y="2548014"/>
                      <a:pt x="2196124" y="2606307"/>
                      <a:pt x="2099826" y="2654599"/>
                    </a:cubicBezTo>
                    <a:cubicBezTo>
                      <a:pt x="1912278" y="2748230"/>
                      <a:pt x="1696823" y="2780329"/>
                      <a:pt x="1494131" y="2717083"/>
                    </a:cubicBezTo>
                    <a:cubicBezTo>
                      <a:pt x="1306393" y="2659171"/>
                      <a:pt x="1156756" y="2516467"/>
                      <a:pt x="1090081" y="2331702"/>
                    </a:cubicBezTo>
                    <a:cubicBezTo>
                      <a:pt x="1059790" y="2245977"/>
                      <a:pt x="1046932" y="2147964"/>
                      <a:pt x="1066173" y="2057763"/>
                    </a:cubicBezTo>
                    <a:cubicBezTo>
                      <a:pt x="1080937" y="1988516"/>
                      <a:pt x="1134943" y="1881169"/>
                      <a:pt x="1222954" y="1902505"/>
                    </a:cubicBezTo>
                    <a:cubicBezTo>
                      <a:pt x="1259626" y="1911458"/>
                      <a:pt x="1286581" y="1943558"/>
                      <a:pt x="1297915" y="1978705"/>
                    </a:cubicBezTo>
                    <a:cubicBezTo>
                      <a:pt x="1310966" y="2016948"/>
                      <a:pt x="1304107" y="2059143"/>
                      <a:pt x="1279819" y="2091386"/>
                    </a:cubicBezTo>
                    <a:cubicBezTo>
                      <a:pt x="1222097" y="2170062"/>
                      <a:pt x="1111893" y="2175111"/>
                      <a:pt x="1028359" y="2141202"/>
                    </a:cubicBezTo>
                    <a:cubicBezTo>
                      <a:pt x="936347" y="2103863"/>
                      <a:pt x="858718" y="2027568"/>
                      <a:pt x="800616" y="1948701"/>
                    </a:cubicBezTo>
                    <a:cubicBezTo>
                      <a:pt x="743847" y="1869834"/>
                      <a:pt x="699269" y="1782890"/>
                      <a:pt x="668313" y="1690764"/>
                    </a:cubicBezTo>
                    <a:cubicBezTo>
                      <a:pt x="596971" y="1485786"/>
                      <a:pt x="573540" y="1264425"/>
                      <a:pt x="563538" y="1048684"/>
                    </a:cubicBezTo>
                    <a:cubicBezTo>
                      <a:pt x="557919" y="922982"/>
                      <a:pt x="559062" y="797071"/>
                      <a:pt x="566967" y="671494"/>
                    </a:cubicBezTo>
                    <a:cubicBezTo>
                      <a:pt x="574301" y="556241"/>
                      <a:pt x="589161" y="435655"/>
                      <a:pt x="549727" y="324213"/>
                    </a:cubicBezTo>
                    <a:cubicBezTo>
                      <a:pt x="489243" y="152763"/>
                      <a:pt x="319222" y="50750"/>
                      <a:pt x="148344" y="15507"/>
                    </a:cubicBezTo>
                    <a:cubicBezTo>
                      <a:pt x="105853" y="6525"/>
                      <a:pt x="62676" y="1201"/>
                      <a:pt x="19280" y="-400"/>
                    </a:cubicBezTo>
                    <a:cubicBezTo>
                      <a:pt x="-7676" y="-1162"/>
                      <a:pt x="-7676" y="40748"/>
                      <a:pt x="19280" y="41510"/>
                    </a:cubicBezTo>
                    <a:close/>
                  </a:path>
                </a:pathLst>
              </a:custGeom>
              <a:solidFill>
                <a:srgbClr val="010100"/>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D932D919-1707-95FF-E5F0-7CEB5797BA94}"/>
                  </a:ext>
                </a:extLst>
              </p:cNvPr>
              <p:cNvSpPr/>
              <p:nvPr/>
            </p:nvSpPr>
            <p:spPr>
              <a:xfrm>
                <a:off x="4795836" y="2036554"/>
                <a:ext cx="119773" cy="116718"/>
              </a:xfrm>
              <a:custGeom>
                <a:avLst/>
                <a:gdLst>
                  <a:gd name="connsiteX0" fmla="*/ 7250 w 138198"/>
                  <a:gd name="connsiteY0" fmla="*/ 47305 h 134673"/>
                  <a:gd name="connsiteX1" fmla="*/ 89546 w 138198"/>
                  <a:gd name="connsiteY1" fmla="*/ 126077 h 134673"/>
                  <a:gd name="connsiteX2" fmla="*/ 129075 w 138198"/>
                  <a:gd name="connsiteY2" fmla="*/ 126077 h 134673"/>
                  <a:gd name="connsiteX3" fmla="*/ 129075 w 138198"/>
                  <a:gd name="connsiteY3" fmla="*/ 86548 h 134673"/>
                  <a:gd name="connsiteX4" fmla="*/ 46779 w 138198"/>
                  <a:gd name="connsiteY4" fmla="*/ 7777 h 134673"/>
                  <a:gd name="connsiteX5" fmla="*/ 7250 w 138198"/>
                  <a:gd name="connsiteY5" fmla="*/ 7777 h 134673"/>
                  <a:gd name="connsiteX6" fmla="*/ 7250 w 138198"/>
                  <a:gd name="connsiteY6" fmla="*/ 47305 h 13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198" h="134673">
                    <a:moveTo>
                      <a:pt x="7250" y="47305"/>
                    </a:moveTo>
                    <a:lnTo>
                      <a:pt x="89546" y="126077"/>
                    </a:lnTo>
                    <a:cubicBezTo>
                      <a:pt x="100461" y="136993"/>
                      <a:pt x="118159" y="136993"/>
                      <a:pt x="129075" y="126077"/>
                    </a:cubicBezTo>
                    <a:cubicBezTo>
                      <a:pt x="139990" y="115162"/>
                      <a:pt x="139990" y="97464"/>
                      <a:pt x="129075" y="86548"/>
                    </a:cubicBezTo>
                    <a:lnTo>
                      <a:pt x="46779" y="7777"/>
                    </a:lnTo>
                    <a:cubicBezTo>
                      <a:pt x="35863" y="-3139"/>
                      <a:pt x="18166" y="-3139"/>
                      <a:pt x="7250" y="7777"/>
                    </a:cubicBezTo>
                    <a:cubicBezTo>
                      <a:pt x="-3666" y="18692"/>
                      <a:pt x="-3666" y="36390"/>
                      <a:pt x="7250" y="47305"/>
                    </a:cubicBezTo>
                    <a:close/>
                  </a:path>
                </a:pathLst>
              </a:custGeom>
              <a:solidFill>
                <a:srgbClr val="010100"/>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1EC8DD25-8789-B8BE-CC1E-DAD94ECB1623}"/>
                  </a:ext>
                </a:extLst>
              </p:cNvPr>
              <p:cNvSpPr/>
              <p:nvPr/>
            </p:nvSpPr>
            <p:spPr>
              <a:xfrm>
                <a:off x="4800438" y="1978100"/>
                <a:ext cx="136835" cy="106109"/>
              </a:xfrm>
              <a:custGeom>
                <a:avLst/>
                <a:gdLst>
                  <a:gd name="connsiteX0" fmla="*/ 46612 w 157884"/>
                  <a:gd name="connsiteY0" fmla="*/ 113609 h 122431"/>
                  <a:gd name="connsiteX1" fmla="*/ 58328 w 157884"/>
                  <a:gd name="connsiteY1" fmla="*/ 104084 h 122431"/>
                  <a:gd name="connsiteX2" fmla="*/ 63947 w 157884"/>
                  <a:gd name="connsiteY2" fmla="*/ 99607 h 122431"/>
                  <a:gd name="connsiteX3" fmla="*/ 64709 w 157884"/>
                  <a:gd name="connsiteY3" fmla="*/ 99036 h 122431"/>
                  <a:gd name="connsiteX4" fmla="*/ 65471 w 157884"/>
                  <a:gd name="connsiteY4" fmla="*/ 98464 h 122431"/>
                  <a:gd name="connsiteX5" fmla="*/ 90522 w 157884"/>
                  <a:gd name="connsiteY5" fmla="*/ 80843 h 122431"/>
                  <a:gd name="connsiteX6" fmla="*/ 143195 w 157884"/>
                  <a:gd name="connsiteY6" fmla="*/ 51315 h 122431"/>
                  <a:gd name="connsiteX7" fmla="*/ 153196 w 157884"/>
                  <a:gd name="connsiteY7" fmla="*/ 13215 h 122431"/>
                  <a:gd name="connsiteX8" fmla="*/ 115096 w 157884"/>
                  <a:gd name="connsiteY8" fmla="*/ 3119 h 122431"/>
                  <a:gd name="connsiteX9" fmla="*/ 7178 w 157884"/>
                  <a:gd name="connsiteY9" fmla="*/ 74652 h 122431"/>
                  <a:gd name="connsiteX10" fmla="*/ 7178 w 157884"/>
                  <a:gd name="connsiteY10" fmla="*/ 114085 h 122431"/>
                  <a:gd name="connsiteX11" fmla="*/ 46707 w 157884"/>
                  <a:gd name="connsiteY11" fmla="*/ 114085 h 12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884" h="122431">
                    <a:moveTo>
                      <a:pt x="46612" y="113609"/>
                    </a:moveTo>
                    <a:cubicBezTo>
                      <a:pt x="50422" y="110275"/>
                      <a:pt x="54327" y="106941"/>
                      <a:pt x="58328" y="104084"/>
                    </a:cubicBezTo>
                    <a:lnTo>
                      <a:pt x="63947" y="99607"/>
                    </a:lnTo>
                    <a:cubicBezTo>
                      <a:pt x="64614" y="99036"/>
                      <a:pt x="67948" y="96464"/>
                      <a:pt x="64709" y="99036"/>
                    </a:cubicBezTo>
                    <a:lnTo>
                      <a:pt x="65471" y="98464"/>
                    </a:lnTo>
                    <a:cubicBezTo>
                      <a:pt x="73567" y="92273"/>
                      <a:pt x="81949" y="86367"/>
                      <a:pt x="90522" y="80843"/>
                    </a:cubicBezTo>
                    <a:cubicBezTo>
                      <a:pt x="107391" y="69822"/>
                      <a:pt x="124993" y="59955"/>
                      <a:pt x="143195" y="51315"/>
                    </a:cubicBezTo>
                    <a:cubicBezTo>
                      <a:pt x="156406" y="43505"/>
                      <a:pt x="160864" y="26512"/>
                      <a:pt x="153196" y="13215"/>
                    </a:cubicBezTo>
                    <a:cubicBezTo>
                      <a:pt x="145224" y="233"/>
                      <a:pt x="128460" y="-4215"/>
                      <a:pt x="115096" y="3119"/>
                    </a:cubicBezTo>
                    <a:cubicBezTo>
                      <a:pt x="76044" y="21950"/>
                      <a:pt x="39735" y="46019"/>
                      <a:pt x="7178" y="74652"/>
                    </a:cubicBezTo>
                    <a:cubicBezTo>
                      <a:pt x="-3642" y="85567"/>
                      <a:pt x="-3642" y="103169"/>
                      <a:pt x="7178" y="114085"/>
                    </a:cubicBezTo>
                    <a:cubicBezTo>
                      <a:pt x="18227" y="124667"/>
                      <a:pt x="35658" y="124667"/>
                      <a:pt x="46707" y="114085"/>
                    </a:cubicBezTo>
                    <a:close/>
                  </a:path>
                </a:pathLst>
              </a:custGeom>
              <a:solidFill>
                <a:srgbClr val="010100"/>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5B63A4A7-A460-225B-5CC6-4451DACDFDE6}"/>
                  </a:ext>
                </a:extLst>
              </p:cNvPr>
              <p:cNvSpPr/>
              <p:nvPr/>
            </p:nvSpPr>
            <p:spPr>
              <a:xfrm>
                <a:off x="7478420" y="3854599"/>
                <a:ext cx="134022" cy="83299"/>
              </a:xfrm>
              <a:custGeom>
                <a:avLst/>
                <a:gdLst>
                  <a:gd name="connsiteX0" fmla="*/ 40876 w 154638"/>
                  <a:gd name="connsiteY0" fmla="*/ 91863 h 96113"/>
                  <a:gd name="connsiteX1" fmla="*/ 64213 w 154638"/>
                  <a:gd name="connsiteY1" fmla="*/ 80052 h 96113"/>
                  <a:gd name="connsiteX2" fmla="*/ 76119 w 154638"/>
                  <a:gd name="connsiteY2" fmla="*/ 74622 h 96113"/>
                  <a:gd name="connsiteX3" fmla="*/ 83072 w 154638"/>
                  <a:gd name="connsiteY3" fmla="*/ 71574 h 96113"/>
                  <a:gd name="connsiteX4" fmla="*/ 84120 w 154638"/>
                  <a:gd name="connsiteY4" fmla="*/ 71574 h 96113"/>
                  <a:gd name="connsiteX5" fmla="*/ 134602 w 154638"/>
                  <a:gd name="connsiteY5" fmla="*/ 54144 h 96113"/>
                  <a:gd name="connsiteX6" fmla="*/ 152223 w 154638"/>
                  <a:gd name="connsiteY6" fmla="*/ 18682 h 96113"/>
                  <a:gd name="connsiteX7" fmla="*/ 119743 w 154638"/>
                  <a:gd name="connsiteY7" fmla="*/ 232 h 96113"/>
                  <a:gd name="connsiteX8" fmla="*/ 12682 w 154638"/>
                  <a:gd name="connsiteY8" fmla="*/ 44047 h 96113"/>
                  <a:gd name="connsiteX9" fmla="*/ 2586 w 154638"/>
                  <a:gd name="connsiteY9" fmla="*/ 82147 h 96113"/>
                  <a:gd name="connsiteX10" fmla="*/ 40686 w 154638"/>
                  <a:gd name="connsiteY10" fmla="*/ 92149 h 9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638" h="96113">
                    <a:moveTo>
                      <a:pt x="40876" y="91863"/>
                    </a:moveTo>
                    <a:cubicBezTo>
                      <a:pt x="48591" y="87767"/>
                      <a:pt x="56306" y="83767"/>
                      <a:pt x="64213" y="80052"/>
                    </a:cubicBezTo>
                    <a:cubicBezTo>
                      <a:pt x="68212" y="78147"/>
                      <a:pt x="72118" y="76337"/>
                      <a:pt x="76119" y="74622"/>
                    </a:cubicBezTo>
                    <a:cubicBezTo>
                      <a:pt x="78405" y="73470"/>
                      <a:pt x="80691" y="72451"/>
                      <a:pt x="83072" y="71574"/>
                    </a:cubicBezTo>
                    <a:cubicBezTo>
                      <a:pt x="75547" y="73861"/>
                      <a:pt x="82404" y="71574"/>
                      <a:pt x="84120" y="71574"/>
                    </a:cubicBezTo>
                    <a:cubicBezTo>
                      <a:pt x="100598" y="64897"/>
                      <a:pt x="117457" y="59078"/>
                      <a:pt x="134602" y="54144"/>
                    </a:cubicBezTo>
                    <a:cubicBezTo>
                      <a:pt x="149270" y="49219"/>
                      <a:pt x="157177" y="33341"/>
                      <a:pt x="152223" y="18682"/>
                    </a:cubicBezTo>
                    <a:cubicBezTo>
                      <a:pt x="147652" y="5147"/>
                      <a:pt x="133649" y="-2797"/>
                      <a:pt x="119743" y="232"/>
                    </a:cubicBezTo>
                    <a:cubicBezTo>
                      <a:pt x="82595" y="11081"/>
                      <a:pt x="46781" y="25769"/>
                      <a:pt x="12682" y="44047"/>
                    </a:cubicBezTo>
                    <a:cubicBezTo>
                      <a:pt x="-272" y="52020"/>
                      <a:pt x="-4748" y="68784"/>
                      <a:pt x="2586" y="82147"/>
                    </a:cubicBezTo>
                    <a:cubicBezTo>
                      <a:pt x="10587" y="95101"/>
                      <a:pt x="27351" y="99502"/>
                      <a:pt x="40686" y="92149"/>
                    </a:cubicBezTo>
                    <a:close/>
                  </a:path>
                </a:pathLst>
              </a:custGeom>
              <a:solidFill>
                <a:srgbClr val="010100"/>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701DCC6E-5A5C-8D5B-69A7-E7E839942BCA}"/>
                  </a:ext>
                </a:extLst>
              </p:cNvPr>
              <p:cNvSpPr/>
              <p:nvPr/>
            </p:nvSpPr>
            <p:spPr>
              <a:xfrm>
                <a:off x="7565256" y="3857750"/>
                <a:ext cx="69154" cy="141896"/>
              </a:xfrm>
              <a:custGeom>
                <a:avLst/>
                <a:gdLst>
                  <a:gd name="connsiteX0" fmla="*/ 404 w 79792"/>
                  <a:gd name="connsiteY0" fmla="*/ 34886 h 163724"/>
                  <a:gd name="connsiteX1" fmla="*/ 24598 w 79792"/>
                  <a:gd name="connsiteY1" fmla="*/ 143376 h 163724"/>
                  <a:gd name="connsiteX2" fmla="*/ 58887 w 79792"/>
                  <a:gd name="connsiteY2" fmla="*/ 162426 h 163724"/>
                  <a:gd name="connsiteX3" fmla="*/ 77937 w 79792"/>
                  <a:gd name="connsiteY3" fmla="*/ 128041 h 163724"/>
                  <a:gd name="connsiteX4" fmla="*/ 53839 w 79792"/>
                  <a:gd name="connsiteY4" fmla="*/ 19551 h 163724"/>
                  <a:gd name="connsiteX5" fmla="*/ 19454 w 79792"/>
                  <a:gd name="connsiteY5" fmla="*/ 501 h 163724"/>
                  <a:gd name="connsiteX6" fmla="*/ -72 w 79792"/>
                  <a:gd name="connsiteY6" fmla="*/ 34791 h 16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792" h="163724">
                    <a:moveTo>
                      <a:pt x="404" y="34886"/>
                    </a:moveTo>
                    <a:cubicBezTo>
                      <a:pt x="8500" y="71081"/>
                      <a:pt x="16597" y="107248"/>
                      <a:pt x="24598" y="143376"/>
                    </a:cubicBezTo>
                    <a:cubicBezTo>
                      <a:pt x="29169" y="157807"/>
                      <a:pt x="44219" y="166160"/>
                      <a:pt x="58887" y="162426"/>
                    </a:cubicBezTo>
                    <a:cubicBezTo>
                      <a:pt x="73366" y="157845"/>
                      <a:pt x="81748" y="142747"/>
                      <a:pt x="77937" y="128041"/>
                    </a:cubicBezTo>
                    <a:cubicBezTo>
                      <a:pt x="69937" y="91846"/>
                      <a:pt x="61936" y="55679"/>
                      <a:pt x="53839" y="19551"/>
                    </a:cubicBezTo>
                    <a:cubicBezTo>
                      <a:pt x="49267" y="5073"/>
                      <a:pt x="34123" y="-3290"/>
                      <a:pt x="19454" y="501"/>
                    </a:cubicBezTo>
                    <a:cubicBezTo>
                      <a:pt x="4786" y="4882"/>
                      <a:pt x="-3787" y="19980"/>
                      <a:pt x="-72" y="34791"/>
                    </a:cubicBezTo>
                    <a:close/>
                  </a:path>
                </a:pathLst>
              </a:custGeom>
              <a:solidFill>
                <a:srgbClr val="010100"/>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0E3CD1A3-4D5A-6B50-D8B7-8F26BF5B9F13}"/>
                  </a:ext>
                </a:extLst>
              </p:cNvPr>
              <p:cNvSpPr/>
              <p:nvPr/>
            </p:nvSpPr>
            <p:spPr>
              <a:xfrm>
                <a:off x="5764652" y="5432035"/>
                <a:ext cx="200094" cy="504069"/>
              </a:xfrm>
              <a:custGeom>
                <a:avLst/>
                <a:gdLst>
                  <a:gd name="connsiteX0" fmla="*/ 224426 w 230874"/>
                  <a:gd name="connsiteY0" fmla="*/ 576823 h 581609"/>
                  <a:gd name="connsiteX1" fmla="*/ 105649 w 230874"/>
                  <a:gd name="connsiteY1" fmla="*/ 106193 h 581609"/>
                  <a:gd name="connsiteX2" fmla="*/ 11066 w 230874"/>
                  <a:gd name="connsiteY2" fmla="*/ 1418 h 581609"/>
                  <a:gd name="connsiteX3" fmla="*/ 1541 w 230874"/>
                  <a:gd name="connsiteY3" fmla="*/ 10943 h 581609"/>
                  <a:gd name="connsiteX4" fmla="*/ 214424 w 230874"/>
                  <a:gd name="connsiteY4" fmla="*/ 435091 h 581609"/>
                  <a:gd name="connsiteX5" fmla="*/ 211281 w 230874"/>
                  <a:gd name="connsiteY5" fmla="*/ 572442 h 581609"/>
                  <a:gd name="connsiteX6" fmla="*/ 224807 w 230874"/>
                  <a:gd name="connsiteY6" fmla="*/ 576157 h 58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874" h="581609">
                    <a:moveTo>
                      <a:pt x="224426" y="576823"/>
                    </a:moveTo>
                    <a:cubicBezTo>
                      <a:pt x="246048" y="410555"/>
                      <a:pt x="203567" y="242286"/>
                      <a:pt x="105649" y="106193"/>
                    </a:cubicBezTo>
                    <a:cubicBezTo>
                      <a:pt x="78122" y="67864"/>
                      <a:pt x="46404" y="32726"/>
                      <a:pt x="11066" y="1418"/>
                    </a:cubicBezTo>
                    <a:cubicBezTo>
                      <a:pt x="4303" y="-4488"/>
                      <a:pt x="-5603" y="5323"/>
                      <a:pt x="1541" y="10943"/>
                    </a:cubicBezTo>
                    <a:cubicBezTo>
                      <a:pt x="123841" y="120157"/>
                      <a:pt x="199947" y="271804"/>
                      <a:pt x="214424" y="435091"/>
                    </a:cubicBezTo>
                    <a:cubicBezTo>
                      <a:pt x="218520" y="480849"/>
                      <a:pt x="217377" y="526912"/>
                      <a:pt x="211281" y="572442"/>
                    </a:cubicBezTo>
                    <a:cubicBezTo>
                      <a:pt x="210138" y="581205"/>
                      <a:pt x="223569" y="585015"/>
                      <a:pt x="224807" y="576157"/>
                    </a:cubicBezTo>
                    <a:close/>
                  </a:path>
                </a:pathLst>
              </a:custGeom>
              <a:solidFill>
                <a:srgbClr val="7C6976"/>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3A0C9A2B-6526-B32E-334C-CDA14A0E8535}"/>
                  </a:ext>
                </a:extLst>
              </p:cNvPr>
              <p:cNvSpPr/>
              <p:nvPr/>
            </p:nvSpPr>
            <p:spPr>
              <a:xfrm>
                <a:off x="5757396" y="5568146"/>
                <a:ext cx="71958" cy="57604"/>
              </a:xfrm>
              <a:custGeom>
                <a:avLst/>
                <a:gdLst>
                  <a:gd name="connsiteX0" fmla="*/ 80686 w 83027"/>
                  <a:gd name="connsiteY0" fmla="*/ 54299 h 66465"/>
                  <a:gd name="connsiteX1" fmla="*/ 9534 w 83027"/>
                  <a:gd name="connsiteY1" fmla="*/ 483 h 66465"/>
                  <a:gd name="connsiteX2" fmla="*/ 9 w 83027"/>
                  <a:gd name="connsiteY2" fmla="*/ 2959 h 66465"/>
                  <a:gd name="connsiteX3" fmla="*/ 2485 w 83027"/>
                  <a:gd name="connsiteY3" fmla="*/ 12475 h 66465"/>
                  <a:gd name="connsiteX4" fmla="*/ 2485 w 83027"/>
                  <a:gd name="connsiteY4" fmla="*/ 12484 h 66465"/>
                  <a:gd name="connsiteX5" fmla="*/ 70779 w 83027"/>
                  <a:gd name="connsiteY5" fmla="*/ 64205 h 66465"/>
                  <a:gd name="connsiteX6" fmla="*/ 80304 w 83027"/>
                  <a:gd name="connsiteY6" fmla="*/ 64205 h 66465"/>
                  <a:gd name="connsiteX7" fmla="*/ 80304 w 83027"/>
                  <a:gd name="connsiteY7" fmla="*/ 54680 h 66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027" h="66465">
                    <a:moveTo>
                      <a:pt x="80686" y="54299"/>
                    </a:moveTo>
                    <a:cubicBezTo>
                      <a:pt x="61064" y="31458"/>
                      <a:pt x="36871" y="13104"/>
                      <a:pt x="9534" y="483"/>
                    </a:cubicBezTo>
                    <a:cubicBezTo>
                      <a:pt x="6200" y="-1355"/>
                      <a:pt x="2009" y="-270"/>
                      <a:pt x="9" y="2959"/>
                    </a:cubicBezTo>
                    <a:cubicBezTo>
                      <a:pt x="-1897" y="6264"/>
                      <a:pt x="-849" y="10532"/>
                      <a:pt x="2485" y="12475"/>
                    </a:cubicBezTo>
                    <a:cubicBezTo>
                      <a:pt x="2485" y="12484"/>
                      <a:pt x="2485" y="12484"/>
                      <a:pt x="2485" y="12484"/>
                    </a:cubicBezTo>
                    <a:cubicBezTo>
                      <a:pt x="28678" y="24591"/>
                      <a:pt x="52015" y="42231"/>
                      <a:pt x="70779" y="64205"/>
                    </a:cubicBezTo>
                    <a:cubicBezTo>
                      <a:pt x="73447" y="66672"/>
                      <a:pt x="77637" y="66672"/>
                      <a:pt x="80304" y="64205"/>
                    </a:cubicBezTo>
                    <a:cubicBezTo>
                      <a:pt x="82686" y="61490"/>
                      <a:pt x="82686" y="57394"/>
                      <a:pt x="80304" y="54680"/>
                    </a:cubicBezTo>
                    <a:close/>
                  </a:path>
                </a:pathLst>
              </a:custGeom>
              <a:solidFill>
                <a:srgbClr val="7C6976"/>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D7865BAF-3013-4C37-E967-0467F25C3CD3}"/>
                  </a:ext>
                </a:extLst>
              </p:cNvPr>
              <p:cNvSpPr/>
              <p:nvPr/>
            </p:nvSpPr>
            <p:spPr>
              <a:xfrm>
                <a:off x="6447024" y="5197832"/>
                <a:ext cx="352617" cy="307454"/>
              </a:xfrm>
              <a:custGeom>
                <a:avLst/>
                <a:gdLst>
                  <a:gd name="connsiteX0" fmla="*/ -748 w 406859"/>
                  <a:gd name="connsiteY0" fmla="*/ 7994 h 354749"/>
                  <a:gd name="connsiteX1" fmla="*/ 97644 w 406859"/>
                  <a:gd name="connsiteY1" fmla="*/ 243548 h 354749"/>
                  <a:gd name="connsiteX2" fmla="*/ 281096 w 406859"/>
                  <a:gd name="connsiteY2" fmla="*/ 348323 h 354749"/>
                  <a:gd name="connsiteX3" fmla="*/ 400920 w 406859"/>
                  <a:gd name="connsiteY3" fmla="*/ 348989 h 354749"/>
                  <a:gd name="connsiteX4" fmla="*/ 397206 w 406859"/>
                  <a:gd name="connsiteY4" fmla="*/ 335559 h 354749"/>
                  <a:gd name="connsiteX5" fmla="*/ 145937 w 406859"/>
                  <a:gd name="connsiteY5" fmla="*/ 270789 h 354749"/>
                  <a:gd name="connsiteX6" fmla="*/ 12587 w 406859"/>
                  <a:gd name="connsiteY6" fmla="*/ 4660 h 354749"/>
                  <a:gd name="connsiteX7" fmla="*/ -844 w 406859"/>
                  <a:gd name="connsiteY7" fmla="*/ 8375 h 35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859" h="354749">
                    <a:moveTo>
                      <a:pt x="-748" y="7994"/>
                    </a:moveTo>
                    <a:cubicBezTo>
                      <a:pt x="11539" y="91338"/>
                      <a:pt x="41351" y="179444"/>
                      <a:pt x="97644" y="243548"/>
                    </a:cubicBezTo>
                    <a:cubicBezTo>
                      <a:pt x="145651" y="297631"/>
                      <a:pt x="210135" y="334445"/>
                      <a:pt x="281096" y="348323"/>
                    </a:cubicBezTo>
                    <a:cubicBezTo>
                      <a:pt x="320625" y="356114"/>
                      <a:pt x="361297" y="356342"/>
                      <a:pt x="400920" y="348989"/>
                    </a:cubicBezTo>
                    <a:cubicBezTo>
                      <a:pt x="409683" y="347370"/>
                      <a:pt x="405969" y="333940"/>
                      <a:pt x="397206" y="335559"/>
                    </a:cubicBezTo>
                    <a:cubicBezTo>
                      <a:pt x="308051" y="350999"/>
                      <a:pt x="216516" y="327406"/>
                      <a:pt x="145937" y="270789"/>
                    </a:cubicBezTo>
                    <a:cubicBezTo>
                      <a:pt x="66022" y="206686"/>
                      <a:pt x="27254" y="103435"/>
                      <a:pt x="12587" y="4660"/>
                    </a:cubicBezTo>
                    <a:cubicBezTo>
                      <a:pt x="11253" y="-4198"/>
                      <a:pt x="-2177" y="-483"/>
                      <a:pt x="-844" y="8375"/>
                    </a:cubicBezTo>
                    <a:close/>
                  </a:path>
                </a:pathLst>
              </a:custGeom>
              <a:solidFill>
                <a:srgbClr val="7C6976"/>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0D3D4B34-6836-C9FE-8264-D42EDAEA9864}"/>
                  </a:ext>
                </a:extLst>
              </p:cNvPr>
              <p:cNvSpPr/>
              <p:nvPr/>
            </p:nvSpPr>
            <p:spPr>
              <a:xfrm>
                <a:off x="6688340" y="5492765"/>
                <a:ext cx="61408" cy="390551"/>
              </a:xfrm>
              <a:custGeom>
                <a:avLst/>
                <a:gdLst>
                  <a:gd name="connsiteX0" fmla="*/ -484 w 70854"/>
                  <a:gd name="connsiteY0" fmla="*/ 8307 h 450629"/>
                  <a:gd name="connsiteX1" fmla="*/ 55999 w 70854"/>
                  <a:gd name="connsiteY1" fmla="*/ 443504 h 450629"/>
                  <a:gd name="connsiteX2" fmla="*/ 69906 w 70854"/>
                  <a:gd name="connsiteY2" fmla="*/ 443504 h 450629"/>
                  <a:gd name="connsiteX3" fmla="*/ 12756 w 70854"/>
                  <a:gd name="connsiteY3" fmla="*/ 4592 h 450629"/>
                  <a:gd name="connsiteX4" fmla="*/ -770 w 70854"/>
                  <a:gd name="connsiteY4" fmla="*/ 8307 h 450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54" h="450629">
                    <a:moveTo>
                      <a:pt x="-484" y="8307"/>
                    </a:moveTo>
                    <a:cubicBezTo>
                      <a:pt x="29615" y="151686"/>
                      <a:pt x="48475" y="297190"/>
                      <a:pt x="55999" y="443504"/>
                    </a:cubicBezTo>
                    <a:cubicBezTo>
                      <a:pt x="55999" y="452458"/>
                      <a:pt x="70382" y="452458"/>
                      <a:pt x="69906" y="443504"/>
                    </a:cubicBezTo>
                    <a:cubicBezTo>
                      <a:pt x="62286" y="295943"/>
                      <a:pt x="43140" y="149191"/>
                      <a:pt x="12756" y="4592"/>
                    </a:cubicBezTo>
                    <a:cubicBezTo>
                      <a:pt x="10851" y="-4171"/>
                      <a:pt x="-2579" y="-457"/>
                      <a:pt x="-770" y="8307"/>
                    </a:cubicBezTo>
                    <a:close/>
                  </a:path>
                </a:pathLst>
              </a:custGeom>
              <a:solidFill>
                <a:srgbClr val="7C6976"/>
              </a:solid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D831DC10-9B4F-42D6-73D2-7289C7841C63}"/>
                  </a:ext>
                </a:extLst>
              </p:cNvPr>
              <p:cNvSpPr/>
              <p:nvPr/>
            </p:nvSpPr>
            <p:spPr>
              <a:xfrm>
                <a:off x="5367915" y="5091575"/>
                <a:ext cx="165240" cy="311224"/>
              </a:xfrm>
              <a:custGeom>
                <a:avLst/>
                <a:gdLst>
                  <a:gd name="connsiteX0" fmla="*/ 8681 w 190658"/>
                  <a:gd name="connsiteY0" fmla="*/ 357483 h 359099"/>
                  <a:gd name="connsiteX1" fmla="*/ 189656 w 190658"/>
                  <a:gd name="connsiteY1" fmla="*/ 5819 h 359099"/>
                  <a:gd name="connsiteX2" fmla="*/ 181845 w 190658"/>
                  <a:gd name="connsiteY2" fmla="*/ -362 h 359099"/>
                  <a:gd name="connsiteX3" fmla="*/ 175654 w 190658"/>
                  <a:gd name="connsiteY3" fmla="*/ 5819 h 359099"/>
                  <a:gd name="connsiteX4" fmla="*/ 2108 w 190658"/>
                  <a:gd name="connsiteY4" fmla="*/ 345386 h 359099"/>
                  <a:gd name="connsiteX5" fmla="*/ 9157 w 190658"/>
                  <a:gd name="connsiteY5" fmla="*/ 357483 h 35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658" h="359099">
                    <a:moveTo>
                      <a:pt x="8681" y="357483"/>
                    </a:moveTo>
                    <a:cubicBezTo>
                      <a:pt x="124220" y="278054"/>
                      <a:pt x="192133" y="145980"/>
                      <a:pt x="189656" y="5819"/>
                    </a:cubicBezTo>
                    <a:cubicBezTo>
                      <a:pt x="189180" y="1953"/>
                      <a:pt x="185751" y="-810"/>
                      <a:pt x="181845" y="-362"/>
                    </a:cubicBezTo>
                    <a:cubicBezTo>
                      <a:pt x="178607" y="19"/>
                      <a:pt x="176035" y="2571"/>
                      <a:pt x="175654" y="5819"/>
                    </a:cubicBezTo>
                    <a:cubicBezTo>
                      <a:pt x="178416" y="140951"/>
                      <a:pt x="113266" y="268471"/>
                      <a:pt x="2108" y="345386"/>
                    </a:cubicBezTo>
                    <a:cubicBezTo>
                      <a:pt x="-5226" y="350434"/>
                      <a:pt x="2108" y="362531"/>
                      <a:pt x="9157" y="357483"/>
                    </a:cubicBezTo>
                    <a:close/>
                  </a:path>
                </a:pathLst>
              </a:custGeom>
              <a:solidFill>
                <a:srgbClr val="7C6976"/>
              </a:solidFill>
              <a:ln w="9525" cap="flat">
                <a:noFill/>
                <a:prstDash val="solid"/>
                <a:miter/>
              </a:ln>
            </p:spPr>
            <p:txBody>
              <a:bodyPr rtlCol="0" anchor="ctr"/>
              <a:lstStyle/>
              <a:p>
                <a:endParaRPr lang="zh-CN" altLang="en-US"/>
              </a:p>
            </p:txBody>
          </p:sp>
        </p:grpSp>
        <p:grpSp>
          <p:nvGrpSpPr>
            <p:cNvPr id="14" name="组合 13">
              <a:extLst>
                <a:ext uri="{FF2B5EF4-FFF2-40B4-BE49-F238E27FC236}">
                  <a16:creationId xmlns:a16="http://schemas.microsoft.com/office/drawing/2014/main" id="{257AC26C-82F3-10B4-D4B1-5F47B7523002}"/>
                </a:ext>
              </a:extLst>
            </p:cNvPr>
            <p:cNvGrpSpPr/>
            <p:nvPr/>
          </p:nvGrpSpPr>
          <p:grpSpPr>
            <a:xfrm>
              <a:off x="5653770" y="1481213"/>
              <a:ext cx="5865129" cy="1189603"/>
              <a:chOff x="5653770" y="1481213"/>
              <a:chExt cx="5865129" cy="1189603"/>
            </a:xfrm>
          </p:grpSpPr>
          <p:grpSp>
            <p:nvGrpSpPr>
              <p:cNvPr id="9" name="组合 8">
                <a:extLst>
                  <a:ext uri="{FF2B5EF4-FFF2-40B4-BE49-F238E27FC236}">
                    <a16:creationId xmlns:a16="http://schemas.microsoft.com/office/drawing/2014/main" id="{BDD37808-398F-8450-C4FB-1742D0CA8DB9}"/>
                  </a:ext>
                </a:extLst>
              </p:cNvPr>
              <p:cNvGrpSpPr/>
              <p:nvPr/>
            </p:nvGrpSpPr>
            <p:grpSpPr>
              <a:xfrm>
                <a:off x="5911850" y="1481213"/>
                <a:ext cx="5607049" cy="1189603"/>
                <a:chOff x="5911850" y="1481213"/>
                <a:chExt cx="5607049" cy="1189603"/>
              </a:xfrm>
            </p:grpSpPr>
            <p:sp>
              <p:nvSpPr>
                <p:cNvPr id="18" name="矩形: 圆角 17">
                  <a:extLst>
                    <a:ext uri="{FF2B5EF4-FFF2-40B4-BE49-F238E27FC236}">
                      <a16:creationId xmlns:a16="http://schemas.microsoft.com/office/drawing/2014/main" id="{68548854-ED31-B059-1D8B-883C97E6740F}"/>
                    </a:ext>
                  </a:extLst>
                </p:cNvPr>
                <p:cNvSpPr/>
                <p:nvPr/>
              </p:nvSpPr>
              <p:spPr>
                <a:xfrm>
                  <a:off x="5911850" y="1481213"/>
                  <a:ext cx="5607049" cy="1189603"/>
                </a:xfrm>
                <a:prstGeom prst="round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框 1">
                  <a:extLst>
                    <a:ext uri="{FF2B5EF4-FFF2-40B4-BE49-F238E27FC236}">
                      <a16:creationId xmlns:a16="http://schemas.microsoft.com/office/drawing/2014/main" id="{B2F380F2-DC44-4E06-36DC-EFD07CC4D6B7}"/>
                    </a:ext>
                  </a:extLst>
                </p:cNvPr>
                <p:cNvSpPr txBox="1"/>
                <p:nvPr/>
              </p:nvSpPr>
              <p:spPr>
                <a:xfrm>
                  <a:off x="6458363" y="2072396"/>
                  <a:ext cx="3539841" cy="540000"/>
                </a:xfrm>
                <a:prstGeom prst="rect">
                  <a:avLst/>
                </a:prstGeom>
              </p:spPr>
              <p:txBody>
                <a:bodyPr wrap="square" rtlCol="0">
                  <a:normAutofit/>
                </a:bodyPr>
                <a:lstStyle>
                  <a:defPPr>
                    <a:defRPr lang="zh-CN"/>
                  </a:defPPr>
                  <a:lvl1pPr>
                    <a:lnSpc>
                      <a:spcPts val="1500"/>
                    </a:lnSpc>
                    <a:defRPr sz="1200"/>
                  </a:lvl1pPr>
                </a:lstStyle>
                <a:p>
                  <a:pPr>
                    <a:lnSpc>
                      <a:spcPct val="120000"/>
                    </a:lnSpc>
                  </a:pPr>
                  <a:r>
                    <a:rPr kumimoji="1" lang="zh-CN" altLang="en-US" sz="1400" dirty="0">
                      <a:solidFill>
                        <a:schemeClr val="tx1"/>
                      </a:solidFill>
                    </a:rPr>
                    <a:t>通过参与研讨会不断更新教育观念</a:t>
                  </a:r>
                  <a:endParaRPr kumimoji="1" lang="en-US" altLang="zh-CN" sz="1400" dirty="0">
                    <a:solidFill>
                      <a:schemeClr val="tx1"/>
                    </a:solidFill>
                  </a:endParaRPr>
                </a:p>
              </p:txBody>
            </p:sp>
            <p:sp>
              <p:nvSpPr>
                <p:cNvPr id="3" name="文本框 2">
                  <a:extLst>
                    <a:ext uri="{FF2B5EF4-FFF2-40B4-BE49-F238E27FC236}">
                      <a16:creationId xmlns:a16="http://schemas.microsoft.com/office/drawing/2014/main" id="{285E91C2-829F-C39D-3214-9CC750D47C4F}"/>
                    </a:ext>
                  </a:extLst>
                </p:cNvPr>
                <p:cNvSpPr txBox="1"/>
                <p:nvPr/>
              </p:nvSpPr>
              <p:spPr>
                <a:xfrm>
                  <a:off x="6458363" y="1532397"/>
                  <a:ext cx="3539841" cy="539999"/>
                </a:xfrm>
                <a:prstGeom prst="rect">
                  <a:avLst/>
                </a:prstGeom>
                <a:noFill/>
              </p:spPr>
              <p:txBody>
                <a:bodyPr wrap="square" rtlCol="0" anchor="b">
                  <a:noAutofit/>
                </a:bodyPr>
                <a:lstStyle/>
                <a:p>
                  <a:pPr>
                    <a:lnSpc>
                      <a:spcPct val="100000"/>
                    </a:lnSpc>
                  </a:pPr>
                  <a:r>
                    <a:rPr lang="zh-CN" altLang="en-US" sz="2400" b="1" dirty="0">
                      <a:solidFill>
                        <a:schemeClr val="accent1"/>
                      </a:solidFill>
                    </a:rPr>
                    <a:t>线上研讨会</a:t>
                  </a:r>
                  <a:endParaRPr lang="en-US" altLang="zh-CN" sz="2400" b="1" dirty="0">
                    <a:solidFill>
                      <a:schemeClr val="accent1"/>
                    </a:solidFill>
                  </a:endParaRPr>
                </a:p>
              </p:txBody>
            </p:sp>
          </p:grpSp>
          <p:grpSp>
            <p:nvGrpSpPr>
              <p:cNvPr id="13" name="组合 12">
                <a:extLst>
                  <a:ext uri="{FF2B5EF4-FFF2-40B4-BE49-F238E27FC236}">
                    <a16:creationId xmlns:a16="http://schemas.microsoft.com/office/drawing/2014/main" id="{54683AED-C2DE-EEB8-73B6-4CEEAC2AF62B}"/>
                  </a:ext>
                </a:extLst>
              </p:cNvPr>
              <p:cNvGrpSpPr/>
              <p:nvPr/>
            </p:nvGrpSpPr>
            <p:grpSpPr>
              <a:xfrm>
                <a:off x="5653770" y="1791047"/>
                <a:ext cx="540000" cy="540000"/>
                <a:chOff x="2832175" y="5599496"/>
                <a:chExt cx="540000" cy="540000"/>
              </a:xfrm>
              <a:effectLst/>
            </p:grpSpPr>
            <p:sp>
              <p:nvSpPr>
                <p:cNvPr id="27" name="文本框 26">
                  <a:extLst>
                    <a:ext uri="{FF2B5EF4-FFF2-40B4-BE49-F238E27FC236}">
                      <a16:creationId xmlns:a16="http://schemas.microsoft.com/office/drawing/2014/main" id="{3CBCCAC9-FBD5-838A-AAA6-9CBC84123E93}"/>
                    </a:ext>
                  </a:extLst>
                </p:cNvPr>
                <p:cNvSpPr txBox="1"/>
                <p:nvPr/>
              </p:nvSpPr>
              <p:spPr>
                <a:xfrm>
                  <a:off x="2832175" y="5599496"/>
                  <a:ext cx="540000" cy="540000"/>
                </a:xfrm>
                <a:prstGeom prst="roundRect">
                  <a:avLst>
                    <a:gd name="adj" fmla="val 50000"/>
                  </a:avLst>
                </a:prstGeom>
                <a:solidFill>
                  <a:schemeClr val="accent1"/>
                </a:solidFill>
                <a:ln w="12700" cap="flat">
                  <a:noFill/>
                  <a:prstDash val="solid"/>
                  <a:miter/>
                </a:ln>
                <a:effectLst/>
              </p:spPr>
              <p:txBody>
                <a:bodyPr rtlCol="0" anchor="ctr"/>
                <a:lstStyle>
                  <a:defPPr>
                    <a:defRPr lang="zh-CN"/>
                  </a:defPPr>
                  <a:lvl1pPr>
                    <a:defRPr/>
                  </a:lvl1pPr>
                </a:lstStyle>
                <a:p>
                  <a:endParaRPr lang="zh-CN" altLang="en-US" dirty="0"/>
                </a:p>
              </p:txBody>
            </p:sp>
            <p:sp>
              <p:nvSpPr>
                <p:cNvPr id="28" name="任意多边形: 形状 27">
                  <a:extLst>
                    <a:ext uri="{FF2B5EF4-FFF2-40B4-BE49-F238E27FC236}">
                      <a16:creationId xmlns:a16="http://schemas.microsoft.com/office/drawing/2014/main" id="{1EFDC133-8109-C046-62AB-B63A883D0E20}"/>
                    </a:ext>
                  </a:extLst>
                </p:cNvPr>
                <p:cNvSpPr/>
                <p:nvPr/>
              </p:nvSpPr>
              <p:spPr>
                <a:xfrm>
                  <a:off x="2989061" y="5731793"/>
                  <a:ext cx="226228" cy="275406"/>
                </a:xfrm>
                <a:custGeom>
                  <a:avLst/>
                  <a:gdLst>
                    <a:gd name="connsiteX0" fmla="*/ 284197 w 438150"/>
                    <a:gd name="connsiteY0" fmla="*/ 621 h 533400"/>
                    <a:gd name="connsiteX1" fmla="*/ 286102 w 438150"/>
                    <a:gd name="connsiteY1" fmla="*/ 621 h 533400"/>
                    <a:gd name="connsiteX2" fmla="*/ 286102 w 438150"/>
                    <a:gd name="connsiteY2" fmla="*/ 124446 h 533400"/>
                    <a:gd name="connsiteX3" fmla="*/ 286102 w 438150"/>
                    <a:gd name="connsiteY3" fmla="*/ 126351 h 533400"/>
                    <a:gd name="connsiteX4" fmla="*/ 314677 w 438150"/>
                    <a:gd name="connsiteY4" fmla="*/ 153021 h 533400"/>
                    <a:gd name="connsiteX5" fmla="*/ 314677 w 438150"/>
                    <a:gd name="connsiteY5" fmla="*/ 153021 h 533400"/>
                    <a:gd name="connsiteX6" fmla="*/ 438502 w 438150"/>
                    <a:gd name="connsiteY6" fmla="*/ 153021 h 533400"/>
                    <a:gd name="connsiteX7" fmla="*/ 438502 w 438150"/>
                    <a:gd name="connsiteY7" fmla="*/ 154926 h 533400"/>
                    <a:gd name="connsiteX8" fmla="*/ 438502 w 438150"/>
                    <a:gd name="connsiteY8" fmla="*/ 505446 h 533400"/>
                    <a:gd name="connsiteX9" fmla="*/ 409927 w 438150"/>
                    <a:gd name="connsiteY9" fmla="*/ 534021 h 533400"/>
                    <a:gd name="connsiteX10" fmla="*/ 28927 w 438150"/>
                    <a:gd name="connsiteY10" fmla="*/ 534021 h 533400"/>
                    <a:gd name="connsiteX11" fmla="*/ 352 w 438150"/>
                    <a:gd name="connsiteY11" fmla="*/ 505446 h 533400"/>
                    <a:gd name="connsiteX12" fmla="*/ 352 w 438150"/>
                    <a:gd name="connsiteY12" fmla="*/ 29196 h 533400"/>
                    <a:gd name="connsiteX13" fmla="*/ 28927 w 438150"/>
                    <a:gd name="connsiteY13" fmla="*/ 621 h 533400"/>
                    <a:gd name="connsiteX14" fmla="*/ 284197 w 438150"/>
                    <a:gd name="connsiteY14" fmla="*/ 621 h 533400"/>
                    <a:gd name="connsiteX15" fmla="*/ 248002 w 438150"/>
                    <a:gd name="connsiteY15" fmla="*/ 200646 h 533400"/>
                    <a:gd name="connsiteX16" fmla="*/ 152752 w 438150"/>
                    <a:gd name="connsiteY16" fmla="*/ 200646 h 533400"/>
                    <a:gd name="connsiteX17" fmla="*/ 152752 w 438150"/>
                    <a:gd name="connsiteY17" fmla="*/ 410196 h 533400"/>
                    <a:gd name="connsiteX18" fmla="*/ 171802 w 438150"/>
                    <a:gd name="connsiteY18" fmla="*/ 410196 h 533400"/>
                    <a:gd name="connsiteX19" fmla="*/ 171802 w 438150"/>
                    <a:gd name="connsiteY19" fmla="*/ 314946 h 533400"/>
                    <a:gd name="connsiteX20" fmla="*/ 248002 w 438150"/>
                    <a:gd name="connsiteY20" fmla="*/ 314946 h 533400"/>
                    <a:gd name="connsiteX21" fmla="*/ 249907 w 438150"/>
                    <a:gd name="connsiteY21" fmla="*/ 314946 h 533400"/>
                    <a:gd name="connsiteX22" fmla="*/ 305152 w 438150"/>
                    <a:gd name="connsiteY22" fmla="*/ 257796 h 533400"/>
                    <a:gd name="connsiteX23" fmla="*/ 248002 w 438150"/>
                    <a:gd name="connsiteY23" fmla="*/ 200646 h 533400"/>
                    <a:gd name="connsiteX24" fmla="*/ 248002 w 438150"/>
                    <a:gd name="connsiteY24" fmla="*/ 200646 h 533400"/>
                    <a:gd name="connsiteX25" fmla="*/ 248002 w 438150"/>
                    <a:gd name="connsiteY25" fmla="*/ 219696 h 533400"/>
                    <a:gd name="connsiteX26" fmla="*/ 286102 w 438150"/>
                    <a:gd name="connsiteY26" fmla="*/ 257796 h 533400"/>
                    <a:gd name="connsiteX27" fmla="*/ 248002 w 438150"/>
                    <a:gd name="connsiteY27" fmla="*/ 295896 h 533400"/>
                    <a:gd name="connsiteX28" fmla="*/ 248002 w 438150"/>
                    <a:gd name="connsiteY28" fmla="*/ 295896 h 533400"/>
                    <a:gd name="connsiteX29" fmla="*/ 171802 w 438150"/>
                    <a:gd name="connsiteY29" fmla="*/ 295896 h 533400"/>
                    <a:gd name="connsiteX30" fmla="*/ 171802 w 438150"/>
                    <a:gd name="connsiteY30" fmla="*/ 219696 h 533400"/>
                    <a:gd name="connsiteX31" fmla="*/ 248002 w 438150"/>
                    <a:gd name="connsiteY31" fmla="*/ 219696 h 533400"/>
                    <a:gd name="connsiteX32" fmla="*/ 428977 w 438150"/>
                    <a:gd name="connsiteY32" fmla="*/ 133971 h 533400"/>
                    <a:gd name="connsiteX33" fmla="*/ 314677 w 438150"/>
                    <a:gd name="connsiteY33" fmla="*/ 133971 h 533400"/>
                    <a:gd name="connsiteX34" fmla="*/ 313724 w 438150"/>
                    <a:gd name="connsiteY34" fmla="*/ 133971 h 533400"/>
                    <a:gd name="connsiteX35" fmla="*/ 305152 w 438150"/>
                    <a:gd name="connsiteY35" fmla="*/ 124446 h 533400"/>
                    <a:gd name="connsiteX36" fmla="*/ 305152 w 438150"/>
                    <a:gd name="connsiteY36" fmla="*/ 124446 h 533400"/>
                    <a:gd name="connsiteX37" fmla="*/ 305152 w 438150"/>
                    <a:gd name="connsiteY37" fmla="*/ 10146 h 533400"/>
                    <a:gd name="connsiteX38" fmla="*/ 428977 w 438150"/>
                    <a:gd name="connsiteY38" fmla="*/ 133971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8150" h="533400">
                      <a:moveTo>
                        <a:pt x="284197" y="621"/>
                      </a:moveTo>
                      <a:cubicBezTo>
                        <a:pt x="285149" y="621"/>
                        <a:pt x="286102" y="621"/>
                        <a:pt x="286102" y="621"/>
                      </a:cubicBezTo>
                      <a:lnTo>
                        <a:pt x="286102" y="124446"/>
                      </a:lnTo>
                      <a:lnTo>
                        <a:pt x="286102" y="126351"/>
                      </a:lnTo>
                      <a:cubicBezTo>
                        <a:pt x="287055" y="141591"/>
                        <a:pt x="299437" y="153021"/>
                        <a:pt x="314677" y="153021"/>
                      </a:cubicBezTo>
                      <a:lnTo>
                        <a:pt x="314677" y="153021"/>
                      </a:lnTo>
                      <a:lnTo>
                        <a:pt x="438502" y="153021"/>
                      </a:lnTo>
                      <a:cubicBezTo>
                        <a:pt x="438502" y="153974"/>
                        <a:pt x="438502" y="154926"/>
                        <a:pt x="438502" y="154926"/>
                      </a:cubicBezTo>
                      <a:lnTo>
                        <a:pt x="438502" y="505446"/>
                      </a:lnTo>
                      <a:cubicBezTo>
                        <a:pt x="438502" y="521639"/>
                        <a:pt x="426120" y="534021"/>
                        <a:pt x="409927" y="534021"/>
                      </a:cubicBezTo>
                      <a:lnTo>
                        <a:pt x="28927" y="534021"/>
                      </a:lnTo>
                      <a:cubicBezTo>
                        <a:pt x="12734" y="534021"/>
                        <a:pt x="352" y="521639"/>
                        <a:pt x="352" y="505446"/>
                      </a:cubicBezTo>
                      <a:lnTo>
                        <a:pt x="352" y="29196"/>
                      </a:lnTo>
                      <a:cubicBezTo>
                        <a:pt x="352" y="13004"/>
                        <a:pt x="12734" y="621"/>
                        <a:pt x="28927" y="621"/>
                      </a:cubicBezTo>
                      <a:lnTo>
                        <a:pt x="284197" y="621"/>
                      </a:lnTo>
                      <a:close/>
                      <a:moveTo>
                        <a:pt x="248002" y="200646"/>
                      </a:moveTo>
                      <a:lnTo>
                        <a:pt x="152752" y="200646"/>
                      </a:lnTo>
                      <a:lnTo>
                        <a:pt x="152752" y="410196"/>
                      </a:lnTo>
                      <a:lnTo>
                        <a:pt x="171802" y="410196"/>
                      </a:lnTo>
                      <a:lnTo>
                        <a:pt x="171802" y="314946"/>
                      </a:lnTo>
                      <a:lnTo>
                        <a:pt x="248002" y="314946"/>
                      </a:lnTo>
                      <a:lnTo>
                        <a:pt x="249907" y="314946"/>
                      </a:lnTo>
                      <a:cubicBezTo>
                        <a:pt x="280387" y="313994"/>
                        <a:pt x="305152" y="288276"/>
                        <a:pt x="305152" y="257796"/>
                      </a:cubicBezTo>
                      <a:cubicBezTo>
                        <a:pt x="305152" y="226364"/>
                        <a:pt x="279434" y="200646"/>
                        <a:pt x="248002" y="200646"/>
                      </a:cubicBezTo>
                      <a:lnTo>
                        <a:pt x="248002" y="200646"/>
                      </a:lnTo>
                      <a:close/>
                      <a:moveTo>
                        <a:pt x="248002" y="219696"/>
                      </a:moveTo>
                      <a:cubicBezTo>
                        <a:pt x="268957" y="219696"/>
                        <a:pt x="286102" y="236841"/>
                        <a:pt x="286102" y="257796"/>
                      </a:cubicBezTo>
                      <a:cubicBezTo>
                        <a:pt x="286102" y="278751"/>
                        <a:pt x="268957" y="295896"/>
                        <a:pt x="248002" y="295896"/>
                      </a:cubicBezTo>
                      <a:lnTo>
                        <a:pt x="248002" y="295896"/>
                      </a:lnTo>
                      <a:lnTo>
                        <a:pt x="171802" y="295896"/>
                      </a:lnTo>
                      <a:lnTo>
                        <a:pt x="171802" y="219696"/>
                      </a:lnTo>
                      <a:lnTo>
                        <a:pt x="248002" y="219696"/>
                      </a:lnTo>
                      <a:close/>
                      <a:moveTo>
                        <a:pt x="428977" y="133971"/>
                      </a:moveTo>
                      <a:lnTo>
                        <a:pt x="314677" y="133971"/>
                      </a:lnTo>
                      <a:lnTo>
                        <a:pt x="313724" y="133971"/>
                      </a:lnTo>
                      <a:cubicBezTo>
                        <a:pt x="308962" y="133019"/>
                        <a:pt x="305152" y="129209"/>
                        <a:pt x="305152" y="124446"/>
                      </a:cubicBezTo>
                      <a:lnTo>
                        <a:pt x="305152" y="124446"/>
                      </a:lnTo>
                      <a:lnTo>
                        <a:pt x="305152" y="10146"/>
                      </a:lnTo>
                      <a:lnTo>
                        <a:pt x="428977" y="13397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grpSp>
        <p:grpSp>
          <p:nvGrpSpPr>
            <p:cNvPr id="15" name="组合 14">
              <a:extLst>
                <a:ext uri="{FF2B5EF4-FFF2-40B4-BE49-F238E27FC236}">
                  <a16:creationId xmlns:a16="http://schemas.microsoft.com/office/drawing/2014/main" id="{8E5A3A0A-5DE9-988C-2451-A528DC9BB6C6}"/>
                </a:ext>
              </a:extLst>
            </p:cNvPr>
            <p:cNvGrpSpPr/>
            <p:nvPr/>
          </p:nvGrpSpPr>
          <p:grpSpPr>
            <a:xfrm>
              <a:off x="6458460" y="3037399"/>
              <a:ext cx="5060440" cy="1189603"/>
              <a:chOff x="6458460" y="3037399"/>
              <a:chExt cx="5060440" cy="1189603"/>
            </a:xfrm>
          </p:grpSpPr>
          <p:grpSp>
            <p:nvGrpSpPr>
              <p:cNvPr id="11" name="组合 10">
                <a:extLst>
                  <a:ext uri="{FF2B5EF4-FFF2-40B4-BE49-F238E27FC236}">
                    <a16:creationId xmlns:a16="http://schemas.microsoft.com/office/drawing/2014/main" id="{6B36BF34-A33F-03E5-B120-87A0363F69F8}"/>
                  </a:ext>
                </a:extLst>
              </p:cNvPr>
              <p:cNvGrpSpPr/>
              <p:nvPr/>
            </p:nvGrpSpPr>
            <p:grpSpPr>
              <a:xfrm>
                <a:off x="6733310" y="3037399"/>
                <a:ext cx="4785590" cy="1189603"/>
                <a:chOff x="6733310" y="3037399"/>
                <a:chExt cx="4785590" cy="1189603"/>
              </a:xfrm>
            </p:grpSpPr>
            <p:sp>
              <p:nvSpPr>
                <p:cNvPr id="20" name="矩形: 圆角 19">
                  <a:extLst>
                    <a:ext uri="{FF2B5EF4-FFF2-40B4-BE49-F238E27FC236}">
                      <a16:creationId xmlns:a16="http://schemas.microsoft.com/office/drawing/2014/main" id="{ADFCFD51-1EF9-7912-0531-C4CD70369489}"/>
                    </a:ext>
                  </a:extLst>
                </p:cNvPr>
                <p:cNvSpPr/>
                <p:nvPr/>
              </p:nvSpPr>
              <p:spPr>
                <a:xfrm>
                  <a:off x="6733310" y="3037399"/>
                  <a:ext cx="4785590" cy="1189603"/>
                </a:xfrm>
                <a:prstGeom prst="roundRect">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框 4">
                  <a:extLst>
                    <a:ext uri="{FF2B5EF4-FFF2-40B4-BE49-F238E27FC236}">
                      <a16:creationId xmlns:a16="http://schemas.microsoft.com/office/drawing/2014/main" id="{7DF76C49-D541-E4B2-F38C-21DEB0F1F061}"/>
                    </a:ext>
                  </a:extLst>
                </p:cNvPr>
                <p:cNvSpPr txBox="1"/>
                <p:nvPr/>
              </p:nvSpPr>
              <p:spPr>
                <a:xfrm>
                  <a:off x="7263053" y="3679393"/>
                  <a:ext cx="3539841" cy="540000"/>
                </a:xfrm>
                <a:prstGeom prst="rect">
                  <a:avLst/>
                </a:prstGeom>
              </p:spPr>
              <p:txBody>
                <a:bodyPr wrap="square" rtlCol="0">
                  <a:normAutofit/>
                </a:bodyPr>
                <a:lstStyle>
                  <a:defPPr>
                    <a:defRPr lang="zh-CN"/>
                  </a:defPPr>
                  <a:lvl1pPr>
                    <a:lnSpc>
                      <a:spcPts val="1500"/>
                    </a:lnSpc>
                    <a:defRPr sz="1200"/>
                  </a:lvl1pPr>
                </a:lstStyle>
                <a:p>
                  <a:pPr>
                    <a:lnSpc>
                      <a:spcPct val="120000"/>
                    </a:lnSpc>
                  </a:pPr>
                  <a:r>
                    <a:rPr kumimoji="1" lang="zh-CN" altLang="en-US" sz="1400">
                      <a:solidFill>
                        <a:schemeClr val="tx1"/>
                      </a:solidFill>
                    </a:rPr>
                    <a:t>观摩同行的教学过程，取长补短</a:t>
                  </a:r>
                  <a:endParaRPr kumimoji="1" lang="en-US" altLang="zh-CN" sz="1400" dirty="0">
                    <a:solidFill>
                      <a:schemeClr val="tx1"/>
                    </a:solidFill>
                  </a:endParaRPr>
                </a:p>
              </p:txBody>
            </p:sp>
            <p:sp>
              <p:nvSpPr>
                <p:cNvPr id="6" name="文本框 5">
                  <a:extLst>
                    <a:ext uri="{FF2B5EF4-FFF2-40B4-BE49-F238E27FC236}">
                      <a16:creationId xmlns:a16="http://schemas.microsoft.com/office/drawing/2014/main" id="{D0DFC93A-FDA9-6C6D-69AC-B2C1615FE856}"/>
                    </a:ext>
                  </a:extLst>
                </p:cNvPr>
                <p:cNvSpPr txBox="1"/>
                <p:nvPr/>
              </p:nvSpPr>
              <p:spPr>
                <a:xfrm>
                  <a:off x="7263053" y="3139394"/>
                  <a:ext cx="3539841" cy="539999"/>
                </a:xfrm>
                <a:prstGeom prst="rect">
                  <a:avLst/>
                </a:prstGeom>
                <a:noFill/>
              </p:spPr>
              <p:txBody>
                <a:bodyPr wrap="square" rtlCol="0" anchor="b">
                  <a:noAutofit/>
                </a:bodyPr>
                <a:lstStyle/>
                <a:p>
                  <a:pPr>
                    <a:lnSpc>
                      <a:spcPct val="100000"/>
                    </a:lnSpc>
                  </a:pPr>
                  <a:r>
                    <a:rPr lang="zh-CN" altLang="en-US" sz="2400" b="1" dirty="0">
                      <a:solidFill>
                        <a:schemeClr val="accent2"/>
                      </a:solidFill>
                    </a:rPr>
                    <a:t>教学观摩</a:t>
                  </a:r>
                  <a:endParaRPr lang="en-US" altLang="zh-CN" sz="2400" b="1" dirty="0">
                    <a:solidFill>
                      <a:schemeClr val="accent2"/>
                    </a:solidFill>
                  </a:endParaRPr>
                </a:p>
              </p:txBody>
            </p:sp>
          </p:grpSp>
          <p:grpSp>
            <p:nvGrpSpPr>
              <p:cNvPr id="37" name="组合 36">
                <a:extLst>
                  <a:ext uri="{FF2B5EF4-FFF2-40B4-BE49-F238E27FC236}">
                    <a16:creationId xmlns:a16="http://schemas.microsoft.com/office/drawing/2014/main" id="{632A8FB6-9052-40B8-E6CC-F92758D96BE0}"/>
                  </a:ext>
                </a:extLst>
              </p:cNvPr>
              <p:cNvGrpSpPr/>
              <p:nvPr/>
            </p:nvGrpSpPr>
            <p:grpSpPr>
              <a:xfrm>
                <a:off x="6458460" y="3349892"/>
                <a:ext cx="540000" cy="540000"/>
                <a:chOff x="3708127" y="5599496"/>
                <a:chExt cx="540000" cy="540000"/>
              </a:xfrm>
              <a:effectLst/>
            </p:grpSpPr>
            <p:sp>
              <p:nvSpPr>
                <p:cNvPr id="39" name="文本框 38">
                  <a:extLst>
                    <a:ext uri="{FF2B5EF4-FFF2-40B4-BE49-F238E27FC236}">
                      <a16:creationId xmlns:a16="http://schemas.microsoft.com/office/drawing/2014/main" id="{16CBD84F-BEF7-29C2-2BAD-0E4FB66539A2}"/>
                    </a:ext>
                  </a:extLst>
                </p:cNvPr>
                <p:cNvSpPr txBox="1"/>
                <p:nvPr/>
              </p:nvSpPr>
              <p:spPr>
                <a:xfrm>
                  <a:off x="3708127" y="5599496"/>
                  <a:ext cx="540000" cy="540000"/>
                </a:xfrm>
                <a:prstGeom prst="roundRect">
                  <a:avLst>
                    <a:gd name="adj" fmla="val 50000"/>
                  </a:avLst>
                </a:prstGeom>
                <a:solidFill>
                  <a:schemeClr val="accent2"/>
                </a:solidFill>
                <a:ln w="12700" cap="flat">
                  <a:noFill/>
                  <a:prstDash val="solid"/>
                  <a:miter/>
                </a:ln>
                <a:effectLst/>
              </p:spPr>
              <p:txBody>
                <a:bodyPr rtlCol="0" anchor="ctr"/>
                <a:lstStyle>
                  <a:defPPr>
                    <a:defRPr lang="zh-CN"/>
                  </a:defPPr>
                  <a:lvl1pPr>
                    <a:defRPr/>
                  </a:lvl1pPr>
                </a:lstStyle>
                <a:p>
                  <a:endParaRPr lang="zh-CN" altLang="en-US" dirty="0"/>
                </a:p>
              </p:txBody>
            </p:sp>
            <p:sp>
              <p:nvSpPr>
                <p:cNvPr id="41" name="任意多边形: 形状 40">
                  <a:extLst>
                    <a:ext uri="{FF2B5EF4-FFF2-40B4-BE49-F238E27FC236}">
                      <a16:creationId xmlns:a16="http://schemas.microsoft.com/office/drawing/2014/main" id="{BA5A162E-4F24-2334-AC47-DABB77F1A2D8}"/>
                    </a:ext>
                  </a:extLst>
                </p:cNvPr>
                <p:cNvSpPr/>
                <p:nvPr/>
              </p:nvSpPr>
              <p:spPr>
                <a:xfrm>
                  <a:off x="3850260" y="5734252"/>
                  <a:ext cx="255734" cy="270488"/>
                </a:xfrm>
                <a:custGeom>
                  <a:avLst/>
                  <a:gdLst>
                    <a:gd name="connsiteX0" fmla="*/ 371955 w 495300"/>
                    <a:gd name="connsiteY0" fmla="*/ 621 h 523875"/>
                    <a:gd name="connsiteX1" fmla="*/ 400530 w 495300"/>
                    <a:gd name="connsiteY1" fmla="*/ 29196 h 523875"/>
                    <a:gd name="connsiteX2" fmla="*/ 400530 w 495300"/>
                    <a:gd name="connsiteY2" fmla="*/ 133971 h 523875"/>
                    <a:gd name="connsiteX3" fmla="*/ 371955 w 495300"/>
                    <a:gd name="connsiteY3" fmla="*/ 162546 h 523875"/>
                    <a:gd name="connsiteX4" fmla="*/ 257655 w 495300"/>
                    <a:gd name="connsiteY4" fmla="*/ 162546 h 523875"/>
                    <a:gd name="connsiteX5" fmla="*/ 257655 w 495300"/>
                    <a:gd name="connsiteY5" fmla="*/ 286371 h 523875"/>
                    <a:gd name="connsiteX6" fmla="*/ 419580 w 495300"/>
                    <a:gd name="connsiteY6" fmla="*/ 286371 h 523875"/>
                    <a:gd name="connsiteX7" fmla="*/ 457680 w 495300"/>
                    <a:gd name="connsiteY7" fmla="*/ 322566 h 523875"/>
                    <a:gd name="connsiteX8" fmla="*/ 457680 w 495300"/>
                    <a:gd name="connsiteY8" fmla="*/ 324471 h 523875"/>
                    <a:gd name="connsiteX9" fmla="*/ 457680 w 495300"/>
                    <a:gd name="connsiteY9" fmla="*/ 429246 h 523875"/>
                    <a:gd name="connsiteX10" fmla="*/ 476730 w 495300"/>
                    <a:gd name="connsiteY10" fmla="*/ 429246 h 523875"/>
                    <a:gd name="connsiteX11" fmla="*/ 495780 w 495300"/>
                    <a:gd name="connsiteY11" fmla="*/ 448296 h 523875"/>
                    <a:gd name="connsiteX12" fmla="*/ 495780 w 495300"/>
                    <a:gd name="connsiteY12" fmla="*/ 505446 h 523875"/>
                    <a:gd name="connsiteX13" fmla="*/ 476730 w 495300"/>
                    <a:gd name="connsiteY13" fmla="*/ 524496 h 523875"/>
                    <a:gd name="connsiteX14" fmla="*/ 419580 w 495300"/>
                    <a:gd name="connsiteY14" fmla="*/ 524496 h 523875"/>
                    <a:gd name="connsiteX15" fmla="*/ 400530 w 495300"/>
                    <a:gd name="connsiteY15" fmla="*/ 505446 h 523875"/>
                    <a:gd name="connsiteX16" fmla="*/ 400530 w 495300"/>
                    <a:gd name="connsiteY16" fmla="*/ 448296 h 523875"/>
                    <a:gd name="connsiteX17" fmla="*/ 419580 w 495300"/>
                    <a:gd name="connsiteY17" fmla="*/ 429246 h 523875"/>
                    <a:gd name="connsiteX18" fmla="*/ 438630 w 495300"/>
                    <a:gd name="connsiteY18" fmla="*/ 429246 h 523875"/>
                    <a:gd name="connsiteX19" fmla="*/ 438630 w 495300"/>
                    <a:gd name="connsiteY19" fmla="*/ 324471 h 523875"/>
                    <a:gd name="connsiteX20" fmla="*/ 420533 w 495300"/>
                    <a:gd name="connsiteY20" fmla="*/ 305421 h 523875"/>
                    <a:gd name="connsiteX21" fmla="*/ 419580 w 495300"/>
                    <a:gd name="connsiteY21" fmla="*/ 305421 h 523875"/>
                    <a:gd name="connsiteX22" fmla="*/ 257655 w 495300"/>
                    <a:gd name="connsiteY22" fmla="*/ 305421 h 523875"/>
                    <a:gd name="connsiteX23" fmla="*/ 257655 w 495300"/>
                    <a:gd name="connsiteY23" fmla="*/ 429246 h 523875"/>
                    <a:gd name="connsiteX24" fmla="*/ 276705 w 495300"/>
                    <a:gd name="connsiteY24" fmla="*/ 429246 h 523875"/>
                    <a:gd name="connsiteX25" fmla="*/ 295755 w 495300"/>
                    <a:gd name="connsiteY25" fmla="*/ 448296 h 523875"/>
                    <a:gd name="connsiteX26" fmla="*/ 295755 w 495300"/>
                    <a:gd name="connsiteY26" fmla="*/ 505446 h 523875"/>
                    <a:gd name="connsiteX27" fmla="*/ 276705 w 495300"/>
                    <a:gd name="connsiteY27" fmla="*/ 524496 h 523875"/>
                    <a:gd name="connsiteX28" fmla="*/ 219555 w 495300"/>
                    <a:gd name="connsiteY28" fmla="*/ 524496 h 523875"/>
                    <a:gd name="connsiteX29" fmla="*/ 200505 w 495300"/>
                    <a:gd name="connsiteY29" fmla="*/ 505446 h 523875"/>
                    <a:gd name="connsiteX30" fmla="*/ 200505 w 495300"/>
                    <a:gd name="connsiteY30" fmla="*/ 448296 h 523875"/>
                    <a:gd name="connsiteX31" fmla="*/ 219555 w 495300"/>
                    <a:gd name="connsiteY31" fmla="*/ 429246 h 523875"/>
                    <a:gd name="connsiteX32" fmla="*/ 238605 w 495300"/>
                    <a:gd name="connsiteY32" fmla="*/ 429246 h 523875"/>
                    <a:gd name="connsiteX33" fmla="*/ 238605 w 495300"/>
                    <a:gd name="connsiteY33" fmla="*/ 305421 h 523875"/>
                    <a:gd name="connsiteX34" fmla="*/ 76680 w 495300"/>
                    <a:gd name="connsiteY34" fmla="*/ 305421 h 523875"/>
                    <a:gd name="connsiteX35" fmla="*/ 57630 w 495300"/>
                    <a:gd name="connsiteY35" fmla="*/ 323519 h 523875"/>
                    <a:gd name="connsiteX36" fmla="*/ 57630 w 495300"/>
                    <a:gd name="connsiteY36" fmla="*/ 324471 h 523875"/>
                    <a:gd name="connsiteX37" fmla="*/ 57630 w 495300"/>
                    <a:gd name="connsiteY37" fmla="*/ 429246 h 523875"/>
                    <a:gd name="connsiteX38" fmla="*/ 76680 w 495300"/>
                    <a:gd name="connsiteY38" fmla="*/ 429246 h 523875"/>
                    <a:gd name="connsiteX39" fmla="*/ 95730 w 495300"/>
                    <a:gd name="connsiteY39" fmla="*/ 448296 h 523875"/>
                    <a:gd name="connsiteX40" fmla="*/ 95730 w 495300"/>
                    <a:gd name="connsiteY40" fmla="*/ 505446 h 523875"/>
                    <a:gd name="connsiteX41" fmla="*/ 76680 w 495300"/>
                    <a:gd name="connsiteY41" fmla="*/ 524496 h 523875"/>
                    <a:gd name="connsiteX42" fmla="*/ 19530 w 495300"/>
                    <a:gd name="connsiteY42" fmla="*/ 524496 h 523875"/>
                    <a:gd name="connsiteX43" fmla="*/ 480 w 495300"/>
                    <a:gd name="connsiteY43" fmla="*/ 505446 h 523875"/>
                    <a:gd name="connsiteX44" fmla="*/ 480 w 495300"/>
                    <a:gd name="connsiteY44" fmla="*/ 448296 h 523875"/>
                    <a:gd name="connsiteX45" fmla="*/ 19530 w 495300"/>
                    <a:gd name="connsiteY45" fmla="*/ 429246 h 523875"/>
                    <a:gd name="connsiteX46" fmla="*/ 38580 w 495300"/>
                    <a:gd name="connsiteY46" fmla="*/ 429246 h 523875"/>
                    <a:gd name="connsiteX47" fmla="*/ 38580 w 495300"/>
                    <a:gd name="connsiteY47" fmla="*/ 324471 h 523875"/>
                    <a:gd name="connsiteX48" fmla="*/ 74775 w 495300"/>
                    <a:gd name="connsiteY48" fmla="*/ 286371 h 523875"/>
                    <a:gd name="connsiteX49" fmla="*/ 76680 w 495300"/>
                    <a:gd name="connsiteY49" fmla="*/ 286371 h 523875"/>
                    <a:gd name="connsiteX50" fmla="*/ 238605 w 495300"/>
                    <a:gd name="connsiteY50" fmla="*/ 286371 h 523875"/>
                    <a:gd name="connsiteX51" fmla="*/ 238605 w 495300"/>
                    <a:gd name="connsiteY51" fmla="*/ 162546 h 523875"/>
                    <a:gd name="connsiteX52" fmla="*/ 124305 w 495300"/>
                    <a:gd name="connsiteY52" fmla="*/ 162546 h 523875"/>
                    <a:gd name="connsiteX53" fmla="*/ 95730 w 495300"/>
                    <a:gd name="connsiteY53" fmla="*/ 133971 h 523875"/>
                    <a:gd name="connsiteX54" fmla="*/ 95730 w 495300"/>
                    <a:gd name="connsiteY54" fmla="*/ 29196 h 523875"/>
                    <a:gd name="connsiteX55" fmla="*/ 124305 w 495300"/>
                    <a:gd name="connsiteY55" fmla="*/ 621 h 523875"/>
                    <a:gd name="connsiteX56" fmla="*/ 371955 w 495300"/>
                    <a:gd name="connsiteY56" fmla="*/ 621 h 523875"/>
                    <a:gd name="connsiteX57" fmla="*/ 148118 w 495300"/>
                    <a:gd name="connsiteY57" fmla="*/ 95871 h 523875"/>
                    <a:gd name="connsiteX58" fmla="*/ 133830 w 495300"/>
                    <a:gd name="connsiteY58" fmla="*/ 110159 h 523875"/>
                    <a:gd name="connsiteX59" fmla="*/ 148118 w 495300"/>
                    <a:gd name="connsiteY59" fmla="*/ 124446 h 523875"/>
                    <a:gd name="connsiteX60" fmla="*/ 162405 w 495300"/>
                    <a:gd name="connsiteY60" fmla="*/ 110159 h 523875"/>
                    <a:gd name="connsiteX61" fmla="*/ 148118 w 495300"/>
                    <a:gd name="connsiteY61" fmla="*/ 95871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95300" h="523875">
                      <a:moveTo>
                        <a:pt x="371955" y="621"/>
                      </a:moveTo>
                      <a:cubicBezTo>
                        <a:pt x="388148" y="621"/>
                        <a:pt x="400530" y="13004"/>
                        <a:pt x="400530" y="29196"/>
                      </a:cubicBezTo>
                      <a:lnTo>
                        <a:pt x="400530" y="133971"/>
                      </a:lnTo>
                      <a:cubicBezTo>
                        <a:pt x="400530" y="150164"/>
                        <a:pt x="388148" y="162546"/>
                        <a:pt x="371955" y="162546"/>
                      </a:cubicBezTo>
                      <a:lnTo>
                        <a:pt x="257655" y="162546"/>
                      </a:lnTo>
                      <a:lnTo>
                        <a:pt x="257655" y="286371"/>
                      </a:lnTo>
                      <a:lnTo>
                        <a:pt x="419580" y="286371"/>
                      </a:lnTo>
                      <a:cubicBezTo>
                        <a:pt x="439583" y="286371"/>
                        <a:pt x="456727" y="302564"/>
                        <a:pt x="457680" y="322566"/>
                      </a:cubicBezTo>
                      <a:lnTo>
                        <a:pt x="457680" y="324471"/>
                      </a:lnTo>
                      <a:lnTo>
                        <a:pt x="457680" y="429246"/>
                      </a:lnTo>
                      <a:lnTo>
                        <a:pt x="476730" y="429246"/>
                      </a:lnTo>
                      <a:cubicBezTo>
                        <a:pt x="487208" y="429246"/>
                        <a:pt x="495780" y="437819"/>
                        <a:pt x="495780" y="448296"/>
                      </a:cubicBezTo>
                      <a:lnTo>
                        <a:pt x="495780" y="505446"/>
                      </a:lnTo>
                      <a:cubicBezTo>
                        <a:pt x="495780" y="515924"/>
                        <a:pt x="487208" y="524496"/>
                        <a:pt x="476730" y="524496"/>
                      </a:cubicBezTo>
                      <a:lnTo>
                        <a:pt x="419580" y="524496"/>
                      </a:lnTo>
                      <a:cubicBezTo>
                        <a:pt x="409102" y="524496"/>
                        <a:pt x="400530" y="515924"/>
                        <a:pt x="400530" y="505446"/>
                      </a:cubicBezTo>
                      <a:lnTo>
                        <a:pt x="400530" y="448296"/>
                      </a:lnTo>
                      <a:cubicBezTo>
                        <a:pt x="400530" y="437819"/>
                        <a:pt x="409102" y="429246"/>
                        <a:pt x="419580" y="429246"/>
                      </a:cubicBezTo>
                      <a:lnTo>
                        <a:pt x="438630" y="429246"/>
                      </a:lnTo>
                      <a:lnTo>
                        <a:pt x="438630" y="324471"/>
                      </a:lnTo>
                      <a:cubicBezTo>
                        <a:pt x="438630" y="313994"/>
                        <a:pt x="431010" y="306374"/>
                        <a:pt x="420533" y="305421"/>
                      </a:cubicBezTo>
                      <a:lnTo>
                        <a:pt x="419580" y="305421"/>
                      </a:lnTo>
                      <a:lnTo>
                        <a:pt x="257655" y="305421"/>
                      </a:lnTo>
                      <a:lnTo>
                        <a:pt x="257655" y="429246"/>
                      </a:lnTo>
                      <a:lnTo>
                        <a:pt x="276705" y="429246"/>
                      </a:lnTo>
                      <a:cubicBezTo>
                        <a:pt x="287183" y="429246"/>
                        <a:pt x="295755" y="437819"/>
                        <a:pt x="295755" y="448296"/>
                      </a:cubicBezTo>
                      <a:lnTo>
                        <a:pt x="295755" y="505446"/>
                      </a:lnTo>
                      <a:cubicBezTo>
                        <a:pt x="295755" y="515924"/>
                        <a:pt x="287183" y="524496"/>
                        <a:pt x="276705" y="524496"/>
                      </a:cubicBezTo>
                      <a:lnTo>
                        <a:pt x="219555" y="524496"/>
                      </a:lnTo>
                      <a:cubicBezTo>
                        <a:pt x="209077" y="524496"/>
                        <a:pt x="200505" y="515924"/>
                        <a:pt x="200505" y="505446"/>
                      </a:cubicBezTo>
                      <a:lnTo>
                        <a:pt x="200505" y="448296"/>
                      </a:lnTo>
                      <a:cubicBezTo>
                        <a:pt x="200505" y="437819"/>
                        <a:pt x="209077" y="429246"/>
                        <a:pt x="219555" y="429246"/>
                      </a:cubicBezTo>
                      <a:lnTo>
                        <a:pt x="238605" y="429246"/>
                      </a:lnTo>
                      <a:lnTo>
                        <a:pt x="238605" y="305421"/>
                      </a:lnTo>
                      <a:lnTo>
                        <a:pt x="76680" y="305421"/>
                      </a:lnTo>
                      <a:cubicBezTo>
                        <a:pt x="66202" y="305421"/>
                        <a:pt x="58583" y="313041"/>
                        <a:pt x="57630" y="323519"/>
                      </a:cubicBezTo>
                      <a:lnTo>
                        <a:pt x="57630" y="324471"/>
                      </a:lnTo>
                      <a:lnTo>
                        <a:pt x="57630" y="429246"/>
                      </a:lnTo>
                      <a:lnTo>
                        <a:pt x="76680" y="429246"/>
                      </a:lnTo>
                      <a:cubicBezTo>
                        <a:pt x="87158" y="429246"/>
                        <a:pt x="95730" y="437819"/>
                        <a:pt x="95730" y="448296"/>
                      </a:cubicBezTo>
                      <a:lnTo>
                        <a:pt x="95730" y="505446"/>
                      </a:lnTo>
                      <a:cubicBezTo>
                        <a:pt x="95730" y="515924"/>
                        <a:pt x="87158" y="524496"/>
                        <a:pt x="76680" y="524496"/>
                      </a:cubicBezTo>
                      <a:lnTo>
                        <a:pt x="19530" y="524496"/>
                      </a:lnTo>
                      <a:cubicBezTo>
                        <a:pt x="9052" y="524496"/>
                        <a:pt x="480" y="515924"/>
                        <a:pt x="480" y="505446"/>
                      </a:cubicBezTo>
                      <a:lnTo>
                        <a:pt x="480" y="448296"/>
                      </a:lnTo>
                      <a:cubicBezTo>
                        <a:pt x="480" y="437819"/>
                        <a:pt x="9052" y="429246"/>
                        <a:pt x="19530" y="429246"/>
                      </a:cubicBezTo>
                      <a:lnTo>
                        <a:pt x="38580" y="429246"/>
                      </a:lnTo>
                      <a:lnTo>
                        <a:pt x="38580" y="324471"/>
                      </a:lnTo>
                      <a:cubicBezTo>
                        <a:pt x="38580" y="304469"/>
                        <a:pt x="54773" y="287324"/>
                        <a:pt x="74775" y="286371"/>
                      </a:cubicBezTo>
                      <a:lnTo>
                        <a:pt x="76680" y="286371"/>
                      </a:lnTo>
                      <a:lnTo>
                        <a:pt x="238605" y="286371"/>
                      </a:lnTo>
                      <a:lnTo>
                        <a:pt x="238605" y="162546"/>
                      </a:lnTo>
                      <a:lnTo>
                        <a:pt x="124305" y="162546"/>
                      </a:lnTo>
                      <a:cubicBezTo>
                        <a:pt x="108112" y="162546"/>
                        <a:pt x="95730" y="150164"/>
                        <a:pt x="95730" y="133971"/>
                      </a:cubicBezTo>
                      <a:lnTo>
                        <a:pt x="95730" y="29196"/>
                      </a:lnTo>
                      <a:cubicBezTo>
                        <a:pt x="95730" y="13004"/>
                        <a:pt x="108112" y="621"/>
                        <a:pt x="124305" y="621"/>
                      </a:cubicBezTo>
                      <a:lnTo>
                        <a:pt x="371955" y="621"/>
                      </a:lnTo>
                      <a:close/>
                      <a:moveTo>
                        <a:pt x="148118" y="95871"/>
                      </a:moveTo>
                      <a:cubicBezTo>
                        <a:pt x="140498" y="95871"/>
                        <a:pt x="133830" y="102539"/>
                        <a:pt x="133830" y="110159"/>
                      </a:cubicBezTo>
                      <a:cubicBezTo>
                        <a:pt x="133830" y="117779"/>
                        <a:pt x="140498" y="124446"/>
                        <a:pt x="148118" y="124446"/>
                      </a:cubicBezTo>
                      <a:cubicBezTo>
                        <a:pt x="155737" y="124446"/>
                        <a:pt x="162405" y="117779"/>
                        <a:pt x="162405" y="110159"/>
                      </a:cubicBezTo>
                      <a:cubicBezTo>
                        <a:pt x="162405" y="102539"/>
                        <a:pt x="155737" y="95871"/>
                        <a:pt x="148118" y="9587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grpSp>
        <p:grpSp>
          <p:nvGrpSpPr>
            <p:cNvPr id="16" name="组合 15">
              <a:extLst>
                <a:ext uri="{FF2B5EF4-FFF2-40B4-BE49-F238E27FC236}">
                  <a16:creationId xmlns:a16="http://schemas.microsoft.com/office/drawing/2014/main" id="{52DBBA58-9406-848C-1E3B-4F3959068BAC}"/>
                </a:ext>
              </a:extLst>
            </p:cNvPr>
            <p:cNvGrpSpPr/>
            <p:nvPr/>
          </p:nvGrpSpPr>
          <p:grpSpPr>
            <a:xfrm>
              <a:off x="5653770" y="4593090"/>
              <a:ext cx="5865129" cy="1189820"/>
              <a:chOff x="5653770" y="4593090"/>
              <a:chExt cx="5865129" cy="1189820"/>
            </a:xfrm>
          </p:grpSpPr>
          <p:grpSp>
            <p:nvGrpSpPr>
              <p:cNvPr id="12" name="组合 11">
                <a:extLst>
                  <a:ext uri="{FF2B5EF4-FFF2-40B4-BE49-F238E27FC236}">
                    <a16:creationId xmlns:a16="http://schemas.microsoft.com/office/drawing/2014/main" id="{A1CBDFF4-4594-4647-CA7D-F57C509F290F}"/>
                  </a:ext>
                </a:extLst>
              </p:cNvPr>
              <p:cNvGrpSpPr/>
              <p:nvPr/>
            </p:nvGrpSpPr>
            <p:grpSpPr>
              <a:xfrm>
                <a:off x="5911850" y="4593090"/>
                <a:ext cx="5607049" cy="1189820"/>
                <a:chOff x="5911850" y="4593090"/>
                <a:chExt cx="5607049" cy="1189820"/>
              </a:xfrm>
            </p:grpSpPr>
            <p:sp>
              <p:nvSpPr>
                <p:cNvPr id="21" name="矩形: 圆角 20">
                  <a:extLst>
                    <a:ext uri="{FF2B5EF4-FFF2-40B4-BE49-F238E27FC236}">
                      <a16:creationId xmlns:a16="http://schemas.microsoft.com/office/drawing/2014/main" id="{4E1D915A-F75C-BC78-9B8A-32BE76A065B2}"/>
                    </a:ext>
                  </a:extLst>
                </p:cNvPr>
                <p:cNvSpPr/>
                <p:nvPr/>
              </p:nvSpPr>
              <p:spPr>
                <a:xfrm>
                  <a:off x="5911850" y="4593090"/>
                  <a:ext cx="5607049" cy="1189603"/>
                </a:xfrm>
                <a:prstGeom prst="roundRect">
                  <a:avLst/>
                </a:prstGeom>
                <a:solidFill>
                  <a:schemeClr val="accent3">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文本框 6">
                  <a:extLst>
                    <a:ext uri="{FF2B5EF4-FFF2-40B4-BE49-F238E27FC236}">
                      <a16:creationId xmlns:a16="http://schemas.microsoft.com/office/drawing/2014/main" id="{AA8100B1-7802-88BF-F0A0-838854C3A166}"/>
                    </a:ext>
                  </a:extLst>
                </p:cNvPr>
                <p:cNvSpPr txBox="1"/>
                <p:nvPr/>
              </p:nvSpPr>
              <p:spPr>
                <a:xfrm>
                  <a:off x="6458363" y="5242910"/>
                  <a:ext cx="3539841" cy="540000"/>
                </a:xfrm>
                <a:prstGeom prst="rect">
                  <a:avLst/>
                </a:prstGeom>
              </p:spPr>
              <p:txBody>
                <a:bodyPr wrap="square" rtlCol="0">
                  <a:normAutofit/>
                </a:bodyPr>
                <a:lstStyle>
                  <a:defPPr>
                    <a:defRPr lang="zh-CN"/>
                  </a:defPPr>
                  <a:lvl1pPr>
                    <a:lnSpc>
                      <a:spcPts val="1500"/>
                    </a:lnSpc>
                    <a:defRPr sz="1200"/>
                  </a:lvl1pPr>
                </a:lstStyle>
                <a:p>
                  <a:pPr>
                    <a:lnSpc>
                      <a:spcPct val="120000"/>
                    </a:lnSpc>
                  </a:pPr>
                  <a:r>
                    <a:rPr kumimoji="1" lang="zh-CN" altLang="en-US" sz="1400" dirty="0">
                      <a:solidFill>
                        <a:schemeClr val="tx1"/>
                      </a:solidFill>
                    </a:rPr>
                    <a:t>分享成功的教学案例，促进教育创新</a:t>
                  </a:r>
                  <a:endParaRPr kumimoji="1" lang="en-US" altLang="zh-CN" sz="1400" dirty="0">
                    <a:solidFill>
                      <a:schemeClr val="tx1"/>
                    </a:solidFill>
                  </a:endParaRPr>
                </a:p>
              </p:txBody>
            </p:sp>
            <p:sp>
              <p:nvSpPr>
                <p:cNvPr id="8" name="文本框 7">
                  <a:extLst>
                    <a:ext uri="{FF2B5EF4-FFF2-40B4-BE49-F238E27FC236}">
                      <a16:creationId xmlns:a16="http://schemas.microsoft.com/office/drawing/2014/main" id="{41FFA6D5-9514-AFD0-ABFE-AF096FCAECDA}"/>
                    </a:ext>
                  </a:extLst>
                </p:cNvPr>
                <p:cNvSpPr txBox="1"/>
                <p:nvPr/>
              </p:nvSpPr>
              <p:spPr>
                <a:xfrm>
                  <a:off x="6458363" y="4702911"/>
                  <a:ext cx="3539841" cy="539999"/>
                </a:xfrm>
                <a:prstGeom prst="rect">
                  <a:avLst/>
                </a:prstGeom>
                <a:noFill/>
              </p:spPr>
              <p:txBody>
                <a:bodyPr wrap="square" rtlCol="0" anchor="b">
                  <a:noAutofit/>
                </a:bodyPr>
                <a:lstStyle/>
                <a:p>
                  <a:pPr>
                    <a:lnSpc>
                      <a:spcPct val="100000"/>
                    </a:lnSpc>
                  </a:pPr>
                  <a:r>
                    <a:rPr lang="zh-CN" altLang="en-US" sz="2400" b="1" dirty="0">
                      <a:solidFill>
                        <a:schemeClr val="accent3"/>
                      </a:solidFill>
                    </a:rPr>
                    <a:t>课程分享</a:t>
                  </a:r>
                  <a:endParaRPr lang="en-US" altLang="zh-CN" sz="2400" b="1" dirty="0">
                    <a:solidFill>
                      <a:schemeClr val="accent3"/>
                    </a:solidFill>
                  </a:endParaRPr>
                </a:p>
              </p:txBody>
            </p:sp>
          </p:grpSp>
          <p:grpSp>
            <p:nvGrpSpPr>
              <p:cNvPr id="29" name="组合 28">
                <a:extLst>
                  <a:ext uri="{FF2B5EF4-FFF2-40B4-BE49-F238E27FC236}">
                    <a16:creationId xmlns:a16="http://schemas.microsoft.com/office/drawing/2014/main" id="{C4FED4A7-7915-F188-24AA-2A426DC89794}"/>
                  </a:ext>
                </a:extLst>
              </p:cNvPr>
              <p:cNvGrpSpPr/>
              <p:nvPr/>
            </p:nvGrpSpPr>
            <p:grpSpPr>
              <a:xfrm>
                <a:off x="5653770" y="4893236"/>
                <a:ext cx="540000" cy="540000"/>
                <a:chOff x="4584079" y="5599496"/>
                <a:chExt cx="540000" cy="540000"/>
              </a:xfrm>
              <a:effectLst/>
            </p:grpSpPr>
            <p:sp>
              <p:nvSpPr>
                <p:cNvPr id="30" name="文本框 29">
                  <a:extLst>
                    <a:ext uri="{FF2B5EF4-FFF2-40B4-BE49-F238E27FC236}">
                      <a16:creationId xmlns:a16="http://schemas.microsoft.com/office/drawing/2014/main" id="{042A7D29-4B66-462D-D640-43304A68D4F7}"/>
                    </a:ext>
                  </a:extLst>
                </p:cNvPr>
                <p:cNvSpPr txBox="1"/>
                <p:nvPr/>
              </p:nvSpPr>
              <p:spPr>
                <a:xfrm>
                  <a:off x="4584079" y="5599496"/>
                  <a:ext cx="540000" cy="540000"/>
                </a:xfrm>
                <a:prstGeom prst="roundRect">
                  <a:avLst>
                    <a:gd name="adj" fmla="val 50000"/>
                  </a:avLst>
                </a:prstGeom>
                <a:solidFill>
                  <a:schemeClr val="accent3"/>
                </a:solidFill>
                <a:ln w="12700" cap="flat">
                  <a:noFill/>
                  <a:prstDash val="solid"/>
                  <a:miter/>
                </a:ln>
                <a:effectLst/>
              </p:spPr>
              <p:txBody>
                <a:bodyPr rtlCol="0" anchor="ctr"/>
                <a:lstStyle>
                  <a:defPPr>
                    <a:defRPr lang="zh-CN"/>
                  </a:defPPr>
                  <a:lvl1pPr>
                    <a:defRPr/>
                  </a:lvl1pPr>
                </a:lstStyle>
                <a:p>
                  <a:endParaRPr lang="zh-CN" altLang="en-US" dirty="0"/>
                </a:p>
              </p:txBody>
            </p:sp>
            <p:sp>
              <p:nvSpPr>
                <p:cNvPr id="31" name="任意多边形: 形状 30">
                  <a:extLst>
                    <a:ext uri="{FF2B5EF4-FFF2-40B4-BE49-F238E27FC236}">
                      <a16:creationId xmlns:a16="http://schemas.microsoft.com/office/drawing/2014/main" id="{CDA25E39-7B5D-C89F-DF08-0905A34C5761}"/>
                    </a:ext>
                  </a:extLst>
                </p:cNvPr>
                <p:cNvSpPr/>
                <p:nvPr/>
              </p:nvSpPr>
              <p:spPr>
                <a:xfrm>
                  <a:off x="4716376" y="5766219"/>
                  <a:ext cx="275406" cy="206554"/>
                </a:xfrm>
                <a:custGeom>
                  <a:avLst/>
                  <a:gdLst>
                    <a:gd name="connsiteX0" fmla="*/ 505433 w 533400"/>
                    <a:gd name="connsiteY0" fmla="*/ 621 h 400050"/>
                    <a:gd name="connsiteX1" fmla="*/ 534008 w 533400"/>
                    <a:gd name="connsiteY1" fmla="*/ 29196 h 400050"/>
                    <a:gd name="connsiteX2" fmla="*/ 534008 w 533400"/>
                    <a:gd name="connsiteY2" fmla="*/ 372096 h 400050"/>
                    <a:gd name="connsiteX3" fmla="*/ 505433 w 533400"/>
                    <a:gd name="connsiteY3" fmla="*/ 400671 h 400050"/>
                    <a:gd name="connsiteX4" fmla="*/ 29183 w 533400"/>
                    <a:gd name="connsiteY4" fmla="*/ 400671 h 400050"/>
                    <a:gd name="connsiteX5" fmla="*/ 608 w 533400"/>
                    <a:gd name="connsiteY5" fmla="*/ 372096 h 400050"/>
                    <a:gd name="connsiteX6" fmla="*/ 608 w 533400"/>
                    <a:gd name="connsiteY6" fmla="*/ 29196 h 400050"/>
                    <a:gd name="connsiteX7" fmla="*/ 29183 w 533400"/>
                    <a:gd name="connsiteY7" fmla="*/ 621 h 400050"/>
                    <a:gd name="connsiteX8" fmla="*/ 505433 w 533400"/>
                    <a:gd name="connsiteY8" fmla="*/ 621 h 400050"/>
                    <a:gd name="connsiteX9" fmla="*/ 391133 w 533400"/>
                    <a:gd name="connsiteY9" fmla="*/ 198741 h 400050"/>
                    <a:gd name="connsiteX10" fmla="*/ 351128 w 533400"/>
                    <a:gd name="connsiteY10" fmla="*/ 204456 h 400050"/>
                    <a:gd name="connsiteX11" fmla="*/ 351128 w 533400"/>
                    <a:gd name="connsiteY11" fmla="*/ 204456 h 400050"/>
                    <a:gd name="connsiteX12" fmla="*/ 267308 w 533400"/>
                    <a:gd name="connsiteY12" fmla="*/ 315899 h 400050"/>
                    <a:gd name="connsiteX13" fmla="*/ 264451 w 533400"/>
                    <a:gd name="connsiteY13" fmla="*/ 318756 h 400050"/>
                    <a:gd name="connsiteX14" fmla="*/ 224446 w 533400"/>
                    <a:gd name="connsiteY14" fmla="*/ 318756 h 400050"/>
                    <a:gd name="connsiteX15" fmla="*/ 224446 w 533400"/>
                    <a:gd name="connsiteY15" fmla="*/ 318756 h 400050"/>
                    <a:gd name="connsiteX16" fmla="*/ 162533 w 533400"/>
                    <a:gd name="connsiteY16" fmla="*/ 257796 h 400050"/>
                    <a:gd name="connsiteX17" fmla="*/ 160628 w 533400"/>
                    <a:gd name="connsiteY17" fmla="*/ 255891 h 400050"/>
                    <a:gd name="connsiteX18" fmla="*/ 120623 w 533400"/>
                    <a:gd name="connsiteY18" fmla="*/ 259701 h 400050"/>
                    <a:gd name="connsiteX19" fmla="*/ 120623 w 533400"/>
                    <a:gd name="connsiteY19" fmla="*/ 259701 h 400050"/>
                    <a:gd name="connsiteX20" fmla="*/ 32993 w 533400"/>
                    <a:gd name="connsiteY20" fmla="*/ 366381 h 400050"/>
                    <a:gd name="connsiteX21" fmla="*/ 31088 w 533400"/>
                    <a:gd name="connsiteY21" fmla="*/ 372096 h 400050"/>
                    <a:gd name="connsiteX22" fmla="*/ 40613 w 533400"/>
                    <a:gd name="connsiteY22" fmla="*/ 381621 h 400050"/>
                    <a:gd name="connsiteX23" fmla="*/ 40613 w 533400"/>
                    <a:gd name="connsiteY23" fmla="*/ 381621 h 400050"/>
                    <a:gd name="connsiteX24" fmla="*/ 497813 w 533400"/>
                    <a:gd name="connsiteY24" fmla="*/ 381621 h 400050"/>
                    <a:gd name="connsiteX25" fmla="*/ 503528 w 533400"/>
                    <a:gd name="connsiteY25" fmla="*/ 379716 h 400050"/>
                    <a:gd name="connsiteX26" fmla="*/ 506386 w 533400"/>
                    <a:gd name="connsiteY26" fmla="*/ 366381 h 400050"/>
                    <a:gd name="connsiteX27" fmla="*/ 506386 w 533400"/>
                    <a:gd name="connsiteY27" fmla="*/ 366381 h 400050"/>
                    <a:gd name="connsiteX28" fmla="*/ 398753 w 533400"/>
                    <a:gd name="connsiteY28" fmla="*/ 205409 h 400050"/>
                    <a:gd name="connsiteX29" fmla="*/ 391133 w 533400"/>
                    <a:gd name="connsiteY29" fmla="*/ 198741 h 400050"/>
                    <a:gd name="connsiteX30" fmla="*/ 95858 w 533400"/>
                    <a:gd name="connsiteY30" fmla="*/ 57771 h 400050"/>
                    <a:gd name="connsiteX31" fmla="*/ 57758 w 533400"/>
                    <a:gd name="connsiteY31" fmla="*/ 95871 h 400050"/>
                    <a:gd name="connsiteX32" fmla="*/ 95858 w 533400"/>
                    <a:gd name="connsiteY32" fmla="*/ 133971 h 400050"/>
                    <a:gd name="connsiteX33" fmla="*/ 133958 w 533400"/>
                    <a:gd name="connsiteY33" fmla="*/ 95871 h 400050"/>
                    <a:gd name="connsiteX34" fmla="*/ 95858 w 533400"/>
                    <a:gd name="connsiteY34" fmla="*/ 57771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400" h="400050">
                      <a:moveTo>
                        <a:pt x="505433" y="621"/>
                      </a:moveTo>
                      <a:cubicBezTo>
                        <a:pt x="521626" y="621"/>
                        <a:pt x="534008" y="13004"/>
                        <a:pt x="534008" y="29196"/>
                      </a:cubicBezTo>
                      <a:lnTo>
                        <a:pt x="534008" y="372096"/>
                      </a:lnTo>
                      <a:cubicBezTo>
                        <a:pt x="534008" y="388289"/>
                        <a:pt x="521626" y="400671"/>
                        <a:pt x="505433" y="400671"/>
                      </a:cubicBezTo>
                      <a:lnTo>
                        <a:pt x="29183" y="400671"/>
                      </a:lnTo>
                      <a:cubicBezTo>
                        <a:pt x="12990" y="400671"/>
                        <a:pt x="608" y="388289"/>
                        <a:pt x="608" y="372096"/>
                      </a:cubicBezTo>
                      <a:lnTo>
                        <a:pt x="608" y="29196"/>
                      </a:lnTo>
                      <a:cubicBezTo>
                        <a:pt x="608" y="13004"/>
                        <a:pt x="12990" y="621"/>
                        <a:pt x="29183" y="621"/>
                      </a:cubicBezTo>
                      <a:lnTo>
                        <a:pt x="505433" y="621"/>
                      </a:lnTo>
                      <a:close/>
                      <a:moveTo>
                        <a:pt x="391133" y="198741"/>
                      </a:moveTo>
                      <a:cubicBezTo>
                        <a:pt x="378751" y="189216"/>
                        <a:pt x="360653" y="192074"/>
                        <a:pt x="351128" y="204456"/>
                      </a:cubicBezTo>
                      <a:lnTo>
                        <a:pt x="351128" y="204456"/>
                      </a:lnTo>
                      <a:lnTo>
                        <a:pt x="267308" y="315899"/>
                      </a:lnTo>
                      <a:cubicBezTo>
                        <a:pt x="266355" y="316851"/>
                        <a:pt x="265403" y="317804"/>
                        <a:pt x="264451" y="318756"/>
                      </a:cubicBezTo>
                      <a:cubicBezTo>
                        <a:pt x="253021" y="330186"/>
                        <a:pt x="234923" y="330186"/>
                        <a:pt x="224446" y="318756"/>
                      </a:cubicBezTo>
                      <a:lnTo>
                        <a:pt x="224446" y="318756"/>
                      </a:lnTo>
                      <a:lnTo>
                        <a:pt x="162533" y="257796"/>
                      </a:lnTo>
                      <a:cubicBezTo>
                        <a:pt x="161580" y="256844"/>
                        <a:pt x="161580" y="256844"/>
                        <a:pt x="160628" y="255891"/>
                      </a:cubicBezTo>
                      <a:cubicBezTo>
                        <a:pt x="148246" y="245414"/>
                        <a:pt x="130148" y="247319"/>
                        <a:pt x="120623" y="259701"/>
                      </a:cubicBezTo>
                      <a:lnTo>
                        <a:pt x="120623" y="259701"/>
                      </a:lnTo>
                      <a:lnTo>
                        <a:pt x="32993" y="366381"/>
                      </a:lnTo>
                      <a:cubicBezTo>
                        <a:pt x="32040" y="368286"/>
                        <a:pt x="31088" y="370191"/>
                        <a:pt x="31088" y="372096"/>
                      </a:cubicBezTo>
                      <a:cubicBezTo>
                        <a:pt x="31088" y="377811"/>
                        <a:pt x="34898" y="381621"/>
                        <a:pt x="40613" y="381621"/>
                      </a:cubicBezTo>
                      <a:lnTo>
                        <a:pt x="40613" y="381621"/>
                      </a:lnTo>
                      <a:lnTo>
                        <a:pt x="497813" y="381621"/>
                      </a:lnTo>
                      <a:cubicBezTo>
                        <a:pt x="499718" y="381621"/>
                        <a:pt x="501623" y="380669"/>
                        <a:pt x="503528" y="379716"/>
                      </a:cubicBezTo>
                      <a:cubicBezTo>
                        <a:pt x="508290" y="376859"/>
                        <a:pt x="509243" y="371144"/>
                        <a:pt x="506386" y="366381"/>
                      </a:cubicBezTo>
                      <a:lnTo>
                        <a:pt x="506386" y="366381"/>
                      </a:lnTo>
                      <a:lnTo>
                        <a:pt x="398753" y="205409"/>
                      </a:lnTo>
                      <a:cubicBezTo>
                        <a:pt x="395896" y="202551"/>
                        <a:pt x="393990" y="200646"/>
                        <a:pt x="391133" y="198741"/>
                      </a:cubicBezTo>
                      <a:close/>
                      <a:moveTo>
                        <a:pt x="95858" y="57771"/>
                      </a:moveTo>
                      <a:cubicBezTo>
                        <a:pt x="74903" y="57771"/>
                        <a:pt x="57758" y="74916"/>
                        <a:pt x="57758" y="95871"/>
                      </a:cubicBezTo>
                      <a:cubicBezTo>
                        <a:pt x="57758" y="116826"/>
                        <a:pt x="74903" y="133971"/>
                        <a:pt x="95858" y="133971"/>
                      </a:cubicBezTo>
                      <a:cubicBezTo>
                        <a:pt x="116813" y="133971"/>
                        <a:pt x="133958" y="116826"/>
                        <a:pt x="133958" y="95871"/>
                      </a:cubicBezTo>
                      <a:cubicBezTo>
                        <a:pt x="133958" y="74916"/>
                        <a:pt x="116813" y="57771"/>
                        <a:pt x="95858" y="5777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grpSp>
      </p:grpSp>
    </p:spTree>
    <p:custDataLst>
      <p:tags r:id="rId1"/>
    </p:custDataLst>
    <p:extLst>
      <p:ext uri="{BB962C8B-B14F-4D97-AF65-F5344CB8AC3E}">
        <p14:creationId xmlns:p14="http://schemas.microsoft.com/office/powerpoint/2010/main" val="18290749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275FE95A-B6B6-40A8-25DA-96F0DB8934AB}"/>
              </a:ext>
            </a:extLst>
          </p:cNvPr>
          <p:cNvGrpSpPr/>
          <p:nvPr/>
        </p:nvGrpSpPr>
        <p:grpSpPr>
          <a:xfrm>
            <a:off x="660400" y="0"/>
            <a:ext cx="10807700" cy="6858000"/>
            <a:chOff x="660400" y="0"/>
            <a:chExt cx="10807700" cy="6858000"/>
          </a:xfrm>
        </p:grpSpPr>
        <p:grpSp>
          <p:nvGrpSpPr>
            <p:cNvPr id="2" name="组合 1">
              <a:extLst>
                <a:ext uri="{FF2B5EF4-FFF2-40B4-BE49-F238E27FC236}">
                  <a16:creationId xmlns:a16="http://schemas.microsoft.com/office/drawing/2014/main" id="{B398BAA3-A630-AE93-999B-FCA438660966}"/>
                </a:ext>
              </a:extLst>
            </p:cNvPr>
            <p:cNvGrpSpPr/>
            <p:nvPr/>
          </p:nvGrpSpPr>
          <p:grpSpPr>
            <a:xfrm>
              <a:off x="6033522" y="1121649"/>
              <a:ext cx="5434578" cy="1289797"/>
              <a:chOff x="6065004" y="1121649"/>
              <a:chExt cx="5434578" cy="1289797"/>
            </a:xfrm>
          </p:grpSpPr>
          <p:sp>
            <p:nvSpPr>
              <p:cNvPr id="3" name="矩形 2">
                <a:extLst>
                  <a:ext uri="{FF2B5EF4-FFF2-40B4-BE49-F238E27FC236}">
                    <a16:creationId xmlns:a16="http://schemas.microsoft.com/office/drawing/2014/main" id="{38748564-B51E-01D9-73B9-89BCF296182D}"/>
                  </a:ext>
                </a:extLst>
              </p:cNvPr>
              <p:cNvSpPr/>
              <p:nvPr/>
            </p:nvSpPr>
            <p:spPr>
              <a:xfrm>
                <a:off x="6065004" y="1871732"/>
                <a:ext cx="5434578" cy="5397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normAutofit/>
              </a:bodyPr>
              <a:lstStyle/>
              <a:p>
                <a:pPr algn="r">
                  <a:lnSpc>
                    <a:spcPct val="120000"/>
                  </a:lnSpc>
                </a:pPr>
                <a:r>
                  <a:rPr kumimoji="1" lang="zh-CN" altLang="en-US" sz="1600" dirty="0">
                    <a:solidFill>
                      <a:schemeClr val="tx1"/>
                    </a:solidFill>
                  </a:rPr>
                  <a:t>为学生提供更好的教育服务</a:t>
                </a:r>
                <a:endParaRPr kumimoji="1" lang="en-US" altLang="zh-CN" sz="1600" dirty="0">
                  <a:solidFill>
                    <a:schemeClr val="tx1"/>
                  </a:solidFill>
                </a:endParaRPr>
              </a:p>
            </p:txBody>
          </p:sp>
          <p:sp>
            <p:nvSpPr>
              <p:cNvPr id="4" name="矩形 3">
                <a:extLst>
                  <a:ext uri="{FF2B5EF4-FFF2-40B4-BE49-F238E27FC236}">
                    <a16:creationId xmlns:a16="http://schemas.microsoft.com/office/drawing/2014/main" id="{4D3AF1D1-091F-2EEC-45ED-9C0479024407}"/>
                  </a:ext>
                </a:extLst>
              </p:cNvPr>
              <p:cNvSpPr/>
              <p:nvPr/>
            </p:nvSpPr>
            <p:spPr>
              <a:xfrm>
                <a:off x="6065004" y="1121649"/>
                <a:ext cx="5434578" cy="7238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normAutofit/>
              </a:bodyPr>
              <a:lstStyle/>
              <a:p>
                <a:pPr algn="r">
                  <a:lnSpc>
                    <a:spcPct val="100000"/>
                  </a:lnSpc>
                </a:pPr>
                <a:r>
                  <a:rPr kumimoji="1" lang="zh-CN" altLang="en-US" sz="3600" b="1" dirty="0">
                    <a:solidFill>
                      <a:schemeClr val="tx1"/>
                    </a:solidFill>
                  </a:rPr>
                  <a:t>教师能力与理念提升</a:t>
                </a:r>
                <a:endParaRPr kumimoji="1" lang="en-US" altLang="zh-CN" sz="3600" b="1" dirty="0">
                  <a:solidFill>
                    <a:schemeClr val="tx1"/>
                  </a:solidFill>
                </a:endParaRPr>
              </a:p>
            </p:txBody>
          </p:sp>
        </p:grpSp>
        <p:grpSp>
          <p:nvGrpSpPr>
            <p:cNvPr id="753" name="组合 752">
              <a:extLst>
                <a:ext uri="{FF2B5EF4-FFF2-40B4-BE49-F238E27FC236}">
                  <a16:creationId xmlns:a16="http://schemas.microsoft.com/office/drawing/2014/main" id="{70F8C33E-72F3-D83A-B65B-E71877883C7D}"/>
                </a:ext>
              </a:extLst>
            </p:cNvPr>
            <p:cNvGrpSpPr/>
            <p:nvPr/>
          </p:nvGrpSpPr>
          <p:grpSpPr>
            <a:xfrm>
              <a:off x="660400" y="0"/>
              <a:ext cx="3610153" cy="6858000"/>
              <a:chOff x="660400" y="0"/>
              <a:chExt cx="3610153" cy="6858000"/>
            </a:xfrm>
          </p:grpSpPr>
          <p:cxnSp>
            <p:nvCxnSpPr>
              <p:cNvPr id="5" name="直接连接符 4">
                <a:extLst>
                  <a:ext uri="{FF2B5EF4-FFF2-40B4-BE49-F238E27FC236}">
                    <a16:creationId xmlns:a16="http://schemas.microsoft.com/office/drawing/2014/main" id="{1DF57579-3E96-7E94-425F-B0076BB55D66}"/>
                  </a:ext>
                </a:extLst>
              </p:cNvPr>
              <p:cNvCxnSpPr/>
              <p:nvPr/>
            </p:nvCxnSpPr>
            <p:spPr>
              <a:xfrm>
                <a:off x="723900" y="0"/>
                <a:ext cx="0" cy="6858000"/>
              </a:xfrm>
              <a:prstGeom prst="line">
                <a:avLst/>
              </a:prstGeom>
              <a:ln w="9525">
                <a:prstDash val="dash"/>
              </a:ln>
            </p:spPr>
            <p:style>
              <a:lnRef idx="1">
                <a:schemeClr val="accent1"/>
              </a:lnRef>
              <a:fillRef idx="0">
                <a:schemeClr val="accent1"/>
              </a:fillRef>
              <a:effectRef idx="0">
                <a:schemeClr val="accent1"/>
              </a:effectRef>
              <a:fontRef idx="minor">
                <a:schemeClr val="tx1"/>
              </a:fontRef>
            </p:style>
          </p:cxnSp>
          <p:grpSp>
            <p:nvGrpSpPr>
              <p:cNvPr id="750" name="组合 749">
                <a:extLst>
                  <a:ext uri="{FF2B5EF4-FFF2-40B4-BE49-F238E27FC236}">
                    <a16:creationId xmlns:a16="http://schemas.microsoft.com/office/drawing/2014/main" id="{4A6E8240-E010-3ED6-D83D-966206424E0F}"/>
                  </a:ext>
                </a:extLst>
              </p:cNvPr>
              <p:cNvGrpSpPr/>
              <p:nvPr/>
            </p:nvGrpSpPr>
            <p:grpSpPr>
              <a:xfrm>
                <a:off x="660400" y="2323249"/>
                <a:ext cx="3610153" cy="616544"/>
                <a:chOff x="660400" y="2323249"/>
                <a:chExt cx="3610153" cy="616544"/>
              </a:xfrm>
            </p:grpSpPr>
            <p:grpSp>
              <p:nvGrpSpPr>
                <p:cNvPr id="21" name="组合 20">
                  <a:extLst>
                    <a:ext uri="{FF2B5EF4-FFF2-40B4-BE49-F238E27FC236}">
                      <a16:creationId xmlns:a16="http://schemas.microsoft.com/office/drawing/2014/main" id="{13DA027E-0C93-A82B-1E78-EADB4B364497}"/>
                    </a:ext>
                  </a:extLst>
                </p:cNvPr>
                <p:cNvGrpSpPr/>
                <p:nvPr/>
              </p:nvGrpSpPr>
              <p:grpSpPr>
                <a:xfrm>
                  <a:off x="660400" y="2323249"/>
                  <a:ext cx="3610153" cy="616544"/>
                  <a:chOff x="7404100" y="1724580"/>
                  <a:chExt cx="3610153" cy="616544"/>
                </a:xfrm>
              </p:grpSpPr>
              <p:sp>
                <p:nvSpPr>
                  <p:cNvPr id="23" name="矩形: 圆角 22">
                    <a:extLst>
                      <a:ext uri="{FF2B5EF4-FFF2-40B4-BE49-F238E27FC236}">
                        <a16:creationId xmlns:a16="http://schemas.microsoft.com/office/drawing/2014/main" id="{F3DF7ADD-3EAA-B91D-6012-C13F281F1E59}"/>
                      </a:ext>
                    </a:extLst>
                  </p:cNvPr>
                  <p:cNvSpPr/>
                  <p:nvPr/>
                </p:nvSpPr>
                <p:spPr>
                  <a:xfrm>
                    <a:off x="7946571" y="1724580"/>
                    <a:ext cx="3067682" cy="61654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24" name="等腰三角形 23">
                    <a:extLst>
                      <a:ext uri="{FF2B5EF4-FFF2-40B4-BE49-F238E27FC236}">
                        <a16:creationId xmlns:a16="http://schemas.microsoft.com/office/drawing/2014/main" id="{2FDF7F8E-2C43-F163-0705-8D32F9C2A362}"/>
                      </a:ext>
                    </a:extLst>
                  </p:cNvPr>
                  <p:cNvSpPr/>
                  <p:nvPr/>
                </p:nvSpPr>
                <p:spPr>
                  <a:xfrm rot="16200000">
                    <a:off x="7793058" y="1951970"/>
                    <a:ext cx="187646" cy="16176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25" name="椭圆 24">
                    <a:extLst>
                      <a:ext uri="{FF2B5EF4-FFF2-40B4-BE49-F238E27FC236}">
                        <a16:creationId xmlns:a16="http://schemas.microsoft.com/office/drawing/2014/main" id="{5B1319AC-30C4-1E75-9DF4-6D8576684D8C}"/>
                      </a:ext>
                    </a:extLst>
                  </p:cNvPr>
                  <p:cNvSpPr/>
                  <p:nvPr/>
                </p:nvSpPr>
                <p:spPr>
                  <a:xfrm>
                    <a:off x="7404100" y="1951970"/>
                    <a:ext cx="161764" cy="16176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sp>
              <p:nvSpPr>
                <p:cNvPr id="22" name="文本框 21">
                  <a:extLst>
                    <a:ext uri="{FF2B5EF4-FFF2-40B4-BE49-F238E27FC236}">
                      <a16:creationId xmlns:a16="http://schemas.microsoft.com/office/drawing/2014/main" id="{AA9EA2BE-4854-A1D1-2217-80B6AC85B78D}"/>
                    </a:ext>
                  </a:extLst>
                </p:cNvPr>
                <p:cNvSpPr txBox="1"/>
                <p:nvPr/>
              </p:nvSpPr>
              <p:spPr>
                <a:xfrm>
                  <a:off x="1464198" y="2323249"/>
                  <a:ext cx="2806355" cy="616544"/>
                </a:xfrm>
                <a:prstGeom prst="rect">
                  <a:avLst/>
                </a:prstGeom>
                <a:noFill/>
              </p:spPr>
              <p:txBody>
                <a:bodyPr wrap="square" anchor="ctr" anchorCtr="0">
                  <a:normAutofit/>
                </a:bodyPr>
                <a:lstStyle/>
                <a:p>
                  <a:pPr>
                    <a:lnSpc>
                      <a:spcPct val="100000"/>
                    </a:lnSpc>
                    <a:buSzPct val="25000"/>
                  </a:pPr>
                  <a:r>
                    <a:rPr lang="zh-CN" altLang="en-US" sz="2400" b="1" dirty="0">
                      <a:solidFill>
                        <a:schemeClr val="bg1"/>
                      </a:solidFill>
                    </a:rPr>
                    <a:t>参加教育培训课程</a:t>
                  </a:r>
                  <a:endParaRPr lang="en-US" altLang="zh-CN" sz="2400" b="1" dirty="0">
                    <a:solidFill>
                      <a:schemeClr val="bg1"/>
                    </a:solidFill>
                  </a:endParaRPr>
                </a:p>
              </p:txBody>
            </p:sp>
          </p:grpSp>
          <p:grpSp>
            <p:nvGrpSpPr>
              <p:cNvPr id="752" name="组合 751">
                <a:extLst>
                  <a:ext uri="{FF2B5EF4-FFF2-40B4-BE49-F238E27FC236}">
                    <a16:creationId xmlns:a16="http://schemas.microsoft.com/office/drawing/2014/main" id="{368A329F-2A3A-A13A-0522-338836E647BA}"/>
                  </a:ext>
                </a:extLst>
              </p:cNvPr>
              <p:cNvGrpSpPr/>
              <p:nvPr/>
            </p:nvGrpSpPr>
            <p:grpSpPr>
              <a:xfrm>
                <a:off x="660400" y="4977671"/>
                <a:ext cx="3610153" cy="616544"/>
                <a:chOff x="660400" y="4977671"/>
                <a:chExt cx="3610153" cy="616544"/>
              </a:xfrm>
            </p:grpSpPr>
            <p:grpSp>
              <p:nvGrpSpPr>
                <p:cNvPr id="16" name="组合 15">
                  <a:extLst>
                    <a:ext uri="{FF2B5EF4-FFF2-40B4-BE49-F238E27FC236}">
                      <a16:creationId xmlns:a16="http://schemas.microsoft.com/office/drawing/2014/main" id="{FC7080BC-9A46-8CA9-AE23-502E03E78875}"/>
                    </a:ext>
                  </a:extLst>
                </p:cNvPr>
                <p:cNvGrpSpPr/>
                <p:nvPr/>
              </p:nvGrpSpPr>
              <p:grpSpPr>
                <a:xfrm>
                  <a:off x="660400" y="4977671"/>
                  <a:ext cx="3610153" cy="616544"/>
                  <a:chOff x="7404100" y="4188380"/>
                  <a:chExt cx="3610153" cy="616544"/>
                </a:xfrm>
              </p:grpSpPr>
              <p:sp>
                <p:nvSpPr>
                  <p:cNvPr id="18" name="矩形: 圆角 17">
                    <a:extLst>
                      <a:ext uri="{FF2B5EF4-FFF2-40B4-BE49-F238E27FC236}">
                        <a16:creationId xmlns:a16="http://schemas.microsoft.com/office/drawing/2014/main" id="{30CABA22-EDD3-382D-3BCC-507704B8EACC}"/>
                      </a:ext>
                    </a:extLst>
                  </p:cNvPr>
                  <p:cNvSpPr/>
                  <p:nvPr/>
                </p:nvSpPr>
                <p:spPr>
                  <a:xfrm>
                    <a:off x="7946571" y="4188380"/>
                    <a:ext cx="3067682" cy="61654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等腰三角形 18">
                    <a:extLst>
                      <a:ext uri="{FF2B5EF4-FFF2-40B4-BE49-F238E27FC236}">
                        <a16:creationId xmlns:a16="http://schemas.microsoft.com/office/drawing/2014/main" id="{A76A0CAC-C86E-1D35-0414-C2558FDECBF9}"/>
                      </a:ext>
                    </a:extLst>
                  </p:cNvPr>
                  <p:cNvSpPr/>
                  <p:nvPr/>
                </p:nvSpPr>
                <p:spPr>
                  <a:xfrm rot="16200000">
                    <a:off x="7793058" y="4415770"/>
                    <a:ext cx="187646" cy="16176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a:extLst>
                      <a:ext uri="{FF2B5EF4-FFF2-40B4-BE49-F238E27FC236}">
                        <a16:creationId xmlns:a16="http://schemas.microsoft.com/office/drawing/2014/main" id="{DAB8A506-D7AB-CCD5-0A2B-36120943F816}"/>
                      </a:ext>
                    </a:extLst>
                  </p:cNvPr>
                  <p:cNvSpPr/>
                  <p:nvPr/>
                </p:nvSpPr>
                <p:spPr>
                  <a:xfrm>
                    <a:off x="7404100" y="4415770"/>
                    <a:ext cx="161764" cy="16176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文本框 16">
                  <a:extLst>
                    <a:ext uri="{FF2B5EF4-FFF2-40B4-BE49-F238E27FC236}">
                      <a16:creationId xmlns:a16="http://schemas.microsoft.com/office/drawing/2014/main" id="{291AEE88-F267-D6A1-7238-79AD9CB9EB28}"/>
                    </a:ext>
                  </a:extLst>
                </p:cNvPr>
                <p:cNvSpPr txBox="1"/>
                <p:nvPr/>
              </p:nvSpPr>
              <p:spPr>
                <a:xfrm>
                  <a:off x="1464198" y="4977671"/>
                  <a:ext cx="2806355" cy="616544"/>
                </a:xfrm>
                <a:prstGeom prst="rect">
                  <a:avLst/>
                </a:prstGeom>
                <a:noFill/>
              </p:spPr>
              <p:txBody>
                <a:bodyPr wrap="square" anchor="ctr" anchorCtr="0">
                  <a:normAutofit/>
                </a:bodyPr>
                <a:lstStyle/>
                <a:p>
                  <a:pPr>
                    <a:lnSpc>
                      <a:spcPct val="100000"/>
                    </a:lnSpc>
                    <a:buSzPct val="25000"/>
                  </a:pPr>
                  <a:r>
                    <a:rPr lang="zh-CN" altLang="en-US" sz="2400" b="1">
                      <a:solidFill>
                        <a:schemeClr val="bg1"/>
                      </a:solidFill>
                    </a:rPr>
                    <a:t>更新教学方法</a:t>
                  </a:r>
                  <a:endParaRPr lang="en-US" altLang="zh-CN" sz="2400" b="1" dirty="0">
                    <a:solidFill>
                      <a:schemeClr val="bg1"/>
                    </a:solidFill>
                  </a:endParaRPr>
                </a:p>
              </p:txBody>
            </p:sp>
          </p:grpSp>
          <p:grpSp>
            <p:nvGrpSpPr>
              <p:cNvPr id="751" name="组合 750">
                <a:extLst>
                  <a:ext uri="{FF2B5EF4-FFF2-40B4-BE49-F238E27FC236}">
                    <a16:creationId xmlns:a16="http://schemas.microsoft.com/office/drawing/2014/main" id="{CCF064B4-2C35-60DE-E3A1-31D6F172745D}"/>
                  </a:ext>
                </a:extLst>
              </p:cNvPr>
              <p:cNvGrpSpPr/>
              <p:nvPr/>
            </p:nvGrpSpPr>
            <p:grpSpPr>
              <a:xfrm>
                <a:off x="660400" y="3650460"/>
                <a:ext cx="3610153" cy="616544"/>
                <a:chOff x="660400" y="3650460"/>
                <a:chExt cx="3610153" cy="616544"/>
              </a:xfrm>
            </p:grpSpPr>
            <p:grpSp>
              <p:nvGrpSpPr>
                <p:cNvPr id="11" name="组合 10">
                  <a:extLst>
                    <a:ext uri="{FF2B5EF4-FFF2-40B4-BE49-F238E27FC236}">
                      <a16:creationId xmlns:a16="http://schemas.microsoft.com/office/drawing/2014/main" id="{5A36830F-17BB-B5FB-938C-2332F9C57B89}"/>
                    </a:ext>
                  </a:extLst>
                </p:cNvPr>
                <p:cNvGrpSpPr/>
                <p:nvPr/>
              </p:nvGrpSpPr>
              <p:grpSpPr>
                <a:xfrm>
                  <a:off x="660400" y="3650460"/>
                  <a:ext cx="3610153" cy="616544"/>
                  <a:chOff x="7404100" y="2994580"/>
                  <a:chExt cx="3610153" cy="616544"/>
                </a:xfrm>
                <a:solidFill>
                  <a:schemeClr val="accent2"/>
                </a:solidFill>
              </p:grpSpPr>
              <p:sp>
                <p:nvSpPr>
                  <p:cNvPr id="13" name="矩形: 圆角 12">
                    <a:extLst>
                      <a:ext uri="{FF2B5EF4-FFF2-40B4-BE49-F238E27FC236}">
                        <a16:creationId xmlns:a16="http://schemas.microsoft.com/office/drawing/2014/main" id="{C8AA92B4-6171-FA8F-FF18-F440A6FF35CB}"/>
                      </a:ext>
                    </a:extLst>
                  </p:cNvPr>
                  <p:cNvSpPr/>
                  <p:nvPr/>
                </p:nvSpPr>
                <p:spPr>
                  <a:xfrm>
                    <a:off x="7946571" y="2994580"/>
                    <a:ext cx="3067682" cy="616544"/>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4" name="等腰三角形 13">
                    <a:extLst>
                      <a:ext uri="{FF2B5EF4-FFF2-40B4-BE49-F238E27FC236}">
                        <a16:creationId xmlns:a16="http://schemas.microsoft.com/office/drawing/2014/main" id="{F4527CAC-6F23-74E6-2B67-BB05521C91FE}"/>
                      </a:ext>
                    </a:extLst>
                  </p:cNvPr>
                  <p:cNvSpPr/>
                  <p:nvPr/>
                </p:nvSpPr>
                <p:spPr>
                  <a:xfrm rot="16200000">
                    <a:off x="7793058" y="3221970"/>
                    <a:ext cx="187646" cy="16176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id="{31D301AB-7DA1-856D-58A2-05F05BF8E74F}"/>
                      </a:ext>
                    </a:extLst>
                  </p:cNvPr>
                  <p:cNvSpPr/>
                  <p:nvPr/>
                </p:nvSpPr>
                <p:spPr>
                  <a:xfrm>
                    <a:off x="7404100" y="3221970"/>
                    <a:ext cx="161764" cy="16176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 name="文本框 11">
                  <a:extLst>
                    <a:ext uri="{FF2B5EF4-FFF2-40B4-BE49-F238E27FC236}">
                      <a16:creationId xmlns:a16="http://schemas.microsoft.com/office/drawing/2014/main" id="{7DF29708-F946-C2C3-5B0B-AE0D5377DFF7}"/>
                    </a:ext>
                  </a:extLst>
                </p:cNvPr>
                <p:cNvSpPr txBox="1"/>
                <p:nvPr/>
              </p:nvSpPr>
              <p:spPr>
                <a:xfrm>
                  <a:off x="1464198" y="3650460"/>
                  <a:ext cx="2806355" cy="616544"/>
                </a:xfrm>
                <a:prstGeom prst="rect">
                  <a:avLst/>
                </a:prstGeom>
                <a:noFill/>
              </p:spPr>
              <p:txBody>
                <a:bodyPr wrap="square" anchor="ctr" anchorCtr="0">
                  <a:normAutofit/>
                </a:bodyPr>
                <a:lstStyle/>
                <a:p>
                  <a:pPr>
                    <a:lnSpc>
                      <a:spcPct val="100000"/>
                    </a:lnSpc>
                    <a:buSzPct val="25000"/>
                  </a:pPr>
                  <a:r>
                    <a:rPr lang="zh-CN" altLang="en-US" sz="2400" b="1" dirty="0">
                      <a:solidFill>
                        <a:srgbClr val="FFFFFF"/>
                      </a:solidFill>
                    </a:rPr>
                    <a:t>与同行交流</a:t>
                  </a:r>
                  <a:endParaRPr lang="en-US" altLang="zh-CN" sz="2400" b="1" dirty="0">
                    <a:solidFill>
                      <a:srgbClr val="FFFFFF"/>
                    </a:solidFill>
                  </a:endParaRPr>
                </a:p>
              </p:txBody>
            </p:sp>
          </p:grpSp>
        </p:grpSp>
        <p:grpSp>
          <p:nvGrpSpPr>
            <p:cNvPr id="662" name="组合 661">
              <a:extLst>
                <a:ext uri="{FF2B5EF4-FFF2-40B4-BE49-F238E27FC236}">
                  <a16:creationId xmlns:a16="http://schemas.microsoft.com/office/drawing/2014/main" id="{ED5D7524-88CC-3486-C608-DE453F4FE0A5}"/>
                </a:ext>
              </a:extLst>
            </p:cNvPr>
            <p:cNvGrpSpPr/>
            <p:nvPr/>
          </p:nvGrpSpPr>
          <p:grpSpPr>
            <a:xfrm>
              <a:off x="5048153" y="2666194"/>
              <a:ext cx="6050066" cy="3355418"/>
              <a:chOff x="2089560" y="1413716"/>
              <a:chExt cx="8000180" cy="4436967"/>
            </a:xfrm>
          </p:grpSpPr>
          <p:grpSp>
            <p:nvGrpSpPr>
              <p:cNvPr id="663" name="组合 662">
                <a:extLst>
                  <a:ext uri="{FF2B5EF4-FFF2-40B4-BE49-F238E27FC236}">
                    <a16:creationId xmlns:a16="http://schemas.microsoft.com/office/drawing/2014/main" id="{9F40F539-E0B1-DF60-C396-534466AE06B4}"/>
                  </a:ext>
                </a:extLst>
              </p:cNvPr>
              <p:cNvGrpSpPr/>
              <p:nvPr/>
            </p:nvGrpSpPr>
            <p:grpSpPr>
              <a:xfrm>
                <a:off x="2089560" y="1413716"/>
                <a:ext cx="8000180" cy="4436967"/>
                <a:chOff x="642512" y="953649"/>
                <a:chExt cx="10641838" cy="5902054"/>
              </a:xfrm>
            </p:grpSpPr>
            <p:sp>
              <p:nvSpPr>
                <p:cNvPr id="674" name="任意多边形: 形状 673">
                  <a:extLst>
                    <a:ext uri="{FF2B5EF4-FFF2-40B4-BE49-F238E27FC236}">
                      <a16:creationId xmlns:a16="http://schemas.microsoft.com/office/drawing/2014/main" id="{ACFFA96F-4B2B-2242-B86B-ADDAF89910AF}"/>
                    </a:ext>
                  </a:extLst>
                </p:cNvPr>
                <p:cNvSpPr/>
                <p:nvPr/>
              </p:nvSpPr>
              <p:spPr>
                <a:xfrm>
                  <a:off x="3967340" y="3815910"/>
                  <a:ext cx="2698730" cy="2093450"/>
                </a:xfrm>
                <a:custGeom>
                  <a:avLst/>
                  <a:gdLst>
                    <a:gd name="connsiteX0" fmla="*/ 2156533 w 2698730"/>
                    <a:gd name="connsiteY0" fmla="*/ -102 h 2093450"/>
                    <a:gd name="connsiteX1" fmla="*/ 139162 w 2698730"/>
                    <a:gd name="connsiteY1" fmla="*/ -102 h 2093450"/>
                    <a:gd name="connsiteX2" fmla="*/ -830 w 2698730"/>
                    <a:gd name="connsiteY2" fmla="*/ 139859 h 2093450"/>
                    <a:gd name="connsiteX3" fmla="*/ 2462 w 2698730"/>
                    <a:gd name="connsiteY3" fmla="*/ 170199 h 2093450"/>
                    <a:gd name="connsiteX4" fmla="*/ 403762 w 2698730"/>
                    <a:gd name="connsiteY4" fmla="*/ 1983513 h 2093450"/>
                    <a:gd name="connsiteX5" fmla="*/ 540540 w 2698730"/>
                    <a:gd name="connsiteY5" fmla="*/ 2093348 h 2093450"/>
                    <a:gd name="connsiteX6" fmla="*/ 2557909 w 2698730"/>
                    <a:gd name="connsiteY6" fmla="*/ 2093348 h 2093450"/>
                    <a:gd name="connsiteX7" fmla="*/ 2697901 w 2698730"/>
                    <a:gd name="connsiteY7" fmla="*/ 1953233 h 2093450"/>
                    <a:gd name="connsiteX8" fmla="*/ 2694609 w 2698730"/>
                    <a:gd name="connsiteY8" fmla="*/ 1922970 h 2093450"/>
                    <a:gd name="connsiteX9" fmla="*/ 2293310 w 2698730"/>
                    <a:gd name="connsiteY9" fmla="*/ 109656 h 2093450"/>
                    <a:gd name="connsiteX10" fmla="*/ 2156533 w 2698730"/>
                    <a:gd name="connsiteY10" fmla="*/ -102 h 209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8730" h="2093450">
                      <a:moveTo>
                        <a:pt x="2156533" y="-102"/>
                      </a:moveTo>
                      <a:lnTo>
                        <a:pt x="139162" y="-102"/>
                      </a:lnTo>
                      <a:cubicBezTo>
                        <a:pt x="61857" y="-118"/>
                        <a:pt x="-830" y="62546"/>
                        <a:pt x="-830" y="139859"/>
                      </a:cubicBezTo>
                      <a:cubicBezTo>
                        <a:pt x="-830" y="150062"/>
                        <a:pt x="242" y="160234"/>
                        <a:pt x="2462" y="170199"/>
                      </a:cubicBezTo>
                      <a:lnTo>
                        <a:pt x="403762" y="1983513"/>
                      </a:lnTo>
                      <a:cubicBezTo>
                        <a:pt x="417922" y="2047677"/>
                        <a:pt x="474791" y="2093356"/>
                        <a:pt x="540540" y="2093348"/>
                      </a:cubicBezTo>
                      <a:lnTo>
                        <a:pt x="2557909" y="2093348"/>
                      </a:lnTo>
                      <a:cubicBezTo>
                        <a:pt x="2635291" y="2093317"/>
                        <a:pt x="2697978" y="2030585"/>
                        <a:pt x="2697901" y="1953233"/>
                      </a:cubicBezTo>
                      <a:cubicBezTo>
                        <a:pt x="2697901" y="1943054"/>
                        <a:pt x="2696829" y="1932904"/>
                        <a:pt x="2694609" y="1922970"/>
                      </a:cubicBezTo>
                      <a:lnTo>
                        <a:pt x="2293310" y="109656"/>
                      </a:lnTo>
                      <a:cubicBezTo>
                        <a:pt x="2279149" y="45508"/>
                        <a:pt x="2222204" y="-141"/>
                        <a:pt x="2156533" y="-102"/>
                      </a:cubicBezTo>
                      <a:close/>
                    </a:path>
                  </a:pathLst>
                </a:custGeom>
                <a:solidFill>
                  <a:schemeClr val="accent3"/>
                </a:solidFill>
                <a:ln w="7653" cap="flat">
                  <a:noFill/>
                  <a:prstDash val="solid"/>
                  <a:miter/>
                </a:ln>
              </p:spPr>
              <p:txBody>
                <a:bodyPr rtlCol="0" anchor="ctr"/>
                <a:lstStyle/>
                <a:p>
                  <a:endParaRPr lang="zh-CN" altLang="en-US"/>
                </a:p>
              </p:txBody>
            </p:sp>
            <p:sp>
              <p:nvSpPr>
                <p:cNvPr id="675" name="任意多边形: 形状 674">
                  <a:extLst>
                    <a:ext uri="{FF2B5EF4-FFF2-40B4-BE49-F238E27FC236}">
                      <a16:creationId xmlns:a16="http://schemas.microsoft.com/office/drawing/2014/main" id="{FC2265B1-37CE-AF5A-D60B-AE79DAB78D82}"/>
                    </a:ext>
                  </a:extLst>
                </p:cNvPr>
                <p:cNvSpPr/>
                <p:nvPr/>
              </p:nvSpPr>
              <p:spPr>
                <a:xfrm>
                  <a:off x="2059959" y="3634242"/>
                  <a:ext cx="566397" cy="309260"/>
                </a:xfrm>
                <a:custGeom>
                  <a:avLst/>
                  <a:gdLst>
                    <a:gd name="connsiteX0" fmla="*/ -830 w 566397"/>
                    <a:gd name="connsiteY0" fmla="*/ 38130 h 309260"/>
                    <a:gd name="connsiteX1" fmla="*/ 116736 w 566397"/>
                    <a:gd name="connsiteY1" fmla="*/ 20372 h 309260"/>
                    <a:gd name="connsiteX2" fmla="*/ 565568 w 566397"/>
                    <a:gd name="connsiteY2" fmla="*/ 309158 h 309260"/>
                    <a:gd name="connsiteX3" fmla="*/ 141918 w 566397"/>
                    <a:gd name="connsiteY3" fmla="*/ 239277 h 309260"/>
                  </a:gdLst>
                  <a:ahLst/>
                  <a:cxnLst>
                    <a:cxn ang="0">
                      <a:pos x="connsiteX0" y="connsiteY0"/>
                    </a:cxn>
                    <a:cxn ang="0">
                      <a:pos x="connsiteX1" y="connsiteY1"/>
                    </a:cxn>
                    <a:cxn ang="0">
                      <a:pos x="connsiteX2" y="connsiteY2"/>
                    </a:cxn>
                    <a:cxn ang="0">
                      <a:pos x="connsiteX3" y="connsiteY3"/>
                    </a:cxn>
                  </a:cxnLst>
                  <a:rect l="l" t="t" r="r" b="b"/>
                  <a:pathLst>
                    <a:path w="566397" h="309260">
                      <a:moveTo>
                        <a:pt x="-830" y="38130"/>
                      </a:moveTo>
                      <a:cubicBezTo>
                        <a:pt x="-830" y="38130"/>
                        <a:pt x="17846" y="-34430"/>
                        <a:pt x="116736" y="20372"/>
                      </a:cubicBezTo>
                      <a:cubicBezTo>
                        <a:pt x="131585" y="28639"/>
                        <a:pt x="499437" y="308776"/>
                        <a:pt x="565568" y="309158"/>
                      </a:cubicBezTo>
                      <a:lnTo>
                        <a:pt x="141918" y="239277"/>
                      </a:lnTo>
                      <a:close/>
                    </a:path>
                  </a:pathLst>
                </a:custGeom>
                <a:solidFill>
                  <a:srgbClr val="FDAD98"/>
                </a:solidFill>
                <a:ln w="7653" cap="flat">
                  <a:noFill/>
                  <a:prstDash val="solid"/>
                  <a:miter/>
                </a:ln>
              </p:spPr>
              <p:txBody>
                <a:bodyPr rtlCol="0" anchor="ctr"/>
                <a:lstStyle/>
                <a:p>
                  <a:endParaRPr lang="zh-CN" altLang="en-US"/>
                </a:p>
              </p:txBody>
            </p:sp>
            <p:sp>
              <p:nvSpPr>
                <p:cNvPr id="676" name="任意多边形: 形状 675">
                  <a:extLst>
                    <a:ext uri="{FF2B5EF4-FFF2-40B4-BE49-F238E27FC236}">
                      <a16:creationId xmlns:a16="http://schemas.microsoft.com/office/drawing/2014/main" id="{F0306713-ABBA-9A65-E048-4D54A0609F01}"/>
                    </a:ext>
                  </a:extLst>
                </p:cNvPr>
                <p:cNvSpPr/>
                <p:nvPr/>
              </p:nvSpPr>
              <p:spPr>
                <a:xfrm>
                  <a:off x="642512" y="3062219"/>
                  <a:ext cx="1964556" cy="1956290"/>
                </a:xfrm>
                <a:custGeom>
                  <a:avLst/>
                  <a:gdLst>
                    <a:gd name="connsiteX0" fmla="*/ 1964557 w 1964556"/>
                    <a:gd name="connsiteY0" fmla="*/ 1089779 h 1956290"/>
                    <a:gd name="connsiteX1" fmla="*/ 1315113 w 1964556"/>
                    <a:gd name="connsiteY1" fmla="*/ 1956290 h 1956290"/>
                    <a:gd name="connsiteX2" fmla="*/ 0 w 1964556"/>
                    <a:gd name="connsiteY2" fmla="*/ 671334 h 1956290"/>
                    <a:gd name="connsiteX3" fmla="*/ 681590 w 1964556"/>
                    <a:gd name="connsiteY3" fmla="*/ 0 h 1956290"/>
                    <a:gd name="connsiteX4" fmla="*/ 1964557 w 1964556"/>
                    <a:gd name="connsiteY4" fmla="*/ 1089779 h 1956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4556" h="1956290">
                      <a:moveTo>
                        <a:pt x="1964557" y="1089779"/>
                      </a:moveTo>
                      <a:lnTo>
                        <a:pt x="1315113" y="1956290"/>
                      </a:lnTo>
                      <a:lnTo>
                        <a:pt x="0" y="671334"/>
                      </a:lnTo>
                      <a:lnTo>
                        <a:pt x="681590" y="0"/>
                      </a:lnTo>
                      <a:lnTo>
                        <a:pt x="1964557" y="1089779"/>
                      </a:lnTo>
                      <a:close/>
                    </a:path>
                  </a:pathLst>
                </a:custGeom>
                <a:solidFill>
                  <a:srgbClr val="FA6248"/>
                </a:solidFill>
                <a:ln w="7653" cap="flat">
                  <a:noFill/>
                  <a:prstDash val="solid"/>
                  <a:miter/>
                </a:ln>
              </p:spPr>
              <p:txBody>
                <a:bodyPr rtlCol="0" anchor="ctr"/>
                <a:lstStyle/>
                <a:p>
                  <a:endParaRPr lang="zh-CN" altLang="en-US"/>
                </a:p>
              </p:txBody>
            </p:sp>
            <p:sp>
              <p:nvSpPr>
                <p:cNvPr id="677" name="任意多边形: 形状 676">
                  <a:extLst>
                    <a:ext uri="{FF2B5EF4-FFF2-40B4-BE49-F238E27FC236}">
                      <a16:creationId xmlns:a16="http://schemas.microsoft.com/office/drawing/2014/main" id="{7333B708-1D20-0C27-F166-525B4A65467A}"/>
                    </a:ext>
                  </a:extLst>
                </p:cNvPr>
                <p:cNvSpPr/>
                <p:nvPr/>
              </p:nvSpPr>
              <p:spPr>
                <a:xfrm>
                  <a:off x="965588" y="2877834"/>
                  <a:ext cx="1088477" cy="1857400"/>
                </a:xfrm>
                <a:custGeom>
                  <a:avLst/>
                  <a:gdLst>
                    <a:gd name="connsiteX0" fmla="*/ 237746 w 1088477"/>
                    <a:gd name="connsiteY0" fmla="*/ 137670 h 1857400"/>
                    <a:gd name="connsiteX1" fmla="*/ -830 w 1088477"/>
                    <a:gd name="connsiteY1" fmla="*/ -103 h 1857400"/>
                    <a:gd name="connsiteX2" fmla="*/ 1087648 w 1088477"/>
                    <a:gd name="connsiteY2" fmla="*/ 1857298 h 1857400"/>
                  </a:gdLst>
                  <a:ahLst/>
                  <a:cxnLst>
                    <a:cxn ang="0">
                      <a:pos x="connsiteX0" y="connsiteY0"/>
                    </a:cxn>
                    <a:cxn ang="0">
                      <a:pos x="connsiteX1" y="connsiteY1"/>
                    </a:cxn>
                    <a:cxn ang="0">
                      <a:pos x="connsiteX2" y="connsiteY2"/>
                    </a:cxn>
                  </a:cxnLst>
                  <a:rect l="l" t="t" r="r" b="b"/>
                  <a:pathLst>
                    <a:path w="1088477" h="1857400">
                      <a:moveTo>
                        <a:pt x="237746" y="137670"/>
                      </a:moveTo>
                      <a:lnTo>
                        <a:pt x="-830" y="-103"/>
                      </a:lnTo>
                      <a:cubicBezTo>
                        <a:pt x="-830" y="-103"/>
                        <a:pt x="141841" y="1372722"/>
                        <a:pt x="1087648" y="1857298"/>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678" name="任意多边形: 形状 677">
                  <a:extLst>
                    <a:ext uri="{FF2B5EF4-FFF2-40B4-BE49-F238E27FC236}">
                      <a16:creationId xmlns:a16="http://schemas.microsoft.com/office/drawing/2014/main" id="{6C5AE8AC-7FE0-549C-D82C-E1DAE2832713}"/>
                    </a:ext>
                  </a:extLst>
                </p:cNvPr>
                <p:cNvSpPr/>
                <p:nvPr/>
              </p:nvSpPr>
              <p:spPr>
                <a:xfrm>
                  <a:off x="1200124" y="2776648"/>
                  <a:ext cx="735901" cy="1743961"/>
                </a:xfrm>
                <a:custGeom>
                  <a:avLst/>
                  <a:gdLst>
                    <a:gd name="connsiteX0" fmla="*/ 133634 w 735901"/>
                    <a:gd name="connsiteY0" fmla="*/ 155810 h 1743961"/>
                    <a:gd name="connsiteX1" fmla="*/ 1066 w 735901"/>
                    <a:gd name="connsiteY1" fmla="*/ -103 h 1743961"/>
                    <a:gd name="connsiteX2" fmla="*/ 542588 w 735901"/>
                    <a:gd name="connsiteY2" fmla="*/ 1646659 h 1743961"/>
                    <a:gd name="connsiteX3" fmla="*/ 133634 w 735901"/>
                    <a:gd name="connsiteY3" fmla="*/ 155810 h 1743961"/>
                  </a:gdLst>
                  <a:ahLst/>
                  <a:cxnLst>
                    <a:cxn ang="0">
                      <a:pos x="connsiteX0" y="connsiteY0"/>
                    </a:cxn>
                    <a:cxn ang="0">
                      <a:pos x="connsiteX1" y="connsiteY1"/>
                    </a:cxn>
                    <a:cxn ang="0">
                      <a:pos x="connsiteX2" y="connsiteY2"/>
                    </a:cxn>
                    <a:cxn ang="0">
                      <a:pos x="connsiteX3" y="connsiteY3"/>
                    </a:cxn>
                  </a:cxnLst>
                  <a:rect l="l" t="t" r="r" b="b"/>
                  <a:pathLst>
                    <a:path w="735901" h="1743961">
                      <a:moveTo>
                        <a:pt x="133634" y="155810"/>
                      </a:moveTo>
                      <a:lnTo>
                        <a:pt x="1066" y="-103"/>
                      </a:lnTo>
                      <a:cubicBezTo>
                        <a:pt x="1066" y="-103"/>
                        <a:pt x="-62232" y="1085467"/>
                        <a:pt x="542588" y="1646659"/>
                      </a:cubicBezTo>
                      <a:cubicBezTo>
                        <a:pt x="1147409" y="2207852"/>
                        <a:pt x="133634" y="155810"/>
                        <a:pt x="133634" y="155810"/>
                      </a:cubicBezTo>
                      <a:close/>
                    </a:path>
                  </a:pathLst>
                </a:custGeom>
                <a:solidFill>
                  <a:schemeClr val="accent1"/>
                </a:solidFill>
                <a:ln w="7653" cap="flat">
                  <a:noFill/>
                  <a:prstDash val="solid"/>
                  <a:miter/>
                </a:ln>
              </p:spPr>
              <p:txBody>
                <a:bodyPr rtlCol="0" anchor="ctr"/>
                <a:lstStyle/>
                <a:p>
                  <a:endParaRPr lang="zh-CN" altLang="en-US"/>
                </a:p>
              </p:txBody>
            </p:sp>
            <p:sp>
              <p:nvSpPr>
                <p:cNvPr id="679" name="任意多边形: 形状 678">
                  <a:extLst>
                    <a:ext uri="{FF2B5EF4-FFF2-40B4-BE49-F238E27FC236}">
                      <a16:creationId xmlns:a16="http://schemas.microsoft.com/office/drawing/2014/main" id="{7DDC2442-7C24-C43C-DA4F-1FEDC6A8A7BE}"/>
                    </a:ext>
                  </a:extLst>
                </p:cNvPr>
                <p:cNvSpPr/>
                <p:nvPr/>
              </p:nvSpPr>
              <p:spPr>
                <a:xfrm>
                  <a:off x="1318595" y="2796625"/>
                  <a:ext cx="1247064" cy="1938686"/>
                </a:xfrm>
                <a:custGeom>
                  <a:avLst/>
                  <a:gdLst>
                    <a:gd name="connsiteX0" fmla="*/ 774365 w 1247064"/>
                    <a:gd name="connsiteY0" fmla="*/ 895418 h 1938686"/>
                    <a:gd name="connsiteX1" fmla="*/ 41952 w 1247064"/>
                    <a:gd name="connsiteY1" fmla="*/ -103 h 1938686"/>
                    <a:gd name="connsiteX2" fmla="*/ 285580 w 1247064"/>
                    <a:gd name="connsiteY2" fmla="*/ 1450027 h 1938686"/>
                    <a:gd name="connsiteX3" fmla="*/ 734641 w 1247064"/>
                    <a:gd name="connsiteY3" fmla="*/ 1938584 h 1938686"/>
                    <a:gd name="connsiteX4" fmla="*/ 1246235 w 1247064"/>
                    <a:gd name="connsiteY4" fmla="*/ 1345856 h 1938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064" h="1938686">
                      <a:moveTo>
                        <a:pt x="774365" y="895418"/>
                      </a:moveTo>
                      <a:cubicBezTo>
                        <a:pt x="774365" y="895418"/>
                        <a:pt x="85503" y="339047"/>
                        <a:pt x="41952" y="-103"/>
                      </a:cubicBezTo>
                      <a:cubicBezTo>
                        <a:pt x="-42242" y="303762"/>
                        <a:pt x="-22112" y="1039236"/>
                        <a:pt x="285580" y="1450027"/>
                      </a:cubicBezTo>
                      <a:cubicBezTo>
                        <a:pt x="593271" y="1860819"/>
                        <a:pt x="734641" y="1938584"/>
                        <a:pt x="734641" y="1938584"/>
                      </a:cubicBezTo>
                      <a:lnTo>
                        <a:pt x="1246235" y="1345856"/>
                      </a:lnTo>
                      <a:close/>
                    </a:path>
                  </a:pathLst>
                </a:custGeom>
                <a:solidFill>
                  <a:schemeClr val="bg1">
                    <a:lumMod val="95000"/>
                  </a:schemeClr>
                </a:solidFill>
                <a:ln w="7653" cap="flat">
                  <a:noFill/>
                  <a:prstDash val="solid"/>
                  <a:miter/>
                </a:ln>
              </p:spPr>
              <p:txBody>
                <a:bodyPr rtlCol="0" anchor="ctr"/>
                <a:lstStyle/>
                <a:p>
                  <a:endParaRPr lang="zh-CN" altLang="en-US"/>
                </a:p>
              </p:txBody>
            </p:sp>
            <p:sp>
              <p:nvSpPr>
                <p:cNvPr id="680" name="任意多边形: 形状 679">
                  <a:extLst>
                    <a:ext uri="{FF2B5EF4-FFF2-40B4-BE49-F238E27FC236}">
                      <a16:creationId xmlns:a16="http://schemas.microsoft.com/office/drawing/2014/main" id="{17DF853E-F50F-5EFA-88E1-202BFE2A2124}"/>
                    </a:ext>
                  </a:extLst>
                </p:cNvPr>
                <p:cNvSpPr/>
                <p:nvPr/>
              </p:nvSpPr>
              <p:spPr>
                <a:xfrm>
                  <a:off x="2045115" y="3769068"/>
                  <a:ext cx="2464792" cy="1183575"/>
                </a:xfrm>
                <a:custGeom>
                  <a:avLst/>
                  <a:gdLst>
                    <a:gd name="connsiteX0" fmla="*/ 2056412 w 2464792"/>
                    <a:gd name="connsiteY0" fmla="*/ 509119 h 1183575"/>
                    <a:gd name="connsiteX1" fmla="*/ 774747 w 2464792"/>
                    <a:gd name="connsiteY1" fmla="*/ 445514 h 1183575"/>
                    <a:gd name="connsiteX2" fmla="*/ 774747 w 2464792"/>
                    <a:gd name="connsiteY2" fmla="*/ 441534 h 1183575"/>
                    <a:gd name="connsiteX3" fmla="*/ 613629 w 2464792"/>
                    <a:gd name="connsiteY3" fmla="*/ 169051 h 1183575"/>
                    <a:gd name="connsiteX4" fmla="*/ 12024 w 2464792"/>
                    <a:gd name="connsiteY4" fmla="*/ -103 h 1183575"/>
                    <a:gd name="connsiteX5" fmla="*/ 24806 w 2464792"/>
                    <a:gd name="connsiteY5" fmla="*/ 123893 h 1183575"/>
                    <a:gd name="connsiteX6" fmla="*/ 378345 w 2464792"/>
                    <a:gd name="connsiteY6" fmla="*/ 276973 h 1183575"/>
                    <a:gd name="connsiteX7" fmla="*/ 577349 w 2464792"/>
                    <a:gd name="connsiteY7" fmla="*/ 655694 h 1183575"/>
                    <a:gd name="connsiteX8" fmla="*/ 705324 w 2464792"/>
                    <a:gd name="connsiteY8" fmla="*/ 734683 h 1183575"/>
                    <a:gd name="connsiteX9" fmla="*/ 705324 w 2464792"/>
                    <a:gd name="connsiteY9" fmla="*/ 734683 h 1183575"/>
                    <a:gd name="connsiteX10" fmla="*/ 1986225 w 2464792"/>
                    <a:gd name="connsiteY10" fmla="*/ 1181601 h 1183575"/>
                    <a:gd name="connsiteX11" fmla="*/ 2459013 w 2464792"/>
                    <a:gd name="connsiteY11" fmla="*/ 934300 h 1183575"/>
                    <a:gd name="connsiteX12" fmla="*/ 2056412 w 2464792"/>
                    <a:gd name="connsiteY12" fmla="*/ 509119 h 118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4792" h="1183575">
                      <a:moveTo>
                        <a:pt x="2056412" y="509119"/>
                      </a:moveTo>
                      <a:cubicBezTo>
                        <a:pt x="1889555" y="473452"/>
                        <a:pt x="1033452" y="546395"/>
                        <a:pt x="774747" y="445514"/>
                      </a:cubicBezTo>
                      <a:cubicBezTo>
                        <a:pt x="774823" y="444190"/>
                        <a:pt x="774823" y="442858"/>
                        <a:pt x="774747" y="441534"/>
                      </a:cubicBezTo>
                      <a:cubicBezTo>
                        <a:pt x="773598" y="409464"/>
                        <a:pt x="676546" y="197907"/>
                        <a:pt x="613629" y="169051"/>
                      </a:cubicBezTo>
                      <a:cubicBezTo>
                        <a:pt x="550714" y="140196"/>
                        <a:pt x="28327" y="9618"/>
                        <a:pt x="12024" y="-103"/>
                      </a:cubicBezTo>
                      <a:cubicBezTo>
                        <a:pt x="-2213" y="42301"/>
                        <a:pt x="-12239" y="89143"/>
                        <a:pt x="24806" y="123893"/>
                      </a:cubicBezTo>
                      <a:cubicBezTo>
                        <a:pt x="76164" y="172036"/>
                        <a:pt x="273409" y="231049"/>
                        <a:pt x="378345" y="276973"/>
                      </a:cubicBezTo>
                      <a:cubicBezTo>
                        <a:pt x="545050" y="349610"/>
                        <a:pt x="368624" y="551140"/>
                        <a:pt x="577349" y="655694"/>
                      </a:cubicBezTo>
                      <a:cubicBezTo>
                        <a:pt x="618146" y="684970"/>
                        <a:pt x="660855" y="711369"/>
                        <a:pt x="705324" y="734683"/>
                      </a:cubicBezTo>
                      <a:lnTo>
                        <a:pt x="705324" y="734683"/>
                      </a:lnTo>
                      <a:cubicBezTo>
                        <a:pt x="861620" y="818418"/>
                        <a:pt x="1942596" y="1170962"/>
                        <a:pt x="1986225" y="1181601"/>
                      </a:cubicBezTo>
                      <a:cubicBezTo>
                        <a:pt x="2064755" y="1201119"/>
                        <a:pt x="2416457" y="1064495"/>
                        <a:pt x="2459013" y="934300"/>
                      </a:cubicBezTo>
                      <a:cubicBezTo>
                        <a:pt x="2501570" y="804105"/>
                        <a:pt x="2261463" y="552900"/>
                        <a:pt x="2056412" y="509119"/>
                      </a:cubicBezTo>
                      <a:close/>
                    </a:path>
                  </a:pathLst>
                </a:custGeom>
                <a:solidFill>
                  <a:srgbClr val="FDAD98"/>
                </a:solidFill>
                <a:ln w="7653" cap="flat">
                  <a:noFill/>
                  <a:prstDash val="solid"/>
                  <a:miter/>
                </a:ln>
              </p:spPr>
              <p:txBody>
                <a:bodyPr rtlCol="0" anchor="ctr"/>
                <a:lstStyle/>
                <a:p>
                  <a:endParaRPr lang="zh-CN" altLang="en-US"/>
                </a:p>
              </p:txBody>
            </p:sp>
            <p:sp>
              <p:nvSpPr>
                <p:cNvPr id="681" name="任意多边形: 形状 680">
                  <a:extLst>
                    <a:ext uri="{FF2B5EF4-FFF2-40B4-BE49-F238E27FC236}">
                      <a16:creationId xmlns:a16="http://schemas.microsoft.com/office/drawing/2014/main" id="{32E6175D-8E2F-C336-A841-A2DADC4724F4}"/>
                    </a:ext>
                  </a:extLst>
                </p:cNvPr>
                <p:cNvSpPr/>
                <p:nvPr/>
              </p:nvSpPr>
              <p:spPr>
                <a:xfrm>
                  <a:off x="5684213" y="4173353"/>
                  <a:ext cx="2106638" cy="1736084"/>
                </a:xfrm>
                <a:custGeom>
                  <a:avLst/>
                  <a:gdLst>
                    <a:gd name="connsiteX0" fmla="*/ 1241723 w 2106638"/>
                    <a:gd name="connsiteY0" fmla="*/ -103 h 1736084"/>
                    <a:gd name="connsiteX1" fmla="*/ 218764 w 2106638"/>
                    <a:gd name="connsiteY1" fmla="*/ 40004 h 1736084"/>
                    <a:gd name="connsiteX2" fmla="*/ -830 w 2106638"/>
                    <a:gd name="connsiteY2" fmla="*/ 1735982 h 1736084"/>
                    <a:gd name="connsiteX3" fmla="*/ 922245 w 2106638"/>
                    <a:gd name="connsiteY3" fmla="*/ 1735982 h 1736084"/>
                    <a:gd name="connsiteX4" fmla="*/ 953320 w 2106638"/>
                    <a:gd name="connsiteY4" fmla="*/ 1522970 h 1736084"/>
                    <a:gd name="connsiteX5" fmla="*/ 955693 w 2106638"/>
                    <a:gd name="connsiteY5" fmla="*/ 1735982 h 1736084"/>
                    <a:gd name="connsiteX6" fmla="*/ 2068893 w 2106638"/>
                    <a:gd name="connsiteY6" fmla="*/ 1735982 h 1736084"/>
                    <a:gd name="connsiteX7" fmla="*/ 2105632 w 2106638"/>
                    <a:gd name="connsiteY7" fmla="*/ 1272455 h 1736084"/>
                    <a:gd name="connsiteX8" fmla="*/ 1241723 w 2106638"/>
                    <a:gd name="connsiteY8" fmla="*/ -103 h 173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6638" h="1736084">
                      <a:moveTo>
                        <a:pt x="1241723" y="-103"/>
                      </a:moveTo>
                      <a:lnTo>
                        <a:pt x="218764" y="40004"/>
                      </a:lnTo>
                      <a:cubicBezTo>
                        <a:pt x="218764" y="40004"/>
                        <a:pt x="103953" y="914170"/>
                        <a:pt x="-830" y="1735982"/>
                      </a:cubicBezTo>
                      <a:lnTo>
                        <a:pt x="922245" y="1735982"/>
                      </a:lnTo>
                      <a:cubicBezTo>
                        <a:pt x="941150" y="1605864"/>
                        <a:pt x="953320" y="1522970"/>
                        <a:pt x="953320" y="1522970"/>
                      </a:cubicBezTo>
                      <a:lnTo>
                        <a:pt x="955693" y="1735982"/>
                      </a:lnTo>
                      <a:lnTo>
                        <a:pt x="2068893" y="1735982"/>
                      </a:lnTo>
                      <a:cubicBezTo>
                        <a:pt x="2090784" y="1584585"/>
                        <a:pt x="2104025" y="1343943"/>
                        <a:pt x="2105632" y="1272455"/>
                      </a:cubicBezTo>
                      <a:cubicBezTo>
                        <a:pt x="2120098" y="646662"/>
                        <a:pt x="1241723" y="-103"/>
                        <a:pt x="1241723" y="-103"/>
                      </a:cubicBezTo>
                      <a:close/>
                    </a:path>
                  </a:pathLst>
                </a:custGeom>
                <a:solidFill>
                  <a:srgbClr val="766945"/>
                </a:solidFill>
                <a:ln w="7653" cap="flat">
                  <a:noFill/>
                  <a:prstDash val="solid"/>
                  <a:miter/>
                </a:ln>
              </p:spPr>
              <p:txBody>
                <a:bodyPr rtlCol="0" anchor="ctr"/>
                <a:lstStyle/>
                <a:p>
                  <a:endParaRPr lang="zh-CN" altLang="en-US"/>
                </a:p>
              </p:txBody>
            </p:sp>
            <p:sp>
              <p:nvSpPr>
                <p:cNvPr id="682" name="任意多边形: 形状 681">
                  <a:extLst>
                    <a:ext uri="{FF2B5EF4-FFF2-40B4-BE49-F238E27FC236}">
                      <a16:creationId xmlns:a16="http://schemas.microsoft.com/office/drawing/2014/main" id="{8D76956C-94A5-8DB1-16D8-75E52666C2A9}"/>
                    </a:ext>
                  </a:extLst>
                </p:cNvPr>
                <p:cNvSpPr/>
                <p:nvPr/>
              </p:nvSpPr>
              <p:spPr>
                <a:xfrm>
                  <a:off x="6624609" y="4235404"/>
                  <a:ext cx="925901" cy="1681611"/>
                </a:xfrm>
                <a:custGeom>
                  <a:avLst/>
                  <a:gdLst>
                    <a:gd name="connsiteX0" fmla="*/ 887624 w 925901"/>
                    <a:gd name="connsiteY0" fmla="*/ 1681509 h 1681611"/>
                    <a:gd name="connsiteX1" fmla="*/ 886783 w 925901"/>
                    <a:gd name="connsiteY1" fmla="*/ 1681509 h 1681611"/>
                    <a:gd name="connsiteX2" fmla="*/ 880047 w 925901"/>
                    <a:gd name="connsiteY2" fmla="*/ 1673036 h 1681611"/>
                    <a:gd name="connsiteX3" fmla="*/ 880047 w 925901"/>
                    <a:gd name="connsiteY3" fmla="*/ 1673013 h 1681611"/>
                    <a:gd name="connsiteX4" fmla="*/ 909898 w 925901"/>
                    <a:gd name="connsiteY4" fmla="*/ 1333633 h 1681611"/>
                    <a:gd name="connsiteX5" fmla="*/ 461985 w 925901"/>
                    <a:gd name="connsiteY5" fmla="*/ 441175 h 1681611"/>
                    <a:gd name="connsiteX6" fmla="*/ 2208 w 925901"/>
                    <a:gd name="connsiteY6" fmla="*/ 13698 h 1681611"/>
                    <a:gd name="connsiteX7" fmla="*/ 753 w 925901"/>
                    <a:gd name="connsiteY7" fmla="*/ 2944 h 1681611"/>
                    <a:gd name="connsiteX8" fmla="*/ 11469 w 925901"/>
                    <a:gd name="connsiteY8" fmla="*/ 1452 h 1681611"/>
                    <a:gd name="connsiteX9" fmla="*/ 473312 w 925901"/>
                    <a:gd name="connsiteY9" fmla="*/ 430919 h 1681611"/>
                    <a:gd name="connsiteX10" fmla="*/ 924899 w 925901"/>
                    <a:gd name="connsiteY10" fmla="*/ 1334093 h 1681611"/>
                    <a:gd name="connsiteX11" fmla="*/ 894973 w 925901"/>
                    <a:gd name="connsiteY11" fmla="*/ 1674850 h 1681611"/>
                    <a:gd name="connsiteX12" fmla="*/ 887624 w 925901"/>
                    <a:gd name="connsiteY12" fmla="*/ 1681509 h 168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5901" h="1681611">
                      <a:moveTo>
                        <a:pt x="887624" y="1681509"/>
                      </a:moveTo>
                      <a:lnTo>
                        <a:pt x="886783" y="1681509"/>
                      </a:lnTo>
                      <a:cubicBezTo>
                        <a:pt x="882573" y="1681034"/>
                        <a:pt x="879588" y="1677238"/>
                        <a:pt x="880047" y="1673036"/>
                      </a:cubicBezTo>
                      <a:cubicBezTo>
                        <a:pt x="880047" y="1673028"/>
                        <a:pt x="880047" y="1673020"/>
                        <a:pt x="880047" y="1673013"/>
                      </a:cubicBezTo>
                      <a:cubicBezTo>
                        <a:pt x="898340" y="1516029"/>
                        <a:pt x="908367" y="1401831"/>
                        <a:pt x="909898" y="1333633"/>
                      </a:cubicBezTo>
                      <a:cubicBezTo>
                        <a:pt x="917552" y="1012930"/>
                        <a:pt x="670403" y="671331"/>
                        <a:pt x="461985" y="441175"/>
                      </a:cubicBezTo>
                      <a:cubicBezTo>
                        <a:pt x="320768" y="286234"/>
                        <a:pt x="166999" y="143250"/>
                        <a:pt x="2208" y="13698"/>
                      </a:cubicBezTo>
                      <a:cubicBezTo>
                        <a:pt x="-1160" y="11142"/>
                        <a:pt x="-1849" y="6327"/>
                        <a:pt x="753" y="2944"/>
                      </a:cubicBezTo>
                      <a:cubicBezTo>
                        <a:pt x="3280" y="-439"/>
                        <a:pt x="8102" y="-1105"/>
                        <a:pt x="11469" y="1452"/>
                      </a:cubicBezTo>
                      <a:cubicBezTo>
                        <a:pt x="177026" y="131639"/>
                        <a:pt x="331484" y="275282"/>
                        <a:pt x="473312" y="430919"/>
                      </a:cubicBezTo>
                      <a:cubicBezTo>
                        <a:pt x="683646" y="663142"/>
                        <a:pt x="932553" y="1008261"/>
                        <a:pt x="924899" y="1334093"/>
                      </a:cubicBezTo>
                      <a:cubicBezTo>
                        <a:pt x="923369" y="1402979"/>
                        <a:pt x="913266" y="1517789"/>
                        <a:pt x="894973" y="1674850"/>
                      </a:cubicBezTo>
                      <a:cubicBezTo>
                        <a:pt x="894513" y="1678569"/>
                        <a:pt x="891375" y="1681394"/>
                        <a:pt x="887624" y="1681509"/>
                      </a:cubicBezTo>
                      <a:close/>
                    </a:path>
                  </a:pathLst>
                </a:custGeom>
                <a:solidFill>
                  <a:srgbClr val="B08A37"/>
                </a:solidFill>
                <a:ln w="7653" cap="flat">
                  <a:noFill/>
                  <a:prstDash val="solid"/>
                  <a:miter/>
                </a:ln>
              </p:spPr>
              <p:txBody>
                <a:bodyPr rtlCol="0" anchor="ctr"/>
                <a:lstStyle/>
                <a:p>
                  <a:endParaRPr lang="zh-CN" altLang="en-US"/>
                </a:p>
              </p:txBody>
            </p:sp>
            <p:sp>
              <p:nvSpPr>
                <p:cNvPr id="683" name="任意多边形: 形状 682">
                  <a:extLst>
                    <a:ext uri="{FF2B5EF4-FFF2-40B4-BE49-F238E27FC236}">
                      <a16:creationId xmlns:a16="http://schemas.microsoft.com/office/drawing/2014/main" id="{2F0F7494-5617-5C4C-6B9B-1B49340FEFA7}"/>
                    </a:ext>
                  </a:extLst>
                </p:cNvPr>
                <p:cNvSpPr/>
                <p:nvPr/>
              </p:nvSpPr>
              <p:spPr>
                <a:xfrm>
                  <a:off x="6065223" y="4282915"/>
                  <a:ext cx="903711" cy="1425374"/>
                </a:xfrm>
                <a:custGeom>
                  <a:avLst/>
                  <a:gdLst>
                    <a:gd name="connsiteX0" fmla="*/ 901586 w 903711"/>
                    <a:gd name="connsiteY0" fmla="*/ 1162739 h 1425374"/>
                    <a:gd name="connsiteX1" fmla="*/ 890871 w 903711"/>
                    <a:gd name="connsiteY1" fmla="*/ 1161361 h 1425374"/>
                    <a:gd name="connsiteX2" fmla="*/ 575219 w 903711"/>
                    <a:gd name="connsiteY2" fmla="*/ 1406290 h 1425374"/>
                    <a:gd name="connsiteX3" fmla="*/ 191752 w 903711"/>
                    <a:gd name="connsiteY3" fmla="*/ 8360 h 1425374"/>
                    <a:gd name="connsiteX4" fmla="*/ 184941 w 903711"/>
                    <a:gd name="connsiteY4" fmla="*/ -59 h 1425374"/>
                    <a:gd name="connsiteX5" fmla="*/ 184941 w 903711"/>
                    <a:gd name="connsiteY5" fmla="*/ -59 h 1425374"/>
                    <a:gd name="connsiteX6" fmla="*/ 176521 w 903711"/>
                    <a:gd name="connsiteY6" fmla="*/ 6745 h 1425374"/>
                    <a:gd name="connsiteX7" fmla="*/ 176521 w 903711"/>
                    <a:gd name="connsiteY7" fmla="*/ 6752 h 1425374"/>
                    <a:gd name="connsiteX8" fmla="*/ 469900 w 903711"/>
                    <a:gd name="connsiteY8" fmla="*/ 1303956 h 1425374"/>
                    <a:gd name="connsiteX9" fmla="*/ 396727 w 903711"/>
                    <a:gd name="connsiteY9" fmla="*/ 1276018 h 1425374"/>
                    <a:gd name="connsiteX10" fmla="*/ 232242 w 903711"/>
                    <a:gd name="connsiteY10" fmla="*/ 1166489 h 1425374"/>
                    <a:gd name="connsiteX11" fmla="*/ 21603 w 903711"/>
                    <a:gd name="connsiteY11" fmla="*/ 23209 h 1425374"/>
                    <a:gd name="connsiteX12" fmla="*/ 14791 w 903711"/>
                    <a:gd name="connsiteY12" fmla="*/ 14713 h 1425374"/>
                    <a:gd name="connsiteX13" fmla="*/ 6295 w 903711"/>
                    <a:gd name="connsiteY13" fmla="*/ 21525 h 1425374"/>
                    <a:gd name="connsiteX14" fmla="*/ 218236 w 903711"/>
                    <a:gd name="connsiteY14" fmla="*/ 1172995 h 1425374"/>
                    <a:gd name="connsiteX15" fmla="*/ 391751 w 903711"/>
                    <a:gd name="connsiteY15" fmla="*/ 1290561 h 1425374"/>
                    <a:gd name="connsiteX16" fmla="*/ 492632 w 903711"/>
                    <a:gd name="connsiteY16" fmla="*/ 1336485 h 1425374"/>
                    <a:gd name="connsiteX17" fmla="*/ 492632 w 903711"/>
                    <a:gd name="connsiteY17" fmla="*/ 1336485 h 1425374"/>
                    <a:gd name="connsiteX18" fmla="*/ 564273 w 903711"/>
                    <a:gd name="connsiteY18" fmla="*/ 1416852 h 1425374"/>
                    <a:gd name="connsiteX19" fmla="*/ 565804 w 903711"/>
                    <a:gd name="connsiteY19" fmla="*/ 1422286 h 1425374"/>
                    <a:gd name="connsiteX20" fmla="*/ 571851 w 903711"/>
                    <a:gd name="connsiteY20" fmla="*/ 1425272 h 1425374"/>
                    <a:gd name="connsiteX21" fmla="*/ 576520 w 903711"/>
                    <a:gd name="connsiteY21" fmla="*/ 1423665 h 1425374"/>
                    <a:gd name="connsiteX22" fmla="*/ 579964 w 903711"/>
                    <a:gd name="connsiteY22" fmla="*/ 1421062 h 1425374"/>
                    <a:gd name="connsiteX23" fmla="*/ 840201 w 903711"/>
                    <a:gd name="connsiteY23" fmla="*/ 1421062 h 1425374"/>
                    <a:gd name="connsiteX24" fmla="*/ 847855 w 903711"/>
                    <a:gd name="connsiteY24" fmla="*/ 1413408 h 1425374"/>
                    <a:gd name="connsiteX25" fmla="*/ 840201 w 903711"/>
                    <a:gd name="connsiteY25" fmla="*/ 1405754 h 1425374"/>
                    <a:gd name="connsiteX26" fmla="*/ 599712 w 903711"/>
                    <a:gd name="connsiteY26" fmla="*/ 1405754 h 1425374"/>
                    <a:gd name="connsiteX27" fmla="*/ 899749 w 903711"/>
                    <a:gd name="connsiteY27" fmla="*/ 1173148 h 1425374"/>
                    <a:gd name="connsiteX28" fmla="*/ 901586 w 903711"/>
                    <a:gd name="connsiteY28" fmla="*/ 1162739 h 142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3711" h="1425374">
                      <a:moveTo>
                        <a:pt x="901586" y="1162739"/>
                      </a:moveTo>
                      <a:cubicBezTo>
                        <a:pt x="898983" y="1159409"/>
                        <a:pt x="894238" y="1158789"/>
                        <a:pt x="890871" y="1161361"/>
                      </a:cubicBezTo>
                      <a:lnTo>
                        <a:pt x="575219" y="1406290"/>
                      </a:lnTo>
                      <a:cubicBezTo>
                        <a:pt x="324167" y="1182027"/>
                        <a:pt x="146594" y="430326"/>
                        <a:pt x="191752" y="8360"/>
                      </a:cubicBezTo>
                      <a:cubicBezTo>
                        <a:pt x="192212" y="4158"/>
                        <a:pt x="189150" y="384"/>
                        <a:pt x="184941" y="-59"/>
                      </a:cubicBezTo>
                      <a:cubicBezTo>
                        <a:pt x="184941" y="-59"/>
                        <a:pt x="184941" y="-59"/>
                        <a:pt x="184941" y="-59"/>
                      </a:cubicBezTo>
                      <a:cubicBezTo>
                        <a:pt x="180731" y="-504"/>
                        <a:pt x="176980" y="2543"/>
                        <a:pt x="176521" y="6745"/>
                      </a:cubicBezTo>
                      <a:cubicBezTo>
                        <a:pt x="176521" y="6745"/>
                        <a:pt x="176521" y="6752"/>
                        <a:pt x="176521" y="6752"/>
                      </a:cubicBezTo>
                      <a:cubicBezTo>
                        <a:pt x="136797" y="376671"/>
                        <a:pt x="267910" y="998790"/>
                        <a:pt x="469900" y="1303956"/>
                      </a:cubicBezTo>
                      <a:cubicBezTo>
                        <a:pt x="446248" y="1292888"/>
                        <a:pt x="421756" y="1283550"/>
                        <a:pt x="396727" y="1276018"/>
                      </a:cubicBezTo>
                      <a:cubicBezTo>
                        <a:pt x="330979" y="1254281"/>
                        <a:pt x="263011" y="1231855"/>
                        <a:pt x="232242" y="1166489"/>
                      </a:cubicBezTo>
                      <a:cubicBezTo>
                        <a:pt x="80080" y="842954"/>
                        <a:pt x="-12687" y="340774"/>
                        <a:pt x="21603" y="23209"/>
                      </a:cubicBezTo>
                      <a:cubicBezTo>
                        <a:pt x="22063" y="18984"/>
                        <a:pt x="19001" y="15179"/>
                        <a:pt x="14791" y="14713"/>
                      </a:cubicBezTo>
                      <a:cubicBezTo>
                        <a:pt x="10582" y="14246"/>
                        <a:pt x="6755" y="17300"/>
                        <a:pt x="6295" y="21525"/>
                      </a:cubicBezTo>
                      <a:cubicBezTo>
                        <a:pt x="-28071" y="341539"/>
                        <a:pt x="65002" y="847317"/>
                        <a:pt x="218236" y="1172995"/>
                      </a:cubicBezTo>
                      <a:cubicBezTo>
                        <a:pt x="251760" y="1244330"/>
                        <a:pt x="326157" y="1268900"/>
                        <a:pt x="391751" y="1290561"/>
                      </a:cubicBezTo>
                      <a:cubicBezTo>
                        <a:pt x="431400" y="1303649"/>
                        <a:pt x="468828" y="1315972"/>
                        <a:pt x="492632" y="1336485"/>
                      </a:cubicBezTo>
                      <a:lnTo>
                        <a:pt x="492632" y="1336485"/>
                      </a:lnTo>
                      <a:cubicBezTo>
                        <a:pt x="513757" y="1365609"/>
                        <a:pt x="537791" y="1392536"/>
                        <a:pt x="564273" y="1416852"/>
                      </a:cubicBezTo>
                      <a:cubicBezTo>
                        <a:pt x="564044" y="1418796"/>
                        <a:pt x="564580" y="1420763"/>
                        <a:pt x="565804" y="1422286"/>
                      </a:cubicBezTo>
                      <a:cubicBezTo>
                        <a:pt x="567259" y="1424162"/>
                        <a:pt x="569479" y="1425264"/>
                        <a:pt x="571851" y="1425272"/>
                      </a:cubicBezTo>
                      <a:cubicBezTo>
                        <a:pt x="573534" y="1425264"/>
                        <a:pt x="575219" y="1424705"/>
                        <a:pt x="576520" y="1423665"/>
                      </a:cubicBezTo>
                      <a:lnTo>
                        <a:pt x="579964" y="1421062"/>
                      </a:lnTo>
                      <a:lnTo>
                        <a:pt x="840201" y="1421062"/>
                      </a:lnTo>
                      <a:cubicBezTo>
                        <a:pt x="844410" y="1421062"/>
                        <a:pt x="847855" y="1417633"/>
                        <a:pt x="847855" y="1413408"/>
                      </a:cubicBezTo>
                      <a:cubicBezTo>
                        <a:pt x="847855" y="1409183"/>
                        <a:pt x="844410" y="1405754"/>
                        <a:pt x="840201" y="1405754"/>
                      </a:cubicBezTo>
                      <a:lnTo>
                        <a:pt x="599712" y="1405754"/>
                      </a:lnTo>
                      <a:lnTo>
                        <a:pt x="899749" y="1173148"/>
                      </a:lnTo>
                      <a:cubicBezTo>
                        <a:pt x="903040" y="1170730"/>
                        <a:pt x="903882" y="1166145"/>
                        <a:pt x="901586" y="1162739"/>
                      </a:cubicBezTo>
                      <a:close/>
                    </a:path>
                  </a:pathLst>
                </a:custGeom>
                <a:solidFill>
                  <a:srgbClr val="B08A37"/>
                </a:solidFill>
                <a:ln w="7653" cap="flat">
                  <a:noFill/>
                  <a:prstDash val="solid"/>
                  <a:miter/>
                </a:ln>
              </p:spPr>
              <p:txBody>
                <a:bodyPr rtlCol="0" anchor="ctr"/>
                <a:lstStyle/>
                <a:p>
                  <a:endParaRPr lang="zh-CN" altLang="en-US"/>
                </a:p>
              </p:txBody>
            </p:sp>
            <p:sp>
              <p:nvSpPr>
                <p:cNvPr id="684" name="任意多边形: 形状 683">
                  <a:extLst>
                    <a:ext uri="{FF2B5EF4-FFF2-40B4-BE49-F238E27FC236}">
                      <a16:creationId xmlns:a16="http://schemas.microsoft.com/office/drawing/2014/main" id="{540D8B6A-6DF5-897D-6E36-45D6EACA186C}"/>
                    </a:ext>
                  </a:extLst>
                </p:cNvPr>
                <p:cNvSpPr/>
                <p:nvPr/>
              </p:nvSpPr>
              <p:spPr>
                <a:xfrm>
                  <a:off x="3255595" y="1435885"/>
                  <a:ext cx="3223643" cy="3729396"/>
                </a:xfrm>
                <a:custGeom>
                  <a:avLst/>
                  <a:gdLst>
                    <a:gd name="connsiteX0" fmla="*/ 2600845 w 3223644"/>
                    <a:gd name="connsiteY0" fmla="*/ 2531396 h 3729396"/>
                    <a:gd name="connsiteX1" fmla="*/ 3222811 w 3223644"/>
                    <a:gd name="connsiteY1" fmla="*/ 2043988 h 3729396"/>
                    <a:gd name="connsiteX2" fmla="*/ 2504481 w 3223644"/>
                    <a:gd name="connsiteY2" fmla="*/ 940279 h 3729396"/>
                    <a:gd name="connsiteX3" fmla="*/ 1839270 w 3223644"/>
                    <a:gd name="connsiteY3" fmla="*/ 540663 h 3729396"/>
                    <a:gd name="connsiteX4" fmla="*/ 1905401 w 3223644"/>
                    <a:gd name="connsiteY4" fmla="*/ 293667 h 3729396"/>
                    <a:gd name="connsiteX5" fmla="*/ 1633760 w 3223644"/>
                    <a:gd name="connsiteY5" fmla="*/ 14831 h 3729396"/>
                    <a:gd name="connsiteX6" fmla="*/ 439733 w 3223644"/>
                    <a:gd name="connsiteY6" fmla="*/ 583449 h 3729396"/>
                    <a:gd name="connsiteX7" fmla="*/ 465451 w 3223644"/>
                    <a:gd name="connsiteY7" fmla="*/ 1429141 h 3729396"/>
                    <a:gd name="connsiteX8" fmla="*/ 300201 w 3223644"/>
                    <a:gd name="connsiteY8" fmla="*/ 2577244 h 3729396"/>
                    <a:gd name="connsiteX9" fmla="*/ 631466 w 3223644"/>
                    <a:gd name="connsiteY9" fmla="*/ 2833194 h 3729396"/>
                    <a:gd name="connsiteX10" fmla="*/ 634451 w 3223644"/>
                    <a:gd name="connsiteY10" fmla="*/ 2833806 h 3729396"/>
                    <a:gd name="connsiteX11" fmla="*/ 642105 w 3223644"/>
                    <a:gd name="connsiteY11" fmla="*/ 2826137 h 3729396"/>
                    <a:gd name="connsiteX12" fmla="*/ 637436 w 3223644"/>
                    <a:gd name="connsiteY12" fmla="*/ 2819111 h 3729396"/>
                    <a:gd name="connsiteX13" fmla="*/ 356074 w 3223644"/>
                    <a:gd name="connsiteY13" fmla="*/ 2626229 h 3729396"/>
                    <a:gd name="connsiteX14" fmla="*/ 766483 w 3223644"/>
                    <a:gd name="connsiteY14" fmla="*/ 2787576 h 3729396"/>
                    <a:gd name="connsiteX15" fmla="*/ 2282745 w 3223644"/>
                    <a:gd name="connsiteY15" fmla="*/ 3426151 h 3729396"/>
                    <a:gd name="connsiteX16" fmla="*/ 2600845 w 3223644"/>
                    <a:gd name="connsiteY16" fmla="*/ 2531396 h 372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23644" h="3729396">
                      <a:moveTo>
                        <a:pt x="2600845" y="2531396"/>
                      </a:moveTo>
                      <a:cubicBezTo>
                        <a:pt x="2680217" y="2463352"/>
                        <a:pt x="3221356" y="2474680"/>
                        <a:pt x="3222811" y="2043988"/>
                      </a:cubicBezTo>
                      <a:cubicBezTo>
                        <a:pt x="3224264" y="1613297"/>
                        <a:pt x="2861541" y="1174109"/>
                        <a:pt x="2504481" y="940279"/>
                      </a:cubicBezTo>
                      <a:cubicBezTo>
                        <a:pt x="2147421" y="706449"/>
                        <a:pt x="1842409" y="657846"/>
                        <a:pt x="1839270" y="540663"/>
                      </a:cubicBezTo>
                      <a:cubicBezTo>
                        <a:pt x="1835213" y="387199"/>
                        <a:pt x="1893537" y="347628"/>
                        <a:pt x="1905401" y="293667"/>
                      </a:cubicBezTo>
                      <a:cubicBezTo>
                        <a:pt x="1969312" y="2279"/>
                        <a:pt x="1680373" y="-26194"/>
                        <a:pt x="1633760" y="14831"/>
                      </a:cubicBezTo>
                      <a:lnTo>
                        <a:pt x="439733" y="583449"/>
                      </a:lnTo>
                      <a:cubicBezTo>
                        <a:pt x="-176109" y="816054"/>
                        <a:pt x="-126664" y="1429141"/>
                        <a:pt x="465451" y="1429141"/>
                      </a:cubicBezTo>
                      <a:cubicBezTo>
                        <a:pt x="-4353" y="1958110"/>
                        <a:pt x="70580" y="2352905"/>
                        <a:pt x="300201" y="2577244"/>
                      </a:cubicBezTo>
                      <a:cubicBezTo>
                        <a:pt x="359213" y="2669092"/>
                        <a:pt x="460935" y="2761552"/>
                        <a:pt x="631466" y="2833194"/>
                      </a:cubicBezTo>
                      <a:cubicBezTo>
                        <a:pt x="632384" y="2833577"/>
                        <a:pt x="633456" y="2833791"/>
                        <a:pt x="634451" y="2833806"/>
                      </a:cubicBezTo>
                      <a:cubicBezTo>
                        <a:pt x="638661" y="2833799"/>
                        <a:pt x="642105" y="2830362"/>
                        <a:pt x="642105" y="2826137"/>
                      </a:cubicBezTo>
                      <a:cubicBezTo>
                        <a:pt x="642105" y="2823076"/>
                        <a:pt x="640268" y="2820312"/>
                        <a:pt x="637436" y="2819111"/>
                      </a:cubicBezTo>
                      <a:cubicBezTo>
                        <a:pt x="517345" y="2768747"/>
                        <a:pt x="423124" y="2703688"/>
                        <a:pt x="356074" y="2626229"/>
                      </a:cubicBezTo>
                      <a:cubicBezTo>
                        <a:pt x="474330" y="2718720"/>
                        <a:pt x="616924" y="2774779"/>
                        <a:pt x="766483" y="2787576"/>
                      </a:cubicBezTo>
                      <a:cubicBezTo>
                        <a:pt x="525841" y="3265416"/>
                        <a:pt x="1093769" y="4216811"/>
                        <a:pt x="2282745" y="3426151"/>
                      </a:cubicBezTo>
                      <a:cubicBezTo>
                        <a:pt x="3045084" y="2919302"/>
                        <a:pt x="2521473" y="2599364"/>
                        <a:pt x="2600845" y="2531396"/>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685" name="任意多边形: 形状 684">
                  <a:extLst>
                    <a:ext uri="{FF2B5EF4-FFF2-40B4-BE49-F238E27FC236}">
                      <a16:creationId xmlns:a16="http://schemas.microsoft.com/office/drawing/2014/main" id="{AB878E46-3636-BB26-10D0-C5C63E532E5D}"/>
                    </a:ext>
                  </a:extLst>
                </p:cNvPr>
                <p:cNvSpPr/>
                <p:nvPr/>
              </p:nvSpPr>
              <p:spPr>
                <a:xfrm>
                  <a:off x="3635845" y="2750951"/>
                  <a:ext cx="1605128" cy="2238785"/>
                </a:xfrm>
                <a:custGeom>
                  <a:avLst/>
                  <a:gdLst>
                    <a:gd name="connsiteX0" fmla="*/ 883898 w 1605128"/>
                    <a:gd name="connsiteY0" fmla="*/ 100986 h 2238785"/>
                    <a:gd name="connsiteX1" fmla="*/ 658258 w 1605128"/>
                    <a:gd name="connsiteY1" fmla="*/ 1332288 h 2238785"/>
                    <a:gd name="connsiteX2" fmla="*/ 658258 w 1605128"/>
                    <a:gd name="connsiteY2" fmla="*/ 1332288 h 2238785"/>
                    <a:gd name="connsiteX3" fmla="*/ 534951 w 1605128"/>
                    <a:gd name="connsiteY3" fmla="*/ 1447863 h 2238785"/>
                    <a:gd name="connsiteX4" fmla="*/ -830 w 1605128"/>
                    <a:gd name="connsiteY4" fmla="*/ 1518663 h 2238785"/>
                    <a:gd name="connsiteX5" fmla="*/ 87880 w 1605128"/>
                    <a:gd name="connsiteY5" fmla="*/ 2213112 h 2238785"/>
                    <a:gd name="connsiteX6" fmla="*/ 1004525 w 1605128"/>
                    <a:gd name="connsiteY6" fmla="*/ 2160146 h 2238785"/>
                    <a:gd name="connsiteX7" fmla="*/ 1592124 w 1605128"/>
                    <a:gd name="connsiteY7" fmla="*/ 682921 h 2238785"/>
                    <a:gd name="connsiteX8" fmla="*/ 883898 w 1605128"/>
                    <a:gd name="connsiteY8" fmla="*/ 100986 h 223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5128" h="2238785">
                      <a:moveTo>
                        <a:pt x="883898" y="100986"/>
                      </a:moveTo>
                      <a:cubicBezTo>
                        <a:pt x="670580" y="271824"/>
                        <a:pt x="656727" y="1063402"/>
                        <a:pt x="658258" y="1332288"/>
                      </a:cubicBezTo>
                      <a:lnTo>
                        <a:pt x="658258" y="1332288"/>
                      </a:lnTo>
                      <a:cubicBezTo>
                        <a:pt x="500738" y="1325170"/>
                        <a:pt x="542835" y="1431790"/>
                        <a:pt x="534951" y="1447863"/>
                      </a:cubicBezTo>
                      <a:cubicBezTo>
                        <a:pt x="357837" y="1481342"/>
                        <a:pt x="178963" y="1504978"/>
                        <a:pt x="-830" y="1518663"/>
                      </a:cubicBezTo>
                      <a:cubicBezTo>
                        <a:pt x="-830" y="1518663"/>
                        <a:pt x="87880" y="2037299"/>
                        <a:pt x="87880" y="2213112"/>
                      </a:cubicBezTo>
                      <a:cubicBezTo>
                        <a:pt x="113521" y="2213112"/>
                        <a:pt x="883898" y="2297307"/>
                        <a:pt x="1004525" y="2160146"/>
                      </a:cubicBezTo>
                      <a:cubicBezTo>
                        <a:pt x="1125153" y="2022986"/>
                        <a:pt x="1517344" y="1076950"/>
                        <a:pt x="1592124" y="682921"/>
                      </a:cubicBezTo>
                      <a:cubicBezTo>
                        <a:pt x="1682289" y="208602"/>
                        <a:pt x="1254199" y="-195378"/>
                        <a:pt x="883898" y="100986"/>
                      </a:cubicBezTo>
                      <a:close/>
                    </a:path>
                  </a:pathLst>
                </a:custGeom>
                <a:solidFill>
                  <a:srgbClr val="FA6248"/>
                </a:solidFill>
                <a:ln w="7653" cap="flat">
                  <a:noFill/>
                  <a:prstDash val="solid"/>
                  <a:miter/>
                </a:ln>
              </p:spPr>
              <p:txBody>
                <a:bodyPr rtlCol="0" anchor="ctr"/>
                <a:lstStyle/>
                <a:p>
                  <a:endParaRPr lang="zh-CN" altLang="en-US"/>
                </a:p>
              </p:txBody>
            </p:sp>
            <p:sp>
              <p:nvSpPr>
                <p:cNvPr id="686" name="任意多边形: 形状 685">
                  <a:extLst>
                    <a:ext uri="{FF2B5EF4-FFF2-40B4-BE49-F238E27FC236}">
                      <a16:creationId xmlns:a16="http://schemas.microsoft.com/office/drawing/2014/main" id="{E69AC3FC-19FE-AA7A-E755-3A1F8187E733}"/>
                    </a:ext>
                  </a:extLst>
                </p:cNvPr>
                <p:cNvSpPr/>
                <p:nvPr/>
              </p:nvSpPr>
              <p:spPr>
                <a:xfrm>
                  <a:off x="4603451" y="3070638"/>
                  <a:ext cx="610550" cy="1401221"/>
                </a:xfrm>
                <a:custGeom>
                  <a:avLst/>
                  <a:gdLst>
                    <a:gd name="connsiteX0" fmla="*/ -815 w 610550"/>
                    <a:gd name="connsiteY0" fmla="*/ -103 h 1401221"/>
                    <a:gd name="connsiteX1" fmla="*/ 609363 w 610550"/>
                    <a:gd name="connsiteY1" fmla="*/ 317998 h 1401221"/>
                    <a:gd name="connsiteX2" fmla="*/ 263249 w 610550"/>
                    <a:gd name="connsiteY2" fmla="*/ 1401119 h 1401221"/>
                    <a:gd name="connsiteX3" fmla="*/ -815 w 610550"/>
                    <a:gd name="connsiteY3" fmla="*/ -103 h 1401221"/>
                  </a:gdLst>
                  <a:ahLst/>
                  <a:cxnLst>
                    <a:cxn ang="0">
                      <a:pos x="connsiteX0" y="connsiteY0"/>
                    </a:cxn>
                    <a:cxn ang="0">
                      <a:pos x="connsiteX1" y="connsiteY1"/>
                    </a:cxn>
                    <a:cxn ang="0">
                      <a:pos x="connsiteX2" y="connsiteY2"/>
                    </a:cxn>
                    <a:cxn ang="0">
                      <a:pos x="connsiteX3" y="connsiteY3"/>
                    </a:cxn>
                  </a:cxnLst>
                  <a:rect l="l" t="t" r="r" b="b"/>
                  <a:pathLst>
                    <a:path w="610550" h="1401221">
                      <a:moveTo>
                        <a:pt x="-815" y="-103"/>
                      </a:moveTo>
                      <a:cubicBezTo>
                        <a:pt x="-815" y="-103"/>
                        <a:pt x="626814" y="224773"/>
                        <a:pt x="609363" y="317998"/>
                      </a:cubicBezTo>
                      <a:cubicBezTo>
                        <a:pt x="561142" y="572418"/>
                        <a:pt x="471591" y="1104296"/>
                        <a:pt x="263249" y="1401119"/>
                      </a:cubicBezTo>
                      <a:cubicBezTo>
                        <a:pt x="282689" y="854162"/>
                        <a:pt x="-3188" y="299017"/>
                        <a:pt x="-815" y="-103"/>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687" name="任意多边形: 形状 686">
                  <a:extLst>
                    <a:ext uri="{FF2B5EF4-FFF2-40B4-BE49-F238E27FC236}">
                      <a16:creationId xmlns:a16="http://schemas.microsoft.com/office/drawing/2014/main" id="{3E73E002-C4FE-012E-BF1C-EAC45C05B7B3}"/>
                    </a:ext>
                  </a:extLst>
                </p:cNvPr>
                <p:cNvSpPr/>
                <p:nvPr/>
              </p:nvSpPr>
              <p:spPr>
                <a:xfrm>
                  <a:off x="4600700" y="2392698"/>
                  <a:ext cx="2866439" cy="2679825"/>
                </a:xfrm>
                <a:custGeom>
                  <a:avLst/>
                  <a:gdLst>
                    <a:gd name="connsiteX0" fmla="*/ 2865610 w 2866439"/>
                    <a:gd name="connsiteY0" fmla="*/ 1850051 h 2679825"/>
                    <a:gd name="connsiteX1" fmla="*/ 700136 w 2866439"/>
                    <a:gd name="connsiteY1" fmla="*/ -79 h 2679825"/>
                    <a:gd name="connsiteX2" fmla="*/ 568869 w 2866439"/>
                    <a:gd name="connsiteY2" fmla="*/ 13622 h 2679825"/>
                    <a:gd name="connsiteX3" fmla="*/ 568869 w 2866439"/>
                    <a:gd name="connsiteY3" fmla="*/ 13622 h 2679825"/>
                    <a:gd name="connsiteX4" fmla="*/ 565884 w 2866439"/>
                    <a:gd name="connsiteY4" fmla="*/ 14311 h 2679825"/>
                    <a:gd name="connsiteX5" fmla="*/ 549581 w 2866439"/>
                    <a:gd name="connsiteY5" fmla="*/ 18367 h 2679825"/>
                    <a:gd name="connsiteX6" fmla="*/ 547208 w 2866439"/>
                    <a:gd name="connsiteY6" fmla="*/ 19056 h 2679825"/>
                    <a:gd name="connsiteX7" fmla="*/ 536798 w 2866439"/>
                    <a:gd name="connsiteY7" fmla="*/ 21965 h 2679825"/>
                    <a:gd name="connsiteX8" fmla="*/ 6375 w 2866439"/>
                    <a:gd name="connsiteY8" fmla="*/ 836888 h 2679825"/>
                    <a:gd name="connsiteX9" fmla="*/ 1051684 w 2866439"/>
                    <a:gd name="connsiteY9" fmla="*/ 2055255 h 2679825"/>
                    <a:gd name="connsiteX10" fmla="*/ 1179660 w 2866439"/>
                    <a:gd name="connsiteY10" fmla="*/ 2507760 h 2679825"/>
                    <a:gd name="connsiteX11" fmla="*/ 2865610 w 2866439"/>
                    <a:gd name="connsiteY11" fmla="*/ 1850051 h 267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6439" h="2679825">
                      <a:moveTo>
                        <a:pt x="2865610" y="1850051"/>
                      </a:moveTo>
                      <a:cubicBezTo>
                        <a:pt x="2865610" y="1850051"/>
                        <a:pt x="1825735" y="-7733"/>
                        <a:pt x="700136" y="-79"/>
                      </a:cubicBezTo>
                      <a:cubicBezTo>
                        <a:pt x="656048" y="-148"/>
                        <a:pt x="612038" y="4445"/>
                        <a:pt x="568869" y="13622"/>
                      </a:cubicBezTo>
                      <a:lnTo>
                        <a:pt x="568869" y="13622"/>
                      </a:lnTo>
                      <a:lnTo>
                        <a:pt x="565884" y="14311"/>
                      </a:lnTo>
                      <a:cubicBezTo>
                        <a:pt x="560297" y="15612"/>
                        <a:pt x="554862" y="16990"/>
                        <a:pt x="549581" y="18367"/>
                      </a:cubicBezTo>
                      <a:lnTo>
                        <a:pt x="547208" y="19056"/>
                      </a:lnTo>
                      <a:cubicBezTo>
                        <a:pt x="543687" y="19975"/>
                        <a:pt x="540243" y="20893"/>
                        <a:pt x="536798" y="21965"/>
                      </a:cubicBezTo>
                      <a:cubicBezTo>
                        <a:pt x="407752" y="59469"/>
                        <a:pt x="-64501" y="238497"/>
                        <a:pt x="6375" y="836888"/>
                      </a:cubicBezTo>
                      <a:cubicBezTo>
                        <a:pt x="66919" y="1348483"/>
                        <a:pt x="533507" y="1543277"/>
                        <a:pt x="1051684" y="2055255"/>
                      </a:cubicBezTo>
                      <a:cubicBezTo>
                        <a:pt x="1154784" y="2213310"/>
                        <a:pt x="1179660" y="2507760"/>
                        <a:pt x="1179660" y="2507760"/>
                      </a:cubicBezTo>
                      <a:cubicBezTo>
                        <a:pt x="1380271" y="2940442"/>
                        <a:pt x="2820911" y="2495667"/>
                        <a:pt x="2865610" y="1850051"/>
                      </a:cubicBezTo>
                      <a:close/>
                    </a:path>
                  </a:pathLst>
                </a:custGeom>
                <a:solidFill>
                  <a:srgbClr val="FA6248"/>
                </a:solidFill>
                <a:ln w="7653" cap="flat">
                  <a:noFill/>
                  <a:prstDash val="solid"/>
                  <a:miter/>
                </a:ln>
              </p:spPr>
              <p:txBody>
                <a:bodyPr rtlCol="0" anchor="ctr"/>
                <a:lstStyle/>
                <a:p>
                  <a:endParaRPr lang="zh-CN" altLang="en-US"/>
                </a:p>
              </p:txBody>
            </p:sp>
            <p:sp>
              <p:nvSpPr>
                <p:cNvPr id="688" name="任意多边形: 形状 687">
                  <a:extLst>
                    <a:ext uri="{FF2B5EF4-FFF2-40B4-BE49-F238E27FC236}">
                      <a16:creationId xmlns:a16="http://schemas.microsoft.com/office/drawing/2014/main" id="{35BB42E0-ABF5-E495-DB6F-BA4DAA183AB6}"/>
                    </a:ext>
                  </a:extLst>
                </p:cNvPr>
                <p:cNvSpPr/>
                <p:nvPr/>
              </p:nvSpPr>
              <p:spPr>
                <a:xfrm>
                  <a:off x="4626887" y="2416526"/>
                  <a:ext cx="628425" cy="764112"/>
                </a:xfrm>
                <a:custGeom>
                  <a:avLst/>
                  <a:gdLst>
                    <a:gd name="connsiteX0" fmla="*/ 621519 w 628425"/>
                    <a:gd name="connsiteY0" fmla="*/ 516467 h 764112"/>
                    <a:gd name="connsiteX1" fmla="*/ 504565 w 628425"/>
                    <a:gd name="connsiteY1" fmla="*/ -103 h 764112"/>
                    <a:gd name="connsiteX2" fmla="*/ 356537 w 628425"/>
                    <a:gd name="connsiteY2" fmla="*/ 60670 h 764112"/>
                    <a:gd name="connsiteX3" fmla="*/ 389066 w 628425"/>
                    <a:gd name="connsiteY3" fmla="*/ 100089 h 764112"/>
                    <a:gd name="connsiteX4" fmla="*/ 417692 w 628425"/>
                    <a:gd name="connsiteY4" fmla="*/ 435794 h 764112"/>
                    <a:gd name="connsiteX5" fmla="*/ 306020 w 628425"/>
                    <a:gd name="connsiteY5" fmla="*/ 549609 h 764112"/>
                    <a:gd name="connsiteX6" fmla="*/ 201925 w 628425"/>
                    <a:gd name="connsiteY6" fmla="*/ 532770 h 764112"/>
                    <a:gd name="connsiteX7" fmla="*/ 126992 w 628425"/>
                    <a:gd name="connsiteY7" fmla="*/ 353437 h 764112"/>
                    <a:gd name="connsiteX8" fmla="*/ 123778 w 628425"/>
                    <a:gd name="connsiteY8" fmla="*/ 334837 h 764112"/>
                    <a:gd name="connsiteX9" fmla="*/ 104336 w 628425"/>
                    <a:gd name="connsiteY9" fmla="*/ 271386 h 764112"/>
                    <a:gd name="connsiteX10" fmla="*/ -830 w 628425"/>
                    <a:gd name="connsiteY10" fmla="*/ 489142 h 764112"/>
                    <a:gd name="connsiteX11" fmla="*/ 131662 w 628425"/>
                    <a:gd name="connsiteY11" fmla="*/ 714706 h 764112"/>
                    <a:gd name="connsiteX12" fmla="*/ 621519 w 628425"/>
                    <a:gd name="connsiteY12" fmla="*/ 516467 h 76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425" h="764112">
                      <a:moveTo>
                        <a:pt x="621519" y="516467"/>
                      </a:moveTo>
                      <a:cubicBezTo>
                        <a:pt x="649608" y="278427"/>
                        <a:pt x="575135" y="83479"/>
                        <a:pt x="504565" y="-103"/>
                      </a:cubicBezTo>
                      <a:cubicBezTo>
                        <a:pt x="453436" y="15504"/>
                        <a:pt x="403915" y="35848"/>
                        <a:pt x="356537" y="60670"/>
                      </a:cubicBezTo>
                      <a:cubicBezTo>
                        <a:pt x="362506" y="77149"/>
                        <a:pt x="374064" y="91064"/>
                        <a:pt x="389066" y="100089"/>
                      </a:cubicBezTo>
                      <a:cubicBezTo>
                        <a:pt x="415089" y="132618"/>
                        <a:pt x="460018" y="302002"/>
                        <a:pt x="417692" y="435794"/>
                      </a:cubicBezTo>
                      <a:cubicBezTo>
                        <a:pt x="387076" y="533306"/>
                        <a:pt x="325844" y="545552"/>
                        <a:pt x="306020" y="549609"/>
                      </a:cubicBezTo>
                      <a:cubicBezTo>
                        <a:pt x="262086" y="558488"/>
                        <a:pt x="228026" y="552977"/>
                        <a:pt x="201925" y="532770"/>
                      </a:cubicBezTo>
                      <a:cubicBezTo>
                        <a:pt x="146357" y="489908"/>
                        <a:pt x="128982" y="388645"/>
                        <a:pt x="126992" y="353437"/>
                      </a:cubicBezTo>
                      <a:cubicBezTo>
                        <a:pt x="126686" y="347130"/>
                        <a:pt x="125615" y="340884"/>
                        <a:pt x="123778" y="334837"/>
                      </a:cubicBezTo>
                      <a:lnTo>
                        <a:pt x="104336" y="271386"/>
                      </a:lnTo>
                      <a:cubicBezTo>
                        <a:pt x="55887" y="336728"/>
                        <a:pt x="20219" y="410597"/>
                        <a:pt x="-830" y="489142"/>
                      </a:cubicBezTo>
                      <a:cubicBezTo>
                        <a:pt x="17999" y="545782"/>
                        <a:pt x="46166" y="654010"/>
                        <a:pt x="131662" y="714706"/>
                      </a:cubicBezTo>
                      <a:cubicBezTo>
                        <a:pt x="319261" y="847733"/>
                        <a:pt x="601006" y="687840"/>
                        <a:pt x="621519" y="516467"/>
                      </a:cubicBezTo>
                      <a:close/>
                    </a:path>
                  </a:pathLst>
                </a:custGeom>
                <a:solidFill>
                  <a:srgbClr val="FFFFFF"/>
                </a:solidFill>
                <a:ln w="7653" cap="flat">
                  <a:noFill/>
                  <a:prstDash val="solid"/>
                  <a:miter/>
                </a:ln>
              </p:spPr>
              <p:txBody>
                <a:bodyPr rtlCol="0" anchor="ctr"/>
                <a:lstStyle/>
                <a:p>
                  <a:endParaRPr lang="zh-CN" altLang="en-US"/>
                </a:p>
              </p:txBody>
            </p:sp>
            <p:sp>
              <p:nvSpPr>
                <p:cNvPr id="689" name="任意多边形: 形状 688">
                  <a:extLst>
                    <a:ext uri="{FF2B5EF4-FFF2-40B4-BE49-F238E27FC236}">
                      <a16:creationId xmlns:a16="http://schemas.microsoft.com/office/drawing/2014/main" id="{08999CBF-A1B6-8F77-D273-734E2FBF434C}"/>
                    </a:ext>
                  </a:extLst>
                </p:cNvPr>
                <p:cNvSpPr/>
                <p:nvPr/>
              </p:nvSpPr>
              <p:spPr>
                <a:xfrm>
                  <a:off x="5439132" y="3197925"/>
                  <a:ext cx="1070874" cy="1217529"/>
                </a:xfrm>
                <a:custGeom>
                  <a:avLst/>
                  <a:gdLst>
                    <a:gd name="connsiteX0" fmla="*/ -830 w 1070873"/>
                    <a:gd name="connsiteY0" fmla="*/ -103 h 1217529"/>
                    <a:gd name="connsiteX1" fmla="*/ 1070044 w 1070873"/>
                    <a:gd name="connsiteY1" fmla="*/ 1156802 h 1217529"/>
                    <a:gd name="connsiteX2" fmla="*/ 720944 w 1070873"/>
                    <a:gd name="connsiteY2" fmla="*/ 1217422 h 1217529"/>
                    <a:gd name="connsiteX3" fmla="*/ -830 w 1070873"/>
                    <a:gd name="connsiteY3" fmla="*/ -103 h 1217529"/>
                  </a:gdLst>
                  <a:ahLst/>
                  <a:cxnLst>
                    <a:cxn ang="0">
                      <a:pos x="connsiteX0" y="connsiteY0"/>
                    </a:cxn>
                    <a:cxn ang="0">
                      <a:pos x="connsiteX1" y="connsiteY1"/>
                    </a:cxn>
                    <a:cxn ang="0">
                      <a:pos x="connsiteX2" y="connsiteY2"/>
                    </a:cxn>
                    <a:cxn ang="0">
                      <a:pos x="connsiteX3" y="connsiteY3"/>
                    </a:cxn>
                  </a:cxnLst>
                  <a:rect l="l" t="t" r="r" b="b"/>
                  <a:pathLst>
                    <a:path w="1070873" h="1217529">
                      <a:moveTo>
                        <a:pt x="-830" y="-103"/>
                      </a:moveTo>
                      <a:lnTo>
                        <a:pt x="1070044" y="1156802"/>
                      </a:lnTo>
                      <a:cubicBezTo>
                        <a:pt x="961204" y="1159099"/>
                        <a:pt x="817461" y="1218034"/>
                        <a:pt x="720944" y="1217422"/>
                      </a:cubicBezTo>
                      <a:cubicBezTo>
                        <a:pt x="522169" y="846126"/>
                        <a:pt x="-830" y="-103"/>
                        <a:pt x="-830" y="-103"/>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690" name="任意多边形: 形状 689">
                  <a:extLst>
                    <a:ext uri="{FF2B5EF4-FFF2-40B4-BE49-F238E27FC236}">
                      <a16:creationId xmlns:a16="http://schemas.microsoft.com/office/drawing/2014/main" id="{73B4F6F9-C1F6-3328-556B-AD13D962AAE4}"/>
                    </a:ext>
                  </a:extLst>
                </p:cNvPr>
                <p:cNvSpPr/>
                <p:nvPr/>
              </p:nvSpPr>
              <p:spPr>
                <a:xfrm>
                  <a:off x="5286647" y="2536074"/>
                  <a:ext cx="1811402" cy="1728973"/>
                </a:xfrm>
                <a:custGeom>
                  <a:avLst/>
                  <a:gdLst>
                    <a:gd name="connsiteX0" fmla="*/ 733206 w 1811402"/>
                    <a:gd name="connsiteY0" fmla="*/ 229067 h 1728973"/>
                    <a:gd name="connsiteX1" fmla="*/ 1794513 w 1811402"/>
                    <a:gd name="connsiteY1" fmla="*/ 1671543 h 1728973"/>
                    <a:gd name="connsiteX2" fmla="*/ 1031101 w 1811402"/>
                    <a:gd name="connsiteY2" fmla="*/ 1728871 h 1728973"/>
                    <a:gd name="connsiteX3" fmla="*/ 2171 w 1811402"/>
                    <a:gd name="connsiteY3" fmla="*/ 320532 h 1728973"/>
                    <a:gd name="connsiteX4" fmla="*/ 733206 w 1811402"/>
                    <a:gd name="connsiteY4" fmla="*/ 229067 h 1728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402" h="1728973">
                      <a:moveTo>
                        <a:pt x="733206" y="229067"/>
                      </a:moveTo>
                      <a:cubicBezTo>
                        <a:pt x="974538" y="461060"/>
                        <a:pt x="1946598" y="1500782"/>
                        <a:pt x="1794513" y="1671543"/>
                      </a:cubicBezTo>
                      <a:lnTo>
                        <a:pt x="1031101" y="1728871"/>
                      </a:lnTo>
                      <a:cubicBezTo>
                        <a:pt x="1105651" y="1574107"/>
                        <a:pt x="57434" y="810925"/>
                        <a:pt x="2171" y="320532"/>
                      </a:cubicBezTo>
                      <a:cubicBezTo>
                        <a:pt x="-39850" y="-51606"/>
                        <a:pt x="367268" y="-122789"/>
                        <a:pt x="733206" y="229067"/>
                      </a:cubicBezTo>
                      <a:close/>
                    </a:path>
                  </a:pathLst>
                </a:custGeom>
                <a:solidFill>
                  <a:srgbClr val="FA6248"/>
                </a:solidFill>
                <a:ln w="7653" cap="flat">
                  <a:noFill/>
                  <a:prstDash val="solid"/>
                  <a:miter/>
                </a:ln>
              </p:spPr>
              <p:txBody>
                <a:bodyPr rtlCol="0" anchor="ctr"/>
                <a:lstStyle/>
                <a:p>
                  <a:endParaRPr lang="zh-CN" altLang="en-US"/>
                </a:p>
              </p:txBody>
            </p:sp>
            <p:sp>
              <p:nvSpPr>
                <p:cNvPr id="691" name="任意多边形: 形状 690">
                  <a:extLst>
                    <a:ext uri="{FF2B5EF4-FFF2-40B4-BE49-F238E27FC236}">
                      <a16:creationId xmlns:a16="http://schemas.microsoft.com/office/drawing/2014/main" id="{E6109133-99D0-2FE4-6AE3-2FC2E364264D}"/>
                    </a:ext>
                  </a:extLst>
                </p:cNvPr>
                <p:cNvSpPr/>
                <p:nvPr/>
              </p:nvSpPr>
              <p:spPr>
                <a:xfrm>
                  <a:off x="4633699" y="2252041"/>
                  <a:ext cx="505370" cy="794975"/>
                </a:xfrm>
                <a:custGeom>
                  <a:avLst/>
                  <a:gdLst>
                    <a:gd name="connsiteX0" fmla="*/ 178810 w 505370"/>
                    <a:gd name="connsiteY0" fmla="*/ -103 h 794975"/>
                    <a:gd name="connsiteX1" fmla="*/ 421443 w 505370"/>
                    <a:gd name="connsiteY1" fmla="*/ 198902 h 794975"/>
                    <a:gd name="connsiteX2" fmla="*/ 314286 w 505370"/>
                    <a:gd name="connsiteY2" fmla="*/ 789256 h 794975"/>
                    <a:gd name="connsiteX3" fmla="*/ 43640 w 505370"/>
                    <a:gd name="connsiteY3" fmla="*/ 521902 h 794975"/>
                    <a:gd name="connsiteX4" fmla="*/ -830 w 505370"/>
                    <a:gd name="connsiteY4" fmla="*/ 376475 h 79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370" h="794975">
                      <a:moveTo>
                        <a:pt x="178810" y="-103"/>
                      </a:moveTo>
                      <a:cubicBezTo>
                        <a:pt x="178810" y="-103"/>
                        <a:pt x="260019" y="198902"/>
                        <a:pt x="421443" y="198902"/>
                      </a:cubicBezTo>
                      <a:cubicBezTo>
                        <a:pt x="506632" y="238014"/>
                        <a:pt x="593275" y="732923"/>
                        <a:pt x="314286" y="789256"/>
                      </a:cubicBezTo>
                      <a:cubicBezTo>
                        <a:pt x="59484" y="840691"/>
                        <a:pt x="43640" y="521902"/>
                        <a:pt x="43640" y="521902"/>
                      </a:cubicBezTo>
                      <a:lnTo>
                        <a:pt x="-830" y="376475"/>
                      </a:lnTo>
                      <a:close/>
                    </a:path>
                  </a:pathLst>
                </a:custGeom>
                <a:solidFill>
                  <a:srgbClr val="FDAD98"/>
                </a:solidFill>
                <a:ln w="7653" cap="flat">
                  <a:noFill/>
                  <a:prstDash val="solid"/>
                  <a:miter/>
                </a:ln>
              </p:spPr>
              <p:txBody>
                <a:bodyPr rtlCol="0" anchor="ctr"/>
                <a:lstStyle/>
                <a:p>
                  <a:endParaRPr lang="zh-CN" altLang="en-US"/>
                </a:p>
              </p:txBody>
            </p:sp>
            <p:sp>
              <p:nvSpPr>
                <p:cNvPr id="692" name="任意多边形: 形状 691">
                  <a:extLst>
                    <a:ext uri="{FF2B5EF4-FFF2-40B4-BE49-F238E27FC236}">
                      <a16:creationId xmlns:a16="http://schemas.microsoft.com/office/drawing/2014/main" id="{8D2CB8AB-5D50-3CD2-D639-329D948F280C}"/>
                    </a:ext>
                  </a:extLst>
                </p:cNvPr>
                <p:cNvSpPr/>
                <p:nvPr/>
              </p:nvSpPr>
              <p:spPr>
                <a:xfrm>
                  <a:off x="4633776" y="2266584"/>
                  <a:ext cx="192164" cy="491158"/>
                </a:xfrm>
                <a:custGeom>
                  <a:avLst/>
                  <a:gdLst>
                    <a:gd name="connsiteX0" fmla="*/ 187076 w 192164"/>
                    <a:gd name="connsiteY0" fmla="*/ 3342 h 491158"/>
                    <a:gd name="connsiteX1" fmla="*/ 38741 w 192164"/>
                    <a:gd name="connsiteY1" fmla="*/ 491056 h 491158"/>
                    <a:gd name="connsiteX2" fmla="*/ -830 w 192164"/>
                    <a:gd name="connsiteY2" fmla="*/ 361856 h 491158"/>
                    <a:gd name="connsiteX3" fmla="*/ 161895 w 192164"/>
                    <a:gd name="connsiteY3" fmla="*/ 20640 h 491158"/>
                    <a:gd name="connsiteX4" fmla="*/ 185392 w 192164"/>
                    <a:gd name="connsiteY4" fmla="*/ -103 h 491158"/>
                    <a:gd name="connsiteX5" fmla="*/ 187076 w 192164"/>
                    <a:gd name="connsiteY5" fmla="*/ 3342 h 491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164" h="491158">
                      <a:moveTo>
                        <a:pt x="187076" y="3342"/>
                      </a:moveTo>
                      <a:cubicBezTo>
                        <a:pt x="192128" y="44291"/>
                        <a:pt x="218381" y="257761"/>
                        <a:pt x="38741" y="491056"/>
                      </a:cubicBezTo>
                      <a:lnTo>
                        <a:pt x="-830" y="361856"/>
                      </a:lnTo>
                      <a:lnTo>
                        <a:pt x="161895" y="20640"/>
                      </a:lnTo>
                      <a:lnTo>
                        <a:pt x="185392" y="-103"/>
                      </a:lnTo>
                      <a:cubicBezTo>
                        <a:pt x="186005" y="1122"/>
                        <a:pt x="186387" y="2041"/>
                        <a:pt x="187076" y="3342"/>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693" name="任意多边形: 形状 692">
                  <a:extLst>
                    <a:ext uri="{FF2B5EF4-FFF2-40B4-BE49-F238E27FC236}">
                      <a16:creationId xmlns:a16="http://schemas.microsoft.com/office/drawing/2014/main" id="{FF8354F9-7E5C-710A-D96D-661B26277249}"/>
                    </a:ext>
                  </a:extLst>
                </p:cNvPr>
                <p:cNvSpPr/>
                <p:nvPr/>
              </p:nvSpPr>
              <p:spPr>
                <a:xfrm>
                  <a:off x="3861520" y="1477450"/>
                  <a:ext cx="977835" cy="1296562"/>
                </a:xfrm>
                <a:custGeom>
                  <a:avLst/>
                  <a:gdLst>
                    <a:gd name="connsiteX0" fmla="*/ 521522 w 977835"/>
                    <a:gd name="connsiteY0" fmla="*/ 1292818 h 1296562"/>
                    <a:gd name="connsiteX1" fmla="*/ 374871 w 977835"/>
                    <a:gd name="connsiteY1" fmla="*/ 12224 h 1296562"/>
                    <a:gd name="connsiteX2" fmla="*/ 521522 w 977835"/>
                    <a:gd name="connsiteY2" fmla="*/ 1292818 h 1296562"/>
                  </a:gdLst>
                  <a:ahLst/>
                  <a:cxnLst>
                    <a:cxn ang="0">
                      <a:pos x="connsiteX0" y="connsiteY0"/>
                    </a:cxn>
                    <a:cxn ang="0">
                      <a:pos x="connsiteX1" y="connsiteY1"/>
                    </a:cxn>
                    <a:cxn ang="0">
                      <a:pos x="connsiteX2" y="connsiteY2"/>
                    </a:cxn>
                  </a:cxnLst>
                  <a:rect l="l" t="t" r="r" b="b"/>
                  <a:pathLst>
                    <a:path w="977835" h="1296562">
                      <a:moveTo>
                        <a:pt x="521522" y="1292818"/>
                      </a:moveTo>
                      <a:cubicBezTo>
                        <a:pt x="171810" y="1371349"/>
                        <a:pt x="-375452" y="155201"/>
                        <a:pt x="374871" y="12224"/>
                      </a:cubicBezTo>
                      <a:cubicBezTo>
                        <a:pt x="1169893" y="-139402"/>
                        <a:pt x="1134455" y="1155199"/>
                        <a:pt x="521522" y="1292818"/>
                      </a:cubicBezTo>
                      <a:close/>
                    </a:path>
                  </a:pathLst>
                </a:custGeom>
                <a:solidFill>
                  <a:srgbClr val="FDAD98"/>
                </a:solidFill>
                <a:ln w="7653" cap="flat">
                  <a:noFill/>
                  <a:prstDash val="solid"/>
                  <a:miter/>
                </a:ln>
              </p:spPr>
              <p:txBody>
                <a:bodyPr rtlCol="0" anchor="ctr"/>
                <a:lstStyle/>
                <a:p>
                  <a:endParaRPr lang="zh-CN" altLang="en-US"/>
                </a:p>
              </p:txBody>
            </p:sp>
            <p:sp>
              <p:nvSpPr>
                <p:cNvPr id="694" name="任意多边形: 形状 693">
                  <a:extLst>
                    <a:ext uri="{FF2B5EF4-FFF2-40B4-BE49-F238E27FC236}">
                      <a16:creationId xmlns:a16="http://schemas.microsoft.com/office/drawing/2014/main" id="{09F3BB98-CBE8-E4AE-DE33-285154B28D23}"/>
                    </a:ext>
                  </a:extLst>
                </p:cNvPr>
                <p:cNvSpPr/>
                <p:nvPr/>
              </p:nvSpPr>
              <p:spPr>
                <a:xfrm>
                  <a:off x="3928611" y="2307609"/>
                  <a:ext cx="94456" cy="178797"/>
                </a:xfrm>
                <a:custGeom>
                  <a:avLst/>
                  <a:gdLst>
                    <a:gd name="connsiteX0" fmla="*/ -830 w 94456"/>
                    <a:gd name="connsiteY0" fmla="*/ -103 h 178797"/>
                    <a:gd name="connsiteX1" fmla="*/ 77394 w 94456"/>
                    <a:gd name="connsiteY1" fmla="*/ 168286 h 178797"/>
                    <a:gd name="connsiteX2" fmla="*/ 83976 w 94456"/>
                    <a:gd name="connsiteY2" fmla="*/ 178695 h 178797"/>
                    <a:gd name="connsiteX3" fmla="*/ 64841 w 94456"/>
                    <a:gd name="connsiteY3" fmla="*/ 51256 h 178797"/>
                    <a:gd name="connsiteX4" fmla="*/ -830 w 94456"/>
                    <a:gd name="connsiteY4" fmla="*/ -103 h 178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56" h="178797">
                      <a:moveTo>
                        <a:pt x="-830" y="-103"/>
                      </a:moveTo>
                      <a:cubicBezTo>
                        <a:pt x="20831" y="57976"/>
                        <a:pt x="47008" y="114279"/>
                        <a:pt x="77394" y="168286"/>
                      </a:cubicBezTo>
                      <a:cubicBezTo>
                        <a:pt x="79537" y="171730"/>
                        <a:pt x="81757" y="175328"/>
                        <a:pt x="83976" y="178695"/>
                      </a:cubicBezTo>
                      <a:cubicBezTo>
                        <a:pt x="101428" y="143717"/>
                        <a:pt x="95304" y="93353"/>
                        <a:pt x="64841" y="51256"/>
                      </a:cubicBezTo>
                      <a:cubicBezTo>
                        <a:pt x="48385" y="28110"/>
                        <a:pt x="25576" y="10261"/>
                        <a:pt x="-830" y="-103"/>
                      </a:cubicBezTo>
                      <a:close/>
                    </a:path>
                  </a:pathLst>
                </a:custGeom>
                <a:solidFill>
                  <a:srgbClr val="FA6248"/>
                </a:solidFill>
                <a:ln w="7653" cap="flat">
                  <a:noFill/>
                  <a:prstDash val="solid"/>
                  <a:miter/>
                </a:ln>
              </p:spPr>
              <p:txBody>
                <a:bodyPr rtlCol="0" anchor="ctr"/>
                <a:lstStyle/>
                <a:p>
                  <a:endParaRPr lang="zh-CN" altLang="en-US"/>
                </a:p>
              </p:txBody>
            </p:sp>
            <p:sp>
              <p:nvSpPr>
                <p:cNvPr id="695" name="任意多边形: 形状 694">
                  <a:extLst>
                    <a:ext uri="{FF2B5EF4-FFF2-40B4-BE49-F238E27FC236}">
                      <a16:creationId xmlns:a16="http://schemas.microsoft.com/office/drawing/2014/main" id="{241F9712-C176-DA7F-CB8C-EFCA8C544C6D}"/>
                    </a:ext>
                  </a:extLst>
                </p:cNvPr>
                <p:cNvSpPr/>
                <p:nvPr/>
              </p:nvSpPr>
              <p:spPr>
                <a:xfrm>
                  <a:off x="3502806" y="953649"/>
                  <a:ext cx="2754004" cy="1828433"/>
                </a:xfrm>
                <a:custGeom>
                  <a:avLst/>
                  <a:gdLst>
                    <a:gd name="connsiteX0" fmla="*/ 2423976 w 2754003"/>
                    <a:gd name="connsiteY0" fmla="*/ 1433077 h 1828432"/>
                    <a:gd name="connsiteX1" fmla="*/ 1870590 w 2754003"/>
                    <a:gd name="connsiteY1" fmla="*/ 803534 h 1828432"/>
                    <a:gd name="connsiteX2" fmla="*/ 1787620 w 2754003"/>
                    <a:gd name="connsiteY2" fmla="*/ 256348 h 1828432"/>
                    <a:gd name="connsiteX3" fmla="*/ 1322026 w 2754003"/>
                    <a:gd name="connsiteY3" fmla="*/ 192896 h 1828432"/>
                    <a:gd name="connsiteX4" fmla="*/ 1203618 w 2754003"/>
                    <a:gd name="connsiteY4" fmla="*/ 221140 h 1828432"/>
                    <a:gd name="connsiteX5" fmla="*/ 1281000 w 2754003"/>
                    <a:gd name="connsiteY5" fmla="*/ 26192 h 1828432"/>
                    <a:gd name="connsiteX6" fmla="*/ 1215788 w 2754003"/>
                    <a:gd name="connsiteY6" fmla="*/ 1852 h 1828432"/>
                    <a:gd name="connsiteX7" fmla="*/ 1041430 w 2754003"/>
                    <a:gd name="connsiteY7" fmla="*/ 248311 h 1828432"/>
                    <a:gd name="connsiteX8" fmla="*/ 588082 w 2754003"/>
                    <a:gd name="connsiteY8" fmla="*/ 68365 h 1828432"/>
                    <a:gd name="connsiteX9" fmla="*/ 389077 w 2754003"/>
                    <a:gd name="connsiteY9" fmla="*/ 486198 h 1828432"/>
                    <a:gd name="connsiteX10" fmla="*/ 369484 w 2754003"/>
                    <a:gd name="connsiteY10" fmla="*/ 487040 h 1828432"/>
                    <a:gd name="connsiteX11" fmla="*/ 62405 w 2754003"/>
                    <a:gd name="connsiteY11" fmla="*/ 601850 h 1828432"/>
                    <a:gd name="connsiteX12" fmla="*/ 21073 w 2754003"/>
                    <a:gd name="connsiteY12" fmla="*/ 661092 h 1828432"/>
                    <a:gd name="connsiteX13" fmla="*/ 387624 w 2754003"/>
                    <a:gd name="connsiteY13" fmla="*/ 1233919 h 1828432"/>
                    <a:gd name="connsiteX14" fmla="*/ 579663 w 2754003"/>
                    <a:gd name="connsiteY14" fmla="*/ 794578 h 1828432"/>
                    <a:gd name="connsiteX15" fmla="*/ 1148662 w 2754003"/>
                    <a:gd name="connsiteY15" fmla="*/ 1145515 h 1828432"/>
                    <a:gd name="connsiteX16" fmla="*/ 1268907 w 2754003"/>
                    <a:gd name="connsiteY16" fmla="*/ 1158680 h 1828432"/>
                    <a:gd name="connsiteX17" fmla="*/ 1315444 w 2754003"/>
                    <a:gd name="connsiteY17" fmla="*/ 1310842 h 1828432"/>
                    <a:gd name="connsiteX18" fmla="*/ 2295158 w 2754003"/>
                    <a:gd name="connsiteY18" fmla="*/ 1558373 h 1828432"/>
                    <a:gd name="connsiteX19" fmla="*/ 2753174 w 2754003"/>
                    <a:gd name="connsiteY19" fmla="*/ 1828330 h 1828432"/>
                    <a:gd name="connsiteX20" fmla="*/ 2423976 w 2754003"/>
                    <a:gd name="connsiteY20" fmla="*/ 1433077 h 1828432"/>
                    <a:gd name="connsiteX21" fmla="*/ 1218926 w 2754003"/>
                    <a:gd name="connsiteY21" fmla="*/ 17083 h 1828432"/>
                    <a:gd name="connsiteX22" fmla="*/ 1267376 w 2754003"/>
                    <a:gd name="connsiteY22" fmla="*/ 33463 h 1828432"/>
                    <a:gd name="connsiteX23" fmla="*/ 1173538 w 2754003"/>
                    <a:gd name="connsiteY23" fmla="*/ 232467 h 1828432"/>
                    <a:gd name="connsiteX24" fmla="*/ 1071433 w 2754003"/>
                    <a:gd name="connsiteY24" fmla="*/ 293240 h 1828432"/>
                    <a:gd name="connsiteX25" fmla="*/ 1053982 w 2754003"/>
                    <a:gd name="connsiteY25" fmla="*/ 266375 h 1828432"/>
                    <a:gd name="connsiteX26" fmla="*/ 1218926 w 2754003"/>
                    <a:gd name="connsiteY26" fmla="*/ 16854 h 1828432"/>
                    <a:gd name="connsiteX27" fmla="*/ 444876 w 2754003"/>
                    <a:gd name="connsiteY27" fmla="*/ 613714 h 1828432"/>
                    <a:gd name="connsiteX28" fmla="*/ 141623 w 2754003"/>
                    <a:gd name="connsiteY28" fmla="*/ 554319 h 1828432"/>
                    <a:gd name="connsiteX29" fmla="*/ 370019 w 2754003"/>
                    <a:gd name="connsiteY29" fmla="*/ 502578 h 1828432"/>
                    <a:gd name="connsiteX30" fmla="*/ 401171 w 2754003"/>
                    <a:gd name="connsiteY30" fmla="*/ 500052 h 1828432"/>
                    <a:gd name="connsiteX31" fmla="*/ 406222 w 2754003"/>
                    <a:gd name="connsiteY31" fmla="*/ 490561 h 1828432"/>
                    <a:gd name="connsiteX32" fmla="*/ 594359 w 2754003"/>
                    <a:gd name="connsiteY32" fmla="*/ 82602 h 1828432"/>
                    <a:gd name="connsiteX33" fmla="*/ 955475 w 2754003"/>
                    <a:gd name="connsiteY33" fmla="*/ 170623 h 1828432"/>
                    <a:gd name="connsiteX34" fmla="*/ 695238 w 2754003"/>
                    <a:gd name="connsiteY34" fmla="*/ 115284 h 1828432"/>
                    <a:gd name="connsiteX35" fmla="*/ 444876 w 2754003"/>
                    <a:gd name="connsiteY35" fmla="*/ 613484 h 1828432"/>
                    <a:gd name="connsiteX36" fmla="*/ 1434846 w 2754003"/>
                    <a:gd name="connsiteY36" fmla="*/ 188227 h 1828432"/>
                    <a:gd name="connsiteX37" fmla="*/ 1777134 w 2754003"/>
                    <a:gd name="connsiteY37" fmla="*/ 267753 h 1828432"/>
                    <a:gd name="connsiteX38" fmla="*/ 1863777 w 2754003"/>
                    <a:gd name="connsiteY38" fmla="*/ 758146 h 1828432"/>
                    <a:gd name="connsiteX39" fmla="*/ 1434846 w 2754003"/>
                    <a:gd name="connsiteY39" fmla="*/ 187998 h 182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4003" h="1828432">
                      <a:moveTo>
                        <a:pt x="2423976" y="1433077"/>
                      </a:moveTo>
                      <a:cubicBezTo>
                        <a:pt x="2423976" y="1433077"/>
                        <a:pt x="2503806" y="904107"/>
                        <a:pt x="1870590" y="803534"/>
                      </a:cubicBezTo>
                      <a:cubicBezTo>
                        <a:pt x="1924780" y="543297"/>
                        <a:pt x="1896842" y="358835"/>
                        <a:pt x="1787620" y="256348"/>
                      </a:cubicBezTo>
                      <a:cubicBezTo>
                        <a:pt x="1690644" y="165342"/>
                        <a:pt x="1530216" y="143681"/>
                        <a:pt x="1322026" y="192896"/>
                      </a:cubicBezTo>
                      <a:cubicBezTo>
                        <a:pt x="1281766" y="198415"/>
                        <a:pt x="1242042" y="207875"/>
                        <a:pt x="1203618" y="221140"/>
                      </a:cubicBezTo>
                      <a:cubicBezTo>
                        <a:pt x="1283297" y="125924"/>
                        <a:pt x="1298375" y="59716"/>
                        <a:pt x="1281000" y="26192"/>
                      </a:cubicBezTo>
                      <a:cubicBezTo>
                        <a:pt x="1269826" y="4607"/>
                        <a:pt x="1245486" y="-4424"/>
                        <a:pt x="1215788" y="1852"/>
                      </a:cubicBezTo>
                      <a:cubicBezTo>
                        <a:pt x="1156929" y="14481"/>
                        <a:pt x="1069596" y="90256"/>
                        <a:pt x="1041430" y="248311"/>
                      </a:cubicBezTo>
                      <a:cubicBezTo>
                        <a:pt x="910622" y="65074"/>
                        <a:pt x="743919" y="-2205"/>
                        <a:pt x="588082" y="68365"/>
                      </a:cubicBezTo>
                      <a:cubicBezTo>
                        <a:pt x="432246" y="138935"/>
                        <a:pt x="344685" y="324698"/>
                        <a:pt x="389077" y="486198"/>
                      </a:cubicBezTo>
                      <a:cubicBezTo>
                        <a:pt x="383873" y="486581"/>
                        <a:pt x="376831" y="486810"/>
                        <a:pt x="369484" y="487040"/>
                      </a:cubicBezTo>
                      <a:cubicBezTo>
                        <a:pt x="303276" y="489336"/>
                        <a:pt x="146446" y="494694"/>
                        <a:pt x="62405" y="601850"/>
                      </a:cubicBezTo>
                      <a:cubicBezTo>
                        <a:pt x="45565" y="619271"/>
                        <a:pt x="31635" y="639271"/>
                        <a:pt x="21073" y="661092"/>
                      </a:cubicBezTo>
                      <a:cubicBezTo>
                        <a:pt x="-93738" y="892703"/>
                        <a:pt x="274727" y="1122400"/>
                        <a:pt x="387624" y="1233919"/>
                      </a:cubicBezTo>
                      <a:cubicBezTo>
                        <a:pt x="396885" y="984015"/>
                        <a:pt x="509399" y="849611"/>
                        <a:pt x="579663" y="794578"/>
                      </a:cubicBezTo>
                      <a:cubicBezTo>
                        <a:pt x="579663" y="794578"/>
                        <a:pt x="593822" y="1353322"/>
                        <a:pt x="1148662" y="1145515"/>
                      </a:cubicBezTo>
                      <a:cubicBezTo>
                        <a:pt x="1188157" y="1154279"/>
                        <a:pt x="1228494" y="1158688"/>
                        <a:pt x="1268907" y="1158680"/>
                      </a:cubicBezTo>
                      <a:lnTo>
                        <a:pt x="1315444" y="1310842"/>
                      </a:lnTo>
                      <a:cubicBezTo>
                        <a:pt x="1437908" y="1700508"/>
                        <a:pt x="1963203" y="1485736"/>
                        <a:pt x="2295158" y="1558373"/>
                      </a:cubicBezTo>
                      <a:cubicBezTo>
                        <a:pt x="2505643" y="1636367"/>
                        <a:pt x="2638135" y="1765491"/>
                        <a:pt x="2753174" y="1828330"/>
                      </a:cubicBezTo>
                      <a:cubicBezTo>
                        <a:pt x="2674797" y="1554469"/>
                        <a:pt x="2423976" y="1433077"/>
                        <a:pt x="2423976" y="1433077"/>
                      </a:cubicBezTo>
                      <a:close/>
                      <a:moveTo>
                        <a:pt x="1218926" y="17083"/>
                      </a:moveTo>
                      <a:cubicBezTo>
                        <a:pt x="1241889" y="12185"/>
                        <a:pt x="1259493" y="18155"/>
                        <a:pt x="1267376" y="33463"/>
                      </a:cubicBezTo>
                      <a:cubicBezTo>
                        <a:pt x="1282684" y="63696"/>
                        <a:pt x="1264544" y="131741"/>
                        <a:pt x="1173538" y="232467"/>
                      </a:cubicBezTo>
                      <a:cubicBezTo>
                        <a:pt x="1136339" y="246819"/>
                        <a:pt x="1101820" y="267370"/>
                        <a:pt x="1071433" y="293240"/>
                      </a:cubicBezTo>
                      <a:cubicBezTo>
                        <a:pt x="1065693" y="283979"/>
                        <a:pt x="1059876" y="275100"/>
                        <a:pt x="1053982" y="266375"/>
                      </a:cubicBezTo>
                      <a:cubicBezTo>
                        <a:pt x="1078016" y="106253"/>
                        <a:pt x="1164660" y="28488"/>
                        <a:pt x="1218926" y="16854"/>
                      </a:cubicBezTo>
                      <a:close/>
                      <a:moveTo>
                        <a:pt x="444876" y="613714"/>
                      </a:moveTo>
                      <a:cubicBezTo>
                        <a:pt x="444876" y="613714"/>
                        <a:pt x="276028" y="513217"/>
                        <a:pt x="141623" y="554319"/>
                      </a:cubicBezTo>
                      <a:cubicBezTo>
                        <a:pt x="221761" y="507706"/>
                        <a:pt x="321340" y="504262"/>
                        <a:pt x="370019" y="502578"/>
                      </a:cubicBezTo>
                      <a:cubicBezTo>
                        <a:pt x="380428" y="502807"/>
                        <a:pt x="390914" y="501958"/>
                        <a:pt x="401171" y="500052"/>
                      </a:cubicBezTo>
                      <a:cubicBezTo>
                        <a:pt x="405152" y="498804"/>
                        <a:pt x="407447" y="494572"/>
                        <a:pt x="406222" y="490561"/>
                      </a:cubicBezTo>
                      <a:cubicBezTo>
                        <a:pt x="358385" y="334189"/>
                        <a:pt x="442809" y="151182"/>
                        <a:pt x="594359" y="82602"/>
                      </a:cubicBezTo>
                      <a:cubicBezTo>
                        <a:pt x="715368" y="27723"/>
                        <a:pt x="843803" y="60941"/>
                        <a:pt x="955475" y="170623"/>
                      </a:cubicBezTo>
                      <a:cubicBezTo>
                        <a:pt x="881920" y="113034"/>
                        <a:pt x="785862" y="92613"/>
                        <a:pt x="695238" y="115284"/>
                      </a:cubicBezTo>
                      <a:cubicBezTo>
                        <a:pt x="445564" y="172383"/>
                        <a:pt x="444876" y="613484"/>
                        <a:pt x="444876" y="613484"/>
                      </a:cubicBezTo>
                      <a:close/>
                      <a:moveTo>
                        <a:pt x="1434846" y="188227"/>
                      </a:moveTo>
                      <a:cubicBezTo>
                        <a:pt x="1584789" y="170087"/>
                        <a:pt x="1701589" y="196800"/>
                        <a:pt x="1777134" y="267753"/>
                      </a:cubicBezTo>
                      <a:cubicBezTo>
                        <a:pt x="1876637" y="360749"/>
                        <a:pt x="1905339" y="525693"/>
                        <a:pt x="1863777" y="758146"/>
                      </a:cubicBezTo>
                      <a:cubicBezTo>
                        <a:pt x="1864696" y="334802"/>
                        <a:pt x="1646939" y="199402"/>
                        <a:pt x="1434846" y="187998"/>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696" name="任意多边形: 形状 695">
                  <a:extLst>
                    <a:ext uri="{FF2B5EF4-FFF2-40B4-BE49-F238E27FC236}">
                      <a16:creationId xmlns:a16="http://schemas.microsoft.com/office/drawing/2014/main" id="{A288B527-4AE1-D423-B434-C4791B468820}"/>
                    </a:ext>
                  </a:extLst>
                </p:cNvPr>
                <p:cNvSpPr/>
                <p:nvPr/>
              </p:nvSpPr>
              <p:spPr>
                <a:xfrm>
                  <a:off x="3778133" y="1989358"/>
                  <a:ext cx="334786" cy="99239"/>
                </a:xfrm>
                <a:custGeom>
                  <a:avLst/>
                  <a:gdLst>
                    <a:gd name="connsiteX0" fmla="*/ 333957 w 334786"/>
                    <a:gd name="connsiteY0" fmla="*/ 29439 h 99239"/>
                    <a:gd name="connsiteX1" fmla="*/ 330743 w 334786"/>
                    <a:gd name="connsiteY1" fmla="*/ 32960 h 99239"/>
                    <a:gd name="connsiteX2" fmla="*/ 321252 w 334786"/>
                    <a:gd name="connsiteY2" fmla="*/ 41916 h 99239"/>
                    <a:gd name="connsiteX3" fmla="*/ 285354 w 334786"/>
                    <a:gd name="connsiteY3" fmla="*/ 66714 h 99239"/>
                    <a:gd name="connsiteX4" fmla="*/ 231011 w 334786"/>
                    <a:gd name="connsiteY4" fmla="*/ 88911 h 99239"/>
                    <a:gd name="connsiteX5" fmla="*/ 165186 w 334786"/>
                    <a:gd name="connsiteY5" fmla="*/ 99014 h 99239"/>
                    <a:gd name="connsiteX6" fmla="*/ 130743 w 334786"/>
                    <a:gd name="connsiteY6" fmla="*/ 97866 h 99239"/>
                    <a:gd name="connsiteX7" fmla="*/ 97142 w 334786"/>
                    <a:gd name="connsiteY7" fmla="*/ 92049 h 99239"/>
                    <a:gd name="connsiteX8" fmla="*/ 65836 w 334786"/>
                    <a:gd name="connsiteY8" fmla="*/ 81487 h 99239"/>
                    <a:gd name="connsiteX9" fmla="*/ 51677 w 334786"/>
                    <a:gd name="connsiteY9" fmla="*/ 74598 h 99239"/>
                    <a:gd name="connsiteX10" fmla="*/ 38895 w 334786"/>
                    <a:gd name="connsiteY10" fmla="*/ 66944 h 99239"/>
                    <a:gd name="connsiteX11" fmla="*/ 27643 w 334786"/>
                    <a:gd name="connsiteY11" fmla="*/ 58448 h 99239"/>
                    <a:gd name="connsiteX12" fmla="*/ 18305 w 334786"/>
                    <a:gd name="connsiteY12" fmla="*/ 49570 h 99239"/>
                    <a:gd name="connsiteX13" fmla="*/ 5676 w 334786"/>
                    <a:gd name="connsiteY13" fmla="*/ 32578 h 99239"/>
                    <a:gd name="connsiteX14" fmla="*/ 395 w 334786"/>
                    <a:gd name="connsiteY14" fmla="*/ 20025 h 99239"/>
                    <a:gd name="connsiteX15" fmla="*/ -830 w 334786"/>
                    <a:gd name="connsiteY15" fmla="*/ 15433 h 99239"/>
                    <a:gd name="connsiteX16" fmla="*/ 3992 w 334786"/>
                    <a:gd name="connsiteY16" fmla="*/ 15433 h 99239"/>
                    <a:gd name="connsiteX17" fmla="*/ 16315 w 334786"/>
                    <a:gd name="connsiteY17" fmla="*/ 15433 h 99239"/>
                    <a:gd name="connsiteX18" fmla="*/ 33537 w 334786"/>
                    <a:gd name="connsiteY18" fmla="*/ 14208 h 99239"/>
                    <a:gd name="connsiteX19" fmla="*/ 43564 w 334786"/>
                    <a:gd name="connsiteY19" fmla="*/ 13060 h 99239"/>
                    <a:gd name="connsiteX20" fmla="*/ 54355 w 334786"/>
                    <a:gd name="connsiteY20" fmla="*/ 11529 h 99239"/>
                    <a:gd name="connsiteX21" fmla="*/ 78160 w 334786"/>
                    <a:gd name="connsiteY21" fmla="*/ 7932 h 99239"/>
                    <a:gd name="connsiteX22" fmla="*/ 104413 w 334786"/>
                    <a:gd name="connsiteY22" fmla="*/ 4411 h 99239"/>
                    <a:gd name="connsiteX23" fmla="*/ 162278 w 334786"/>
                    <a:gd name="connsiteY23" fmla="*/ 125 h 99239"/>
                    <a:gd name="connsiteX24" fmla="*/ 222208 w 334786"/>
                    <a:gd name="connsiteY24" fmla="*/ 1732 h 99239"/>
                    <a:gd name="connsiteX25" fmla="*/ 276935 w 334786"/>
                    <a:gd name="connsiteY25" fmla="*/ 10228 h 99239"/>
                    <a:gd name="connsiteX26" fmla="*/ 317730 w 334786"/>
                    <a:gd name="connsiteY26" fmla="*/ 22321 h 99239"/>
                    <a:gd name="connsiteX27" fmla="*/ 329671 w 334786"/>
                    <a:gd name="connsiteY27" fmla="*/ 27143 h 99239"/>
                    <a:gd name="connsiteX28" fmla="*/ 333957 w 334786"/>
                    <a:gd name="connsiteY28" fmla="*/ 29439 h 9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4786" h="99239">
                      <a:moveTo>
                        <a:pt x="333957" y="29439"/>
                      </a:moveTo>
                      <a:cubicBezTo>
                        <a:pt x="333957" y="29439"/>
                        <a:pt x="332885" y="30741"/>
                        <a:pt x="330743" y="32960"/>
                      </a:cubicBezTo>
                      <a:cubicBezTo>
                        <a:pt x="328599" y="35180"/>
                        <a:pt x="325461" y="38395"/>
                        <a:pt x="321252" y="41916"/>
                      </a:cubicBezTo>
                      <a:cubicBezTo>
                        <a:pt x="310230" y="51422"/>
                        <a:pt x="298137" y="59742"/>
                        <a:pt x="285354" y="66714"/>
                      </a:cubicBezTo>
                      <a:cubicBezTo>
                        <a:pt x="268209" y="76221"/>
                        <a:pt x="249916" y="83676"/>
                        <a:pt x="231011" y="88911"/>
                      </a:cubicBezTo>
                      <a:cubicBezTo>
                        <a:pt x="209579" y="94912"/>
                        <a:pt x="187459" y="98303"/>
                        <a:pt x="165186" y="99014"/>
                      </a:cubicBezTo>
                      <a:cubicBezTo>
                        <a:pt x="153705" y="99359"/>
                        <a:pt x="142224" y="98976"/>
                        <a:pt x="130743" y="97866"/>
                      </a:cubicBezTo>
                      <a:cubicBezTo>
                        <a:pt x="119415" y="96757"/>
                        <a:pt x="108163" y="94813"/>
                        <a:pt x="97142" y="92049"/>
                      </a:cubicBezTo>
                      <a:cubicBezTo>
                        <a:pt x="86426" y="89363"/>
                        <a:pt x="75940" y="85827"/>
                        <a:pt x="65836" y="81487"/>
                      </a:cubicBezTo>
                      <a:cubicBezTo>
                        <a:pt x="60939" y="79344"/>
                        <a:pt x="56117" y="76971"/>
                        <a:pt x="51677" y="74598"/>
                      </a:cubicBezTo>
                      <a:cubicBezTo>
                        <a:pt x="47238" y="72225"/>
                        <a:pt x="42874" y="69393"/>
                        <a:pt x="38895" y="66944"/>
                      </a:cubicBezTo>
                      <a:cubicBezTo>
                        <a:pt x="34915" y="64495"/>
                        <a:pt x="31241" y="61280"/>
                        <a:pt x="27643" y="58448"/>
                      </a:cubicBezTo>
                      <a:cubicBezTo>
                        <a:pt x="24046" y="55616"/>
                        <a:pt x="21061" y="52478"/>
                        <a:pt x="18305" y="49570"/>
                      </a:cubicBezTo>
                      <a:cubicBezTo>
                        <a:pt x="13407" y="44434"/>
                        <a:pt x="9197" y="38731"/>
                        <a:pt x="5676" y="32578"/>
                      </a:cubicBezTo>
                      <a:cubicBezTo>
                        <a:pt x="3457" y="28613"/>
                        <a:pt x="1697" y="24403"/>
                        <a:pt x="395" y="20025"/>
                      </a:cubicBezTo>
                      <a:cubicBezTo>
                        <a:pt x="-141" y="18533"/>
                        <a:pt x="-523" y="16994"/>
                        <a:pt x="-830" y="15433"/>
                      </a:cubicBezTo>
                      <a:lnTo>
                        <a:pt x="3992" y="15433"/>
                      </a:lnTo>
                      <a:cubicBezTo>
                        <a:pt x="8126" y="15678"/>
                        <a:pt x="12183" y="15678"/>
                        <a:pt x="16315" y="15433"/>
                      </a:cubicBezTo>
                      <a:cubicBezTo>
                        <a:pt x="21214" y="15433"/>
                        <a:pt x="27261" y="14820"/>
                        <a:pt x="33537" y="14208"/>
                      </a:cubicBezTo>
                      <a:lnTo>
                        <a:pt x="43564" y="13060"/>
                      </a:lnTo>
                      <a:cubicBezTo>
                        <a:pt x="47161" y="12371"/>
                        <a:pt x="50682" y="12065"/>
                        <a:pt x="54355" y="11529"/>
                      </a:cubicBezTo>
                      <a:lnTo>
                        <a:pt x="78160" y="7932"/>
                      </a:lnTo>
                      <a:cubicBezTo>
                        <a:pt x="86579" y="6630"/>
                        <a:pt x="95305" y="5482"/>
                        <a:pt x="104413" y="4411"/>
                      </a:cubicBezTo>
                      <a:cubicBezTo>
                        <a:pt x="122630" y="2191"/>
                        <a:pt x="142224" y="737"/>
                        <a:pt x="162278" y="125"/>
                      </a:cubicBezTo>
                      <a:cubicBezTo>
                        <a:pt x="182255" y="-457"/>
                        <a:pt x="202308" y="79"/>
                        <a:pt x="222208" y="1732"/>
                      </a:cubicBezTo>
                      <a:cubicBezTo>
                        <a:pt x="240655" y="3316"/>
                        <a:pt x="258871" y="6156"/>
                        <a:pt x="276935" y="10228"/>
                      </a:cubicBezTo>
                      <a:cubicBezTo>
                        <a:pt x="290788" y="13351"/>
                        <a:pt x="304412" y="17392"/>
                        <a:pt x="317730" y="22321"/>
                      </a:cubicBezTo>
                      <a:cubicBezTo>
                        <a:pt x="322782" y="24082"/>
                        <a:pt x="326839" y="26072"/>
                        <a:pt x="329671" y="27143"/>
                      </a:cubicBezTo>
                      <a:cubicBezTo>
                        <a:pt x="332503" y="28215"/>
                        <a:pt x="333957" y="29439"/>
                        <a:pt x="333957" y="29439"/>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697" name="任意多边形: 形状 696">
                  <a:extLst>
                    <a:ext uri="{FF2B5EF4-FFF2-40B4-BE49-F238E27FC236}">
                      <a16:creationId xmlns:a16="http://schemas.microsoft.com/office/drawing/2014/main" id="{6C6AC98D-65EE-BB6D-C76F-913834B5D773}"/>
                    </a:ext>
                  </a:extLst>
                </p:cNvPr>
                <p:cNvSpPr/>
                <p:nvPr/>
              </p:nvSpPr>
              <p:spPr>
                <a:xfrm>
                  <a:off x="5205990" y="2401814"/>
                  <a:ext cx="707728" cy="169170"/>
                </a:xfrm>
                <a:custGeom>
                  <a:avLst/>
                  <a:gdLst>
                    <a:gd name="connsiteX0" fmla="*/ 426570 w 707728"/>
                    <a:gd name="connsiteY0" fmla="*/ 169068 h 169170"/>
                    <a:gd name="connsiteX1" fmla="*/ 299131 w 707728"/>
                    <a:gd name="connsiteY1" fmla="*/ 159194 h 169170"/>
                    <a:gd name="connsiteX2" fmla="*/ 12 w 707728"/>
                    <a:gd name="connsiteY2" fmla="*/ 11089 h 169170"/>
                    <a:gd name="connsiteX3" fmla="*/ 3303 w 707728"/>
                    <a:gd name="connsiteY3" fmla="*/ 756 h 169170"/>
                    <a:gd name="connsiteX4" fmla="*/ 13636 w 707728"/>
                    <a:gd name="connsiteY4" fmla="*/ 4047 h 169170"/>
                    <a:gd name="connsiteX5" fmla="*/ 301504 w 707728"/>
                    <a:gd name="connsiteY5" fmla="*/ 144039 h 169170"/>
                    <a:gd name="connsiteX6" fmla="*/ 694308 w 707728"/>
                    <a:gd name="connsiteY6" fmla="*/ 75612 h 169170"/>
                    <a:gd name="connsiteX7" fmla="*/ 705100 w 707728"/>
                    <a:gd name="connsiteY7" fmla="*/ 76523 h 169170"/>
                    <a:gd name="connsiteX8" fmla="*/ 705024 w 707728"/>
                    <a:gd name="connsiteY8" fmla="*/ 86481 h 169170"/>
                    <a:gd name="connsiteX9" fmla="*/ 426570 w 707728"/>
                    <a:gd name="connsiteY9" fmla="*/ 169068 h 16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7728" h="169170">
                      <a:moveTo>
                        <a:pt x="426570" y="169068"/>
                      </a:moveTo>
                      <a:cubicBezTo>
                        <a:pt x="383938" y="169037"/>
                        <a:pt x="341305" y="165738"/>
                        <a:pt x="299131" y="159194"/>
                      </a:cubicBezTo>
                      <a:cubicBezTo>
                        <a:pt x="149877" y="135696"/>
                        <a:pt x="35220" y="78980"/>
                        <a:pt x="12" y="11089"/>
                      </a:cubicBezTo>
                      <a:cubicBezTo>
                        <a:pt x="-1901" y="7323"/>
                        <a:pt x="-448" y="2700"/>
                        <a:pt x="3303" y="756"/>
                      </a:cubicBezTo>
                      <a:cubicBezTo>
                        <a:pt x="7054" y="-1189"/>
                        <a:pt x="11723" y="281"/>
                        <a:pt x="13636" y="4047"/>
                      </a:cubicBezTo>
                      <a:cubicBezTo>
                        <a:pt x="46089" y="66733"/>
                        <a:pt x="159063" y="121689"/>
                        <a:pt x="301504" y="144039"/>
                      </a:cubicBezTo>
                      <a:cubicBezTo>
                        <a:pt x="471116" y="170751"/>
                        <a:pt x="625345" y="144039"/>
                        <a:pt x="694308" y="75612"/>
                      </a:cubicBezTo>
                      <a:cubicBezTo>
                        <a:pt x="697523" y="72887"/>
                        <a:pt x="702345" y="73293"/>
                        <a:pt x="705100" y="76523"/>
                      </a:cubicBezTo>
                      <a:cubicBezTo>
                        <a:pt x="707549" y="79401"/>
                        <a:pt x="707472" y="83633"/>
                        <a:pt x="705024" y="86481"/>
                      </a:cubicBezTo>
                      <a:cubicBezTo>
                        <a:pt x="643179" y="147713"/>
                        <a:pt x="532732" y="169068"/>
                        <a:pt x="426570" y="169068"/>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698" name="任意多边形: 形状 697">
                  <a:extLst>
                    <a:ext uri="{FF2B5EF4-FFF2-40B4-BE49-F238E27FC236}">
                      <a16:creationId xmlns:a16="http://schemas.microsoft.com/office/drawing/2014/main" id="{C36D69F8-389F-5875-64A0-788A56F5EAEB}"/>
                    </a:ext>
                  </a:extLst>
                </p:cNvPr>
                <p:cNvSpPr/>
                <p:nvPr/>
              </p:nvSpPr>
              <p:spPr>
                <a:xfrm>
                  <a:off x="3815679" y="1844285"/>
                  <a:ext cx="322762" cy="557545"/>
                </a:xfrm>
                <a:custGeom>
                  <a:avLst/>
                  <a:gdLst>
                    <a:gd name="connsiteX0" fmla="*/ 222855 w 322762"/>
                    <a:gd name="connsiteY0" fmla="*/ 557443 h 557545"/>
                    <a:gd name="connsiteX1" fmla="*/ 206859 w 322762"/>
                    <a:gd name="connsiteY1" fmla="*/ 556142 h 557545"/>
                    <a:gd name="connsiteX2" fmla="*/ 35408 w 322762"/>
                    <a:gd name="connsiteY2" fmla="*/ 364792 h 557545"/>
                    <a:gd name="connsiteX3" fmla="*/ 58830 w 322762"/>
                    <a:gd name="connsiteY3" fmla="*/ 16381 h 557545"/>
                    <a:gd name="connsiteX4" fmla="*/ 135829 w 322762"/>
                    <a:gd name="connsiteY4" fmla="*/ 4058 h 557545"/>
                    <a:gd name="connsiteX5" fmla="*/ 290746 w 322762"/>
                    <a:gd name="connsiteY5" fmla="*/ 183927 h 557545"/>
                    <a:gd name="connsiteX6" fmla="*/ 287532 w 322762"/>
                    <a:gd name="connsiteY6" fmla="*/ 194252 h 557545"/>
                    <a:gd name="connsiteX7" fmla="*/ 277199 w 322762"/>
                    <a:gd name="connsiteY7" fmla="*/ 191015 h 557545"/>
                    <a:gd name="connsiteX8" fmla="*/ 276587 w 322762"/>
                    <a:gd name="connsiteY8" fmla="*/ 189514 h 557545"/>
                    <a:gd name="connsiteX9" fmla="*/ 131160 w 322762"/>
                    <a:gd name="connsiteY9" fmla="*/ 18753 h 557545"/>
                    <a:gd name="connsiteX10" fmla="*/ 67403 w 322762"/>
                    <a:gd name="connsiteY10" fmla="*/ 28780 h 557545"/>
                    <a:gd name="connsiteX11" fmla="*/ 49263 w 322762"/>
                    <a:gd name="connsiteY11" fmla="*/ 359204 h 557545"/>
                    <a:gd name="connsiteX12" fmla="*/ 208925 w 322762"/>
                    <a:gd name="connsiteY12" fmla="*/ 540910 h 557545"/>
                    <a:gd name="connsiteX13" fmla="*/ 307891 w 322762"/>
                    <a:gd name="connsiteY13" fmla="*/ 493149 h 557545"/>
                    <a:gd name="connsiteX14" fmla="*/ 318531 w 322762"/>
                    <a:gd name="connsiteY14" fmla="*/ 490999 h 557545"/>
                    <a:gd name="connsiteX15" fmla="*/ 320674 w 322762"/>
                    <a:gd name="connsiteY15" fmla="*/ 501607 h 557545"/>
                    <a:gd name="connsiteX16" fmla="*/ 319602 w 322762"/>
                    <a:gd name="connsiteY16" fmla="*/ 502870 h 557545"/>
                    <a:gd name="connsiteX17" fmla="*/ 222855 w 322762"/>
                    <a:gd name="connsiteY17" fmla="*/ 557443 h 557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762" h="557545">
                      <a:moveTo>
                        <a:pt x="222855" y="557443"/>
                      </a:moveTo>
                      <a:cubicBezTo>
                        <a:pt x="217498" y="557428"/>
                        <a:pt x="212139" y="556992"/>
                        <a:pt x="206859" y="556142"/>
                      </a:cubicBezTo>
                      <a:cubicBezTo>
                        <a:pt x="131543" y="544125"/>
                        <a:pt x="69086" y="449521"/>
                        <a:pt x="35408" y="364792"/>
                      </a:cubicBezTo>
                      <a:cubicBezTo>
                        <a:pt x="-20848" y="222962"/>
                        <a:pt x="-10516" y="66285"/>
                        <a:pt x="58830" y="16381"/>
                      </a:cubicBezTo>
                      <a:cubicBezTo>
                        <a:pt x="81026" y="185"/>
                        <a:pt x="109652" y="-4392"/>
                        <a:pt x="135829" y="4058"/>
                      </a:cubicBezTo>
                      <a:cubicBezTo>
                        <a:pt x="194153" y="21050"/>
                        <a:pt x="253548" y="89936"/>
                        <a:pt x="290746" y="183927"/>
                      </a:cubicBezTo>
                      <a:cubicBezTo>
                        <a:pt x="292737" y="187670"/>
                        <a:pt x="291283" y="192301"/>
                        <a:pt x="287532" y="194252"/>
                      </a:cubicBezTo>
                      <a:cubicBezTo>
                        <a:pt x="283781" y="196212"/>
                        <a:pt x="279112" y="194765"/>
                        <a:pt x="277199" y="191015"/>
                      </a:cubicBezTo>
                      <a:cubicBezTo>
                        <a:pt x="276893" y="190540"/>
                        <a:pt x="276740" y="190035"/>
                        <a:pt x="276587" y="189514"/>
                      </a:cubicBezTo>
                      <a:cubicBezTo>
                        <a:pt x="240995" y="99886"/>
                        <a:pt x="185427" y="34444"/>
                        <a:pt x="131160" y="18753"/>
                      </a:cubicBezTo>
                      <a:cubicBezTo>
                        <a:pt x="109576" y="11536"/>
                        <a:pt x="85772" y="15271"/>
                        <a:pt x="67403" y="28780"/>
                      </a:cubicBezTo>
                      <a:cubicBezTo>
                        <a:pt x="3567" y="75163"/>
                        <a:pt x="-4545" y="223422"/>
                        <a:pt x="49263" y="359204"/>
                      </a:cubicBezTo>
                      <a:cubicBezTo>
                        <a:pt x="81179" y="439801"/>
                        <a:pt x="139886" y="529889"/>
                        <a:pt x="208925" y="540910"/>
                      </a:cubicBezTo>
                      <a:cubicBezTo>
                        <a:pt x="243597" y="546421"/>
                        <a:pt x="276893" y="530348"/>
                        <a:pt x="307891" y="493149"/>
                      </a:cubicBezTo>
                      <a:cubicBezTo>
                        <a:pt x="310265" y="489629"/>
                        <a:pt x="315010" y="488664"/>
                        <a:pt x="318531" y="490999"/>
                      </a:cubicBezTo>
                      <a:cubicBezTo>
                        <a:pt x="322051" y="493333"/>
                        <a:pt x="322970" y="498078"/>
                        <a:pt x="320674" y="501607"/>
                      </a:cubicBezTo>
                      <a:cubicBezTo>
                        <a:pt x="320367" y="502066"/>
                        <a:pt x="319985" y="502487"/>
                        <a:pt x="319602" y="502870"/>
                      </a:cubicBezTo>
                      <a:cubicBezTo>
                        <a:pt x="289981" y="539227"/>
                        <a:pt x="257298" y="557443"/>
                        <a:pt x="222855" y="557443"/>
                      </a:cubicBezTo>
                      <a:close/>
                    </a:path>
                  </a:pathLst>
                </a:custGeom>
                <a:solidFill>
                  <a:srgbClr val="FFFFFF"/>
                </a:solidFill>
                <a:ln w="7653" cap="flat">
                  <a:noFill/>
                  <a:prstDash val="solid"/>
                  <a:miter/>
                </a:ln>
              </p:spPr>
              <p:txBody>
                <a:bodyPr rtlCol="0" anchor="ctr"/>
                <a:lstStyle/>
                <a:p>
                  <a:endParaRPr lang="zh-CN" altLang="en-US"/>
                </a:p>
              </p:txBody>
            </p:sp>
            <p:sp>
              <p:nvSpPr>
                <p:cNvPr id="699" name="任意多边形: 形状 698">
                  <a:extLst>
                    <a:ext uri="{FF2B5EF4-FFF2-40B4-BE49-F238E27FC236}">
                      <a16:creationId xmlns:a16="http://schemas.microsoft.com/office/drawing/2014/main" id="{9F8E88C0-DAB4-7C30-1E3B-5DB5B32F26FA}"/>
                    </a:ext>
                  </a:extLst>
                </p:cNvPr>
                <p:cNvSpPr/>
                <p:nvPr/>
              </p:nvSpPr>
              <p:spPr>
                <a:xfrm>
                  <a:off x="4932316" y="2398373"/>
                  <a:ext cx="393677" cy="1069025"/>
                </a:xfrm>
                <a:custGeom>
                  <a:avLst/>
                  <a:gdLst>
                    <a:gd name="connsiteX0" fmla="*/ 230900 w 393677"/>
                    <a:gd name="connsiteY0" fmla="*/ 1068871 h 1069025"/>
                    <a:gd name="connsiteX1" fmla="*/ 222403 w 393677"/>
                    <a:gd name="connsiteY1" fmla="*/ 1062097 h 1069025"/>
                    <a:gd name="connsiteX2" fmla="*/ 229139 w 393677"/>
                    <a:gd name="connsiteY2" fmla="*/ 1053563 h 1069025"/>
                    <a:gd name="connsiteX3" fmla="*/ 376632 w 393677"/>
                    <a:gd name="connsiteY3" fmla="*/ 848359 h 1069025"/>
                    <a:gd name="connsiteX4" fmla="*/ 325504 w 393677"/>
                    <a:gd name="connsiteY4" fmla="*/ 709056 h 1069025"/>
                    <a:gd name="connsiteX5" fmla="*/ 278355 w 393677"/>
                    <a:gd name="connsiteY5" fmla="*/ 430756 h 1069025"/>
                    <a:gd name="connsiteX6" fmla="*/ 115630 w 393677"/>
                    <a:gd name="connsiteY6" fmla="*/ 110358 h 1069025"/>
                    <a:gd name="connsiteX7" fmla="*/ 131 w 393677"/>
                    <a:gd name="connsiteY7" fmla="*/ 11239 h 1069025"/>
                    <a:gd name="connsiteX8" fmla="*/ 3193 w 393677"/>
                    <a:gd name="connsiteY8" fmla="*/ 845 h 1069025"/>
                    <a:gd name="connsiteX9" fmla="*/ 13526 w 393677"/>
                    <a:gd name="connsiteY9" fmla="*/ 3868 h 1069025"/>
                    <a:gd name="connsiteX10" fmla="*/ 13756 w 393677"/>
                    <a:gd name="connsiteY10" fmla="*/ 4274 h 1069025"/>
                    <a:gd name="connsiteX11" fmla="*/ 123896 w 393677"/>
                    <a:gd name="connsiteY11" fmla="*/ 97500 h 1069025"/>
                    <a:gd name="connsiteX12" fmla="*/ 292744 w 393677"/>
                    <a:gd name="connsiteY12" fmla="*/ 435807 h 1069025"/>
                    <a:gd name="connsiteX13" fmla="*/ 339204 w 393677"/>
                    <a:gd name="connsiteY13" fmla="*/ 702320 h 1069025"/>
                    <a:gd name="connsiteX14" fmla="*/ 391787 w 393677"/>
                    <a:gd name="connsiteY14" fmla="*/ 846675 h 1069025"/>
                    <a:gd name="connsiteX15" fmla="*/ 232660 w 393677"/>
                    <a:gd name="connsiteY15" fmla="*/ 1068641 h 106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677" h="1069025">
                      <a:moveTo>
                        <a:pt x="230900" y="1068871"/>
                      </a:moveTo>
                      <a:cubicBezTo>
                        <a:pt x="226690" y="1069361"/>
                        <a:pt x="222863" y="1066322"/>
                        <a:pt x="222403" y="1062097"/>
                      </a:cubicBezTo>
                      <a:cubicBezTo>
                        <a:pt x="221868" y="1057872"/>
                        <a:pt x="224930" y="1054045"/>
                        <a:pt x="229139" y="1053563"/>
                      </a:cubicBezTo>
                      <a:cubicBezTo>
                        <a:pt x="307517" y="1034811"/>
                        <a:pt x="387348" y="945948"/>
                        <a:pt x="376632" y="848359"/>
                      </a:cubicBezTo>
                      <a:cubicBezTo>
                        <a:pt x="371581" y="802435"/>
                        <a:pt x="349154" y="757199"/>
                        <a:pt x="325504" y="709056"/>
                      </a:cubicBezTo>
                      <a:cubicBezTo>
                        <a:pt x="285855" y="628612"/>
                        <a:pt x="240926" y="537453"/>
                        <a:pt x="278355" y="430756"/>
                      </a:cubicBezTo>
                      <a:cubicBezTo>
                        <a:pt x="340199" y="254177"/>
                        <a:pt x="220873" y="177790"/>
                        <a:pt x="115630" y="110358"/>
                      </a:cubicBezTo>
                      <a:cubicBezTo>
                        <a:pt x="65956" y="78594"/>
                        <a:pt x="19037" y="48514"/>
                        <a:pt x="131" y="11239"/>
                      </a:cubicBezTo>
                      <a:cubicBezTo>
                        <a:pt x="-1935" y="7534"/>
                        <a:pt x="-557" y="2881"/>
                        <a:pt x="3193" y="845"/>
                      </a:cubicBezTo>
                      <a:cubicBezTo>
                        <a:pt x="6867" y="-1191"/>
                        <a:pt x="11536" y="164"/>
                        <a:pt x="13526" y="3868"/>
                      </a:cubicBezTo>
                      <a:cubicBezTo>
                        <a:pt x="13602" y="4006"/>
                        <a:pt x="13679" y="4136"/>
                        <a:pt x="13756" y="4274"/>
                      </a:cubicBezTo>
                      <a:cubicBezTo>
                        <a:pt x="30824" y="37875"/>
                        <a:pt x="76059" y="66807"/>
                        <a:pt x="123896" y="97500"/>
                      </a:cubicBezTo>
                      <a:cubicBezTo>
                        <a:pt x="228450" y="164472"/>
                        <a:pt x="358645" y="247748"/>
                        <a:pt x="292744" y="435807"/>
                      </a:cubicBezTo>
                      <a:cubicBezTo>
                        <a:pt x="257536" y="536458"/>
                        <a:pt x="299020" y="620805"/>
                        <a:pt x="339204" y="702320"/>
                      </a:cubicBezTo>
                      <a:cubicBezTo>
                        <a:pt x="363544" y="751612"/>
                        <a:pt x="386506" y="798225"/>
                        <a:pt x="391787" y="846675"/>
                      </a:cubicBezTo>
                      <a:cubicBezTo>
                        <a:pt x="403421" y="952224"/>
                        <a:pt x="317313" y="1048282"/>
                        <a:pt x="232660" y="1068641"/>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700" name="任意多边形: 形状 699">
                  <a:extLst>
                    <a:ext uri="{FF2B5EF4-FFF2-40B4-BE49-F238E27FC236}">
                      <a16:creationId xmlns:a16="http://schemas.microsoft.com/office/drawing/2014/main" id="{AF179EC7-E62A-9A32-8AE2-77962DC2FA8D}"/>
                    </a:ext>
                  </a:extLst>
                </p:cNvPr>
                <p:cNvSpPr/>
                <p:nvPr/>
              </p:nvSpPr>
              <p:spPr>
                <a:xfrm>
                  <a:off x="4611804" y="2014451"/>
                  <a:ext cx="249920" cy="26342"/>
                </a:xfrm>
                <a:custGeom>
                  <a:avLst/>
                  <a:gdLst>
                    <a:gd name="connsiteX0" fmla="*/ 6982 w 249920"/>
                    <a:gd name="connsiteY0" fmla="*/ 26237 h 26342"/>
                    <a:gd name="connsiteX1" fmla="*/ -825 w 249920"/>
                    <a:gd name="connsiteY1" fmla="*/ 18775 h 26342"/>
                    <a:gd name="connsiteX2" fmla="*/ 6599 w 249920"/>
                    <a:gd name="connsiteY2" fmla="*/ 10929 h 26342"/>
                    <a:gd name="connsiteX3" fmla="*/ 241042 w 249920"/>
                    <a:gd name="connsiteY3" fmla="*/ -93 h 26342"/>
                    <a:gd name="connsiteX4" fmla="*/ 249079 w 249920"/>
                    <a:gd name="connsiteY4" fmla="*/ 7179 h 26342"/>
                    <a:gd name="connsiteX5" fmla="*/ 241807 w 249920"/>
                    <a:gd name="connsiteY5" fmla="*/ 15216 h 26342"/>
                    <a:gd name="connsiteX6" fmla="*/ 7748 w 249920"/>
                    <a:gd name="connsiteY6" fmla="*/ 26237 h 2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920" h="26342">
                      <a:moveTo>
                        <a:pt x="6982" y="26237"/>
                      </a:moveTo>
                      <a:cubicBezTo>
                        <a:pt x="2772" y="26344"/>
                        <a:pt x="-748" y="23000"/>
                        <a:pt x="-825" y="18775"/>
                      </a:cubicBezTo>
                      <a:cubicBezTo>
                        <a:pt x="-978" y="14550"/>
                        <a:pt x="2389" y="11036"/>
                        <a:pt x="6599" y="10929"/>
                      </a:cubicBezTo>
                      <a:lnTo>
                        <a:pt x="241042" y="-93"/>
                      </a:lnTo>
                      <a:cubicBezTo>
                        <a:pt x="245252" y="-307"/>
                        <a:pt x="248849" y="2954"/>
                        <a:pt x="249079" y="7179"/>
                      </a:cubicBezTo>
                      <a:cubicBezTo>
                        <a:pt x="249308" y="11404"/>
                        <a:pt x="246017" y="15001"/>
                        <a:pt x="241807" y="15216"/>
                      </a:cubicBezTo>
                      <a:lnTo>
                        <a:pt x="7748" y="26237"/>
                      </a:lnTo>
                      <a:close/>
                    </a:path>
                  </a:pathLst>
                </a:custGeom>
                <a:solidFill>
                  <a:srgbClr val="FFFFFF"/>
                </a:solidFill>
                <a:ln w="7653" cap="flat">
                  <a:noFill/>
                  <a:prstDash val="solid"/>
                  <a:miter/>
                </a:ln>
              </p:spPr>
              <p:txBody>
                <a:bodyPr rtlCol="0" anchor="ctr"/>
                <a:lstStyle/>
                <a:p>
                  <a:endParaRPr lang="zh-CN" altLang="en-US"/>
                </a:p>
              </p:txBody>
            </p:sp>
            <p:sp>
              <p:nvSpPr>
                <p:cNvPr id="701" name="任意多边形: 形状 700">
                  <a:extLst>
                    <a:ext uri="{FF2B5EF4-FFF2-40B4-BE49-F238E27FC236}">
                      <a16:creationId xmlns:a16="http://schemas.microsoft.com/office/drawing/2014/main" id="{0EC63C44-46DF-1597-7974-74613B6CC915}"/>
                    </a:ext>
                  </a:extLst>
                </p:cNvPr>
                <p:cNvSpPr/>
                <p:nvPr/>
              </p:nvSpPr>
              <p:spPr>
                <a:xfrm rot="18352199">
                  <a:off x="4424187" y="2278541"/>
                  <a:ext cx="246612" cy="187982"/>
                </a:xfrm>
                <a:custGeom>
                  <a:avLst/>
                  <a:gdLst>
                    <a:gd name="connsiteX0" fmla="*/ 245783 w 246612"/>
                    <a:gd name="connsiteY0" fmla="*/ 93889 h 187982"/>
                    <a:gd name="connsiteX1" fmla="*/ 122476 w 246612"/>
                    <a:gd name="connsiteY1" fmla="*/ 187880 h 187982"/>
                    <a:gd name="connsiteX2" fmla="*/ -830 w 246612"/>
                    <a:gd name="connsiteY2" fmla="*/ 93889 h 187982"/>
                    <a:gd name="connsiteX3" fmla="*/ 122476 w 246612"/>
                    <a:gd name="connsiteY3" fmla="*/ -102 h 187982"/>
                    <a:gd name="connsiteX4" fmla="*/ 245783 w 246612"/>
                    <a:gd name="connsiteY4" fmla="*/ 93889 h 187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612" h="187982">
                      <a:moveTo>
                        <a:pt x="245783" y="93889"/>
                      </a:moveTo>
                      <a:cubicBezTo>
                        <a:pt x="245783" y="145799"/>
                        <a:pt x="190577" y="187880"/>
                        <a:pt x="122476" y="187880"/>
                      </a:cubicBezTo>
                      <a:cubicBezTo>
                        <a:pt x="54376" y="187880"/>
                        <a:pt x="-830" y="145799"/>
                        <a:pt x="-830" y="93889"/>
                      </a:cubicBezTo>
                      <a:cubicBezTo>
                        <a:pt x="-830" y="41979"/>
                        <a:pt x="54376" y="-102"/>
                        <a:pt x="122476" y="-102"/>
                      </a:cubicBezTo>
                      <a:cubicBezTo>
                        <a:pt x="190577" y="-102"/>
                        <a:pt x="245783" y="41979"/>
                        <a:pt x="245783" y="93889"/>
                      </a:cubicBezTo>
                      <a:close/>
                    </a:path>
                  </a:pathLst>
                </a:custGeom>
                <a:solidFill>
                  <a:srgbClr val="FA6248"/>
                </a:solidFill>
                <a:ln w="7653" cap="flat">
                  <a:noFill/>
                  <a:prstDash val="solid"/>
                  <a:miter/>
                </a:ln>
              </p:spPr>
              <p:txBody>
                <a:bodyPr rtlCol="0" anchor="ctr"/>
                <a:lstStyle/>
                <a:p>
                  <a:endParaRPr lang="zh-CN" altLang="en-US"/>
                </a:p>
              </p:txBody>
            </p:sp>
            <p:sp>
              <p:nvSpPr>
                <p:cNvPr id="702" name="任意多边形: 形状 701">
                  <a:extLst>
                    <a:ext uri="{FF2B5EF4-FFF2-40B4-BE49-F238E27FC236}">
                      <a16:creationId xmlns:a16="http://schemas.microsoft.com/office/drawing/2014/main" id="{303A615A-4C07-78D8-E5E8-7A3279F39356}"/>
                    </a:ext>
                  </a:extLst>
                </p:cNvPr>
                <p:cNvSpPr/>
                <p:nvPr/>
              </p:nvSpPr>
              <p:spPr>
                <a:xfrm>
                  <a:off x="4708861" y="2196167"/>
                  <a:ext cx="135323" cy="152697"/>
                </a:xfrm>
                <a:custGeom>
                  <a:avLst/>
                  <a:gdLst>
                    <a:gd name="connsiteX0" fmla="*/ -830 w 135323"/>
                    <a:gd name="connsiteY0" fmla="*/ 55772 h 152697"/>
                    <a:gd name="connsiteX1" fmla="*/ 88570 w 135323"/>
                    <a:gd name="connsiteY1" fmla="*/ 152595 h 152697"/>
                    <a:gd name="connsiteX2" fmla="*/ 134494 w 135323"/>
                    <a:gd name="connsiteY2" fmla="*/ -103 h 152697"/>
                  </a:gdLst>
                  <a:ahLst/>
                  <a:cxnLst>
                    <a:cxn ang="0">
                      <a:pos x="connsiteX0" y="connsiteY0"/>
                    </a:cxn>
                    <a:cxn ang="0">
                      <a:pos x="connsiteX1" y="connsiteY1"/>
                    </a:cxn>
                    <a:cxn ang="0">
                      <a:pos x="connsiteX2" y="connsiteY2"/>
                    </a:cxn>
                  </a:cxnLst>
                  <a:rect l="l" t="t" r="r" b="b"/>
                  <a:pathLst>
                    <a:path w="135323" h="152697">
                      <a:moveTo>
                        <a:pt x="-830" y="55772"/>
                      </a:moveTo>
                      <a:lnTo>
                        <a:pt x="88570" y="152595"/>
                      </a:lnTo>
                      <a:cubicBezTo>
                        <a:pt x="88570" y="152595"/>
                        <a:pt x="129748" y="27299"/>
                        <a:pt x="134494" y="-103"/>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703" name="任意多边形: 形状 702">
                  <a:extLst>
                    <a:ext uri="{FF2B5EF4-FFF2-40B4-BE49-F238E27FC236}">
                      <a16:creationId xmlns:a16="http://schemas.microsoft.com/office/drawing/2014/main" id="{42B7F6EE-2896-75C0-6850-EED3E657FD62}"/>
                    </a:ext>
                  </a:extLst>
                </p:cNvPr>
                <p:cNvSpPr/>
                <p:nvPr/>
              </p:nvSpPr>
              <p:spPr>
                <a:xfrm>
                  <a:off x="4652378" y="1720410"/>
                  <a:ext cx="393505" cy="547619"/>
                </a:xfrm>
                <a:custGeom>
                  <a:avLst/>
                  <a:gdLst>
                    <a:gd name="connsiteX0" fmla="*/ 168856 w 393505"/>
                    <a:gd name="connsiteY0" fmla="*/ 65935 h 547619"/>
                    <a:gd name="connsiteX1" fmla="*/ 357987 w 393505"/>
                    <a:gd name="connsiteY1" fmla="*/ 29655 h 547619"/>
                    <a:gd name="connsiteX2" fmla="*/ 68282 w 393505"/>
                    <a:gd name="connsiteY2" fmla="*/ 537728 h 547619"/>
                    <a:gd name="connsiteX3" fmla="*/ 168856 w 393505"/>
                    <a:gd name="connsiteY3" fmla="*/ 65935 h 547619"/>
                  </a:gdLst>
                  <a:ahLst/>
                  <a:cxnLst>
                    <a:cxn ang="0">
                      <a:pos x="connsiteX0" y="connsiteY0"/>
                    </a:cxn>
                    <a:cxn ang="0">
                      <a:pos x="connsiteX1" y="connsiteY1"/>
                    </a:cxn>
                    <a:cxn ang="0">
                      <a:pos x="connsiteX2" y="connsiteY2"/>
                    </a:cxn>
                    <a:cxn ang="0">
                      <a:pos x="connsiteX3" y="connsiteY3"/>
                    </a:cxn>
                  </a:cxnLst>
                  <a:rect l="l" t="t" r="r" b="b"/>
                  <a:pathLst>
                    <a:path w="393505" h="547619">
                      <a:moveTo>
                        <a:pt x="168856" y="65935"/>
                      </a:moveTo>
                      <a:cubicBezTo>
                        <a:pt x="192584" y="40370"/>
                        <a:pt x="270884" y="-44589"/>
                        <a:pt x="357987" y="29655"/>
                      </a:cubicBezTo>
                      <a:cubicBezTo>
                        <a:pt x="477314" y="131224"/>
                        <a:pt x="266139" y="622535"/>
                        <a:pt x="68282" y="537728"/>
                      </a:cubicBezTo>
                      <a:cubicBezTo>
                        <a:pt x="-132789" y="451621"/>
                        <a:pt x="168856" y="65935"/>
                        <a:pt x="168856" y="65935"/>
                      </a:cubicBezTo>
                      <a:close/>
                    </a:path>
                  </a:pathLst>
                </a:custGeom>
                <a:solidFill>
                  <a:srgbClr val="FDAD98"/>
                </a:solidFill>
                <a:ln w="7653" cap="flat">
                  <a:noFill/>
                  <a:prstDash val="solid"/>
                  <a:miter/>
                </a:ln>
              </p:spPr>
              <p:txBody>
                <a:bodyPr rtlCol="0" anchor="ctr"/>
                <a:lstStyle/>
                <a:p>
                  <a:endParaRPr lang="zh-CN" altLang="en-US"/>
                </a:p>
              </p:txBody>
            </p:sp>
            <p:sp>
              <p:nvSpPr>
                <p:cNvPr id="704" name="任意多边形: 形状 703">
                  <a:extLst>
                    <a:ext uri="{FF2B5EF4-FFF2-40B4-BE49-F238E27FC236}">
                      <a16:creationId xmlns:a16="http://schemas.microsoft.com/office/drawing/2014/main" id="{B161B9F2-C3EF-B8E3-0580-64B4C2A9FB6F}"/>
                    </a:ext>
                  </a:extLst>
                </p:cNvPr>
                <p:cNvSpPr/>
                <p:nvPr/>
              </p:nvSpPr>
              <p:spPr>
                <a:xfrm>
                  <a:off x="4693652" y="1864363"/>
                  <a:ext cx="302310" cy="407812"/>
                </a:xfrm>
                <a:custGeom>
                  <a:avLst/>
                  <a:gdLst>
                    <a:gd name="connsiteX0" fmla="*/ 234968 w 302310"/>
                    <a:gd name="connsiteY0" fmla="*/ 282 h 407812"/>
                    <a:gd name="connsiteX1" fmla="*/ 254180 w 302310"/>
                    <a:gd name="connsiteY1" fmla="*/ 272918 h 407812"/>
                    <a:gd name="connsiteX2" fmla="*/ 27008 w 302310"/>
                    <a:gd name="connsiteY2" fmla="*/ 393775 h 407812"/>
                    <a:gd name="connsiteX3" fmla="*/ 234968 w 302310"/>
                    <a:gd name="connsiteY3" fmla="*/ 282 h 407812"/>
                  </a:gdLst>
                  <a:ahLst/>
                  <a:cxnLst>
                    <a:cxn ang="0">
                      <a:pos x="connsiteX0" y="connsiteY0"/>
                    </a:cxn>
                    <a:cxn ang="0">
                      <a:pos x="connsiteX1" y="connsiteY1"/>
                    </a:cxn>
                    <a:cxn ang="0">
                      <a:pos x="connsiteX2" y="connsiteY2"/>
                    </a:cxn>
                    <a:cxn ang="0">
                      <a:pos x="connsiteX3" y="connsiteY3"/>
                    </a:cxn>
                  </a:cxnLst>
                  <a:rect l="l" t="t" r="r" b="b"/>
                  <a:pathLst>
                    <a:path w="302310" h="407812">
                      <a:moveTo>
                        <a:pt x="234968" y="282"/>
                      </a:moveTo>
                      <a:cubicBezTo>
                        <a:pt x="350927" y="12834"/>
                        <a:pt x="286786" y="217503"/>
                        <a:pt x="254180" y="272918"/>
                      </a:cubicBezTo>
                      <a:cubicBezTo>
                        <a:pt x="192258" y="365914"/>
                        <a:pt x="103013" y="439469"/>
                        <a:pt x="27008" y="393775"/>
                      </a:cubicBezTo>
                      <a:cubicBezTo>
                        <a:pt x="-70427" y="335298"/>
                        <a:pt x="109442" y="-13266"/>
                        <a:pt x="234968" y="282"/>
                      </a:cubicBezTo>
                      <a:close/>
                    </a:path>
                  </a:pathLst>
                </a:custGeom>
                <a:solidFill>
                  <a:srgbClr val="FA6248"/>
                </a:solidFill>
                <a:ln w="7653" cap="flat">
                  <a:noFill/>
                  <a:prstDash val="solid"/>
                  <a:miter/>
                </a:ln>
              </p:spPr>
              <p:txBody>
                <a:bodyPr rtlCol="0" anchor="ctr"/>
                <a:lstStyle/>
                <a:p>
                  <a:endParaRPr lang="zh-CN" altLang="en-US"/>
                </a:p>
              </p:txBody>
            </p:sp>
            <p:sp>
              <p:nvSpPr>
                <p:cNvPr id="705" name="任意多边形: 形状 704">
                  <a:extLst>
                    <a:ext uri="{FF2B5EF4-FFF2-40B4-BE49-F238E27FC236}">
                      <a16:creationId xmlns:a16="http://schemas.microsoft.com/office/drawing/2014/main" id="{B6BEA1A7-1C23-9FFA-94EB-90BC6DD73593}"/>
                    </a:ext>
                  </a:extLst>
                </p:cNvPr>
                <p:cNvSpPr/>
                <p:nvPr/>
              </p:nvSpPr>
              <p:spPr>
                <a:xfrm>
                  <a:off x="4753524" y="2019956"/>
                  <a:ext cx="178106" cy="260637"/>
                </a:xfrm>
                <a:custGeom>
                  <a:avLst/>
                  <a:gdLst>
                    <a:gd name="connsiteX0" fmla="*/ 51254 w 178106"/>
                    <a:gd name="connsiteY0" fmla="*/ 260532 h 260637"/>
                    <a:gd name="connsiteX1" fmla="*/ 43677 w 178106"/>
                    <a:gd name="connsiteY1" fmla="*/ 252786 h 260637"/>
                    <a:gd name="connsiteX2" fmla="*/ 48345 w 178106"/>
                    <a:gd name="connsiteY2" fmla="*/ 245836 h 260637"/>
                    <a:gd name="connsiteX3" fmla="*/ 156115 w 178106"/>
                    <a:gd name="connsiteY3" fmla="*/ 94133 h 260637"/>
                    <a:gd name="connsiteX4" fmla="*/ 155119 w 178106"/>
                    <a:gd name="connsiteY4" fmla="*/ 29993 h 260637"/>
                    <a:gd name="connsiteX5" fmla="*/ 128407 w 178106"/>
                    <a:gd name="connsiteY5" fmla="*/ 15297 h 260637"/>
                    <a:gd name="connsiteX6" fmla="*/ 25307 w 178106"/>
                    <a:gd name="connsiteY6" fmla="*/ 72702 h 260637"/>
                    <a:gd name="connsiteX7" fmla="*/ 107435 w 178106"/>
                    <a:gd name="connsiteY7" fmla="*/ 84566 h 260637"/>
                    <a:gd name="connsiteX8" fmla="*/ 112104 w 178106"/>
                    <a:gd name="connsiteY8" fmla="*/ 94286 h 260637"/>
                    <a:gd name="connsiteX9" fmla="*/ 102383 w 178106"/>
                    <a:gd name="connsiteY9" fmla="*/ 99032 h 260637"/>
                    <a:gd name="connsiteX10" fmla="*/ 6938 w 178106"/>
                    <a:gd name="connsiteY10" fmla="*/ 87857 h 260637"/>
                    <a:gd name="connsiteX11" fmla="*/ -181 w 178106"/>
                    <a:gd name="connsiteY11" fmla="*/ 83341 h 260637"/>
                    <a:gd name="connsiteX12" fmla="*/ 1197 w 178106"/>
                    <a:gd name="connsiteY12" fmla="*/ 74998 h 260637"/>
                    <a:gd name="connsiteX13" fmla="*/ 129249 w 178106"/>
                    <a:gd name="connsiteY13" fmla="*/ -11 h 260637"/>
                    <a:gd name="connsiteX14" fmla="*/ 167519 w 178106"/>
                    <a:gd name="connsiteY14" fmla="*/ 20808 h 260637"/>
                    <a:gd name="connsiteX15" fmla="*/ 170886 w 178106"/>
                    <a:gd name="connsiteY15" fmla="*/ 98190 h 260637"/>
                    <a:gd name="connsiteX16" fmla="*/ 54316 w 178106"/>
                    <a:gd name="connsiteY16" fmla="*/ 259920 h 260637"/>
                    <a:gd name="connsiteX17" fmla="*/ 51254 w 178106"/>
                    <a:gd name="connsiteY17" fmla="*/ 260532 h 26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106" h="260637">
                      <a:moveTo>
                        <a:pt x="51254" y="260532"/>
                      </a:moveTo>
                      <a:cubicBezTo>
                        <a:pt x="47045" y="260486"/>
                        <a:pt x="43677" y="257018"/>
                        <a:pt x="43677" y="252786"/>
                      </a:cubicBezTo>
                      <a:cubicBezTo>
                        <a:pt x="43753" y="249755"/>
                        <a:pt x="45590" y="247022"/>
                        <a:pt x="48345" y="245836"/>
                      </a:cubicBezTo>
                      <a:cubicBezTo>
                        <a:pt x="93046" y="227160"/>
                        <a:pt x="140194" y="152304"/>
                        <a:pt x="156115" y="94133"/>
                      </a:cubicBezTo>
                      <a:cubicBezTo>
                        <a:pt x="163769" y="64895"/>
                        <a:pt x="163769" y="41474"/>
                        <a:pt x="155119" y="29993"/>
                      </a:cubicBezTo>
                      <a:cubicBezTo>
                        <a:pt x="148996" y="21160"/>
                        <a:pt x="139122" y="15718"/>
                        <a:pt x="128407" y="15297"/>
                      </a:cubicBezTo>
                      <a:cubicBezTo>
                        <a:pt x="93658" y="13460"/>
                        <a:pt x="47504" y="51960"/>
                        <a:pt x="25307" y="72702"/>
                      </a:cubicBezTo>
                      <a:cubicBezTo>
                        <a:pt x="53091" y="72848"/>
                        <a:pt x="80722" y="76835"/>
                        <a:pt x="107435" y="84566"/>
                      </a:cubicBezTo>
                      <a:cubicBezTo>
                        <a:pt x="111414" y="85974"/>
                        <a:pt x="113481" y="90314"/>
                        <a:pt x="112104" y="94286"/>
                      </a:cubicBezTo>
                      <a:cubicBezTo>
                        <a:pt x="110726" y="98282"/>
                        <a:pt x="106363" y="100402"/>
                        <a:pt x="102383" y="99032"/>
                      </a:cubicBezTo>
                      <a:cubicBezTo>
                        <a:pt x="67252" y="86632"/>
                        <a:pt x="7550" y="87857"/>
                        <a:pt x="6938" y="87857"/>
                      </a:cubicBezTo>
                      <a:cubicBezTo>
                        <a:pt x="3876" y="87911"/>
                        <a:pt x="1044" y="86135"/>
                        <a:pt x="-181" y="83341"/>
                      </a:cubicBezTo>
                      <a:cubicBezTo>
                        <a:pt x="-1406" y="80532"/>
                        <a:pt x="-869" y="77248"/>
                        <a:pt x="1197" y="74998"/>
                      </a:cubicBezTo>
                      <a:cubicBezTo>
                        <a:pt x="4182" y="71784"/>
                        <a:pt x="74752" y="-3073"/>
                        <a:pt x="129249" y="-11"/>
                      </a:cubicBezTo>
                      <a:cubicBezTo>
                        <a:pt x="144557" y="640"/>
                        <a:pt x="158640" y="8332"/>
                        <a:pt x="167519" y="20808"/>
                      </a:cubicBezTo>
                      <a:cubicBezTo>
                        <a:pt x="182367" y="40785"/>
                        <a:pt x="177545" y="73927"/>
                        <a:pt x="170886" y="98190"/>
                      </a:cubicBezTo>
                      <a:cubicBezTo>
                        <a:pt x="154124" y="159422"/>
                        <a:pt x="104755" y="238871"/>
                        <a:pt x="54316" y="259920"/>
                      </a:cubicBezTo>
                      <a:cubicBezTo>
                        <a:pt x="53321" y="260356"/>
                        <a:pt x="52326" y="260562"/>
                        <a:pt x="51254" y="260532"/>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706" name="任意多边形: 形状 705">
                  <a:extLst>
                    <a:ext uri="{FF2B5EF4-FFF2-40B4-BE49-F238E27FC236}">
                      <a16:creationId xmlns:a16="http://schemas.microsoft.com/office/drawing/2014/main" id="{7558B140-3B10-80C4-FFA0-249DD3036E91}"/>
                    </a:ext>
                  </a:extLst>
                </p:cNvPr>
                <p:cNvSpPr/>
                <p:nvPr/>
              </p:nvSpPr>
              <p:spPr>
                <a:xfrm>
                  <a:off x="4193219" y="1774813"/>
                  <a:ext cx="432153" cy="623266"/>
                </a:xfrm>
                <a:custGeom>
                  <a:avLst/>
                  <a:gdLst>
                    <a:gd name="connsiteX0" fmla="*/ 184236 w 432153"/>
                    <a:gd name="connsiteY0" fmla="*/ 623164 h 623266"/>
                    <a:gd name="connsiteX1" fmla="*/ 157294 w 432153"/>
                    <a:gd name="connsiteY1" fmla="*/ 620638 h 623266"/>
                    <a:gd name="connsiteX2" fmla="*/ 26487 w 432153"/>
                    <a:gd name="connsiteY2" fmla="*/ 501159 h 623266"/>
                    <a:gd name="connsiteX3" fmla="*/ 7352 w 432153"/>
                    <a:gd name="connsiteY3" fmla="*/ 272457 h 623266"/>
                    <a:gd name="connsiteX4" fmla="*/ 246463 w 432153"/>
                    <a:gd name="connsiteY4" fmla="*/ -102 h 623266"/>
                    <a:gd name="connsiteX5" fmla="*/ 273406 w 432153"/>
                    <a:gd name="connsiteY5" fmla="*/ 2423 h 623266"/>
                    <a:gd name="connsiteX6" fmla="*/ 423348 w 432153"/>
                    <a:gd name="connsiteY6" fmla="*/ 350604 h 623266"/>
                    <a:gd name="connsiteX7" fmla="*/ 184236 w 432153"/>
                    <a:gd name="connsiteY7" fmla="*/ 623164 h 623266"/>
                    <a:gd name="connsiteX8" fmla="*/ 246463 w 432153"/>
                    <a:gd name="connsiteY8" fmla="*/ 15206 h 623266"/>
                    <a:gd name="connsiteX9" fmla="*/ 22430 w 432153"/>
                    <a:gd name="connsiteY9" fmla="*/ 275442 h 623266"/>
                    <a:gd name="connsiteX10" fmla="*/ 40647 w 432153"/>
                    <a:gd name="connsiteY10" fmla="*/ 495342 h 623266"/>
                    <a:gd name="connsiteX11" fmla="*/ 160126 w 432153"/>
                    <a:gd name="connsiteY11" fmla="*/ 605789 h 623266"/>
                    <a:gd name="connsiteX12" fmla="*/ 184236 w 432153"/>
                    <a:gd name="connsiteY12" fmla="*/ 608009 h 623266"/>
                    <a:gd name="connsiteX13" fmla="*/ 408346 w 432153"/>
                    <a:gd name="connsiteY13" fmla="*/ 347773 h 623266"/>
                    <a:gd name="connsiteX14" fmla="*/ 270574 w 432153"/>
                    <a:gd name="connsiteY14" fmla="*/ 17425 h 623266"/>
                    <a:gd name="connsiteX15" fmla="*/ 246310 w 432153"/>
                    <a:gd name="connsiteY15" fmla="*/ 15206 h 623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2153" h="623266">
                      <a:moveTo>
                        <a:pt x="184236" y="623164"/>
                      </a:moveTo>
                      <a:cubicBezTo>
                        <a:pt x="175204" y="623164"/>
                        <a:pt x="166173" y="622322"/>
                        <a:pt x="157294" y="620638"/>
                      </a:cubicBezTo>
                      <a:cubicBezTo>
                        <a:pt x="101190" y="610152"/>
                        <a:pt x="54730" y="567673"/>
                        <a:pt x="26487" y="501159"/>
                      </a:cubicBezTo>
                      <a:cubicBezTo>
                        <a:pt x="-1757" y="434646"/>
                        <a:pt x="-8033" y="354508"/>
                        <a:pt x="7352" y="272457"/>
                      </a:cubicBezTo>
                      <a:cubicBezTo>
                        <a:pt x="36590" y="117081"/>
                        <a:pt x="139384" y="-102"/>
                        <a:pt x="246463" y="-102"/>
                      </a:cubicBezTo>
                      <a:cubicBezTo>
                        <a:pt x="255494" y="-110"/>
                        <a:pt x="264527" y="739"/>
                        <a:pt x="273406" y="2423"/>
                      </a:cubicBezTo>
                      <a:cubicBezTo>
                        <a:pt x="388216" y="23931"/>
                        <a:pt x="455342" y="180150"/>
                        <a:pt x="423348" y="350604"/>
                      </a:cubicBezTo>
                      <a:cubicBezTo>
                        <a:pt x="394185" y="505981"/>
                        <a:pt x="291392" y="623164"/>
                        <a:pt x="184236" y="623164"/>
                      </a:cubicBezTo>
                      <a:close/>
                      <a:moveTo>
                        <a:pt x="246463" y="15206"/>
                      </a:moveTo>
                      <a:cubicBezTo>
                        <a:pt x="146961" y="15206"/>
                        <a:pt x="50291" y="127031"/>
                        <a:pt x="22430" y="275442"/>
                      </a:cubicBezTo>
                      <a:cubicBezTo>
                        <a:pt x="7582" y="354585"/>
                        <a:pt x="14011" y="432656"/>
                        <a:pt x="40647" y="495342"/>
                      </a:cubicBezTo>
                      <a:cubicBezTo>
                        <a:pt x="67282" y="558028"/>
                        <a:pt x="109533" y="596222"/>
                        <a:pt x="160126" y="605789"/>
                      </a:cubicBezTo>
                      <a:cubicBezTo>
                        <a:pt x="168086" y="607251"/>
                        <a:pt x="176122" y="607994"/>
                        <a:pt x="184236" y="608009"/>
                      </a:cubicBezTo>
                      <a:cubicBezTo>
                        <a:pt x="283738" y="608009"/>
                        <a:pt x="380485" y="496184"/>
                        <a:pt x="408346" y="347773"/>
                      </a:cubicBezTo>
                      <a:cubicBezTo>
                        <a:pt x="438962" y="185584"/>
                        <a:pt x="376964" y="37402"/>
                        <a:pt x="270574" y="17425"/>
                      </a:cubicBezTo>
                      <a:cubicBezTo>
                        <a:pt x="262537" y="15948"/>
                        <a:pt x="254424" y="15206"/>
                        <a:pt x="246310" y="15206"/>
                      </a:cubicBezTo>
                      <a:close/>
                    </a:path>
                  </a:pathLst>
                </a:custGeom>
                <a:solidFill>
                  <a:srgbClr val="FFFFFF"/>
                </a:solidFill>
                <a:ln w="7653" cap="flat">
                  <a:noFill/>
                  <a:prstDash val="solid"/>
                  <a:miter/>
                </a:ln>
              </p:spPr>
              <p:txBody>
                <a:bodyPr rtlCol="0" anchor="ctr"/>
                <a:lstStyle/>
                <a:p>
                  <a:endParaRPr lang="zh-CN" altLang="en-US"/>
                </a:p>
              </p:txBody>
            </p:sp>
            <p:sp>
              <p:nvSpPr>
                <p:cNvPr id="707" name="任意多边形: 形状 706">
                  <a:extLst>
                    <a:ext uri="{FF2B5EF4-FFF2-40B4-BE49-F238E27FC236}">
                      <a16:creationId xmlns:a16="http://schemas.microsoft.com/office/drawing/2014/main" id="{9D07FC45-3779-B65A-F606-B46A82299147}"/>
                    </a:ext>
                  </a:extLst>
                </p:cNvPr>
                <p:cNvSpPr/>
                <p:nvPr/>
              </p:nvSpPr>
              <p:spPr>
                <a:xfrm>
                  <a:off x="4092656" y="2038338"/>
                  <a:ext cx="178693" cy="429163"/>
                </a:xfrm>
                <a:custGeom>
                  <a:avLst/>
                  <a:gdLst>
                    <a:gd name="connsiteX0" fmla="*/ 94290 w 178693"/>
                    <a:gd name="connsiteY0" fmla="*/ 429061 h 429163"/>
                    <a:gd name="connsiteX1" fmla="*/ 77834 w 178693"/>
                    <a:gd name="connsiteY1" fmla="*/ 427837 h 429163"/>
                    <a:gd name="connsiteX2" fmla="*/ 605 w 178693"/>
                    <a:gd name="connsiteY2" fmla="*/ 375407 h 429163"/>
                    <a:gd name="connsiteX3" fmla="*/ 605 w 178693"/>
                    <a:gd name="connsiteY3" fmla="*/ 366451 h 429163"/>
                    <a:gd name="connsiteX4" fmla="*/ 36732 w 178693"/>
                    <a:gd name="connsiteY4" fmla="*/ 9698 h 429163"/>
                    <a:gd name="connsiteX5" fmla="*/ 41937 w 178693"/>
                    <a:gd name="connsiteY5" fmla="*/ 206 h 429163"/>
                    <a:gd name="connsiteX6" fmla="*/ 51428 w 178693"/>
                    <a:gd name="connsiteY6" fmla="*/ 5411 h 429163"/>
                    <a:gd name="connsiteX7" fmla="*/ 16143 w 178693"/>
                    <a:gd name="connsiteY7" fmla="*/ 370891 h 429163"/>
                    <a:gd name="connsiteX8" fmla="*/ 80131 w 178693"/>
                    <a:gd name="connsiteY8" fmla="*/ 412682 h 429163"/>
                    <a:gd name="connsiteX9" fmla="*/ 165625 w 178693"/>
                    <a:gd name="connsiteY9" fmla="*/ 389720 h 429163"/>
                    <a:gd name="connsiteX10" fmla="*/ 176341 w 178693"/>
                    <a:gd name="connsiteY10" fmla="*/ 391250 h 429163"/>
                    <a:gd name="connsiteX11" fmla="*/ 174811 w 178693"/>
                    <a:gd name="connsiteY11" fmla="*/ 401966 h 429163"/>
                    <a:gd name="connsiteX12" fmla="*/ 94290 w 178693"/>
                    <a:gd name="connsiteY12" fmla="*/ 429061 h 42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693" h="429163">
                      <a:moveTo>
                        <a:pt x="94290" y="429061"/>
                      </a:moveTo>
                      <a:cubicBezTo>
                        <a:pt x="88780" y="429061"/>
                        <a:pt x="83269" y="428656"/>
                        <a:pt x="77834" y="427837"/>
                      </a:cubicBezTo>
                      <a:cubicBezTo>
                        <a:pt x="47831" y="423091"/>
                        <a:pt x="21807" y="405487"/>
                        <a:pt x="605" y="375407"/>
                      </a:cubicBezTo>
                      <a:cubicBezTo>
                        <a:pt x="-1308" y="372735"/>
                        <a:pt x="-1308" y="369123"/>
                        <a:pt x="605" y="366451"/>
                      </a:cubicBezTo>
                      <a:cubicBezTo>
                        <a:pt x="40482" y="311955"/>
                        <a:pt x="75232" y="141882"/>
                        <a:pt x="36732" y="9698"/>
                      </a:cubicBezTo>
                      <a:cubicBezTo>
                        <a:pt x="35584" y="5641"/>
                        <a:pt x="37880" y="1393"/>
                        <a:pt x="41937" y="206"/>
                      </a:cubicBezTo>
                      <a:cubicBezTo>
                        <a:pt x="45993" y="-980"/>
                        <a:pt x="50280" y="1355"/>
                        <a:pt x="51428" y="5411"/>
                      </a:cubicBezTo>
                      <a:cubicBezTo>
                        <a:pt x="90846" y="140581"/>
                        <a:pt x="57398" y="308511"/>
                        <a:pt x="16143" y="370891"/>
                      </a:cubicBezTo>
                      <a:cubicBezTo>
                        <a:pt x="34283" y="394848"/>
                        <a:pt x="55790" y="409161"/>
                        <a:pt x="80131" y="412682"/>
                      </a:cubicBezTo>
                      <a:cubicBezTo>
                        <a:pt x="125060" y="419647"/>
                        <a:pt x="165243" y="389720"/>
                        <a:pt x="165625" y="389720"/>
                      </a:cubicBezTo>
                      <a:cubicBezTo>
                        <a:pt x="168994" y="387186"/>
                        <a:pt x="173816" y="387867"/>
                        <a:pt x="176341" y="391250"/>
                      </a:cubicBezTo>
                      <a:cubicBezTo>
                        <a:pt x="178868" y="394633"/>
                        <a:pt x="178178" y="399433"/>
                        <a:pt x="174811" y="401966"/>
                      </a:cubicBezTo>
                      <a:cubicBezTo>
                        <a:pt x="151236" y="418690"/>
                        <a:pt x="123223" y="428112"/>
                        <a:pt x="94290" y="429061"/>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708" name="任意多边形: 形状 707">
                  <a:extLst>
                    <a:ext uri="{FF2B5EF4-FFF2-40B4-BE49-F238E27FC236}">
                      <a16:creationId xmlns:a16="http://schemas.microsoft.com/office/drawing/2014/main" id="{60F7BEC0-2006-1405-4327-DFA0F9C16B94}"/>
                    </a:ext>
                  </a:extLst>
                </p:cNvPr>
                <p:cNvSpPr/>
                <p:nvPr/>
              </p:nvSpPr>
              <p:spPr>
                <a:xfrm>
                  <a:off x="4115369" y="2167314"/>
                  <a:ext cx="91688" cy="27245"/>
                </a:xfrm>
                <a:custGeom>
                  <a:avLst/>
                  <a:gdLst>
                    <a:gd name="connsiteX0" fmla="*/ 11263 w 91688"/>
                    <a:gd name="connsiteY0" fmla="*/ 27143 h 27245"/>
                    <a:gd name="connsiteX1" fmla="*/ 6824 w 91688"/>
                    <a:gd name="connsiteY1" fmla="*/ 27143 h 27245"/>
                    <a:gd name="connsiteX2" fmla="*/ -830 w 91688"/>
                    <a:gd name="connsiteY2" fmla="*/ 19489 h 27245"/>
                    <a:gd name="connsiteX3" fmla="*/ 6824 w 91688"/>
                    <a:gd name="connsiteY3" fmla="*/ 11835 h 27245"/>
                    <a:gd name="connsiteX4" fmla="*/ 76629 w 91688"/>
                    <a:gd name="connsiteY4" fmla="*/ 3721 h 27245"/>
                    <a:gd name="connsiteX5" fmla="*/ 86885 w 91688"/>
                    <a:gd name="connsiteY5" fmla="*/ 813 h 27245"/>
                    <a:gd name="connsiteX6" fmla="*/ 89947 w 91688"/>
                    <a:gd name="connsiteY6" fmla="*/ 11199 h 27245"/>
                    <a:gd name="connsiteX7" fmla="*/ 89794 w 91688"/>
                    <a:gd name="connsiteY7" fmla="*/ 11452 h 27245"/>
                    <a:gd name="connsiteX8" fmla="*/ 11263 w 91688"/>
                    <a:gd name="connsiteY8" fmla="*/ 27143 h 2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688" h="27245">
                      <a:moveTo>
                        <a:pt x="11263" y="27143"/>
                      </a:moveTo>
                      <a:lnTo>
                        <a:pt x="6824" y="27143"/>
                      </a:lnTo>
                      <a:cubicBezTo>
                        <a:pt x="2614" y="27143"/>
                        <a:pt x="-830" y="23714"/>
                        <a:pt x="-830" y="19489"/>
                      </a:cubicBezTo>
                      <a:cubicBezTo>
                        <a:pt x="-830" y="15264"/>
                        <a:pt x="2614" y="11835"/>
                        <a:pt x="6824" y="11835"/>
                      </a:cubicBezTo>
                      <a:cubicBezTo>
                        <a:pt x="39966" y="11835"/>
                        <a:pt x="71960" y="8314"/>
                        <a:pt x="76629" y="3721"/>
                      </a:cubicBezTo>
                      <a:cubicBezTo>
                        <a:pt x="78696" y="139"/>
                        <a:pt x="83211" y="-1147"/>
                        <a:pt x="86885" y="813"/>
                      </a:cubicBezTo>
                      <a:cubicBezTo>
                        <a:pt x="90559" y="2841"/>
                        <a:pt x="91937" y="7487"/>
                        <a:pt x="89947" y="11199"/>
                      </a:cubicBezTo>
                      <a:cubicBezTo>
                        <a:pt x="89870" y="11283"/>
                        <a:pt x="89870" y="11368"/>
                        <a:pt x="89794" y="11452"/>
                      </a:cubicBezTo>
                      <a:cubicBezTo>
                        <a:pt x="83058" y="24234"/>
                        <a:pt x="44328" y="27143"/>
                        <a:pt x="11263" y="27143"/>
                      </a:cubicBezTo>
                      <a:close/>
                    </a:path>
                  </a:pathLst>
                </a:custGeom>
                <a:solidFill>
                  <a:srgbClr val="FFFFFF"/>
                </a:solidFill>
                <a:ln w="7653" cap="flat">
                  <a:noFill/>
                  <a:prstDash val="solid"/>
                  <a:miter/>
                </a:ln>
              </p:spPr>
              <p:txBody>
                <a:bodyPr rtlCol="0" anchor="ctr"/>
                <a:lstStyle/>
                <a:p>
                  <a:endParaRPr lang="zh-CN" altLang="en-US"/>
                </a:p>
              </p:txBody>
            </p:sp>
            <p:sp>
              <p:nvSpPr>
                <p:cNvPr id="709" name="任意多边形: 形状 708">
                  <a:extLst>
                    <a:ext uri="{FF2B5EF4-FFF2-40B4-BE49-F238E27FC236}">
                      <a16:creationId xmlns:a16="http://schemas.microsoft.com/office/drawing/2014/main" id="{795A71D8-0666-124D-DC2D-6FF95A0BCE6E}"/>
                    </a:ext>
                  </a:extLst>
                </p:cNvPr>
                <p:cNvSpPr/>
                <p:nvPr/>
              </p:nvSpPr>
              <p:spPr>
                <a:xfrm>
                  <a:off x="3945511" y="2175335"/>
                  <a:ext cx="111362" cy="101693"/>
                </a:xfrm>
                <a:custGeom>
                  <a:avLst/>
                  <a:gdLst>
                    <a:gd name="connsiteX0" fmla="*/ 104811 w 111362"/>
                    <a:gd name="connsiteY0" fmla="*/ 91836 h 101693"/>
                    <a:gd name="connsiteX1" fmla="*/ 30261 w 111362"/>
                    <a:gd name="connsiteY1" fmla="*/ 80661 h 101693"/>
                    <a:gd name="connsiteX2" fmla="*/ 4926 w 111362"/>
                    <a:gd name="connsiteY2" fmla="*/ 9631 h 101693"/>
                    <a:gd name="connsiteX3" fmla="*/ 79476 w 111362"/>
                    <a:gd name="connsiteY3" fmla="*/ 20806 h 101693"/>
                    <a:gd name="connsiteX4" fmla="*/ 104811 w 111362"/>
                    <a:gd name="connsiteY4" fmla="*/ 91836 h 101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362" h="101693">
                      <a:moveTo>
                        <a:pt x="104811" y="91836"/>
                      </a:moveTo>
                      <a:cubicBezTo>
                        <a:pt x="91187" y="108368"/>
                        <a:pt x="57815" y="103393"/>
                        <a:pt x="30261" y="80661"/>
                      </a:cubicBezTo>
                      <a:cubicBezTo>
                        <a:pt x="2707" y="57928"/>
                        <a:pt x="-8699" y="26164"/>
                        <a:pt x="4926" y="9631"/>
                      </a:cubicBezTo>
                      <a:cubicBezTo>
                        <a:pt x="18550" y="-6901"/>
                        <a:pt x="51921" y="-1850"/>
                        <a:pt x="79476" y="20806"/>
                      </a:cubicBezTo>
                      <a:cubicBezTo>
                        <a:pt x="107030" y="43462"/>
                        <a:pt x="118359" y="75303"/>
                        <a:pt x="104811" y="91836"/>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710" name="任意多边形: 形状 709">
                  <a:extLst>
                    <a:ext uri="{FF2B5EF4-FFF2-40B4-BE49-F238E27FC236}">
                      <a16:creationId xmlns:a16="http://schemas.microsoft.com/office/drawing/2014/main" id="{D2DE6462-B1F0-BE7A-DEDD-5200A3B6DCF5}"/>
                    </a:ext>
                  </a:extLst>
                </p:cNvPr>
                <p:cNvSpPr/>
                <p:nvPr/>
              </p:nvSpPr>
              <p:spPr>
                <a:xfrm rot="17896200">
                  <a:off x="4355588" y="2108677"/>
                  <a:ext cx="89705" cy="149865"/>
                </a:xfrm>
                <a:custGeom>
                  <a:avLst/>
                  <a:gdLst>
                    <a:gd name="connsiteX0" fmla="*/ 88875 w 89705"/>
                    <a:gd name="connsiteY0" fmla="*/ 74830 h 149865"/>
                    <a:gd name="connsiteX1" fmla="*/ 44022 w 89705"/>
                    <a:gd name="connsiteY1" fmla="*/ 149763 h 149865"/>
                    <a:gd name="connsiteX2" fmla="*/ -830 w 89705"/>
                    <a:gd name="connsiteY2" fmla="*/ 74830 h 149865"/>
                    <a:gd name="connsiteX3" fmla="*/ 44022 w 89705"/>
                    <a:gd name="connsiteY3" fmla="*/ -103 h 149865"/>
                    <a:gd name="connsiteX4" fmla="*/ 88875 w 89705"/>
                    <a:gd name="connsiteY4" fmla="*/ 74830 h 149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705" h="149865">
                      <a:moveTo>
                        <a:pt x="88875" y="74830"/>
                      </a:moveTo>
                      <a:cubicBezTo>
                        <a:pt x="88875" y="116214"/>
                        <a:pt x="68793" y="149763"/>
                        <a:pt x="44022" y="149763"/>
                      </a:cubicBezTo>
                      <a:cubicBezTo>
                        <a:pt x="19251" y="149763"/>
                        <a:pt x="-830" y="116215"/>
                        <a:pt x="-830" y="74830"/>
                      </a:cubicBezTo>
                      <a:cubicBezTo>
                        <a:pt x="-830" y="33446"/>
                        <a:pt x="19251" y="-103"/>
                        <a:pt x="44022" y="-103"/>
                      </a:cubicBezTo>
                      <a:cubicBezTo>
                        <a:pt x="68793" y="-103"/>
                        <a:pt x="88875" y="33446"/>
                        <a:pt x="88875" y="74830"/>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711" name="任意多边形: 形状 710">
                  <a:extLst>
                    <a:ext uri="{FF2B5EF4-FFF2-40B4-BE49-F238E27FC236}">
                      <a16:creationId xmlns:a16="http://schemas.microsoft.com/office/drawing/2014/main" id="{1A1C96E5-0EA4-779B-0BF0-4F6673256FA0}"/>
                    </a:ext>
                  </a:extLst>
                </p:cNvPr>
                <p:cNvSpPr/>
                <p:nvPr/>
              </p:nvSpPr>
              <p:spPr>
                <a:xfrm>
                  <a:off x="4256151" y="2522486"/>
                  <a:ext cx="211436" cy="122665"/>
                </a:xfrm>
                <a:custGeom>
                  <a:avLst/>
                  <a:gdLst>
                    <a:gd name="connsiteX0" fmla="*/ 152761 w 211436"/>
                    <a:gd name="connsiteY0" fmla="*/ 122563 h 122665"/>
                    <a:gd name="connsiteX1" fmla="*/ 145796 w 211436"/>
                    <a:gd name="connsiteY1" fmla="*/ 118124 h 122665"/>
                    <a:gd name="connsiteX2" fmla="*/ 149546 w 211436"/>
                    <a:gd name="connsiteY2" fmla="*/ 107959 h 122665"/>
                    <a:gd name="connsiteX3" fmla="*/ 149546 w 211436"/>
                    <a:gd name="connsiteY3" fmla="*/ 107944 h 122665"/>
                    <a:gd name="connsiteX4" fmla="*/ 191414 w 211436"/>
                    <a:gd name="connsiteY4" fmla="*/ 28954 h 122665"/>
                    <a:gd name="connsiteX5" fmla="*/ 5498 w 211436"/>
                    <a:gd name="connsiteY5" fmla="*/ 61254 h 122665"/>
                    <a:gd name="connsiteX6" fmla="*/ -702 w 211436"/>
                    <a:gd name="connsiteY6" fmla="*/ 52146 h 122665"/>
                    <a:gd name="connsiteX7" fmla="*/ 8406 w 211436"/>
                    <a:gd name="connsiteY7" fmla="*/ 45946 h 122665"/>
                    <a:gd name="connsiteX8" fmla="*/ 197231 w 211436"/>
                    <a:gd name="connsiteY8" fmla="*/ 2471 h 122665"/>
                    <a:gd name="connsiteX9" fmla="*/ 208023 w 211436"/>
                    <a:gd name="connsiteY9" fmla="*/ 1828 h 122665"/>
                    <a:gd name="connsiteX10" fmla="*/ 210549 w 211436"/>
                    <a:gd name="connsiteY10" fmla="*/ 8518 h 122665"/>
                    <a:gd name="connsiteX11" fmla="*/ 155900 w 211436"/>
                    <a:gd name="connsiteY11" fmla="*/ 121645 h 122665"/>
                    <a:gd name="connsiteX12" fmla="*/ 152761 w 211436"/>
                    <a:gd name="connsiteY12" fmla="*/ 122563 h 122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436" h="122665">
                      <a:moveTo>
                        <a:pt x="152761" y="122563"/>
                      </a:moveTo>
                      <a:cubicBezTo>
                        <a:pt x="149776" y="122571"/>
                        <a:pt x="147021" y="120833"/>
                        <a:pt x="145796" y="118124"/>
                      </a:cubicBezTo>
                      <a:cubicBezTo>
                        <a:pt x="144035" y="114289"/>
                        <a:pt x="145643" y="109735"/>
                        <a:pt x="149546" y="107959"/>
                      </a:cubicBezTo>
                      <a:cubicBezTo>
                        <a:pt x="149546" y="107951"/>
                        <a:pt x="149546" y="107951"/>
                        <a:pt x="149546" y="107944"/>
                      </a:cubicBezTo>
                      <a:cubicBezTo>
                        <a:pt x="171666" y="97840"/>
                        <a:pt x="185061" y="57810"/>
                        <a:pt x="191414" y="28954"/>
                      </a:cubicBezTo>
                      <a:cubicBezTo>
                        <a:pt x="122528" y="82915"/>
                        <a:pt x="10626" y="62249"/>
                        <a:pt x="5498" y="61254"/>
                      </a:cubicBezTo>
                      <a:cubicBezTo>
                        <a:pt x="1288" y="60450"/>
                        <a:pt x="-1467" y="56371"/>
                        <a:pt x="-702" y="52146"/>
                      </a:cubicBezTo>
                      <a:cubicBezTo>
                        <a:pt x="64" y="47921"/>
                        <a:pt x="4196" y="45142"/>
                        <a:pt x="8406" y="45946"/>
                      </a:cubicBezTo>
                      <a:cubicBezTo>
                        <a:pt x="9708" y="45946"/>
                        <a:pt x="137147" y="69750"/>
                        <a:pt x="197231" y="2471"/>
                      </a:cubicBezTo>
                      <a:cubicBezTo>
                        <a:pt x="200063" y="-690"/>
                        <a:pt x="204885" y="-980"/>
                        <a:pt x="208023" y="1828"/>
                      </a:cubicBezTo>
                      <a:cubicBezTo>
                        <a:pt x="209936" y="3505"/>
                        <a:pt x="210855" y="6008"/>
                        <a:pt x="210549" y="8518"/>
                      </a:cubicBezTo>
                      <a:cubicBezTo>
                        <a:pt x="210013" y="12345"/>
                        <a:pt x="198455" y="102280"/>
                        <a:pt x="155900" y="121645"/>
                      </a:cubicBezTo>
                      <a:cubicBezTo>
                        <a:pt x="154981" y="122211"/>
                        <a:pt x="153833" y="122532"/>
                        <a:pt x="152761" y="122563"/>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712" name="任意多边形: 形状 711">
                  <a:extLst>
                    <a:ext uri="{FF2B5EF4-FFF2-40B4-BE49-F238E27FC236}">
                      <a16:creationId xmlns:a16="http://schemas.microsoft.com/office/drawing/2014/main" id="{1946C7D7-3D3A-63BB-4C36-60CDBE878E1D}"/>
                    </a:ext>
                  </a:extLst>
                </p:cNvPr>
                <p:cNvSpPr/>
                <p:nvPr/>
              </p:nvSpPr>
              <p:spPr>
                <a:xfrm>
                  <a:off x="5425354" y="4037097"/>
                  <a:ext cx="1673583" cy="1191685"/>
                </a:xfrm>
                <a:custGeom>
                  <a:avLst/>
                  <a:gdLst>
                    <a:gd name="connsiteX0" fmla="*/ 1076398 w 1673583"/>
                    <a:gd name="connsiteY0" fmla="*/ 70558 h 1191685"/>
                    <a:gd name="connsiteX1" fmla="*/ 88034 w 1673583"/>
                    <a:gd name="connsiteY1" fmla="*/ 902779 h 1191685"/>
                    <a:gd name="connsiteX2" fmla="*/ -830 w 1673583"/>
                    <a:gd name="connsiteY2" fmla="*/ 1190188 h 1191685"/>
                    <a:gd name="connsiteX3" fmla="*/ 243487 w 1673583"/>
                    <a:gd name="connsiteY3" fmla="*/ 1157658 h 1191685"/>
                    <a:gd name="connsiteX4" fmla="*/ 243487 w 1673583"/>
                    <a:gd name="connsiteY4" fmla="*/ 1157658 h 1191685"/>
                    <a:gd name="connsiteX5" fmla="*/ 1484433 w 1673583"/>
                    <a:gd name="connsiteY5" fmla="*/ 609325 h 1191685"/>
                    <a:gd name="connsiteX6" fmla="*/ 1660475 w 1673583"/>
                    <a:gd name="connsiteY6" fmla="*/ 105766 h 1191685"/>
                    <a:gd name="connsiteX7" fmla="*/ 1076398 w 1673583"/>
                    <a:gd name="connsiteY7" fmla="*/ 70558 h 119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3583" h="1191685">
                      <a:moveTo>
                        <a:pt x="1076398" y="70558"/>
                      </a:moveTo>
                      <a:cubicBezTo>
                        <a:pt x="928521" y="159498"/>
                        <a:pt x="341612" y="811008"/>
                        <a:pt x="88034" y="902779"/>
                      </a:cubicBezTo>
                      <a:lnTo>
                        <a:pt x="-830" y="1190188"/>
                      </a:lnTo>
                      <a:cubicBezTo>
                        <a:pt x="64306" y="1196158"/>
                        <a:pt x="149572" y="1182534"/>
                        <a:pt x="243487" y="1157658"/>
                      </a:cubicBezTo>
                      <a:lnTo>
                        <a:pt x="243487" y="1157658"/>
                      </a:lnTo>
                      <a:cubicBezTo>
                        <a:pt x="414860" y="1111734"/>
                        <a:pt x="1445168" y="631215"/>
                        <a:pt x="1484433" y="609325"/>
                      </a:cubicBezTo>
                      <a:cubicBezTo>
                        <a:pt x="1555079" y="569983"/>
                        <a:pt x="1718645" y="229991"/>
                        <a:pt x="1660475" y="105766"/>
                      </a:cubicBezTo>
                      <a:cubicBezTo>
                        <a:pt x="1602305" y="-18458"/>
                        <a:pt x="1256037" y="-37440"/>
                        <a:pt x="1076398" y="70558"/>
                      </a:cubicBezTo>
                      <a:close/>
                    </a:path>
                  </a:pathLst>
                </a:custGeom>
                <a:solidFill>
                  <a:srgbClr val="FDAD98"/>
                </a:solidFill>
                <a:ln w="7653" cap="flat">
                  <a:noFill/>
                  <a:prstDash val="solid"/>
                  <a:miter/>
                </a:ln>
              </p:spPr>
              <p:txBody>
                <a:bodyPr rtlCol="0" anchor="ctr"/>
                <a:lstStyle/>
                <a:p>
                  <a:endParaRPr lang="zh-CN" altLang="en-US"/>
                </a:p>
              </p:txBody>
            </p:sp>
            <p:sp>
              <p:nvSpPr>
                <p:cNvPr id="713" name="任意多边形: 形状 712">
                  <a:extLst>
                    <a:ext uri="{FF2B5EF4-FFF2-40B4-BE49-F238E27FC236}">
                      <a16:creationId xmlns:a16="http://schemas.microsoft.com/office/drawing/2014/main" id="{CABE143F-662A-1E1E-0B84-D9F9F7B58A92}"/>
                    </a:ext>
                  </a:extLst>
                </p:cNvPr>
                <p:cNvSpPr/>
                <p:nvPr/>
              </p:nvSpPr>
              <p:spPr>
                <a:xfrm>
                  <a:off x="4164062" y="4191397"/>
                  <a:ext cx="254369" cy="222980"/>
                </a:xfrm>
                <a:custGeom>
                  <a:avLst/>
                  <a:gdLst>
                    <a:gd name="connsiteX0" fmla="*/ 245846 w 254369"/>
                    <a:gd name="connsiteY0" fmla="*/ 222878 h 222980"/>
                    <a:gd name="connsiteX1" fmla="*/ 239187 w 254369"/>
                    <a:gd name="connsiteY1" fmla="*/ 219051 h 222980"/>
                    <a:gd name="connsiteX2" fmla="*/ 3061 w 254369"/>
                    <a:gd name="connsiteY2" fmla="*/ 14230 h 222980"/>
                    <a:gd name="connsiteX3" fmla="*/ 152 w 254369"/>
                    <a:gd name="connsiteY3" fmla="*/ 3820 h 222980"/>
                    <a:gd name="connsiteX4" fmla="*/ 10562 w 254369"/>
                    <a:gd name="connsiteY4" fmla="*/ 873 h 222980"/>
                    <a:gd name="connsiteX5" fmla="*/ 10638 w 254369"/>
                    <a:gd name="connsiteY5" fmla="*/ 912 h 222980"/>
                    <a:gd name="connsiteX6" fmla="*/ 252505 w 254369"/>
                    <a:gd name="connsiteY6" fmla="*/ 211397 h 222980"/>
                    <a:gd name="connsiteX7" fmla="*/ 249673 w 254369"/>
                    <a:gd name="connsiteY7" fmla="*/ 221853 h 222980"/>
                    <a:gd name="connsiteX8" fmla="*/ 245846 w 254369"/>
                    <a:gd name="connsiteY8" fmla="*/ 222878 h 22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369" h="222980">
                      <a:moveTo>
                        <a:pt x="245846" y="222878"/>
                      </a:moveTo>
                      <a:cubicBezTo>
                        <a:pt x="243091" y="222886"/>
                        <a:pt x="240564" y="221431"/>
                        <a:pt x="239187" y="219051"/>
                      </a:cubicBezTo>
                      <a:cubicBezTo>
                        <a:pt x="179332" y="114727"/>
                        <a:pt x="4821" y="15225"/>
                        <a:pt x="3061" y="14230"/>
                      </a:cubicBezTo>
                      <a:cubicBezTo>
                        <a:pt x="-613" y="12155"/>
                        <a:pt x="-1915" y="7502"/>
                        <a:pt x="152" y="3820"/>
                      </a:cubicBezTo>
                      <a:cubicBezTo>
                        <a:pt x="2219" y="131"/>
                        <a:pt x="6888" y="-1193"/>
                        <a:pt x="10562" y="873"/>
                      </a:cubicBezTo>
                      <a:cubicBezTo>
                        <a:pt x="10562" y="881"/>
                        <a:pt x="10638" y="896"/>
                        <a:pt x="10638" y="912"/>
                      </a:cubicBezTo>
                      <a:cubicBezTo>
                        <a:pt x="17909" y="5045"/>
                        <a:pt x="190584" y="103476"/>
                        <a:pt x="252505" y="211397"/>
                      </a:cubicBezTo>
                      <a:cubicBezTo>
                        <a:pt x="254648" y="215056"/>
                        <a:pt x="253347" y="219740"/>
                        <a:pt x="249673" y="221853"/>
                      </a:cubicBezTo>
                      <a:cubicBezTo>
                        <a:pt x="248525" y="222526"/>
                        <a:pt x="247224" y="222886"/>
                        <a:pt x="245846" y="222878"/>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714" name="任意多边形: 形状 713">
                  <a:extLst>
                    <a:ext uri="{FF2B5EF4-FFF2-40B4-BE49-F238E27FC236}">
                      <a16:creationId xmlns:a16="http://schemas.microsoft.com/office/drawing/2014/main" id="{29F7BCC6-BCDB-474A-04FE-CB3C06A6A819}"/>
                    </a:ext>
                  </a:extLst>
                </p:cNvPr>
                <p:cNvSpPr/>
                <p:nvPr/>
              </p:nvSpPr>
              <p:spPr>
                <a:xfrm>
                  <a:off x="3636075" y="4257241"/>
                  <a:ext cx="251177" cy="719477"/>
                </a:xfrm>
                <a:custGeom>
                  <a:avLst/>
                  <a:gdLst>
                    <a:gd name="connsiteX0" fmla="*/ 87880 w 251177"/>
                    <a:gd name="connsiteY0" fmla="*/ 706976 h 719477"/>
                    <a:gd name="connsiteX1" fmla="*/ 244328 w 251177"/>
                    <a:gd name="connsiteY1" fmla="*/ 719375 h 719477"/>
                    <a:gd name="connsiteX2" fmla="*/ 141611 w 251177"/>
                    <a:gd name="connsiteY2" fmla="*/ -103 h 719477"/>
                    <a:gd name="connsiteX3" fmla="*/ -830 w 251177"/>
                    <a:gd name="connsiteY3" fmla="*/ 12757 h 719477"/>
                    <a:gd name="connsiteX4" fmla="*/ 87880 w 251177"/>
                    <a:gd name="connsiteY4" fmla="*/ 706976 h 719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77" h="719477">
                      <a:moveTo>
                        <a:pt x="87880" y="706976"/>
                      </a:moveTo>
                      <a:cubicBezTo>
                        <a:pt x="94845" y="706976"/>
                        <a:pt x="156154" y="713099"/>
                        <a:pt x="244328" y="719375"/>
                      </a:cubicBezTo>
                      <a:cubicBezTo>
                        <a:pt x="280532" y="392090"/>
                        <a:pt x="141611" y="-103"/>
                        <a:pt x="141611" y="-103"/>
                      </a:cubicBezTo>
                      <a:cubicBezTo>
                        <a:pt x="95687" y="4720"/>
                        <a:pt x="48155" y="9082"/>
                        <a:pt x="-830" y="12757"/>
                      </a:cubicBezTo>
                      <a:cubicBezTo>
                        <a:pt x="-830" y="12527"/>
                        <a:pt x="87880" y="531163"/>
                        <a:pt x="87880" y="706976"/>
                      </a:cubicBezTo>
                      <a:close/>
                    </a:path>
                  </a:pathLst>
                </a:custGeom>
                <a:solidFill>
                  <a:srgbClr val="FFFFFF"/>
                </a:solidFill>
                <a:ln w="7653" cap="flat">
                  <a:noFill/>
                  <a:prstDash val="solid"/>
                  <a:miter/>
                </a:ln>
              </p:spPr>
              <p:txBody>
                <a:bodyPr rtlCol="0" anchor="ctr"/>
                <a:lstStyle/>
                <a:p>
                  <a:endParaRPr lang="zh-CN" altLang="en-US"/>
                </a:p>
              </p:txBody>
            </p:sp>
            <p:sp>
              <p:nvSpPr>
                <p:cNvPr id="715" name="任意多边形: 形状 714">
                  <a:extLst>
                    <a:ext uri="{FF2B5EF4-FFF2-40B4-BE49-F238E27FC236}">
                      <a16:creationId xmlns:a16="http://schemas.microsoft.com/office/drawing/2014/main" id="{B11142AF-4E1D-3055-5926-199E10A26EAC}"/>
                    </a:ext>
                  </a:extLst>
                </p:cNvPr>
                <p:cNvSpPr/>
                <p:nvPr/>
              </p:nvSpPr>
              <p:spPr>
                <a:xfrm>
                  <a:off x="4248090" y="3116894"/>
                  <a:ext cx="198143" cy="1081573"/>
                </a:xfrm>
                <a:custGeom>
                  <a:avLst/>
                  <a:gdLst>
                    <a:gd name="connsiteX0" fmla="*/ 196797 w 198143"/>
                    <a:gd name="connsiteY0" fmla="*/ 1076104 h 1081573"/>
                    <a:gd name="connsiteX1" fmla="*/ 197256 w 198143"/>
                    <a:gd name="connsiteY1" fmla="*/ 1074726 h 1081573"/>
                    <a:gd name="connsiteX2" fmla="*/ 197256 w 198143"/>
                    <a:gd name="connsiteY2" fmla="*/ 1073272 h 1081573"/>
                    <a:gd name="connsiteX3" fmla="*/ 197256 w 198143"/>
                    <a:gd name="connsiteY3" fmla="*/ 1071818 h 1081573"/>
                    <a:gd name="connsiteX4" fmla="*/ 197256 w 198143"/>
                    <a:gd name="connsiteY4" fmla="*/ 1071818 h 1081573"/>
                    <a:gd name="connsiteX5" fmla="*/ 197256 w 198143"/>
                    <a:gd name="connsiteY5" fmla="*/ 1071818 h 1081573"/>
                    <a:gd name="connsiteX6" fmla="*/ 197256 w 198143"/>
                    <a:gd name="connsiteY6" fmla="*/ 1070899 h 1081573"/>
                    <a:gd name="connsiteX7" fmla="*/ 196644 w 198143"/>
                    <a:gd name="connsiteY7" fmla="*/ 1068833 h 1081573"/>
                    <a:gd name="connsiteX8" fmla="*/ 120563 w 198143"/>
                    <a:gd name="connsiteY8" fmla="*/ 9899 h 1081573"/>
                    <a:gd name="connsiteX9" fmla="*/ 115588 w 198143"/>
                    <a:gd name="connsiteY9" fmla="*/ 271 h 1081573"/>
                    <a:gd name="connsiteX10" fmla="*/ 106020 w 198143"/>
                    <a:gd name="connsiteY10" fmla="*/ 5207 h 1081573"/>
                    <a:gd name="connsiteX11" fmla="*/ 105714 w 198143"/>
                    <a:gd name="connsiteY11" fmla="*/ 6378 h 1081573"/>
                    <a:gd name="connsiteX12" fmla="*/ 166104 w 198143"/>
                    <a:gd name="connsiteY12" fmla="*/ 1013418 h 1081573"/>
                    <a:gd name="connsiteX13" fmla="*/ 6824 w 198143"/>
                    <a:gd name="connsiteY13" fmla="*/ 952186 h 1081573"/>
                    <a:gd name="connsiteX14" fmla="*/ -830 w 198143"/>
                    <a:gd name="connsiteY14" fmla="*/ 959840 h 1081573"/>
                    <a:gd name="connsiteX15" fmla="*/ 6824 w 198143"/>
                    <a:gd name="connsiteY15" fmla="*/ 967494 h 1081573"/>
                    <a:gd name="connsiteX16" fmla="*/ 181488 w 198143"/>
                    <a:gd name="connsiteY16" fmla="*/ 1071741 h 1081573"/>
                    <a:gd name="connsiteX17" fmla="*/ 182790 w 198143"/>
                    <a:gd name="connsiteY17" fmla="*/ 1076257 h 1081573"/>
                    <a:gd name="connsiteX18" fmla="*/ 183325 w 198143"/>
                    <a:gd name="connsiteY18" fmla="*/ 1077405 h 1081573"/>
                    <a:gd name="connsiteX19" fmla="*/ 183862 w 198143"/>
                    <a:gd name="connsiteY19" fmla="*/ 1078400 h 1081573"/>
                    <a:gd name="connsiteX20" fmla="*/ 184857 w 198143"/>
                    <a:gd name="connsiteY20" fmla="*/ 1079472 h 1081573"/>
                    <a:gd name="connsiteX21" fmla="*/ 185545 w 198143"/>
                    <a:gd name="connsiteY21" fmla="*/ 1080237 h 1081573"/>
                    <a:gd name="connsiteX22" fmla="*/ 186923 w 198143"/>
                    <a:gd name="connsiteY22" fmla="*/ 1081002 h 1081573"/>
                    <a:gd name="connsiteX23" fmla="*/ 187689 w 198143"/>
                    <a:gd name="connsiteY23" fmla="*/ 1081385 h 1081573"/>
                    <a:gd name="connsiteX24" fmla="*/ 190061 w 198143"/>
                    <a:gd name="connsiteY24" fmla="*/ 1081385 h 1081573"/>
                    <a:gd name="connsiteX25" fmla="*/ 190061 w 198143"/>
                    <a:gd name="connsiteY25" fmla="*/ 1081385 h 1081573"/>
                    <a:gd name="connsiteX26" fmla="*/ 191899 w 198143"/>
                    <a:gd name="connsiteY26" fmla="*/ 1081385 h 1081573"/>
                    <a:gd name="connsiteX27" fmla="*/ 191899 w 198143"/>
                    <a:gd name="connsiteY27" fmla="*/ 1081385 h 1081573"/>
                    <a:gd name="connsiteX28" fmla="*/ 193046 w 198143"/>
                    <a:gd name="connsiteY28" fmla="*/ 1080773 h 1081573"/>
                    <a:gd name="connsiteX29" fmla="*/ 194424 w 198143"/>
                    <a:gd name="connsiteY29" fmla="*/ 1080084 h 1081573"/>
                    <a:gd name="connsiteX30" fmla="*/ 195419 w 198143"/>
                    <a:gd name="connsiteY30" fmla="*/ 1079012 h 1081573"/>
                    <a:gd name="connsiteX31" fmla="*/ 196338 w 198143"/>
                    <a:gd name="connsiteY31" fmla="*/ 1077864 h 1081573"/>
                    <a:gd name="connsiteX32" fmla="*/ 196797 w 198143"/>
                    <a:gd name="connsiteY32" fmla="*/ 1076104 h 108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143" h="1081573">
                      <a:moveTo>
                        <a:pt x="196797" y="1076104"/>
                      </a:moveTo>
                      <a:cubicBezTo>
                        <a:pt x="196950" y="1075660"/>
                        <a:pt x="197103" y="1075193"/>
                        <a:pt x="197256" y="1074726"/>
                      </a:cubicBezTo>
                      <a:cubicBezTo>
                        <a:pt x="197333" y="1074244"/>
                        <a:pt x="197333" y="1073754"/>
                        <a:pt x="197256" y="1073272"/>
                      </a:cubicBezTo>
                      <a:cubicBezTo>
                        <a:pt x="197333" y="1072790"/>
                        <a:pt x="197333" y="1072300"/>
                        <a:pt x="197256" y="1071818"/>
                      </a:cubicBezTo>
                      <a:cubicBezTo>
                        <a:pt x="197256" y="1071818"/>
                        <a:pt x="197256" y="1071818"/>
                        <a:pt x="197256" y="1071818"/>
                      </a:cubicBezTo>
                      <a:lnTo>
                        <a:pt x="197256" y="1071818"/>
                      </a:lnTo>
                      <a:lnTo>
                        <a:pt x="197256" y="1070899"/>
                      </a:lnTo>
                      <a:cubicBezTo>
                        <a:pt x="197026" y="1070218"/>
                        <a:pt x="196797" y="1069529"/>
                        <a:pt x="196644" y="1068833"/>
                      </a:cubicBezTo>
                      <a:cubicBezTo>
                        <a:pt x="183325" y="1022143"/>
                        <a:pt x="19683" y="431329"/>
                        <a:pt x="120563" y="9899"/>
                      </a:cubicBezTo>
                      <a:cubicBezTo>
                        <a:pt x="121864" y="5873"/>
                        <a:pt x="119644" y="1564"/>
                        <a:pt x="115588" y="271"/>
                      </a:cubicBezTo>
                      <a:cubicBezTo>
                        <a:pt x="111607" y="-1031"/>
                        <a:pt x="107321" y="1181"/>
                        <a:pt x="106020" y="5207"/>
                      </a:cubicBezTo>
                      <a:cubicBezTo>
                        <a:pt x="105867" y="5590"/>
                        <a:pt x="105791" y="5980"/>
                        <a:pt x="105714" y="6378"/>
                      </a:cubicBezTo>
                      <a:cubicBezTo>
                        <a:pt x="19836" y="364969"/>
                        <a:pt x="123471" y="843881"/>
                        <a:pt x="166104" y="1013418"/>
                      </a:cubicBezTo>
                      <a:cubicBezTo>
                        <a:pt x="110077" y="952951"/>
                        <a:pt x="8126" y="952186"/>
                        <a:pt x="6824" y="952186"/>
                      </a:cubicBezTo>
                      <a:cubicBezTo>
                        <a:pt x="2614" y="952186"/>
                        <a:pt x="-830" y="955615"/>
                        <a:pt x="-830" y="959840"/>
                      </a:cubicBezTo>
                      <a:cubicBezTo>
                        <a:pt x="-830" y="964065"/>
                        <a:pt x="2614" y="967494"/>
                        <a:pt x="6824" y="967494"/>
                      </a:cubicBezTo>
                      <a:cubicBezTo>
                        <a:pt x="8278" y="967494"/>
                        <a:pt x="152251" y="968718"/>
                        <a:pt x="181488" y="1071741"/>
                      </a:cubicBezTo>
                      <a:lnTo>
                        <a:pt x="182790" y="1076257"/>
                      </a:lnTo>
                      <a:cubicBezTo>
                        <a:pt x="182790" y="1076716"/>
                        <a:pt x="182790" y="1077023"/>
                        <a:pt x="183325" y="1077405"/>
                      </a:cubicBezTo>
                      <a:cubicBezTo>
                        <a:pt x="183479" y="1077750"/>
                        <a:pt x="183632" y="1078086"/>
                        <a:pt x="183862" y="1078400"/>
                      </a:cubicBezTo>
                      <a:cubicBezTo>
                        <a:pt x="184092" y="1078829"/>
                        <a:pt x="184474" y="1079188"/>
                        <a:pt x="184857" y="1079472"/>
                      </a:cubicBezTo>
                      <a:cubicBezTo>
                        <a:pt x="185087" y="1079747"/>
                        <a:pt x="185315" y="1080000"/>
                        <a:pt x="185545" y="1080237"/>
                      </a:cubicBezTo>
                      <a:cubicBezTo>
                        <a:pt x="186005" y="1080536"/>
                        <a:pt x="186464" y="1080796"/>
                        <a:pt x="186923" y="1081002"/>
                      </a:cubicBezTo>
                      <a:cubicBezTo>
                        <a:pt x="187229" y="1081079"/>
                        <a:pt x="187459" y="1081209"/>
                        <a:pt x="187689" y="1081385"/>
                      </a:cubicBezTo>
                      <a:cubicBezTo>
                        <a:pt x="188454" y="1081500"/>
                        <a:pt x="189296" y="1081500"/>
                        <a:pt x="190061" y="1081385"/>
                      </a:cubicBezTo>
                      <a:lnTo>
                        <a:pt x="190061" y="1081385"/>
                      </a:lnTo>
                      <a:lnTo>
                        <a:pt x="191899" y="1081385"/>
                      </a:lnTo>
                      <a:lnTo>
                        <a:pt x="191899" y="1081385"/>
                      </a:lnTo>
                      <a:cubicBezTo>
                        <a:pt x="192281" y="1081224"/>
                        <a:pt x="192664" y="1081025"/>
                        <a:pt x="193046" y="1080773"/>
                      </a:cubicBezTo>
                      <a:cubicBezTo>
                        <a:pt x="193506" y="1080604"/>
                        <a:pt x="193965" y="1080375"/>
                        <a:pt x="194424" y="1080084"/>
                      </a:cubicBezTo>
                      <a:cubicBezTo>
                        <a:pt x="194806" y="1079747"/>
                        <a:pt x="195113" y="1079387"/>
                        <a:pt x="195419" y="1079012"/>
                      </a:cubicBezTo>
                      <a:cubicBezTo>
                        <a:pt x="195726" y="1078645"/>
                        <a:pt x="196031" y="1078262"/>
                        <a:pt x="196338" y="1077864"/>
                      </a:cubicBezTo>
                      <a:cubicBezTo>
                        <a:pt x="196568" y="1077306"/>
                        <a:pt x="196720" y="1076716"/>
                        <a:pt x="196797" y="1076104"/>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716" name="任意多边形: 形状 715">
                  <a:extLst>
                    <a:ext uri="{FF2B5EF4-FFF2-40B4-BE49-F238E27FC236}">
                      <a16:creationId xmlns:a16="http://schemas.microsoft.com/office/drawing/2014/main" id="{338D3EC1-634F-92B7-9197-6C72EA0DCC3C}"/>
                    </a:ext>
                  </a:extLst>
                </p:cNvPr>
                <p:cNvSpPr/>
                <p:nvPr/>
              </p:nvSpPr>
              <p:spPr>
                <a:xfrm>
                  <a:off x="7565723" y="5582404"/>
                  <a:ext cx="1024184" cy="128334"/>
                </a:xfrm>
                <a:custGeom>
                  <a:avLst/>
                  <a:gdLst>
                    <a:gd name="connsiteX0" fmla="*/ 887878 w 1024184"/>
                    <a:gd name="connsiteY0" fmla="*/ 181 h 128334"/>
                    <a:gd name="connsiteX1" fmla="*/ 66909 w 1024184"/>
                    <a:gd name="connsiteY1" fmla="*/ 55136 h 128334"/>
                    <a:gd name="connsiteX2" fmla="*/ -830 w 1024184"/>
                    <a:gd name="connsiteY2" fmla="*/ 127544 h 128334"/>
                    <a:gd name="connsiteX3" fmla="*/ -830 w 1024184"/>
                    <a:gd name="connsiteY3" fmla="*/ 128232 h 128334"/>
                    <a:gd name="connsiteX4" fmla="*/ 1023355 w 1024184"/>
                    <a:gd name="connsiteY4" fmla="*/ 128232 h 128334"/>
                    <a:gd name="connsiteX5" fmla="*/ 1023355 w 1024184"/>
                    <a:gd name="connsiteY5" fmla="*/ 126855 h 128334"/>
                    <a:gd name="connsiteX6" fmla="*/ 896375 w 1024184"/>
                    <a:gd name="connsiteY6" fmla="*/ -103 h 128334"/>
                    <a:gd name="connsiteX7" fmla="*/ 887878 w 1024184"/>
                    <a:gd name="connsiteY7" fmla="*/ 181 h 12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184" h="128334">
                      <a:moveTo>
                        <a:pt x="887878" y="181"/>
                      </a:moveTo>
                      <a:lnTo>
                        <a:pt x="66909" y="55136"/>
                      </a:lnTo>
                      <a:cubicBezTo>
                        <a:pt x="28791" y="57677"/>
                        <a:pt x="-830" y="89342"/>
                        <a:pt x="-830" y="127544"/>
                      </a:cubicBezTo>
                      <a:lnTo>
                        <a:pt x="-830" y="128232"/>
                      </a:lnTo>
                      <a:lnTo>
                        <a:pt x="1023355" y="128232"/>
                      </a:lnTo>
                      <a:lnTo>
                        <a:pt x="1023355" y="126855"/>
                      </a:lnTo>
                      <a:cubicBezTo>
                        <a:pt x="1023355" y="56728"/>
                        <a:pt x="966485" y="-118"/>
                        <a:pt x="896375" y="-103"/>
                      </a:cubicBezTo>
                      <a:cubicBezTo>
                        <a:pt x="893543" y="-103"/>
                        <a:pt x="890711" y="-11"/>
                        <a:pt x="887878" y="181"/>
                      </a:cubicBezTo>
                      <a:close/>
                    </a:path>
                  </a:pathLst>
                </a:custGeom>
                <a:solidFill>
                  <a:srgbClr val="FFFFFF"/>
                </a:solidFill>
                <a:ln w="7653" cap="flat">
                  <a:noFill/>
                  <a:prstDash val="solid"/>
                  <a:miter/>
                </a:ln>
              </p:spPr>
              <p:txBody>
                <a:bodyPr rtlCol="0" anchor="ctr"/>
                <a:lstStyle/>
                <a:p>
                  <a:endParaRPr lang="zh-CN" altLang="en-US"/>
                </a:p>
              </p:txBody>
            </p:sp>
            <p:sp>
              <p:nvSpPr>
                <p:cNvPr id="717" name="任意多边形: 形状 716">
                  <a:extLst>
                    <a:ext uri="{FF2B5EF4-FFF2-40B4-BE49-F238E27FC236}">
                      <a16:creationId xmlns:a16="http://schemas.microsoft.com/office/drawing/2014/main" id="{4E0D3B90-EA84-BE82-60CE-816267FDA876}"/>
                    </a:ext>
                  </a:extLst>
                </p:cNvPr>
                <p:cNvSpPr/>
                <p:nvPr/>
              </p:nvSpPr>
              <p:spPr>
                <a:xfrm>
                  <a:off x="6208513" y="5582610"/>
                  <a:ext cx="2255409" cy="126750"/>
                </a:xfrm>
                <a:custGeom>
                  <a:avLst/>
                  <a:gdLst>
                    <a:gd name="connsiteX0" fmla="*/ 2255409 w 2255409"/>
                    <a:gd name="connsiteY0" fmla="*/ 0 h 126750"/>
                    <a:gd name="connsiteX1" fmla="*/ 0 w 2255409"/>
                    <a:gd name="connsiteY1" fmla="*/ 0 h 126750"/>
                    <a:gd name="connsiteX2" fmla="*/ 121852 w 2255409"/>
                    <a:gd name="connsiteY2" fmla="*/ 126751 h 126750"/>
                    <a:gd name="connsiteX3" fmla="*/ 2255409 w 2255409"/>
                    <a:gd name="connsiteY3" fmla="*/ 126751 h 126750"/>
                    <a:gd name="connsiteX4" fmla="*/ 2255409 w 2255409"/>
                    <a:gd name="connsiteY4" fmla="*/ 0 h 126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5409" h="126750">
                      <a:moveTo>
                        <a:pt x="2255409" y="0"/>
                      </a:moveTo>
                      <a:lnTo>
                        <a:pt x="0" y="0"/>
                      </a:lnTo>
                      <a:lnTo>
                        <a:pt x="121852" y="126751"/>
                      </a:lnTo>
                      <a:lnTo>
                        <a:pt x="2255409" y="126751"/>
                      </a:lnTo>
                      <a:lnTo>
                        <a:pt x="2255409" y="0"/>
                      </a:lnTo>
                      <a:close/>
                    </a:path>
                  </a:pathLst>
                </a:custGeom>
                <a:solidFill>
                  <a:srgbClr val="FFFFFF"/>
                </a:solidFill>
                <a:ln w="7653" cap="flat">
                  <a:noFill/>
                  <a:prstDash val="solid"/>
                  <a:miter/>
                </a:ln>
              </p:spPr>
              <p:txBody>
                <a:bodyPr rtlCol="0" anchor="ctr"/>
                <a:lstStyle/>
                <a:p>
                  <a:endParaRPr lang="zh-CN" altLang="en-US"/>
                </a:p>
              </p:txBody>
            </p:sp>
            <p:sp>
              <p:nvSpPr>
                <p:cNvPr id="718" name="任意多边形: 形状 717">
                  <a:extLst>
                    <a:ext uri="{FF2B5EF4-FFF2-40B4-BE49-F238E27FC236}">
                      <a16:creationId xmlns:a16="http://schemas.microsoft.com/office/drawing/2014/main" id="{411AF779-5CED-2461-108A-58F3E014DD2C}"/>
                    </a:ext>
                  </a:extLst>
                </p:cNvPr>
                <p:cNvSpPr/>
                <p:nvPr/>
              </p:nvSpPr>
              <p:spPr>
                <a:xfrm>
                  <a:off x="6896762" y="5646828"/>
                  <a:ext cx="717564" cy="63911"/>
                </a:xfrm>
                <a:custGeom>
                  <a:avLst/>
                  <a:gdLst>
                    <a:gd name="connsiteX0" fmla="*/ 0 w 717564"/>
                    <a:gd name="connsiteY0" fmla="*/ 0 h 63911"/>
                    <a:gd name="connsiteX1" fmla="*/ 717564 w 717564"/>
                    <a:gd name="connsiteY1" fmla="*/ 0 h 63911"/>
                    <a:gd name="connsiteX2" fmla="*/ 717564 w 717564"/>
                    <a:gd name="connsiteY2" fmla="*/ 63911 h 63911"/>
                    <a:gd name="connsiteX3" fmla="*/ 0 w 717564"/>
                    <a:gd name="connsiteY3" fmla="*/ 63911 h 63911"/>
                  </a:gdLst>
                  <a:ahLst/>
                  <a:cxnLst>
                    <a:cxn ang="0">
                      <a:pos x="connsiteX0" y="connsiteY0"/>
                    </a:cxn>
                    <a:cxn ang="0">
                      <a:pos x="connsiteX1" y="connsiteY1"/>
                    </a:cxn>
                    <a:cxn ang="0">
                      <a:pos x="connsiteX2" y="connsiteY2"/>
                    </a:cxn>
                    <a:cxn ang="0">
                      <a:pos x="connsiteX3" y="connsiteY3"/>
                    </a:cxn>
                  </a:cxnLst>
                  <a:rect l="l" t="t" r="r" b="b"/>
                  <a:pathLst>
                    <a:path w="717564" h="63911">
                      <a:moveTo>
                        <a:pt x="0" y="0"/>
                      </a:moveTo>
                      <a:lnTo>
                        <a:pt x="717564" y="0"/>
                      </a:lnTo>
                      <a:lnTo>
                        <a:pt x="717564" y="63911"/>
                      </a:lnTo>
                      <a:lnTo>
                        <a:pt x="0" y="63911"/>
                      </a:lnTo>
                      <a:close/>
                    </a:path>
                  </a:pathLst>
                </a:custGeom>
                <a:solidFill>
                  <a:schemeClr val="accent1"/>
                </a:solidFill>
                <a:ln w="7653" cap="flat">
                  <a:noFill/>
                  <a:prstDash val="solid"/>
                  <a:miter/>
                </a:ln>
              </p:spPr>
              <p:txBody>
                <a:bodyPr rtlCol="0" anchor="ctr"/>
                <a:lstStyle/>
                <a:p>
                  <a:endParaRPr lang="zh-CN" altLang="en-US"/>
                </a:p>
              </p:txBody>
            </p:sp>
            <p:sp>
              <p:nvSpPr>
                <p:cNvPr id="719" name="任意多边形: 形状 718">
                  <a:extLst>
                    <a:ext uri="{FF2B5EF4-FFF2-40B4-BE49-F238E27FC236}">
                      <a16:creationId xmlns:a16="http://schemas.microsoft.com/office/drawing/2014/main" id="{B32660BA-2F00-8AEF-7BD7-EEFA362BC664}"/>
                    </a:ext>
                  </a:extLst>
                </p:cNvPr>
                <p:cNvSpPr/>
                <p:nvPr/>
              </p:nvSpPr>
              <p:spPr>
                <a:xfrm>
                  <a:off x="5781189" y="3090386"/>
                  <a:ext cx="538077" cy="596630"/>
                </a:xfrm>
                <a:custGeom>
                  <a:avLst/>
                  <a:gdLst>
                    <a:gd name="connsiteX0" fmla="*/ 34979 w 538077"/>
                    <a:gd name="connsiteY0" fmla="*/ 596631 h 596630"/>
                    <a:gd name="connsiteX1" fmla="*/ 538077 w 538077"/>
                    <a:gd name="connsiteY1" fmla="*/ 596631 h 596630"/>
                    <a:gd name="connsiteX2" fmla="*/ 538077 w 538077"/>
                    <a:gd name="connsiteY2" fmla="*/ 43857 h 596630"/>
                    <a:gd name="connsiteX3" fmla="*/ 0 w 538077"/>
                    <a:gd name="connsiteY3" fmla="*/ 0 h 596630"/>
                    <a:gd name="connsiteX4" fmla="*/ 34979 w 538077"/>
                    <a:gd name="connsiteY4" fmla="*/ 596631 h 596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077" h="596630">
                      <a:moveTo>
                        <a:pt x="34979" y="596631"/>
                      </a:moveTo>
                      <a:lnTo>
                        <a:pt x="538077" y="596631"/>
                      </a:lnTo>
                      <a:lnTo>
                        <a:pt x="538077" y="43857"/>
                      </a:lnTo>
                      <a:lnTo>
                        <a:pt x="0" y="0"/>
                      </a:lnTo>
                      <a:lnTo>
                        <a:pt x="34979" y="596631"/>
                      </a:lnTo>
                      <a:close/>
                    </a:path>
                  </a:pathLst>
                </a:custGeom>
                <a:solidFill>
                  <a:srgbClr val="FFFFFF"/>
                </a:solidFill>
                <a:ln w="7653" cap="flat">
                  <a:noFill/>
                  <a:prstDash val="solid"/>
                  <a:miter/>
                </a:ln>
              </p:spPr>
              <p:txBody>
                <a:bodyPr rtlCol="0" anchor="ctr"/>
                <a:lstStyle/>
                <a:p>
                  <a:endParaRPr lang="zh-CN" altLang="en-US"/>
                </a:p>
              </p:txBody>
            </p:sp>
            <p:sp>
              <p:nvSpPr>
                <p:cNvPr id="720" name="任意多边形: 形状 719">
                  <a:extLst>
                    <a:ext uri="{FF2B5EF4-FFF2-40B4-BE49-F238E27FC236}">
                      <a16:creationId xmlns:a16="http://schemas.microsoft.com/office/drawing/2014/main" id="{AE544A5A-450C-F47D-3B82-C33FE95E72F9}"/>
                    </a:ext>
                  </a:extLst>
                </p:cNvPr>
                <p:cNvSpPr/>
                <p:nvPr/>
              </p:nvSpPr>
              <p:spPr>
                <a:xfrm>
                  <a:off x="8844863" y="2462756"/>
                  <a:ext cx="627246" cy="535781"/>
                </a:xfrm>
                <a:custGeom>
                  <a:avLst/>
                  <a:gdLst>
                    <a:gd name="connsiteX0" fmla="*/ 0 w 627246"/>
                    <a:gd name="connsiteY0" fmla="*/ 435973 h 535781"/>
                    <a:gd name="connsiteX1" fmla="*/ 575812 w 627246"/>
                    <a:gd name="connsiteY1" fmla="*/ 535781 h 535781"/>
                    <a:gd name="connsiteX2" fmla="*/ 627246 w 627246"/>
                    <a:gd name="connsiteY2" fmla="*/ 29468 h 535781"/>
                    <a:gd name="connsiteX3" fmla="*/ 0 w 627246"/>
                    <a:gd name="connsiteY3" fmla="*/ 0 h 535781"/>
                    <a:gd name="connsiteX4" fmla="*/ 0 w 627246"/>
                    <a:gd name="connsiteY4" fmla="*/ 435973 h 535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246" h="535781">
                      <a:moveTo>
                        <a:pt x="0" y="435973"/>
                      </a:moveTo>
                      <a:lnTo>
                        <a:pt x="575812" y="535781"/>
                      </a:lnTo>
                      <a:lnTo>
                        <a:pt x="627246" y="29468"/>
                      </a:lnTo>
                      <a:lnTo>
                        <a:pt x="0" y="0"/>
                      </a:lnTo>
                      <a:lnTo>
                        <a:pt x="0" y="435973"/>
                      </a:lnTo>
                      <a:close/>
                    </a:path>
                  </a:pathLst>
                </a:custGeom>
                <a:solidFill>
                  <a:srgbClr val="B08A37"/>
                </a:solidFill>
                <a:ln w="7653" cap="flat">
                  <a:noFill/>
                  <a:prstDash val="solid"/>
                  <a:miter/>
                </a:ln>
              </p:spPr>
              <p:txBody>
                <a:bodyPr rtlCol="0" anchor="ctr"/>
                <a:lstStyle/>
                <a:p>
                  <a:endParaRPr lang="zh-CN" altLang="en-US"/>
                </a:p>
              </p:txBody>
            </p:sp>
            <p:sp>
              <p:nvSpPr>
                <p:cNvPr id="721" name="任意多边形: 形状 720">
                  <a:extLst>
                    <a:ext uri="{FF2B5EF4-FFF2-40B4-BE49-F238E27FC236}">
                      <a16:creationId xmlns:a16="http://schemas.microsoft.com/office/drawing/2014/main" id="{A418CD1C-A56B-4CCB-CFF2-1A10E88B3339}"/>
                    </a:ext>
                  </a:extLst>
                </p:cNvPr>
                <p:cNvSpPr/>
                <p:nvPr/>
              </p:nvSpPr>
              <p:spPr>
                <a:xfrm rot="20410801">
                  <a:off x="5688829" y="3966376"/>
                  <a:ext cx="503021" cy="552772"/>
                </a:xfrm>
                <a:custGeom>
                  <a:avLst/>
                  <a:gdLst>
                    <a:gd name="connsiteX0" fmla="*/ -830 w 503021"/>
                    <a:gd name="connsiteY0" fmla="*/ -103 h 552772"/>
                    <a:gd name="connsiteX1" fmla="*/ 502192 w 503021"/>
                    <a:gd name="connsiteY1" fmla="*/ -103 h 552772"/>
                    <a:gd name="connsiteX2" fmla="*/ 502192 w 503021"/>
                    <a:gd name="connsiteY2" fmla="*/ 552670 h 552772"/>
                    <a:gd name="connsiteX3" fmla="*/ -830 w 503021"/>
                    <a:gd name="connsiteY3" fmla="*/ 552670 h 552772"/>
                  </a:gdLst>
                  <a:ahLst/>
                  <a:cxnLst>
                    <a:cxn ang="0">
                      <a:pos x="connsiteX0" y="connsiteY0"/>
                    </a:cxn>
                    <a:cxn ang="0">
                      <a:pos x="connsiteX1" y="connsiteY1"/>
                    </a:cxn>
                    <a:cxn ang="0">
                      <a:pos x="connsiteX2" y="connsiteY2"/>
                    </a:cxn>
                    <a:cxn ang="0">
                      <a:pos x="connsiteX3" y="connsiteY3"/>
                    </a:cxn>
                  </a:cxnLst>
                  <a:rect l="l" t="t" r="r" b="b"/>
                  <a:pathLst>
                    <a:path w="503021" h="552772">
                      <a:moveTo>
                        <a:pt x="-830" y="-103"/>
                      </a:moveTo>
                      <a:lnTo>
                        <a:pt x="502192" y="-103"/>
                      </a:lnTo>
                      <a:lnTo>
                        <a:pt x="502192" y="552670"/>
                      </a:lnTo>
                      <a:lnTo>
                        <a:pt x="-830" y="552670"/>
                      </a:lnTo>
                      <a:close/>
                    </a:path>
                  </a:pathLst>
                </a:custGeom>
                <a:solidFill>
                  <a:srgbClr val="FFFFFF"/>
                </a:solidFill>
                <a:ln w="7653" cap="flat">
                  <a:noFill/>
                  <a:prstDash val="solid"/>
                  <a:miter/>
                </a:ln>
              </p:spPr>
              <p:txBody>
                <a:bodyPr rtlCol="0" anchor="ctr"/>
                <a:lstStyle/>
                <a:p>
                  <a:endParaRPr lang="zh-CN" altLang="en-US"/>
                </a:p>
              </p:txBody>
            </p:sp>
            <p:sp>
              <p:nvSpPr>
                <p:cNvPr id="722" name="任意多边形: 形状 721">
                  <a:extLst>
                    <a:ext uri="{FF2B5EF4-FFF2-40B4-BE49-F238E27FC236}">
                      <a16:creationId xmlns:a16="http://schemas.microsoft.com/office/drawing/2014/main" id="{77E36F5C-D609-9FFA-727B-729C4B041977}"/>
                    </a:ext>
                  </a:extLst>
                </p:cNvPr>
                <p:cNvSpPr/>
                <p:nvPr/>
              </p:nvSpPr>
              <p:spPr>
                <a:xfrm>
                  <a:off x="3037147" y="5710739"/>
                  <a:ext cx="8247203" cy="206581"/>
                </a:xfrm>
                <a:custGeom>
                  <a:avLst/>
                  <a:gdLst>
                    <a:gd name="connsiteX0" fmla="*/ 0 w 8247203"/>
                    <a:gd name="connsiteY0" fmla="*/ 0 h 206581"/>
                    <a:gd name="connsiteX1" fmla="*/ 8247204 w 8247203"/>
                    <a:gd name="connsiteY1" fmla="*/ 0 h 206581"/>
                    <a:gd name="connsiteX2" fmla="*/ 8247204 w 8247203"/>
                    <a:gd name="connsiteY2" fmla="*/ 206582 h 206581"/>
                    <a:gd name="connsiteX3" fmla="*/ 0 w 8247203"/>
                    <a:gd name="connsiteY3" fmla="*/ 206582 h 206581"/>
                  </a:gdLst>
                  <a:ahLst/>
                  <a:cxnLst>
                    <a:cxn ang="0">
                      <a:pos x="connsiteX0" y="connsiteY0"/>
                    </a:cxn>
                    <a:cxn ang="0">
                      <a:pos x="connsiteX1" y="connsiteY1"/>
                    </a:cxn>
                    <a:cxn ang="0">
                      <a:pos x="connsiteX2" y="connsiteY2"/>
                    </a:cxn>
                    <a:cxn ang="0">
                      <a:pos x="connsiteX3" y="connsiteY3"/>
                    </a:cxn>
                  </a:cxnLst>
                  <a:rect l="l" t="t" r="r" b="b"/>
                  <a:pathLst>
                    <a:path w="8247203" h="206581">
                      <a:moveTo>
                        <a:pt x="0" y="0"/>
                      </a:moveTo>
                      <a:lnTo>
                        <a:pt x="8247204" y="0"/>
                      </a:lnTo>
                      <a:lnTo>
                        <a:pt x="8247204" y="206582"/>
                      </a:lnTo>
                      <a:lnTo>
                        <a:pt x="0" y="206582"/>
                      </a:lnTo>
                      <a:close/>
                    </a:path>
                  </a:pathLst>
                </a:custGeom>
                <a:solidFill>
                  <a:schemeClr val="accent3"/>
                </a:solidFill>
                <a:ln w="7653" cap="flat">
                  <a:noFill/>
                  <a:prstDash val="solid"/>
                  <a:miter/>
                </a:ln>
              </p:spPr>
              <p:txBody>
                <a:bodyPr rtlCol="0" anchor="ctr"/>
                <a:lstStyle/>
                <a:p>
                  <a:endParaRPr lang="zh-CN" altLang="en-US"/>
                </a:p>
              </p:txBody>
            </p:sp>
            <p:sp>
              <p:nvSpPr>
                <p:cNvPr id="723" name="任意多边形: 形状 722">
                  <a:extLst>
                    <a:ext uri="{FF2B5EF4-FFF2-40B4-BE49-F238E27FC236}">
                      <a16:creationId xmlns:a16="http://schemas.microsoft.com/office/drawing/2014/main" id="{C9859EAE-7C46-BF69-7B74-4B367BB3563C}"/>
                    </a:ext>
                  </a:extLst>
                </p:cNvPr>
                <p:cNvSpPr/>
                <p:nvPr/>
              </p:nvSpPr>
              <p:spPr>
                <a:xfrm>
                  <a:off x="10425111" y="3862523"/>
                  <a:ext cx="629083" cy="1850282"/>
                </a:xfrm>
                <a:custGeom>
                  <a:avLst/>
                  <a:gdLst>
                    <a:gd name="connsiteX0" fmla="*/ 0 w 629083"/>
                    <a:gd name="connsiteY0" fmla="*/ 0 h 1850282"/>
                    <a:gd name="connsiteX1" fmla="*/ 629083 w 629083"/>
                    <a:gd name="connsiteY1" fmla="*/ 0 h 1850282"/>
                    <a:gd name="connsiteX2" fmla="*/ 629083 w 629083"/>
                    <a:gd name="connsiteY2" fmla="*/ 1850282 h 1850282"/>
                    <a:gd name="connsiteX3" fmla="*/ 0 w 629083"/>
                    <a:gd name="connsiteY3" fmla="*/ 1850282 h 1850282"/>
                  </a:gdLst>
                  <a:ahLst/>
                  <a:cxnLst>
                    <a:cxn ang="0">
                      <a:pos x="connsiteX0" y="connsiteY0"/>
                    </a:cxn>
                    <a:cxn ang="0">
                      <a:pos x="connsiteX1" y="connsiteY1"/>
                    </a:cxn>
                    <a:cxn ang="0">
                      <a:pos x="connsiteX2" y="connsiteY2"/>
                    </a:cxn>
                    <a:cxn ang="0">
                      <a:pos x="connsiteX3" y="connsiteY3"/>
                    </a:cxn>
                  </a:cxnLst>
                  <a:rect l="l" t="t" r="r" b="b"/>
                  <a:pathLst>
                    <a:path w="629083" h="1850282">
                      <a:moveTo>
                        <a:pt x="0" y="0"/>
                      </a:moveTo>
                      <a:lnTo>
                        <a:pt x="629083" y="0"/>
                      </a:lnTo>
                      <a:lnTo>
                        <a:pt x="629083" y="1850282"/>
                      </a:lnTo>
                      <a:lnTo>
                        <a:pt x="0" y="1850282"/>
                      </a:lnTo>
                      <a:close/>
                    </a:path>
                  </a:pathLst>
                </a:custGeom>
                <a:solidFill>
                  <a:srgbClr val="FDAD98"/>
                </a:solidFill>
                <a:ln w="7653" cap="flat">
                  <a:noFill/>
                  <a:prstDash val="solid"/>
                  <a:miter/>
                </a:ln>
              </p:spPr>
              <p:txBody>
                <a:bodyPr rtlCol="0" anchor="ctr"/>
                <a:lstStyle/>
                <a:p>
                  <a:endParaRPr lang="zh-CN" altLang="en-US"/>
                </a:p>
              </p:txBody>
            </p:sp>
            <p:sp>
              <p:nvSpPr>
                <p:cNvPr id="724" name="任意多边形: 形状 723">
                  <a:extLst>
                    <a:ext uri="{FF2B5EF4-FFF2-40B4-BE49-F238E27FC236}">
                      <a16:creationId xmlns:a16="http://schemas.microsoft.com/office/drawing/2014/main" id="{294B1F10-5D3F-57A8-7E7E-5976AF473A8B}"/>
                    </a:ext>
                  </a:extLst>
                </p:cNvPr>
                <p:cNvSpPr/>
                <p:nvPr/>
              </p:nvSpPr>
              <p:spPr>
                <a:xfrm>
                  <a:off x="10519715" y="4036116"/>
                  <a:ext cx="446076" cy="654877"/>
                </a:xfrm>
                <a:custGeom>
                  <a:avLst/>
                  <a:gdLst>
                    <a:gd name="connsiteX0" fmla="*/ 0 w 446076"/>
                    <a:gd name="connsiteY0" fmla="*/ 0 h 654877"/>
                    <a:gd name="connsiteX1" fmla="*/ 446076 w 446076"/>
                    <a:gd name="connsiteY1" fmla="*/ 0 h 654877"/>
                    <a:gd name="connsiteX2" fmla="*/ 446076 w 446076"/>
                    <a:gd name="connsiteY2" fmla="*/ 654878 h 654877"/>
                    <a:gd name="connsiteX3" fmla="*/ 0 w 446076"/>
                    <a:gd name="connsiteY3" fmla="*/ 654878 h 654877"/>
                  </a:gdLst>
                  <a:ahLst/>
                  <a:cxnLst>
                    <a:cxn ang="0">
                      <a:pos x="connsiteX0" y="connsiteY0"/>
                    </a:cxn>
                    <a:cxn ang="0">
                      <a:pos x="connsiteX1" y="connsiteY1"/>
                    </a:cxn>
                    <a:cxn ang="0">
                      <a:pos x="connsiteX2" y="connsiteY2"/>
                    </a:cxn>
                    <a:cxn ang="0">
                      <a:pos x="connsiteX3" y="connsiteY3"/>
                    </a:cxn>
                  </a:cxnLst>
                  <a:rect l="l" t="t" r="r" b="b"/>
                  <a:pathLst>
                    <a:path w="446076" h="654877">
                      <a:moveTo>
                        <a:pt x="0" y="0"/>
                      </a:moveTo>
                      <a:lnTo>
                        <a:pt x="446076" y="0"/>
                      </a:lnTo>
                      <a:lnTo>
                        <a:pt x="446076" y="654878"/>
                      </a:lnTo>
                      <a:lnTo>
                        <a:pt x="0" y="654878"/>
                      </a:lnTo>
                      <a:close/>
                    </a:path>
                  </a:pathLst>
                </a:custGeom>
                <a:solidFill>
                  <a:srgbClr val="FFFFFF"/>
                </a:solidFill>
                <a:ln w="7653" cap="flat">
                  <a:noFill/>
                  <a:prstDash val="solid"/>
                  <a:miter/>
                </a:ln>
              </p:spPr>
              <p:txBody>
                <a:bodyPr rtlCol="0" anchor="ctr"/>
                <a:lstStyle/>
                <a:p>
                  <a:endParaRPr lang="zh-CN" altLang="en-US"/>
                </a:p>
              </p:txBody>
            </p:sp>
            <p:sp>
              <p:nvSpPr>
                <p:cNvPr id="725" name="任意多边形: 形状 724">
                  <a:extLst>
                    <a:ext uri="{FF2B5EF4-FFF2-40B4-BE49-F238E27FC236}">
                      <a16:creationId xmlns:a16="http://schemas.microsoft.com/office/drawing/2014/main" id="{C2C567D8-D8BC-B5F9-7355-6872BBD014BF}"/>
                    </a:ext>
                  </a:extLst>
                </p:cNvPr>
                <p:cNvSpPr/>
                <p:nvPr/>
              </p:nvSpPr>
              <p:spPr>
                <a:xfrm>
                  <a:off x="10582401" y="4107834"/>
                  <a:ext cx="334557" cy="131036"/>
                </a:xfrm>
                <a:custGeom>
                  <a:avLst/>
                  <a:gdLst>
                    <a:gd name="connsiteX0" fmla="*/ 0 w 334557"/>
                    <a:gd name="connsiteY0" fmla="*/ 0 h 131036"/>
                    <a:gd name="connsiteX1" fmla="*/ 334557 w 334557"/>
                    <a:gd name="connsiteY1" fmla="*/ 0 h 131036"/>
                    <a:gd name="connsiteX2" fmla="*/ 334557 w 334557"/>
                    <a:gd name="connsiteY2" fmla="*/ 131037 h 131036"/>
                    <a:gd name="connsiteX3" fmla="*/ 0 w 334557"/>
                    <a:gd name="connsiteY3" fmla="*/ 131037 h 131036"/>
                  </a:gdLst>
                  <a:ahLst/>
                  <a:cxnLst>
                    <a:cxn ang="0">
                      <a:pos x="connsiteX0" y="connsiteY0"/>
                    </a:cxn>
                    <a:cxn ang="0">
                      <a:pos x="connsiteX1" y="connsiteY1"/>
                    </a:cxn>
                    <a:cxn ang="0">
                      <a:pos x="connsiteX2" y="connsiteY2"/>
                    </a:cxn>
                    <a:cxn ang="0">
                      <a:pos x="connsiteX3" y="connsiteY3"/>
                    </a:cxn>
                  </a:cxnLst>
                  <a:rect l="l" t="t" r="r" b="b"/>
                  <a:pathLst>
                    <a:path w="334557" h="131036">
                      <a:moveTo>
                        <a:pt x="0" y="0"/>
                      </a:moveTo>
                      <a:lnTo>
                        <a:pt x="334557" y="0"/>
                      </a:lnTo>
                      <a:lnTo>
                        <a:pt x="334557" y="131037"/>
                      </a:lnTo>
                      <a:lnTo>
                        <a:pt x="0" y="131037"/>
                      </a:lnTo>
                      <a:close/>
                    </a:path>
                  </a:pathLst>
                </a:custGeom>
                <a:solidFill>
                  <a:schemeClr val="accent3"/>
                </a:solidFill>
                <a:ln w="7653" cap="flat">
                  <a:noFill/>
                  <a:prstDash val="solid"/>
                  <a:miter/>
                </a:ln>
              </p:spPr>
              <p:txBody>
                <a:bodyPr rtlCol="0" anchor="ctr"/>
                <a:lstStyle/>
                <a:p>
                  <a:endParaRPr lang="zh-CN" altLang="en-US"/>
                </a:p>
              </p:txBody>
            </p:sp>
            <p:sp>
              <p:nvSpPr>
                <p:cNvPr id="726" name="任意多边形: 形状 725">
                  <a:extLst>
                    <a:ext uri="{FF2B5EF4-FFF2-40B4-BE49-F238E27FC236}">
                      <a16:creationId xmlns:a16="http://schemas.microsoft.com/office/drawing/2014/main" id="{50A68FA2-8EA1-2E64-2370-6C910C66D1EE}"/>
                    </a:ext>
                  </a:extLst>
                </p:cNvPr>
                <p:cNvSpPr/>
                <p:nvPr/>
              </p:nvSpPr>
              <p:spPr>
                <a:xfrm>
                  <a:off x="10652053" y="5089156"/>
                  <a:ext cx="236356" cy="297588"/>
                </a:xfrm>
                <a:custGeom>
                  <a:avLst/>
                  <a:gdLst>
                    <a:gd name="connsiteX0" fmla="*/ 236356 w 236356"/>
                    <a:gd name="connsiteY0" fmla="*/ 148794 h 297588"/>
                    <a:gd name="connsiteX1" fmla="*/ 118179 w 236356"/>
                    <a:gd name="connsiteY1" fmla="*/ 297588 h 297588"/>
                    <a:gd name="connsiteX2" fmla="*/ 1 w 236356"/>
                    <a:gd name="connsiteY2" fmla="*/ 148794 h 297588"/>
                    <a:gd name="connsiteX3" fmla="*/ 118179 w 236356"/>
                    <a:gd name="connsiteY3" fmla="*/ 0 h 297588"/>
                    <a:gd name="connsiteX4" fmla="*/ 236356 w 236356"/>
                    <a:gd name="connsiteY4" fmla="*/ 148794 h 29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56" h="297588">
                      <a:moveTo>
                        <a:pt x="236356" y="148794"/>
                      </a:moveTo>
                      <a:cubicBezTo>
                        <a:pt x="236356" y="230971"/>
                        <a:pt x="183446" y="297588"/>
                        <a:pt x="118179" y="297588"/>
                      </a:cubicBezTo>
                      <a:cubicBezTo>
                        <a:pt x="52911" y="297588"/>
                        <a:pt x="1" y="230971"/>
                        <a:pt x="1" y="148794"/>
                      </a:cubicBezTo>
                      <a:cubicBezTo>
                        <a:pt x="1" y="66618"/>
                        <a:pt x="52911" y="0"/>
                        <a:pt x="118179" y="0"/>
                      </a:cubicBezTo>
                      <a:cubicBezTo>
                        <a:pt x="183446" y="0"/>
                        <a:pt x="236356" y="66618"/>
                        <a:pt x="236356" y="148794"/>
                      </a:cubicBezTo>
                      <a:close/>
                    </a:path>
                  </a:pathLst>
                </a:custGeom>
                <a:solidFill>
                  <a:srgbClr val="FFFFFF"/>
                </a:solidFill>
                <a:ln w="7653" cap="flat">
                  <a:noFill/>
                  <a:prstDash val="solid"/>
                  <a:miter/>
                </a:ln>
              </p:spPr>
              <p:txBody>
                <a:bodyPr rtlCol="0" anchor="ctr"/>
                <a:lstStyle/>
                <a:p>
                  <a:endParaRPr lang="zh-CN" altLang="en-US"/>
                </a:p>
              </p:txBody>
            </p:sp>
            <p:sp>
              <p:nvSpPr>
                <p:cNvPr id="727" name="任意多边形: 形状 726">
                  <a:extLst>
                    <a:ext uri="{FF2B5EF4-FFF2-40B4-BE49-F238E27FC236}">
                      <a16:creationId xmlns:a16="http://schemas.microsoft.com/office/drawing/2014/main" id="{60BDD5C9-95E7-6CCD-A763-3952B74DB53D}"/>
                    </a:ext>
                  </a:extLst>
                </p:cNvPr>
                <p:cNvSpPr/>
                <p:nvPr/>
              </p:nvSpPr>
              <p:spPr>
                <a:xfrm>
                  <a:off x="10652053" y="5089156"/>
                  <a:ext cx="236355" cy="169766"/>
                </a:xfrm>
                <a:custGeom>
                  <a:avLst/>
                  <a:gdLst>
                    <a:gd name="connsiteX0" fmla="*/ 117348 w 236355"/>
                    <a:gd name="connsiteY0" fmla="*/ 41842 h 169766"/>
                    <a:gd name="connsiteX1" fmla="*/ 471 w 236355"/>
                    <a:gd name="connsiteY1" fmla="*/ 169664 h 169766"/>
                    <a:gd name="connsiteX2" fmla="*/ -830 w 236355"/>
                    <a:gd name="connsiteY2" fmla="*/ 148692 h 169766"/>
                    <a:gd name="connsiteX3" fmla="*/ 117348 w 236355"/>
                    <a:gd name="connsiteY3" fmla="*/ -103 h 169766"/>
                    <a:gd name="connsiteX4" fmla="*/ 235525 w 236355"/>
                    <a:gd name="connsiteY4" fmla="*/ 148692 h 169766"/>
                    <a:gd name="connsiteX5" fmla="*/ 234225 w 236355"/>
                    <a:gd name="connsiteY5" fmla="*/ 169664 h 169766"/>
                    <a:gd name="connsiteX6" fmla="*/ 117348 w 236355"/>
                    <a:gd name="connsiteY6" fmla="*/ 41842 h 16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55" h="169766">
                      <a:moveTo>
                        <a:pt x="117348" y="41842"/>
                      </a:moveTo>
                      <a:cubicBezTo>
                        <a:pt x="57799" y="41842"/>
                        <a:pt x="8584" y="97410"/>
                        <a:pt x="471" y="169664"/>
                      </a:cubicBezTo>
                      <a:cubicBezTo>
                        <a:pt x="-370" y="162707"/>
                        <a:pt x="-753" y="155703"/>
                        <a:pt x="-830" y="148692"/>
                      </a:cubicBezTo>
                      <a:cubicBezTo>
                        <a:pt x="-830" y="66564"/>
                        <a:pt x="52135" y="-103"/>
                        <a:pt x="117348" y="-103"/>
                      </a:cubicBezTo>
                      <a:cubicBezTo>
                        <a:pt x="182560" y="-103"/>
                        <a:pt x="235525" y="66564"/>
                        <a:pt x="235525" y="148692"/>
                      </a:cubicBezTo>
                      <a:cubicBezTo>
                        <a:pt x="235525" y="155703"/>
                        <a:pt x="235066" y="162707"/>
                        <a:pt x="234225" y="169664"/>
                      </a:cubicBezTo>
                      <a:cubicBezTo>
                        <a:pt x="226188" y="97410"/>
                        <a:pt x="176973" y="41842"/>
                        <a:pt x="117348" y="41842"/>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728" name="任意多边形: 形状 727">
                  <a:extLst>
                    <a:ext uri="{FF2B5EF4-FFF2-40B4-BE49-F238E27FC236}">
                      <a16:creationId xmlns:a16="http://schemas.microsoft.com/office/drawing/2014/main" id="{6052C59D-DDD4-D98A-196C-5FDFE2E74447}"/>
                    </a:ext>
                  </a:extLst>
                </p:cNvPr>
                <p:cNvSpPr/>
                <p:nvPr/>
              </p:nvSpPr>
              <p:spPr>
                <a:xfrm>
                  <a:off x="9513288" y="3862523"/>
                  <a:ext cx="911899" cy="1850282"/>
                </a:xfrm>
                <a:custGeom>
                  <a:avLst/>
                  <a:gdLst>
                    <a:gd name="connsiteX0" fmla="*/ 0 w 911899"/>
                    <a:gd name="connsiteY0" fmla="*/ 0 h 1850282"/>
                    <a:gd name="connsiteX1" fmla="*/ 911900 w 911899"/>
                    <a:gd name="connsiteY1" fmla="*/ 0 h 1850282"/>
                    <a:gd name="connsiteX2" fmla="*/ 911900 w 911899"/>
                    <a:gd name="connsiteY2" fmla="*/ 1850282 h 1850282"/>
                    <a:gd name="connsiteX3" fmla="*/ 0 w 911899"/>
                    <a:gd name="connsiteY3" fmla="*/ 1850282 h 1850282"/>
                  </a:gdLst>
                  <a:ahLst/>
                  <a:cxnLst>
                    <a:cxn ang="0">
                      <a:pos x="connsiteX0" y="connsiteY0"/>
                    </a:cxn>
                    <a:cxn ang="0">
                      <a:pos x="connsiteX1" y="connsiteY1"/>
                    </a:cxn>
                    <a:cxn ang="0">
                      <a:pos x="connsiteX2" y="connsiteY2"/>
                    </a:cxn>
                    <a:cxn ang="0">
                      <a:pos x="connsiteX3" y="connsiteY3"/>
                    </a:cxn>
                  </a:cxnLst>
                  <a:rect l="l" t="t" r="r" b="b"/>
                  <a:pathLst>
                    <a:path w="911899" h="1850282">
                      <a:moveTo>
                        <a:pt x="0" y="0"/>
                      </a:moveTo>
                      <a:lnTo>
                        <a:pt x="911900" y="0"/>
                      </a:lnTo>
                      <a:lnTo>
                        <a:pt x="911900" y="1850282"/>
                      </a:lnTo>
                      <a:lnTo>
                        <a:pt x="0" y="1850282"/>
                      </a:lnTo>
                      <a:close/>
                    </a:path>
                  </a:pathLst>
                </a:custGeom>
                <a:solidFill>
                  <a:srgbClr val="FA6248"/>
                </a:solidFill>
                <a:ln w="7653" cap="flat">
                  <a:noFill/>
                  <a:prstDash val="solid"/>
                  <a:miter/>
                </a:ln>
              </p:spPr>
              <p:txBody>
                <a:bodyPr rtlCol="0" anchor="ctr"/>
                <a:lstStyle/>
                <a:p>
                  <a:endParaRPr lang="zh-CN" altLang="en-US"/>
                </a:p>
              </p:txBody>
            </p:sp>
            <p:sp>
              <p:nvSpPr>
                <p:cNvPr id="729" name="任意多边形: 形状 728">
                  <a:extLst>
                    <a:ext uri="{FF2B5EF4-FFF2-40B4-BE49-F238E27FC236}">
                      <a16:creationId xmlns:a16="http://schemas.microsoft.com/office/drawing/2014/main" id="{AF0AA1AE-34C9-8D26-7646-97893CB493ED}"/>
                    </a:ext>
                  </a:extLst>
                </p:cNvPr>
                <p:cNvSpPr/>
                <p:nvPr/>
              </p:nvSpPr>
              <p:spPr>
                <a:xfrm>
                  <a:off x="9656801" y="3862523"/>
                  <a:ext cx="629083" cy="1850282"/>
                </a:xfrm>
                <a:custGeom>
                  <a:avLst/>
                  <a:gdLst>
                    <a:gd name="connsiteX0" fmla="*/ 0 w 629083"/>
                    <a:gd name="connsiteY0" fmla="*/ 0 h 1850282"/>
                    <a:gd name="connsiteX1" fmla="*/ 629083 w 629083"/>
                    <a:gd name="connsiteY1" fmla="*/ 0 h 1850282"/>
                    <a:gd name="connsiteX2" fmla="*/ 629083 w 629083"/>
                    <a:gd name="connsiteY2" fmla="*/ 1850282 h 1850282"/>
                    <a:gd name="connsiteX3" fmla="*/ 0 w 629083"/>
                    <a:gd name="connsiteY3" fmla="*/ 1850282 h 1850282"/>
                  </a:gdLst>
                  <a:ahLst/>
                  <a:cxnLst>
                    <a:cxn ang="0">
                      <a:pos x="connsiteX0" y="connsiteY0"/>
                    </a:cxn>
                    <a:cxn ang="0">
                      <a:pos x="connsiteX1" y="connsiteY1"/>
                    </a:cxn>
                    <a:cxn ang="0">
                      <a:pos x="connsiteX2" y="connsiteY2"/>
                    </a:cxn>
                    <a:cxn ang="0">
                      <a:pos x="connsiteX3" y="connsiteY3"/>
                    </a:cxn>
                  </a:cxnLst>
                  <a:rect l="l" t="t" r="r" b="b"/>
                  <a:pathLst>
                    <a:path w="629083" h="1850282">
                      <a:moveTo>
                        <a:pt x="0" y="0"/>
                      </a:moveTo>
                      <a:lnTo>
                        <a:pt x="629083" y="0"/>
                      </a:lnTo>
                      <a:lnTo>
                        <a:pt x="629083" y="1850282"/>
                      </a:lnTo>
                      <a:lnTo>
                        <a:pt x="0" y="1850282"/>
                      </a:lnTo>
                      <a:close/>
                    </a:path>
                  </a:pathLst>
                </a:custGeom>
                <a:solidFill>
                  <a:srgbClr val="B08A37"/>
                </a:solidFill>
                <a:ln w="7653" cap="flat">
                  <a:noFill/>
                  <a:prstDash val="solid"/>
                  <a:miter/>
                </a:ln>
              </p:spPr>
              <p:txBody>
                <a:bodyPr rtlCol="0" anchor="ctr"/>
                <a:lstStyle/>
                <a:p>
                  <a:endParaRPr lang="zh-CN" altLang="en-US"/>
                </a:p>
              </p:txBody>
            </p:sp>
            <p:sp>
              <p:nvSpPr>
                <p:cNvPr id="730" name="任意多边形: 形状 729">
                  <a:extLst>
                    <a:ext uri="{FF2B5EF4-FFF2-40B4-BE49-F238E27FC236}">
                      <a16:creationId xmlns:a16="http://schemas.microsoft.com/office/drawing/2014/main" id="{056D1B69-9370-67FF-9A56-F668B4D02990}"/>
                    </a:ext>
                  </a:extLst>
                </p:cNvPr>
                <p:cNvSpPr/>
                <p:nvPr/>
              </p:nvSpPr>
              <p:spPr>
                <a:xfrm>
                  <a:off x="9751405" y="4036116"/>
                  <a:ext cx="446076" cy="654877"/>
                </a:xfrm>
                <a:custGeom>
                  <a:avLst/>
                  <a:gdLst>
                    <a:gd name="connsiteX0" fmla="*/ 0 w 446076"/>
                    <a:gd name="connsiteY0" fmla="*/ 0 h 654877"/>
                    <a:gd name="connsiteX1" fmla="*/ 446076 w 446076"/>
                    <a:gd name="connsiteY1" fmla="*/ 0 h 654877"/>
                    <a:gd name="connsiteX2" fmla="*/ 446076 w 446076"/>
                    <a:gd name="connsiteY2" fmla="*/ 654878 h 654877"/>
                    <a:gd name="connsiteX3" fmla="*/ 0 w 446076"/>
                    <a:gd name="connsiteY3" fmla="*/ 654878 h 654877"/>
                  </a:gdLst>
                  <a:ahLst/>
                  <a:cxnLst>
                    <a:cxn ang="0">
                      <a:pos x="connsiteX0" y="connsiteY0"/>
                    </a:cxn>
                    <a:cxn ang="0">
                      <a:pos x="connsiteX1" y="connsiteY1"/>
                    </a:cxn>
                    <a:cxn ang="0">
                      <a:pos x="connsiteX2" y="connsiteY2"/>
                    </a:cxn>
                    <a:cxn ang="0">
                      <a:pos x="connsiteX3" y="connsiteY3"/>
                    </a:cxn>
                  </a:cxnLst>
                  <a:rect l="l" t="t" r="r" b="b"/>
                  <a:pathLst>
                    <a:path w="446076" h="654877">
                      <a:moveTo>
                        <a:pt x="0" y="0"/>
                      </a:moveTo>
                      <a:lnTo>
                        <a:pt x="446076" y="0"/>
                      </a:lnTo>
                      <a:lnTo>
                        <a:pt x="446076" y="654878"/>
                      </a:lnTo>
                      <a:lnTo>
                        <a:pt x="0" y="654878"/>
                      </a:lnTo>
                      <a:close/>
                    </a:path>
                  </a:pathLst>
                </a:custGeom>
                <a:solidFill>
                  <a:srgbClr val="FFFFFF"/>
                </a:solidFill>
                <a:ln w="7653" cap="flat">
                  <a:noFill/>
                  <a:prstDash val="solid"/>
                  <a:miter/>
                </a:ln>
              </p:spPr>
              <p:txBody>
                <a:bodyPr rtlCol="0" anchor="ctr"/>
                <a:lstStyle/>
                <a:p>
                  <a:endParaRPr lang="zh-CN" altLang="en-US"/>
                </a:p>
              </p:txBody>
            </p:sp>
            <p:sp>
              <p:nvSpPr>
                <p:cNvPr id="731" name="任意多边形: 形状 730">
                  <a:extLst>
                    <a:ext uri="{FF2B5EF4-FFF2-40B4-BE49-F238E27FC236}">
                      <a16:creationId xmlns:a16="http://schemas.microsoft.com/office/drawing/2014/main" id="{2F334795-7DEA-3DDF-D95A-751FEDE63CB9}"/>
                    </a:ext>
                  </a:extLst>
                </p:cNvPr>
                <p:cNvSpPr/>
                <p:nvPr/>
              </p:nvSpPr>
              <p:spPr>
                <a:xfrm>
                  <a:off x="9814091" y="4107834"/>
                  <a:ext cx="334557" cy="131036"/>
                </a:xfrm>
                <a:custGeom>
                  <a:avLst/>
                  <a:gdLst>
                    <a:gd name="connsiteX0" fmla="*/ 0 w 334557"/>
                    <a:gd name="connsiteY0" fmla="*/ 0 h 131036"/>
                    <a:gd name="connsiteX1" fmla="*/ 334557 w 334557"/>
                    <a:gd name="connsiteY1" fmla="*/ 0 h 131036"/>
                    <a:gd name="connsiteX2" fmla="*/ 334557 w 334557"/>
                    <a:gd name="connsiteY2" fmla="*/ 131037 h 131036"/>
                    <a:gd name="connsiteX3" fmla="*/ 0 w 334557"/>
                    <a:gd name="connsiteY3" fmla="*/ 131037 h 131036"/>
                  </a:gdLst>
                  <a:ahLst/>
                  <a:cxnLst>
                    <a:cxn ang="0">
                      <a:pos x="connsiteX0" y="connsiteY0"/>
                    </a:cxn>
                    <a:cxn ang="0">
                      <a:pos x="connsiteX1" y="connsiteY1"/>
                    </a:cxn>
                    <a:cxn ang="0">
                      <a:pos x="connsiteX2" y="connsiteY2"/>
                    </a:cxn>
                    <a:cxn ang="0">
                      <a:pos x="connsiteX3" y="connsiteY3"/>
                    </a:cxn>
                  </a:cxnLst>
                  <a:rect l="l" t="t" r="r" b="b"/>
                  <a:pathLst>
                    <a:path w="334557" h="131036">
                      <a:moveTo>
                        <a:pt x="0" y="0"/>
                      </a:moveTo>
                      <a:lnTo>
                        <a:pt x="334557" y="0"/>
                      </a:lnTo>
                      <a:lnTo>
                        <a:pt x="334557" y="131037"/>
                      </a:lnTo>
                      <a:lnTo>
                        <a:pt x="0" y="131037"/>
                      </a:lnTo>
                      <a:close/>
                    </a:path>
                  </a:pathLst>
                </a:custGeom>
                <a:solidFill>
                  <a:schemeClr val="accent3"/>
                </a:solidFill>
                <a:ln w="7653" cap="flat">
                  <a:noFill/>
                  <a:prstDash val="solid"/>
                  <a:miter/>
                </a:ln>
              </p:spPr>
              <p:txBody>
                <a:bodyPr rtlCol="0" anchor="ctr"/>
                <a:lstStyle/>
                <a:p>
                  <a:endParaRPr lang="zh-CN" altLang="en-US"/>
                </a:p>
              </p:txBody>
            </p:sp>
            <p:sp>
              <p:nvSpPr>
                <p:cNvPr id="732" name="任意多边形: 形状 731">
                  <a:extLst>
                    <a:ext uri="{FF2B5EF4-FFF2-40B4-BE49-F238E27FC236}">
                      <a16:creationId xmlns:a16="http://schemas.microsoft.com/office/drawing/2014/main" id="{8292839D-BC54-8A46-3A07-743B44169B2E}"/>
                    </a:ext>
                  </a:extLst>
                </p:cNvPr>
                <p:cNvSpPr/>
                <p:nvPr/>
              </p:nvSpPr>
              <p:spPr>
                <a:xfrm>
                  <a:off x="9883743" y="5089156"/>
                  <a:ext cx="236356" cy="297588"/>
                </a:xfrm>
                <a:custGeom>
                  <a:avLst/>
                  <a:gdLst>
                    <a:gd name="connsiteX0" fmla="*/ 236356 w 236356"/>
                    <a:gd name="connsiteY0" fmla="*/ 148794 h 297588"/>
                    <a:gd name="connsiteX1" fmla="*/ 118178 w 236356"/>
                    <a:gd name="connsiteY1" fmla="*/ 297588 h 297588"/>
                    <a:gd name="connsiteX2" fmla="*/ 1 w 236356"/>
                    <a:gd name="connsiteY2" fmla="*/ 148794 h 297588"/>
                    <a:gd name="connsiteX3" fmla="*/ 118178 w 236356"/>
                    <a:gd name="connsiteY3" fmla="*/ 0 h 297588"/>
                    <a:gd name="connsiteX4" fmla="*/ 236356 w 236356"/>
                    <a:gd name="connsiteY4" fmla="*/ 148794 h 29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56" h="297588">
                      <a:moveTo>
                        <a:pt x="236356" y="148794"/>
                      </a:moveTo>
                      <a:cubicBezTo>
                        <a:pt x="236356" y="230971"/>
                        <a:pt x="183446" y="297588"/>
                        <a:pt x="118178" y="297588"/>
                      </a:cubicBezTo>
                      <a:cubicBezTo>
                        <a:pt x="52911" y="297588"/>
                        <a:pt x="1" y="230971"/>
                        <a:pt x="1" y="148794"/>
                      </a:cubicBezTo>
                      <a:cubicBezTo>
                        <a:pt x="1" y="66618"/>
                        <a:pt x="52911" y="0"/>
                        <a:pt x="118178" y="0"/>
                      </a:cubicBezTo>
                      <a:cubicBezTo>
                        <a:pt x="183446" y="0"/>
                        <a:pt x="236356" y="66618"/>
                        <a:pt x="236356" y="148794"/>
                      </a:cubicBezTo>
                      <a:close/>
                    </a:path>
                  </a:pathLst>
                </a:custGeom>
                <a:solidFill>
                  <a:srgbClr val="FFFFFF"/>
                </a:solidFill>
                <a:ln w="7653" cap="flat">
                  <a:noFill/>
                  <a:prstDash val="solid"/>
                  <a:miter/>
                </a:ln>
              </p:spPr>
              <p:txBody>
                <a:bodyPr rtlCol="0" anchor="ctr"/>
                <a:lstStyle/>
                <a:p>
                  <a:endParaRPr lang="zh-CN" altLang="en-US"/>
                </a:p>
              </p:txBody>
            </p:sp>
            <p:sp>
              <p:nvSpPr>
                <p:cNvPr id="733" name="任意多边形: 形状 732">
                  <a:extLst>
                    <a:ext uri="{FF2B5EF4-FFF2-40B4-BE49-F238E27FC236}">
                      <a16:creationId xmlns:a16="http://schemas.microsoft.com/office/drawing/2014/main" id="{E91D1889-3289-011B-C176-0777D09AD518}"/>
                    </a:ext>
                  </a:extLst>
                </p:cNvPr>
                <p:cNvSpPr/>
                <p:nvPr/>
              </p:nvSpPr>
              <p:spPr>
                <a:xfrm>
                  <a:off x="9883743" y="5089156"/>
                  <a:ext cx="236356" cy="169766"/>
                </a:xfrm>
                <a:custGeom>
                  <a:avLst/>
                  <a:gdLst>
                    <a:gd name="connsiteX0" fmla="*/ 117349 w 236356"/>
                    <a:gd name="connsiteY0" fmla="*/ 41842 h 169766"/>
                    <a:gd name="connsiteX1" fmla="*/ 471 w 236356"/>
                    <a:gd name="connsiteY1" fmla="*/ 169664 h 169766"/>
                    <a:gd name="connsiteX2" fmla="*/ -830 w 236356"/>
                    <a:gd name="connsiteY2" fmla="*/ 148692 h 169766"/>
                    <a:gd name="connsiteX3" fmla="*/ 117349 w 236356"/>
                    <a:gd name="connsiteY3" fmla="*/ -103 h 169766"/>
                    <a:gd name="connsiteX4" fmla="*/ 235526 w 236356"/>
                    <a:gd name="connsiteY4" fmla="*/ 148692 h 169766"/>
                    <a:gd name="connsiteX5" fmla="*/ 234224 w 236356"/>
                    <a:gd name="connsiteY5" fmla="*/ 169664 h 169766"/>
                    <a:gd name="connsiteX6" fmla="*/ 117349 w 236356"/>
                    <a:gd name="connsiteY6" fmla="*/ 41842 h 16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56" h="169766">
                      <a:moveTo>
                        <a:pt x="117349" y="41842"/>
                      </a:moveTo>
                      <a:cubicBezTo>
                        <a:pt x="57723" y="41842"/>
                        <a:pt x="8584" y="97410"/>
                        <a:pt x="471" y="169664"/>
                      </a:cubicBezTo>
                      <a:cubicBezTo>
                        <a:pt x="-371" y="162707"/>
                        <a:pt x="-754" y="155703"/>
                        <a:pt x="-830" y="148692"/>
                      </a:cubicBezTo>
                      <a:cubicBezTo>
                        <a:pt x="-830" y="66564"/>
                        <a:pt x="52059" y="-103"/>
                        <a:pt x="117349" y="-103"/>
                      </a:cubicBezTo>
                      <a:cubicBezTo>
                        <a:pt x="182636" y="-103"/>
                        <a:pt x="235526" y="66564"/>
                        <a:pt x="235526" y="148692"/>
                      </a:cubicBezTo>
                      <a:cubicBezTo>
                        <a:pt x="235450" y="155703"/>
                        <a:pt x="235067" y="162699"/>
                        <a:pt x="234224" y="169664"/>
                      </a:cubicBezTo>
                      <a:cubicBezTo>
                        <a:pt x="226112" y="97410"/>
                        <a:pt x="176972" y="41842"/>
                        <a:pt x="117349" y="41842"/>
                      </a:cubicBezTo>
                      <a:close/>
                    </a:path>
                  </a:pathLst>
                </a:custGeom>
                <a:solidFill>
                  <a:schemeClr val="accent1">
                    <a:lumMod val="50000"/>
                  </a:schemeClr>
                </a:solidFill>
                <a:ln w="7653" cap="flat">
                  <a:noFill/>
                  <a:prstDash val="solid"/>
                  <a:miter/>
                </a:ln>
              </p:spPr>
              <p:txBody>
                <a:bodyPr rtlCol="0" anchor="ctr"/>
                <a:lstStyle/>
                <a:p>
                  <a:endParaRPr lang="zh-CN" altLang="en-US"/>
                </a:p>
              </p:txBody>
            </p:sp>
            <p:sp>
              <p:nvSpPr>
                <p:cNvPr id="734" name="任意多边形: 形状 733">
                  <a:extLst>
                    <a:ext uri="{FF2B5EF4-FFF2-40B4-BE49-F238E27FC236}">
                      <a16:creationId xmlns:a16="http://schemas.microsoft.com/office/drawing/2014/main" id="{0A91BC8C-27B6-1B82-DBAA-4D50EAF615F7}"/>
                    </a:ext>
                  </a:extLst>
                </p:cNvPr>
                <p:cNvSpPr/>
                <p:nvPr/>
              </p:nvSpPr>
              <p:spPr>
                <a:xfrm>
                  <a:off x="8744901" y="3862523"/>
                  <a:ext cx="911899" cy="1850282"/>
                </a:xfrm>
                <a:custGeom>
                  <a:avLst/>
                  <a:gdLst>
                    <a:gd name="connsiteX0" fmla="*/ 0 w 911899"/>
                    <a:gd name="connsiteY0" fmla="*/ 0 h 1850282"/>
                    <a:gd name="connsiteX1" fmla="*/ 911899 w 911899"/>
                    <a:gd name="connsiteY1" fmla="*/ 0 h 1850282"/>
                    <a:gd name="connsiteX2" fmla="*/ 911899 w 911899"/>
                    <a:gd name="connsiteY2" fmla="*/ 1850282 h 1850282"/>
                    <a:gd name="connsiteX3" fmla="*/ 0 w 911899"/>
                    <a:gd name="connsiteY3" fmla="*/ 1850282 h 1850282"/>
                  </a:gdLst>
                  <a:ahLst/>
                  <a:cxnLst>
                    <a:cxn ang="0">
                      <a:pos x="connsiteX0" y="connsiteY0"/>
                    </a:cxn>
                    <a:cxn ang="0">
                      <a:pos x="connsiteX1" y="connsiteY1"/>
                    </a:cxn>
                    <a:cxn ang="0">
                      <a:pos x="connsiteX2" y="connsiteY2"/>
                    </a:cxn>
                    <a:cxn ang="0">
                      <a:pos x="connsiteX3" y="connsiteY3"/>
                    </a:cxn>
                  </a:cxnLst>
                  <a:rect l="l" t="t" r="r" b="b"/>
                  <a:pathLst>
                    <a:path w="911899" h="1850282">
                      <a:moveTo>
                        <a:pt x="0" y="0"/>
                      </a:moveTo>
                      <a:lnTo>
                        <a:pt x="911899" y="0"/>
                      </a:lnTo>
                      <a:lnTo>
                        <a:pt x="911899" y="1850282"/>
                      </a:lnTo>
                      <a:lnTo>
                        <a:pt x="0" y="1850282"/>
                      </a:lnTo>
                      <a:close/>
                    </a:path>
                  </a:pathLst>
                </a:custGeom>
                <a:solidFill>
                  <a:srgbClr val="766945"/>
                </a:solidFill>
                <a:ln w="7653" cap="flat">
                  <a:noFill/>
                  <a:prstDash val="solid"/>
                  <a:miter/>
                </a:ln>
              </p:spPr>
              <p:txBody>
                <a:bodyPr rtlCol="0" anchor="ctr"/>
                <a:lstStyle/>
                <a:p>
                  <a:endParaRPr lang="zh-CN" altLang="en-US"/>
                </a:p>
              </p:txBody>
            </p:sp>
            <p:sp>
              <p:nvSpPr>
                <p:cNvPr id="735" name="任意多边形: 形状 734">
                  <a:extLst>
                    <a:ext uri="{FF2B5EF4-FFF2-40B4-BE49-F238E27FC236}">
                      <a16:creationId xmlns:a16="http://schemas.microsoft.com/office/drawing/2014/main" id="{4037F85F-FC97-39BC-5636-AF8F88F9991A}"/>
                    </a:ext>
                  </a:extLst>
                </p:cNvPr>
                <p:cNvSpPr/>
                <p:nvPr/>
              </p:nvSpPr>
              <p:spPr>
                <a:xfrm>
                  <a:off x="5914461" y="2789812"/>
                  <a:ext cx="3481859" cy="2145344"/>
                </a:xfrm>
                <a:custGeom>
                  <a:avLst/>
                  <a:gdLst>
                    <a:gd name="connsiteX0" fmla="*/ 3334699 w 3481859"/>
                    <a:gd name="connsiteY0" fmla="*/ -103 h 2145344"/>
                    <a:gd name="connsiteX1" fmla="*/ 366854 w 3481859"/>
                    <a:gd name="connsiteY1" fmla="*/ -103 h 2145344"/>
                    <a:gd name="connsiteX2" fmla="*/ 221428 w 3481859"/>
                    <a:gd name="connsiteY2" fmla="*/ 129250 h 2145344"/>
                    <a:gd name="connsiteX3" fmla="*/ 226 w 3481859"/>
                    <a:gd name="connsiteY3" fmla="*/ 1980987 h 2145344"/>
                    <a:gd name="connsiteX4" fmla="*/ 128508 w 3481859"/>
                    <a:gd name="connsiteY4" fmla="*/ 2144201 h 2145344"/>
                    <a:gd name="connsiteX5" fmla="*/ 145653 w 3481859"/>
                    <a:gd name="connsiteY5" fmla="*/ 2145242 h 2145344"/>
                    <a:gd name="connsiteX6" fmla="*/ 3113422 w 3481859"/>
                    <a:gd name="connsiteY6" fmla="*/ 2145242 h 2145344"/>
                    <a:gd name="connsiteX7" fmla="*/ 3258848 w 3481859"/>
                    <a:gd name="connsiteY7" fmla="*/ 2015813 h 2145344"/>
                    <a:gd name="connsiteX8" fmla="*/ 3479973 w 3481859"/>
                    <a:gd name="connsiteY8" fmla="*/ 164076 h 2145344"/>
                    <a:gd name="connsiteX9" fmla="*/ 3351768 w 3481859"/>
                    <a:gd name="connsiteY9" fmla="*/ 938 h 2145344"/>
                    <a:gd name="connsiteX10" fmla="*/ 3334699 w 3481859"/>
                    <a:gd name="connsiteY10" fmla="*/ -103 h 2145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1859" h="2145344">
                      <a:moveTo>
                        <a:pt x="3334699" y="-103"/>
                      </a:moveTo>
                      <a:lnTo>
                        <a:pt x="366854" y="-103"/>
                      </a:lnTo>
                      <a:cubicBezTo>
                        <a:pt x="292686" y="66"/>
                        <a:pt x="230230" y="55580"/>
                        <a:pt x="221428" y="129250"/>
                      </a:cubicBezTo>
                      <a:lnTo>
                        <a:pt x="226" y="1980987"/>
                      </a:lnTo>
                      <a:cubicBezTo>
                        <a:pt x="-9418" y="2061492"/>
                        <a:pt x="48064" y="2134565"/>
                        <a:pt x="128508" y="2144201"/>
                      </a:cubicBezTo>
                      <a:cubicBezTo>
                        <a:pt x="134248" y="2144882"/>
                        <a:pt x="139912" y="2145227"/>
                        <a:pt x="145653" y="2145242"/>
                      </a:cubicBezTo>
                      <a:lnTo>
                        <a:pt x="3113422" y="2145242"/>
                      </a:lnTo>
                      <a:cubicBezTo>
                        <a:pt x="3187666" y="2145066"/>
                        <a:pt x="3250046" y="2089513"/>
                        <a:pt x="3258848" y="2015813"/>
                      </a:cubicBezTo>
                      <a:lnTo>
                        <a:pt x="3479973" y="164076"/>
                      </a:lnTo>
                      <a:cubicBezTo>
                        <a:pt x="3489617" y="83617"/>
                        <a:pt x="3432212" y="10575"/>
                        <a:pt x="3351768" y="938"/>
                      </a:cubicBezTo>
                      <a:cubicBezTo>
                        <a:pt x="3346104" y="265"/>
                        <a:pt x="3340363" y="-87"/>
                        <a:pt x="3334699" y="-103"/>
                      </a:cubicBezTo>
                      <a:close/>
                    </a:path>
                  </a:pathLst>
                </a:custGeom>
                <a:solidFill>
                  <a:schemeClr val="accent1"/>
                </a:solidFill>
                <a:ln w="7653" cap="flat">
                  <a:noFill/>
                  <a:prstDash val="solid"/>
                  <a:miter/>
                </a:ln>
              </p:spPr>
              <p:txBody>
                <a:bodyPr rtlCol="0" anchor="ctr"/>
                <a:lstStyle/>
                <a:p>
                  <a:endParaRPr lang="zh-CN" altLang="en-US"/>
                </a:p>
              </p:txBody>
            </p:sp>
            <p:sp>
              <p:nvSpPr>
                <p:cNvPr id="736" name="任意多边形: 形状 735">
                  <a:extLst>
                    <a:ext uri="{FF2B5EF4-FFF2-40B4-BE49-F238E27FC236}">
                      <a16:creationId xmlns:a16="http://schemas.microsoft.com/office/drawing/2014/main" id="{51470494-4E74-E558-2C4F-DA10076D2D0D}"/>
                    </a:ext>
                  </a:extLst>
                </p:cNvPr>
                <p:cNvSpPr/>
                <p:nvPr/>
              </p:nvSpPr>
              <p:spPr>
                <a:xfrm>
                  <a:off x="5993833" y="2789812"/>
                  <a:ext cx="3482242" cy="2145344"/>
                </a:xfrm>
                <a:custGeom>
                  <a:avLst/>
                  <a:gdLst>
                    <a:gd name="connsiteX0" fmla="*/ 3334623 w 3482242"/>
                    <a:gd name="connsiteY0" fmla="*/ -103 h 2145344"/>
                    <a:gd name="connsiteX1" fmla="*/ 366854 w 3482242"/>
                    <a:gd name="connsiteY1" fmla="*/ -103 h 2145344"/>
                    <a:gd name="connsiteX2" fmla="*/ 221428 w 3482242"/>
                    <a:gd name="connsiteY2" fmla="*/ 129250 h 2145344"/>
                    <a:gd name="connsiteX3" fmla="*/ 226 w 3482242"/>
                    <a:gd name="connsiteY3" fmla="*/ 1980987 h 2145344"/>
                    <a:gd name="connsiteX4" fmla="*/ 128508 w 3482242"/>
                    <a:gd name="connsiteY4" fmla="*/ 2144201 h 2145344"/>
                    <a:gd name="connsiteX5" fmla="*/ 145653 w 3482242"/>
                    <a:gd name="connsiteY5" fmla="*/ 2145242 h 2145344"/>
                    <a:gd name="connsiteX6" fmla="*/ 3113422 w 3482242"/>
                    <a:gd name="connsiteY6" fmla="*/ 2145242 h 2145344"/>
                    <a:gd name="connsiteX7" fmla="*/ 3259231 w 3482242"/>
                    <a:gd name="connsiteY7" fmla="*/ 2015813 h 2145344"/>
                    <a:gd name="connsiteX8" fmla="*/ 3480356 w 3482242"/>
                    <a:gd name="connsiteY8" fmla="*/ 164076 h 2145344"/>
                    <a:gd name="connsiteX9" fmla="*/ 3352151 w 3482242"/>
                    <a:gd name="connsiteY9" fmla="*/ 938 h 2145344"/>
                    <a:gd name="connsiteX10" fmla="*/ 3334623 w 3482242"/>
                    <a:gd name="connsiteY10" fmla="*/ -103 h 2145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2242" h="2145344">
                      <a:moveTo>
                        <a:pt x="3334623" y="-103"/>
                      </a:moveTo>
                      <a:lnTo>
                        <a:pt x="366854" y="-103"/>
                      </a:lnTo>
                      <a:cubicBezTo>
                        <a:pt x="292687" y="66"/>
                        <a:pt x="230230" y="55580"/>
                        <a:pt x="221428" y="129250"/>
                      </a:cubicBezTo>
                      <a:lnTo>
                        <a:pt x="226" y="1980987"/>
                      </a:lnTo>
                      <a:cubicBezTo>
                        <a:pt x="-9418" y="2061492"/>
                        <a:pt x="48064" y="2134565"/>
                        <a:pt x="128508" y="2144201"/>
                      </a:cubicBezTo>
                      <a:cubicBezTo>
                        <a:pt x="134248" y="2144882"/>
                        <a:pt x="139912" y="2145227"/>
                        <a:pt x="145653" y="2145242"/>
                      </a:cubicBezTo>
                      <a:lnTo>
                        <a:pt x="3113422" y="2145242"/>
                      </a:lnTo>
                      <a:cubicBezTo>
                        <a:pt x="3187743" y="2145227"/>
                        <a:pt x="3250429" y="2089643"/>
                        <a:pt x="3259231" y="2015813"/>
                      </a:cubicBezTo>
                      <a:lnTo>
                        <a:pt x="3480356" y="164076"/>
                      </a:lnTo>
                      <a:cubicBezTo>
                        <a:pt x="3490000" y="83617"/>
                        <a:pt x="3432595" y="10575"/>
                        <a:pt x="3352151" y="938"/>
                      </a:cubicBezTo>
                      <a:cubicBezTo>
                        <a:pt x="3346334" y="242"/>
                        <a:pt x="3340440" y="-103"/>
                        <a:pt x="3334623" y="-103"/>
                      </a:cubicBezTo>
                      <a:close/>
                    </a:path>
                  </a:pathLst>
                </a:custGeom>
                <a:solidFill>
                  <a:schemeClr val="accent3"/>
                </a:solidFill>
                <a:ln w="7653" cap="flat">
                  <a:noFill/>
                  <a:prstDash val="solid"/>
                  <a:miter/>
                </a:ln>
              </p:spPr>
              <p:txBody>
                <a:bodyPr rtlCol="0" anchor="ctr"/>
                <a:lstStyle/>
                <a:p>
                  <a:endParaRPr lang="zh-CN" altLang="en-US"/>
                </a:p>
              </p:txBody>
            </p:sp>
            <p:sp>
              <p:nvSpPr>
                <p:cNvPr id="737" name="任意多边形: 形状 736">
                  <a:extLst>
                    <a:ext uri="{FF2B5EF4-FFF2-40B4-BE49-F238E27FC236}">
                      <a16:creationId xmlns:a16="http://schemas.microsoft.com/office/drawing/2014/main" id="{FDD83406-C0E2-7F2A-59C8-ED09955C93E8}"/>
                    </a:ext>
                  </a:extLst>
                </p:cNvPr>
                <p:cNvSpPr/>
                <p:nvPr/>
              </p:nvSpPr>
              <p:spPr>
                <a:xfrm>
                  <a:off x="8014555" y="4294439"/>
                  <a:ext cx="1088094" cy="640794"/>
                </a:xfrm>
                <a:custGeom>
                  <a:avLst/>
                  <a:gdLst>
                    <a:gd name="connsiteX0" fmla="*/ 0 w 1088094"/>
                    <a:gd name="connsiteY0" fmla="*/ 0 h 640794"/>
                    <a:gd name="connsiteX1" fmla="*/ 53655 w 1088094"/>
                    <a:gd name="connsiteY1" fmla="*/ 640794 h 640794"/>
                    <a:gd name="connsiteX2" fmla="*/ 1088095 w 1088094"/>
                    <a:gd name="connsiteY2" fmla="*/ 639111 h 640794"/>
                    <a:gd name="connsiteX3" fmla="*/ 0 w 1088094"/>
                    <a:gd name="connsiteY3" fmla="*/ 0 h 640794"/>
                  </a:gdLst>
                  <a:ahLst/>
                  <a:cxnLst>
                    <a:cxn ang="0">
                      <a:pos x="connsiteX0" y="connsiteY0"/>
                    </a:cxn>
                    <a:cxn ang="0">
                      <a:pos x="connsiteX1" y="connsiteY1"/>
                    </a:cxn>
                    <a:cxn ang="0">
                      <a:pos x="connsiteX2" y="connsiteY2"/>
                    </a:cxn>
                    <a:cxn ang="0">
                      <a:pos x="connsiteX3" y="connsiteY3"/>
                    </a:cxn>
                  </a:cxnLst>
                  <a:rect l="l" t="t" r="r" b="b"/>
                  <a:pathLst>
                    <a:path w="1088094" h="640794">
                      <a:moveTo>
                        <a:pt x="0" y="0"/>
                      </a:moveTo>
                      <a:lnTo>
                        <a:pt x="53655" y="640794"/>
                      </a:lnTo>
                      <a:lnTo>
                        <a:pt x="1088095" y="639111"/>
                      </a:lnTo>
                      <a:lnTo>
                        <a:pt x="0" y="0"/>
                      </a:lnTo>
                      <a:close/>
                    </a:path>
                  </a:pathLst>
                </a:custGeom>
                <a:solidFill>
                  <a:schemeClr val="accent1"/>
                </a:solidFill>
                <a:ln w="7653" cap="flat">
                  <a:noFill/>
                  <a:prstDash val="solid"/>
                  <a:miter/>
                </a:ln>
              </p:spPr>
              <p:txBody>
                <a:bodyPr rtlCol="0" anchor="ctr"/>
                <a:lstStyle/>
                <a:p>
                  <a:endParaRPr lang="zh-CN" altLang="en-US"/>
                </a:p>
              </p:txBody>
            </p:sp>
            <p:sp>
              <p:nvSpPr>
                <p:cNvPr id="738" name="任意多边形: 形状 737">
                  <a:extLst>
                    <a:ext uri="{FF2B5EF4-FFF2-40B4-BE49-F238E27FC236}">
                      <a16:creationId xmlns:a16="http://schemas.microsoft.com/office/drawing/2014/main" id="{2FD23E7D-5FE1-BE02-348E-ABC6809CCFA3}"/>
                    </a:ext>
                  </a:extLst>
                </p:cNvPr>
                <p:cNvSpPr/>
                <p:nvPr/>
              </p:nvSpPr>
              <p:spPr>
                <a:xfrm>
                  <a:off x="5991827" y="4822567"/>
                  <a:ext cx="3264668" cy="15308"/>
                </a:xfrm>
                <a:custGeom>
                  <a:avLst/>
                  <a:gdLst>
                    <a:gd name="connsiteX0" fmla="*/ 3256185 w 3264668"/>
                    <a:gd name="connsiteY0" fmla="*/ 15206 h 15308"/>
                    <a:gd name="connsiteX1" fmla="*/ 6824 w 3264668"/>
                    <a:gd name="connsiteY1" fmla="*/ 15206 h 15308"/>
                    <a:gd name="connsiteX2" fmla="*/ -830 w 3264668"/>
                    <a:gd name="connsiteY2" fmla="*/ 7552 h 15308"/>
                    <a:gd name="connsiteX3" fmla="*/ 6824 w 3264668"/>
                    <a:gd name="connsiteY3" fmla="*/ -103 h 15308"/>
                    <a:gd name="connsiteX4" fmla="*/ 3256185 w 3264668"/>
                    <a:gd name="connsiteY4" fmla="*/ -103 h 15308"/>
                    <a:gd name="connsiteX5" fmla="*/ 3263839 w 3264668"/>
                    <a:gd name="connsiteY5" fmla="*/ 7552 h 15308"/>
                    <a:gd name="connsiteX6" fmla="*/ 3256185 w 3264668"/>
                    <a:gd name="connsiteY6" fmla="*/ 15206 h 1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4668" h="15308">
                      <a:moveTo>
                        <a:pt x="3256185" y="15206"/>
                      </a:moveTo>
                      <a:lnTo>
                        <a:pt x="6824" y="15206"/>
                      </a:lnTo>
                      <a:cubicBezTo>
                        <a:pt x="2615" y="15206"/>
                        <a:pt x="-830" y="11777"/>
                        <a:pt x="-830" y="7552"/>
                      </a:cubicBezTo>
                      <a:cubicBezTo>
                        <a:pt x="-830" y="3326"/>
                        <a:pt x="2615" y="-103"/>
                        <a:pt x="6824" y="-103"/>
                      </a:cubicBezTo>
                      <a:lnTo>
                        <a:pt x="3256185" y="-103"/>
                      </a:lnTo>
                      <a:cubicBezTo>
                        <a:pt x="3260395" y="-103"/>
                        <a:pt x="3263839" y="3326"/>
                        <a:pt x="3263839" y="7552"/>
                      </a:cubicBezTo>
                      <a:cubicBezTo>
                        <a:pt x="3263839" y="11777"/>
                        <a:pt x="3260395" y="15206"/>
                        <a:pt x="3256185" y="15206"/>
                      </a:cubicBezTo>
                      <a:close/>
                    </a:path>
                  </a:pathLst>
                </a:custGeom>
                <a:solidFill>
                  <a:schemeClr val="accent1"/>
                </a:solidFill>
                <a:ln w="7653" cap="flat">
                  <a:noFill/>
                  <a:prstDash val="solid"/>
                  <a:miter/>
                </a:ln>
              </p:spPr>
              <p:txBody>
                <a:bodyPr rtlCol="0" anchor="ctr"/>
                <a:lstStyle/>
                <a:p>
                  <a:endParaRPr lang="zh-CN" altLang="en-US"/>
                </a:p>
              </p:txBody>
            </p:sp>
            <p:sp>
              <p:nvSpPr>
                <p:cNvPr id="739" name="任意多边形: 形状 738">
                  <a:extLst>
                    <a:ext uri="{FF2B5EF4-FFF2-40B4-BE49-F238E27FC236}">
                      <a16:creationId xmlns:a16="http://schemas.microsoft.com/office/drawing/2014/main" id="{1A6E7370-0FFD-F1DC-8CF1-403E7CE8FA5F}"/>
                    </a:ext>
                  </a:extLst>
                </p:cNvPr>
                <p:cNvSpPr/>
                <p:nvPr/>
              </p:nvSpPr>
              <p:spPr>
                <a:xfrm>
                  <a:off x="7273952" y="4294516"/>
                  <a:ext cx="1153614" cy="1416222"/>
                </a:xfrm>
                <a:custGeom>
                  <a:avLst/>
                  <a:gdLst>
                    <a:gd name="connsiteX0" fmla="*/ 1152784 w 1153614"/>
                    <a:gd name="connsiteY0" fmla="*/ 1416120 h 1416222"/>
                    <a:gd name="connsiteX1" fmla="*/ 861932 w 1153614"/>
                    <a:gd name="connsiteY1" fmla="*/ 88913 h 1416222"/>
                    <a:gd name="connsiteX2" fmla="*/ 819375 w 1153614"/>
                    <a:gd name="connsiteY2" fmla="*/ 1887 h 1416222"/>
                    <a:gd name="connsiteX3" fmla="*/ 819375 w 1153614"/>
                    <a:gd name="connsiteY3" fmla="*/ -103 h 1416222"/>
                    <a:gd name="connsiteX4" fmla="*/ -830 w 1153614"/>
                    <a:gd name="connsiteY4" fmla="*/ -103 h 1416222"/>
                    <a:gd name="connsiteX5" fmla="*/ -830 w 1153614"/>
                    <a:gd name="connsiteY5" fmla="*/ 216276 h 1416222"/>
                    <a:gd name="connsiteX6" fmla="*/ 43487 w 1153614"/>
                    <a:gd name="connsiteY6" fmla="*/ 216276 h 1416222"/>
                    <a:gd name="connsiteX7" fmla="*/ 315358 w 1153614"/>
                    <a:gd name="connsiteY7" fmla="*/ 1416120 h 141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3614" h="1416222">
                      <a:moveTo>
                        <a:pt x="1152784" y="1416120"/>
                      </a:moveTo>
                      <a:lnTo>
                        <a:pt x="861932" y="88913"/>
                      </a:lnTo>
                      <a:cubicBezTo>
                        <a:pt x="858028" y="45056"/>
                        <a:pt x="841036" y="10383"/>
                        <a:pt x="819375" y="1887"/>
                      </a:cubicBezTo>
                      <a:lnTo>
                        <a:pt x="819375" y="-103"/>
                      </a:lnTo>
                      <a:lnTo>
                        <a:pt x="-830" y="-103"/>
                      </a:lnTo>
                      <a:lnTo>
                        <a:pt x="-830" y="216276"/>
                      </a:lnTo>
                      <a:lnTo>
                        <a:pt x="43487" y="216276"/>
                      </a:lnTo>
                      <a:lnTo>
                        <a:pt x="315358" y="1416120"/>
                      </a:lnTo>
                      <a:close/>
                    </a:path>
                  </a:pathLst>
                </a:custGeom>
                <a:solidFill>
                  <a:schemeClr val="accent3"/>
                </a:solidFill>
                <a:ln w="7653" cap="flat">
                  <a:noFill/>
                  <a:prstDash val="solid"/>
                  <a:miter/>
                </a:ln>
              </p:spPr>
              <p:txBody>
                <a:bodyPr rtlCol="0" anchor="ctr"/>
                <a:lstStyle/>
                <a:p>
                  <a:endParaRPr lang="zh-CN" altLang="en-US"/>
                </a:p>
              </p:txBody>
            </p:sp>
            <p:sp>
              <p:nvSpPr>
                <p:cNvPr id="740" name="任意多边形: 形状 739">
                  <a:extLst>
                    <a:ext uri="{FF2B5EF4-FFF2-40B4-BE49-F238E27FC236}">
                      <a16:creationId xmlns:a16="http://schemas.microsoft.com/office/drawing/2014/main" id="{8BF60737-ABE4-A6DB-DFC8-FF6AED35F9CB}"/>
                    </a:ext>
                  </a:extLst>
                </p:cNvPr>
                <p:cNvSpPr/>
                <p:nvPr/>
              </p:nvSpPr>
              <p:spPr>
                <a:xfrm>
                  <a:off x="7245709" y="4370138"/>
                  <a:ext cx="368617" cy="1340600"/>
                </a:xfrm>
                <a:custGeom>
                  <a:avLst/>
                  <a:gdLst>
                    <a:gd name="connsiteX0" fmla="*/ 301032 w 368617"/>
                    <a:gd name="connsiteY0" fmla="*/ 1340524 h 1340600"/>
                    <a:gd name="connsiteX1" fmla="*/ 0 w 368617"/>
                    <a:gd name="connsiteY1" fmla="*/ 11787 h 1340600"/>
                    <a:gd name="connsiteX2" fmla="*/ 70264 w 368617"/>
                    <a:gd name="connsiteY2" fmla="*/ 0 h 1340600"/>
                    <a:gd name="connsiteX3" fmla="*/ 368617 w 368617"/>
                    <a:gd name="connsiteY3" fmla="*/ 1340601 h 1340600"/>
                    <a:gd name="connsiteX4" fmla="*/ 301032 w 368617"/>
                    <a:gd name="connsiteY4" fmla="*/ 1340524 h 134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617" h="1340600">
                      <a:moveTo>
                        <a:pt x="301032" y="1340524"/>
                      </a:moveTo>
                      <a:lnTo>
                        <a:pt x="0" y="11787"/>
                      </a:lnTo>
                      <a:lnTo>
                        <a:pt x="70264" y="0"/>
                      </a:lnTo>
                      <a:lnTo>
                        <a:pt x="368617" y="1340601"/>
                      </a:lnTo>
                      <a:lnTo>
                        <a:pt x="301032" y="1340524"/>
                      </a:lnTo>
                      <a:close/>
                    </a:path>
                  </a:pathLst>
                </a:custGeom>
                <a:solidFill>
                  <a:schemeClr val="accent1"/>
                </a:solidFill>
                <a:ln w="7653" cap="flat">
                  <a:noFill/>
                  <a:prstDash val="solid"/>
                  <a:miter/>
                </a:ln>
              </p:spPr>
              <p:txBody>
                <a:bodyPr rtlCol="0" anchor="ctr"/>
                <a:lstStyle/>
                <a:p>
                  <a:endParaRPr lang="zh-CN" altLang="en-US"/>
                </a:p>
              </p:txBody>
            </p:sp>
            <p:sp>
              <p:nvSpPr>
                <p:cNvPr id="741" name="任意多边形: 形状 740">
                  <a:extLst>
                    <a:ext uri="{FF2B5EF4-FFF2-40B4-BE49-F238E27FC236}">
                      <a16:creationId xmlns:a16="http://schemas.microsoft.com/office/drawing/2014/main" id="{BBF38436-4592-20E7-11FA-CA4CFC4601E3}"/>
                    </a:ext>
                  </a:extLst>
                </p:cNvPr>
                <p:cNvSpPr/>
                <p:nvPr/>
              </p:nvSpPr>
              <p:spPr>
                <a:xfrm>
                  <a:off x="7733221" y="4610535"/>
                  <a:ext cx="213749" cy="360136"/>
                </a:xfrm>
                <a:custGeom>
                  <a:avLst/>
                  <a:gdLst>
                    <a:gd name="connsiteX0" fmla="*/ 127654 w 213749"/>
                    <a:gd name="connsiteY0" fmla="*/ 360034 h 360136"/>
                    <a:gd name="connsiteX1" fmla="*/ 212920 w 213749"/>
                    <a:gd name="connsiteY1" fmla="*/ 274730 h 360136"/>
                    <a:gd name="connsiteX2" fmla="*/ 210777 w 213749"/>
                    <a:gd name="connsiteY2" fmla="*/ 255940 h 360136"/>
                    <a:gd name="connsiteX3" fmla="*/ 167378 w 213749"/>
                    <a:gd name="connsiteY3" fmla="*/ 65967 h 360136"/>
                    <a:gd name="connsiteX4" fmla="*/ 65197 w 213749"/>
                    <a:gd name="connsiteY4" fmla="*/ 2094 h 360136"/>
                    <a:gd name="connsiteX5" fmla="*/ 1363 w 213749"/>
                    <a:gd name="connsiteY5" fmla="*/ 104237 h 360136"/>
                    <a:gd name="connsiteX6" fmla="*/ 44685 w 213749"/>
                    <a:gd name="connsiteY6" fmla="*/ 294210 h 360136"/>
                    <a:gd name="connsiteX7" fmla="*/ 127654 w 213749"/>
                    <a:gd name="connsiteY7" fmla="*/ 360034 h 36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749" h="360136">
                      <a:moveTo>
                        <a:pt x="127654" y="360034"/>
                      </a:moveTo>
                      <a:cubicBezTo>
                        <a:pt x="174726" y="360011"/>
                        <a:pt x="212920" y="321818"/>
                        <a:pt x="212920" y="274730"/>
                      </a:cubicBezTo>
                      <a:cubicBezTo>
                        <a:pt x="212843" y="268408"/>
                        <a:pt x="212155" y="262108"/>
                        <a:pt x="210777" y="255940"/>
                      </a:cubicBezTo>
                      <a:lnTo>
                        <a:pt x="167378" y="65967"/>
                      </a:lnTo>
                      <a:cubicBezTo>
                        <a:pt x="156816" y="20127"/>
                        <a:pt x="111044" y="-8476"/>
                        <a:pt x="65197" y="2094"/>
                      </a:cubicBezTo>
                      <a:cubicBezTo>
                        <a:pt x="19426" y="12664"/>
                        <a:pt x="-9200" y="58397"/>
                        <a:pt x="1363" y="104237"/>
                      </a:cubicBezTo>
                      <a:lnTo>
                        <a:pt x="44685" y="294210"/>
                      </a:lnTo>
                      <a:cubicBezTo>
                        <a:pt x="53716" y="332763"/>
                        <a:pt x="88082" y="360042"/>
                        <a:pt x="127654" y="360034"/>
                      </a:cubicBezTo>
                      <a:close/>
                    </a:path>
                  </a:pathLst>
                </a:custGeom>
                <a:solidFill>
                  <a:schemeClr val="accent1"/>
                </a:solidFill>
                <a:ln w="7653" cap="flat">
                  <a:noFill/>
                  <a:prstDash val="solid"/>
                  <a:miter/>
                </a:ln>
              </p:spPr>
              <p:txBody>
                <a:bodyPr rtlCol="0" anchor="ctr"/>
                <a:lstStyle/>
                <a:p>
                  <a:endParaRPr lang="zh-CN" altLang="en-US"/>
                </a:p>
              </p:txBody>
            </p:sp>
            <p:sp>
              <p:nvSpPr>
                <p:cNvPr id="742" name="任意多边形: 形状 741">
                  <a:extLst>
                    <a:ext uri="{FF2B5EF4-FFF2-40B4-BE49-F238E27FC236}">
                      <a16:creationId xmlns:a16="http://schemas.microsoft.com/office/drawing/2014/main" id="{5BD2D3FA-AC56-5582-539D-3E3B736CFEE5}"/>
                    </a:ext>
                  </a:extLst>
                </p:cNvPr>
                <p:cNvSpPr/>
                <p:nvPr/>
              </p:nvSpPr>
              <p:spPr>
                <a:xfrm>
                  <a:off x="7736255" y="4610374"/>
                  <a:ext cx="210523" cy="340856"/>
                </a:xfrm>
                <a:custGeom>
                  <a:avLst/>
                  <a:gdLst>
                    <a:gd name="connsiteX0" fmla="*/ 179652 w 210523"/>
                    <a:gd name="connsiteY0" fmla="*/ 298657 h 340856"/>
                    <a:gd name="connsiteX1" fmla="*/ 136331 w 210523"/>
                    <a:gd name="connsiteY1" fmla="*/ 108685 h 340856"/>
                    <a:gd name="connsiteX2" fmla="*/ 34302 w 210523"/>
                    <a:gd name="connsiteY2" fmla="*/ 44666 h 340856"/>
                    <a:gd name="connsiteX3" fmla="*/ -830 w 210523"/>
                    <a:gd name="connsiteY3" fmla="*/ 61919 h 340856"/>
                    <a:gd name="connsiteX4" fmla="*/ 104336 w 210523"/>
                    <a:gd name="connsiteY4" fmla="*/ 3136 h 340856"/>
                    <a:gd name="connsiteX5" fmla="*/ 164191 w 210523"/>
                    <a:gd name="connsiteY5" fmla="*/ 66128 h 340856"/>
                    <a:gd name="connsiteX6" fmla="*/ 207589 w 210523"/>
                    <a:gd name="connsiteY6" fmla="*/ 256101 h 340856"/>
                    <a:gd name="connsiteX7" fmla="*/ 178581 w 210523"/>
                    <a:gd name="connsiteY7" fmla="*/ 340754 h 340856"/>
                    <a:gd name="connsiteX8" fmla="*/ 179652 w 210523"/>
                    <a:gd name="connsiteY8" fmla="*/ 298657 h 34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523" h="340856">
                      <a:moveTo>
                        <a:pt x="179652" y="298657"/>
                      </a:moveTo>
                      <a:lnTo>
                        <a:pt x="136331" y="108685"/>
                      </a:lnTo>
                      <a:cubicBezTo>
                        <a:pt x="125845" y="62822"/>
                        <a:pt x="80149" y="34165"/>
                        <a:pt x="34302" y="44666"/>
                      </a:cubicBezTo>
                      <a:cubicBezTo>
                        <a:pt x="21367" y="47621"/>
                        <a:pt x="9350" y="53522"/>
                        <a:pt x="-830" y="61919"/>
                      </a:cubicBezTo>
                      <a:cubicBezTo>
                        <a:pt x="11953" y="16645"/>
                        <a:pt x="59025" y="-9670"/>
                        <a:pt x="104336" y="3136"/>
                      </a:cubicBezTo>
                      <a:cubicBezTo>
                        <a:pt x="134264" y="11616"/>
                        <a:pt x="157226" y="35765"/>
                        <a:pt x="164191" y="66128"/>
                      </a:cubicBezTo>
                      <a:lnTo>
                        <a:pt x="207589" y="256101"/>
                      </a:lnTo>
                      <a:cubicBezTo>
                        <a:pt x="214708" y="287536"/>
                        <a:pt x="203456" y="320295"/>
                        <a:pt x="178581" y="340754"/>
                      </a:cubicBezTo>
                      <a:cubicBezTo>
                        <a:pt x="182484" y="327031"/>
                        <a:pt x="182867" y="312557"/>
                        <a:pt x="179652" y="298657"/>
                      </a:cubicBezTo>
                      <a:close/>
                    </a:path>
                  </a:pathLst>
                </a:custGeom>
                <a:solidFill>
                  <a:srgbClr val="FFFFFF"/>
                </a:solidFill>
                <a:ln w="7653" cap="flat">
                  <a:noFill/>
                  <a:prstDash val="solid"/>
                  <a:miter/>
                </a:ln>
              </p:spPr>
              <p:txBody>
                <a:bodyPr rtlCol="0" anchor="ctr"/>
                <a:lstStyle/>
                <a:p>
                  <a:endParaRPr lang="zh-CN" altLang="en-US"/>
                </a:p>
              </p:txBody>
            </p:sp>
            <p:sp>
              <p:nvSpPr>
                <p:cNvPr id="743" name="任意多边形: 形状 742">
                  <a:extLst>
                    <a:ext uri="{FF2B5EF4-FFF2-40B4-BE49-F238E27FC236}">
                      <a16:creationId xmlns:a16="http://schemas.microsoft.com/office/drawing/2014/main" id="{00297B7D-4A1D-D71A-74A9-2AEF931DD3A6}"/>
                    </a:ext>
                  </a:extLst>
                </p:cNvPr>
                <p:cNvSpPr/>
                <p:nvPr/>
              </p:nvSpPr>
              <p:spPr>
                <a:xfrm>
                  <a:off x="7165112" y="4294439"/>
                  <a:ext cx="158285" cy="255338"/>
                </a:xfrm>
                <a:custGeom>
                  <a:avLst/>
                  <a:gdLst>
                    <a:gd name="connsiteX0" fmla="*/ 158285 w 158285"/>
                    <a:gd name="connsiteY0" fmla="*/ 127669 h 255338"/>
                    <a:gd name="connsiteX1" fmla="*/ 79142 w 158285"/>
                    <a:gd name="connsiteY1" fmla="*/ 255338 h 255338"/>
                    <a:gd name="connsiteX2" fmla="*/ -1 w 158285"/>
                    <a:gd name="connsiteY2" fmla="*/ 127669 h 255338"/>
                    <a:gd name="connsiteX3" fmla="*/ 79142 w 158285"/>
                    <a:gd name="connsiteY3" fmla="*/ 0 h 255338"/>
                    <a:gd name="connsiteX4" fmla="*/ 158285 w 158285"/>
                    <a:gd name="connsiteY4" fmla="*/ 127669 h 255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85" h="255338">
                      <a:moveTo>
                        <a:pt x="158285" y="127669"/>
                      </a:moveTo>
                      <a:cubicBezTo>
                        <a:pt x="158285" y="198179"/>
                        <a:pt x="122852" y="255338"/>
                        <a:pt x="79142" y="255338"/>
                      </a:cubicBezTo>
                      <a:cubicBezTo>
                        <a:pt x="35433" y="255338"/>
                        <a:pt x="-1" y="198179"/>
                        <a:pt x="-1" y="127669"/>
                      </a:cubicBezTo>
                      <a:cubicBezTo>
                        <a:pt x="-1" y="57159"/>
                        <a:pt x="35433" y="0"/>
                        <a:pt x="79142" y="0"/>
                      </a:cubicBezTo>
                      <a:cubicBezTo>
                        <a:pt x="122852" y="0"/>
                        <a:pt x="158285" y="57159"/>
                        <a:pt x="158285" y="127669"/>
                      </a:cubicBezTo>
                      <a:close/>
                    </a:path>
                  </a:pathLst>
                </a:custGeom>
                <a:solidFill>
                  <a:schemeClr val="accent1"/>
                </a:solidFill>
                <a:ln w="7653" cap="flat">
                  <a:noFill/>
                  <a:prstDash val="solid"/>
                  <a:miter/>
                </a:ln>
              </p:spPr>
              <p:txBody>
                <a:bodyPr rtlCol="0" anchor="ctr"/>
                <a:lstStyle/>
                <a:p>
                  <a:endParaRPr lang="zh-CN" altLang="en-US"/>
                </a:p>
              </p:txBody>
            </p:sp>
            <p:sp>
              <p:nvSpPr>
                <p:cNvPr id="744" name="任意多边形: 形状 743">
                  <a:extLst>
                    <a:ext uri="{FF2B5EF4-FFF2-40B4-BE49-F238E27FC236}">
                      <a16:creationId xmlns:a16="http://schemas.microsoft.com/office/drawing/2014/main" id="{75B253AC-2576-8D85-9BFF-24392F833A5F}"/>
                    </a:ext>
                  </a:extLst>
                </p:cNvPr>
                <p:cNvSpPr/>
                <p:nvPr/>
              </p:nvSpPr>
              <p:spPr>
                <a:xfrm>
                  <a:off x="7165189" y="4327964"/>
                  <a:ext cx="117488" cy="189589"/>
                </a:xfrm>
                <a:custGeom>
                  <a:avLst/>
                  <a:gdLst>
                    <a:gd name="connsiteX0" fmla="*/ -830 w 117488"/>
                    <a:gd name="connsiteY0" fmla="*/ 94654 h 189589"/>
                    <a:gd name="connsiteX1" fmla="*/ 57877 w 117488"/>
                    <a:gd name="connsiteY1" fmla="*/ 189487 h 189589"/>
                    <a:gd name="connsiteX2" fmla="*/ 116659 w 117488"/>
                    <a:gd name="connsiteY2" fmla="*/ 94654 h 189589"/>
                    <a:gd name="connsiteX3" fmla="*/ 57877 w 117488"/>
                    <a:gd name="connsiteY3" fmla="*/ -103 h 189589"/>
                    <a:gd name="connsiteX4" fmla="*/ -830 w 117488"/>
                    <a:gd name="connsiteY4" fmla="*/ 94654 h 18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88" h="189589">
                      <a:moveTo>
                        <a:pt x="-830" y="94654"/>
                      </a:moveTo>
                      <a:cubicBezTo>
                        <a:pt x="-830" y="147007"/>
                        <a:pt x="25424" y="189487"/>
                        <a:pt x="57877" y="189487"/>
                      </a:cubicBezTo>
                      <a:cubicBezTo>
                        <a:pt x="90330" y="189487"/>
                        <a:pt x="116659" y="147007"/>
                        <a:pt x="116659" y="94654"/>
                      </a:cubicBezTo>
                      <a:cubicBezTo>
                        <a:pt x="116659" y="42301"/>
                        <a:pt x="90330" y="-103"/>
                        <a:pt x="57877" y="-103"/>
                      </a:cubicBezTo>
                      <a:cubicBezTo>
                        <a:pt x="25424" y="-103"/>
                        <a:pt x="-830" y="42377"/>
                        <a:pt x="-830" y="94654"/>
                      </a:cubicBezTo>
                      <a:close/>
                    </a:path>
                  </a:pathLst>
                </a:custGeom>
                <a:solidFill>
                  <a:srgbClr val="FFFFFF"/>
                </a:solidFill>
                <a:ln w="7653" cap="flat">
                  <a:noFill/>
                  <a:prstDash val="solid"/>
                  <a:miter/>
                </a:ln>
              </p:spPr>
              <p:txBody>
                <a:bodyPr rtlCol="0" anchor="ctr"/>
                <a:lstStyle/>
                <a:p>
                  <a:endParaRPr lang="zh-CN" altLang="en-US"/>
                </a:p>
              </p:txBody>
            </p:sp>
            <p:sp>
              <p:nvSpPr>
                <p:cNvPr id="745" name="任意多边形: 形状 744">
                  <a:extLst>
                    <a:ext uri="{FF2B5EF4-FFF2-40B4-BE49-F238E27FC236}">
                      <a16:creationId xmlns:a16="http://schemas.microsoft.com/office/drawing/2014/main" id="{191DDFED-F442-BA94-0BFE-514353831F34}"/>
                    </a:ext>
                  </a:extLst>
                </p:cNvPr>
                <p:cNvSpPr/>
                <p:nvPr/>
              </p:nvSpPr>
              <p:spPr>
                <a:xfrm>
                  <a:off x="7820692" y="4759693"/>
                  <a:ext cx="2470703" cy="2096010"/>
                </a:xfrm>
                <a:custGeom>
                  <a:avLst/>
                  <a:gdLst>
                    <a:gd name="connsiteX0" fmla="*/ 1328354 w 2470703"/>
                    <a:gd name="connsiteY0" fmla="*/ 2095908 h 2096010"/>
                    <a:gd name="connsiteX1" fmla="*/ 756445 w 2470703"/>
                    <a:gd name="connsiteY1" fmla="*/ 1917187 h 2096010"/>
                    <a:gd name="connsiteX2" fmla="*/ 217526 w 2470703"/>
                    <a:gd name="connsiteY2" fmla="*/ 1159439 h 2096010"/>
                    <a:gd name="connsiteX3" fmla="*/ 223726 w 2470703"/>
                    <a:gd name="connsiteY3" fmla="*/ 1150568 h 2096010"/>
                    <a:gd name="connsiteX4" fmla="*/ 232375 w 2470703"/>
                    <a:gd name="connsiteY4" fmla="*/ 1155842 h 2096010"/>
                    <a:gd name="connsiteX5" fmla="*/ 764482 w 2470703"/>
                    <a:gd name="connsiteY5" fmla="*/ 1904328 h 2096010"/>
                    <a:gd name="connsiteX6" fmla="*/ 1343739 w 2470703"/>
                    <a:gd name="connsiteY6" fmla="*/ 2080370 h 2096010"/>
                    <a:gd name="connsiteX7" fmla="*/ 2149784 w 2470703"/>
                    <a:gd name="connsiteY7" fmla="*/ 1615389 h 2096010"/>
                    <a:gd name="connsiteX8" fmla="*/ 2454795 w 2470703"/>
                    <a:gd name="connsiteY8" fmla="*/ 960588 h 2096010"/>
                    <a:gd name="connsiteX9" fmla="*/ 2135930 w 2470703"/>
                    <a:gd name="connsiteY9" fmla="*/ 971227 h 2096010"/>
                    <a:gd name="connsiteX10" fmla="*/ 910062 w 2470703"/>
                    <a:gd name="connsiteY10" fmla="*/ 904101 h 2096010"/>
                    <a:gd name="connsiteX11" fmla="*/ 347568 w 2470703"/>
                    <a:gd name="connsiteY11" fmla="*/ 614549 h 2096010"/>
                    <a:gd name="connsiteX12" fmla="*/ -613 w 2470703"/>
                    <a:gd name="connsiteY12" fmla="*/ 9423 h 2096010"/>
                    <a:gd name="connsiteX13" fmla="*/ 5051 w 2470703"/>
                    <a:gd name="connsiteY13" fmla="*/ 123 h 2096010"/>
                    <a:gd name="connsiteX14" fmla="*/ 14312 w 2470703"/>
                    <a:gd name="connsiteY14" fmla="*/ 5749 h 2096010"/>
                    <a:gd name="connsiteX15" fmla="*/ 914042 w 2470703"/>
                    <a:gd name="connsiteY15" fmla="*/ 889329 h 2096010"/>
                    <a:gd name="connsiteX16" fmla="*/ 2135087 w 2470703"/>
                    <a:gd name="connsiteY16" fmla="*/ 955919 h 2096010"/>
                    <a:gd name="connsiteX17" fmla="*/ 2460383 w 2470703"/>
                    <a:gd name="connsiteY17" fmla="*/ 945433 h 2096010"/>
                    <a:gd name="connsiteX18" fmla="*/ 2469873 w 2470703"/>
                    <a:gd name="connsiteY18" fmla="*/ 959899 h 2096010"/>
                    <a:gd name="connsiteX19" fmla="*/ 2211704 w 2470703"/>
                    <a:gd name="connsiteY19" fmla="*/ 1554080 h 2096010"/>
                    <a:gd name="connsiteX20" fmla="*/ 1344197 w 2470703"/>
                    <a:gd name="connsiteY20" fmla="*/ 2095679 h 2096010"/>
                    <a:gd name="connsiteX21" fmla="*/ 1328354 w 2470703"/>
                    <a:gd name="connsiteY21" fmla="*/ 2095908 h 209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0703" h="2096010">
                      <a:moveTo>
                        <a:pt x="1328354" y="2095908"/>
                      </a:moveTo>
                      <a:cubicBezTo>
                        <a:pt x="1195251" y="2095908"/>
                        <a:pt x="972289" y="2049984"/>
                        <a:pt x="756445" y="1917187"/>
                      </a:cubicBezTo>
                      <a:cubicBezTo>
                        <a:pt x="566243" y="1800386"/>
                        <a:pt x="318329" y="1574134"/>
                        <a:pt x="217526" y="1159439"/>
                      </a:cubicBezTo>
                      <a:cubicBezTo>
                        <a:pt x="216760" y="1155275"/>
                        <a:pt x="219592" y="1151303"/>
                        <a:pt x="223726" y="1150568"/>
                      </a:cubicBezTo>
                      <a:cubicBezTo>
                        <a:pt x="227553" y="1149894"/>
                        <a:pt x="231226" y="1152153"/>
                        <a:pt x="232375" y="1155842"/>
                      </a:cubicBezTo>
                      <a:cubicBezTo>
                        <a:pt x="331877" y="1565561"/>
                        <a:pt x="576806" y="1788982"/>
                        <a:pt x="764482" y="1904328"/>
                      </a:cubicBezTo>
                      <a:cubicBezTo>
                        <a:pt x="986449" y="2040417"/>
                        <a:pt x="1215151" y="2084274"/>
                        <a:pt x="1343739" y="2080370"/>
                      </a:cubicBezTo>
                      <a:cubicBezTo>
                        <a:pt x="1655640" y="2071186"/>
                        <a:pt x="1926898" y="1914737"/>
                        <a:pt x="2149784" y="1615389"/>
                      </a:cubicBezTo>
                      <a:cubicBezTo>
                        <a:pt x="2364554" y="1326909"/>
                        <a:pt x="2455944" y="1005670"/>
                        <a:pt x="2454795" y="960588"/>
                      </a:cubicBezTo>
                      <a:cubicBezTo>
                        <a:pt x="2372055" y="958292"/>
                        <a:pt x="2262451" y="964262"/>
                        <a:pt x="2135930" y="971227"/>
                      </a:cubicBezTo>
                      <a:cubicBezTo>
                        <a:pt x="1794024" y="990056"/>
                        <a:pt x="1325674" y="1015773"/>
                        <a:pt x="910062" y="904101"/>
                      </a:cubicBezTo>
                      <a:cubicBezTo>
                        <a:pt x="682660" y="842869"/>
                        <a:pt x="493377" y="745586"/>
                        <a:pt x="347568" y="614549"/>
                      </a:cubicBezTo>
                      <a:cubicBezTo>
                        <a:pt x="177419" y="461469"/>
                        <a:pt x="60313" y="258178"/>
                        <a:pt x="-613" y="9423"/>
                      </a:cubicBezTo>
                      <a:cubicBezTo>
                        <a:pt x="-1608" y="5305"/>
                        <a:pt x="917" y="1141"/>
                        <a:pt x="5051" y="123"/>
                      </a:cubicBezTo>
                      <a:cubicBezTo>
                        <a:pt x="9107" y="-895"/>
                        <a:pt x="13317" y="1623"/>
                        <a:pt x="14312" y="5749"/>
                      </a:cubicBezTo>
                      <a:cubicBezTo>
                        <a:pt x="127362" y="467975"/>
                        <a:pt x="421735" y="756991"/>
                        <a:pt x="914042" y="889329"/>
                      </a:cubicBezTo>
                      <a:cubicBezTo>
                        <a:pt x="1327359" y="1000312"/>
                        <a:pt x="1794254" y="974671"/>
                        <a:pt x="2135087" y="955919"/>
                      </a:cubicBezTo>
                      <a:cubicBezTo>
                        <a:pt x="2264594" y="948801"/>
                        <a:pt x="2376418" y="942677"/>
                        <a:pt x="2460383" y="945433"/>
                      </a:cubicBezTo>
                      <a:cubicBezTo>
                        <a:pt x="2463903" y="945433"/>
                        <a:pt x="2469873" y="947576"/>
                        <a:pt x="2469873" y="959899"/>
                      </a:cubicBezTo>
                      <a:cubicBezTo>
                        <a:pt x="2469873" y="1008425"/>
                        <a:pt x="2389200" y="1288562"/>
                        <a:pt x="2211704" y="1554080"/>
                      </a:cubicBezTo>
                      <a:cubicBezTo>
                        <a:pt x="2050969" y="1794263"/>
                        <a:pt x="1770374" y="2083126"/>
                        <a:pt x="1344197" y="2095679"/>
                      </a:cubicBezTo>
                      <a:cubicBezTo>
                        <a:pt x="1339069" y="2095832"/>
                        <a:pt x="1333788" y="2095908"/>
                        <a:pt x="1328354" y="2095908"/>
                      </a:cubicBezTo>
                      <a:close/>
                    </a:path>
                  </a:pathLst>
                </a:custGeom>
                <a:solidFill>
                  <a:srgbClr val="1E2B50"/>
                </a:solidFill>
                <a:ln w="7653" cap="flat">
                  <a:noFill/>
                  <a:prstDash val="solid"/>
                  <a:miter/>
                </a:ln>
              </p:spPr>
              <p:txBody>
                <a:bodyPr rtlCol="0" anchor="ctr"/>
                <a:lstStyle/>
                <a:p>
                  <a:endParaRPr lang="zh-CN" altLang="en-US"/>
                </a:p>
              </p:txBody>
            </p:sp>
            <p:sp>
              <p:nvSpPr>
                <p:cNvPr id="746" name="任意多边形: 形状 745">
                  <a:extLst>
                    <a:ext uri="{FF2B5EF4-FFF2-40B4-BE49-F238E27FC236}">
                      <a16:creationId xmlns:a16="http://schemas.microsoft.com/office/drawing/2014/main" id="{D9858680-DFD9-6341-F596-59CF320D8142}"/>
                    </a:ext>
                  </a:extLst>
                </p:cNvPr>
                <p:cNvSpPr/>
                <p:nvPr/>
              </p:nvSpPr>
              <p:spPr>
                <a:xfrm>
                  <a:off x="6309091" y="4674541"/>
                  <a:ext cx="69096" cy="91294"/>
                </a:xfrm>
                <a:custGeom>
                  <a:avLst/>
                  <a:gdLst>
                    <a:gd name="connsiteX0" fmla="*/ -680 w 69096"/>
                    <a:gd name="connsiteY0" fmla="*/ 54314 h 91294"/>
                    <a:gd name="connsiteX1" fmla="*/ 30624 w 69096"/>
                    <a:gd name="connsiteY1" fmla="*/ 90365 h 91294"/>
                    <a:gd name="connsiteX2" fmla="*/ 68129 w 69096"/>
                    <a:gd name="connsiteY2" fmla="*/ 36787 h 91294"/>
                    <a:gd name="connsiteX3" fmla="*/ 36824 w 69096"/>
                    <a:gd name="connsiteY3" fmla="*/ 736 h 91294"/>
                    <a:gd name="connsiteX4" fmla="*/ -680 w 69096"/>
                    <a:gd name="connsiteY4" fmla="*/ 54314 h 91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96" h="91294">
                      <a:moveTo>
                        <a:pt x="-680" y="54314"/>
                      </a:moveTo>
                      <a:cubicBezTo>
                        <a:pt x="-2442" y="78961"/>
                        <a:pt x="11566" y="95110"/>
                        <a:pt x="30624" y="90365"/>
                      </a:cubicBezTo>
                      <a:cubicBezTo>
                        <a:pt x="49683" y="85620"/>
                        <a:pt x="66445" y="61739"/>
                        <a:pt x="68129" y="36787"/>
                      </a:cubicBezTo>
                      <a:cubicBezTo>
                        <a:pt x="69813" y="11835"/>
                        <a:pt x="55883" y="-4009"/>
                        <a:pt x="36824" y="736"/>
                      </a:cubicBezTo>
                      <a:cubicBezTo>
                        <a:pt x="17765" y="5482"/>
                        <a:pt x="1003" y="29592"/>
                        <a:pt x="-680" y="54314"/>
                      </a:cubicBezTo>
                      <a:close/>
                    </a:path>
                  </a:pathLst>
                </a:custGeom>
                <a:solidFill>
                  <a:srgbClr val="FFFFFF"/>
                </a:solidFill>
                <a:ln w="7653" cap="flat">
                  <a:noFill/>
                  <a:prstDash val="solid"/>
                  <a:miter/>
                </a:ln>
              </p:spPr>
              <p:txBody>
                <a:bodyPr rtlCol="0" anchor="ctr"/>
                <a:lstStyle/>
                <a:p>
                  <a:endParaRPr lang="zh-CN" altLang="en-US"/>
                </a:p>
              </p:txBody>
            </p:sp>
            <p:sp>
              <p:nvSpPr>
                <p:cNvPr id="747" name="任意多边形: 形状 746">
                  <a:extLst>
                    <a:ext uri="{FF2B5EF4-FFF2-40B4-BE49-F238E27FC236}">
                      <a16:creationId xmlns:a16="http://schemas.microsoft.com/office/drawing/2014/main" id="{A541B60D-9E58-1F5B-44A1-A4859F723B03}"/>
                    </a:ext>
                  </a:extLst>
                </p:cNvPr>
                <p:cNvSpPr/>
                <p:nvPr/>
              </p:nvSpPr>
              <p:spPr>
                <a:xfrm>
                  <a:off x="6433469" y="4674541"/>
                  <a:ext cx="69096" cy="91294"/>
                </a:xfrm>
                <a:custGeom>
                  <a:avLst/>
                  <a:gdLst>
                    <a:gd name="connsiteX0" fmla="*/ -680 w 69096"/>
                    <a:gd name="connsiteY0" fmla="*/ 54314 h 91294"/>
                    <a:gd name="connsiteX1" fmla="*/ 30624 w 69096"/>
                    <a:gd name="connsiteY1" fmla="*/ 90365 h 91294"/>
                    <a:gd name="connsiteX2" fmla="*/ 68129 w 69096"/>
                    <a:gd name="connsiteY2" fmla="*/ 36787 h 91294"/>
                    <a:gd name="connsiteX3" fmla="*/ 36824 w 69096"/>
                    <a:gd name="connsiteY3" fmla="*/ 736 h 91294"/>
                    <a:gd name="connsiteX4" fmla="*/ -680 w 69096"/>
                    <a:gd name="connsiteY4" fmla="*/ 54314 h 91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96" h="91294">
                      <a:moveTo>
                        <a:pt x="-680" y="54314"/>
                      </a:moveTo>
                      <a:cubicBezTo>
                        <a:pt x="-2442" y="78961"/>
                        <a:pt x="11566" y="95110"/>
                        <a:pt x="30624" y="90365"/>
                      </a:cubicBezTo>
                      <a:cubicBezTo>
                        <a:pt x="49683" y="85620"/>
                        <a:pt x="66445" y="61739"/>
                        <a:pt x="68129" y="36787"/>
                      </a:cubicBezTo>
                      <a:cubicBezTo>
                        <a:pt x="69813" y="11835"/>
                        <a:pt x="55883" y="-4009"/>
                        <a:pt x="36824" y="736"/>
                      </a:cubicBezTo>
                      <a:cubicBezTo>
                        <a:pt x="17765" y="5482"/>
                        <a:pt x="1003" y="29592"/>
                        <a:pt x="-680" y="54314"/>
                      </a:cubicBezTo>
                      <a:close/>
                    </a:path>
                  </a:pathLst>
                </a:custGeom>
                <a:solidFill>
                  <a:srgbClr val="FFFFFF"/>
                </a:solidFill>
                <a:ln w="7653" cap="flat">
                  <a:noFill/>
                  <a:prstDash val="solid"/>
                  <a:miter/>
                </a:ln>
              </p:spPr>
              <p:txBody>
                <a:bodyPr rtlCol="0" anchor="ctr"/>
                <a:lstStyle/>
                <a:p>
                  <a:endParaRPr lang="zh-CN" altLang="en-US"/>
                </a:p>
              </p:txBody>
            </p:sp>
            <p:sp>
              <p:nvSpPr>
                <p:cNvPr id="748" name="任意多边形: 形状 747">
                  <a:extLst>
                    <a:ext uri="{FF2B5EF4-FFF2-40B4-BE49-F238E27FC236}">
                      <a16:creationId xmlns:a16="http://schemas.microsoft.com/office/drawing/2014/main" id="{6D8193DB-7598-3CE3-3B21-69183BB0A717}"/>
                    </a:ext>
                  </a:extLst>
                </p:cNvPr>
                <p:cNvSpPr/>
                <p:nvPr/>
              </p:nvSpPr>
              <p:spPr>
                <a:xfrm>
                  <a:off x="6684226" y="4674541"/>
                  <a:ext cx="69084" cy="91294"/>
                </a:xfrm>
                <a:custGeom>
                  <a:avLst/>
                  <a:gdLst>
                    <a:gd name="connsiteX0" fmla="*/ -692 w 69084"/>
                    <a:gd name="connsiteY0" fmla="*/ 54314 h 91294"/>
                    <a:gd name="connsiteX1" fmla="*/ 30612 w 69084"/>
                    <a:gd name="connsiteY1" fmla="*/ 90365 h 91294"/>
                    <a:gd name="connsiteX2" fmla="*/ 68117 w 69084"/>
                    <a:gd name="connsiteY2" fmla="*/ 36787 h 91294"/>
                    <a:gd name="connsiteX3" fmla="*/ 36888 w 69084"/>
                    <a:gd name="connsiteY3" fmla="*/ 736 h 91294"/>
                    <a:gd name="connsiteX4" fmla="*/ -692 w 69084"/>
                    <a:gd name="connsiteY4" fmla="*/ 54314 h 91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84" h="91294">
                      <a:moveTo>
                        <a:pt x="-692" y="54314"/>
                      </a:moveTo>
                      <a:cubicBezTo>
                        <a:pt x="-2377" y="78961"/>
                        <a:pt x="11630" y="95110"/>
                        <a:pt x="30612" y="90365"/>
                      </a:cubicBezTo>
                      <a:cubicBezTo>
                        <a:pt x="49594" y="85620"/>
                        <a:pt x="66432" y="61739"/>
                        <a:pt x="68117" y="36787"/>
                      </a:cubicBezTo>
                      <a:cubicBezTo>
                        <a:pt x="69801" y="11835"/>
                        <a:pt x="55870" y="-4009"/>
                        <a:pt x="36888" y="736"/>
                      </a:cubicBezTo>
                      <a:cubicBezTo>
                        <a:pt x="17906" y="5482"/>
                        <a:pt x="1068" y="29592"/>
                        <a:pt x="-692" y="54314"/>
                      </a:cubicBezTo>
                      <a:close/>
                    </a:path>
                  </a:pathLst>
                </a:custGeom>
                <a:solidFill>
                  <a:srgbClr val="FFFFFF"/>
                </a:solidFill>
                <a:ln w="7653" cap="flat">
                  <a:noFill/>
                  <a:prstDash val="solid"/>
                  <a:miter/>
                </a:ln>
              </p:spPr>
              <p:txBody>
                <a:bodyPr rtlCol="0" anchor="ctr"/>
                <a:lstStyle/>
                <a:p>
                  <a:endParaRPr lang="zh-CN" altLang="en-US"/>
                </a:p>
              </p:txBody>
            </p:sp>
            <p:sp>
              <p:nvSpPr>
                <p:cNvPr id="749" name="任意多边形: 形状 748">
                  <a:extLst>
                    <a:ext uri="{FF2B5EF4-FFF2-40B4-BE49-F238E27FC236}">
                      <a16:creationId xmlns:a16="http://schemas.microsoft.com/office/drawing/2014/main" id="{6DF094F4-C9CF-687E-927A-A164DB69D41F}"/>
                    </a:ext>
                  </a:extLst>
                </p:cNvPr>
                <p:cNvSpPr/>
                <p:nvPr/>
              </p:nvSpPr>
              <p:spPr>
                <a:xfrm>
                  <a:off x="5306411" y="5582389"/>
                  <a:ext cx="1024183" cy="128350"/>
                </a:xfrm>
                <a:custGeom>
                  <a:avLst/>
                  <a:gdLst>
                    <a:gd name="connsiteX0" fmla="*/ 887648 w 1024183"/>
                    <a:gd name="connsiteY0" fmla="*/ 196 h 128350"/>
                    <a:gd name="connsiteX1" fmla="*/ 66908 w 1024183"/>
                    <a:gd name="connsiteY1" fmla="*/ 55152 h 128350"/>
                    <a:gd name="connsiteX2" fmla="*/ -830 w 1024183"/>
                    <a:gd name="connsiteY2" fmla="*/ 127559 h 128350"/>
                    <a:gd name="connsiteX3" fmla="*/ -830 w 1024183"/>
                    <a:gd name="connsiteY3" fmla="*/ 128248 h 128350"/>
                    <a:gd name="connsiteX4" fmla="*/ 1023354 w 1024183"/>
                    <a:gd name="connsiteY4" fmla="*/ 128248 h 128350"/>
                    <a:gd name="connsiteX5" fmla="*/ 1023354 w 1024183"/>
                    <a:gd name="connsiteY5" fmla="*/ 126870 h 128350"/>
                    <a:gd name="connsiteX6" fmla="*/ 896374 w 1024183"/>
                    <a:gd name="connsiteY6" fmla="*/ -103 h 128350"/>
                    <a:gd name="connsiteX7" fmla="*/ 887648 w 1024183"/>
                    <a:gd name="connsiteY7" fmla="*/ 196 h 12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183" h="128350">
                      <a:moveTo>
                        <a:pt x="887648" y="196"/>
                      </a:moveTo>
                      <a:lnTo>
                        <a:pt x="66908" y="55152"/>
                      </a:lnTo>
                      <a:cubicBezTo>
                        <a:pt x="28791" y="57693"/>
                        <a:pt x="-830" y="89358"/>
                        <a:pt x="-830" y="127559"/>
                      </a:cubicBezTo>
                      <a:lnTo>
                        <a:pt x="-830" y="128248"/>
                      </a:lnTo>
                      <a:lnTo>
                        <a:pt x="1023354" y="128248"/>
                      </a:lnTo>
                      <a:lnTo>
                        <a:pt x="1023354" y="126870"/>
                      </a:lnTo>
                      <a:cubicBezTo>
                        <a:pt x="1023354" y="56744"/>
                        <a:pt x="966485" y="-110"/>
                        <a:pt x="896374" y="-103"/>
                      </a:cubicBezTo>
                      <a:cubicBezTo>
                        <a:pt x="893465" y="-103"/>
                        <a:pt x="890557" y="-3"/>
                        <a:pt x="887648" y="196"/>
                      </a:cubicBezTo>
                      <a:close/>
                    </a:path>
                  </a:pathLst>
                </a:custGeom>
                <a:solidFill>
                  <a:schemeClr val="accent1"/>
                </a:solidFill>
                <a:ln w="7653" cap="flat">
                  <a:noFill/>
                  <a:prstDash val="solid"/>
                  <a:miter/>
                </a:ln>
              </p:spPr>
              <p:txBody>
                <a:bodyPr rtlCol="0" anchor="ctr"/>
                <a:lstStyle/>
                <a:p>
                  <a:endParaRPr lang="zh-CN" altLang="en-US"/>
                </a:p>
              </p:txBody>
            </p:sp>
          </p:grpSp>
          <p:grpSp>
            <p:nvGrpSpPr>
              <p:cNvPr id="664" name="组合 663">
                <a:extLst>
                  <a:ext uri="{FF2B5EF4-FFF2-40B4-BE49-F238E27FC236}">
                    <a16:creationId xmlns:a16="http://schemas.microsoft.com/office/drawing/2014/main" id="{59E5C72E-CE0E-7ADC-3821-2BDA628F2509}"/>
                  </a:ext>
                </a:extLst>
              </p:cNvPr>
              <p:cNvGrpSpPr/>
              <p:nvPr/>
            </p:nvGrpSpPr>
            <p:grpSpPr>
              <a:xfrm>
                <a:off x="3998502" y="4166704"/>
                <a:ext cx="1818027" cy="1283507"/>
                <a:chOff x="3998503" y="4166704"/>
                <a:chExt cx="1818027" cy="1283507"/>
              </a:xfrm>
            </p:grpSpPr>
            <p:grpSp>
              <p:nvGrpSpPr>
                <p:cNvPr id="665" name="组合 664">
                  <a:extLst>
                    <a:ext uri="{FF2B5EF4-FFF2-40B4-BE49-F238E27FC236}">
                      <a16:creationId xmlns:a16="http://schemas.microsoft.com/office/drawing/2014/main" id="{EA3DFF6C-CBAB-9F50-6107-27121B409AA9}"/>
                    </a:ext>
                  </a:extLst>
                </p:cNvPr>
                <p:cNvGrpSpPr/>
                <p:nvPr/>
              </p:nvGrpSpPr>
              <p:grpSpPr>
                <a:xfrm>
                  <a:off x="3998503" y="4166704"/>
                  <a:ext cx="1779226" cy="1283507"/>
                  <a:chOff x="4300614" y="2273203"/>
                  <a:chExt cx="3516075" cy="2536444"/>
                </a:xfrm>
              </p:grpSpPr>
              <p:sp>
                <p:nvSpPr>
                  <p:cNvPr id="668" name="任意多边形: 形状 667">
                    <a:extLst>
                      <a:ext uri="{FF2B5EF4-FFF2-40B4-BE49-F238E27FC236}">
                        <a16:creationId xmlns:a16="http://schemas.microsoft.com/office/drawing/2014/main" id="{39B5A86D-17C9-FCCD-A017-35B19FC6B56F}"/>
                      </a:ext>
                    </a:extLst>
                  </p:cNvPr>
                  <p:cNvSpPr/>
                  <p:nvPr/>
                </p:nvSpPr>
                <p:spPr>
                  <a:xfrm>
                    <a:off x="4585220" y="2273203"/>
                    <a:ext cx="3027350" cy="2527395"/>
                  </a:xfrm>
                  <a:custGeom>
                    <a:avLst/>
                    <a:gdLst>
                      <a:gd name="connsiteX0" fmla="*/ 3026370 w 3027350"/>
                      <a:gd name="connsiteY0" fmla="*/ 1847360 h 2527395"/>
                      <a:gd name="connsiteX1" fmla="*/ 2605555 w 3027350"/>
                      <a:gd name="connsiteY1" fmla="*/ 79520 h 2527395"/>
                      <a:gd name="connsiteX2" fmla="*/ 2479158 w 3027350"/>
                      <a:gd name="connsiteY2" fmla="*/ 2234 h 2527395"/>
                      <a:gd name="connsiteX3" fmla="*/ 2478206 w 3027350"/>
                      <a:gd name="connsiteY3" fmla="*/ 2463 h 2527395"/>
                      <a:gd name="connsiteX4" fmla="*/ 1151468 w 3027350"/>
                      <a:gd name="connsiteY4" fmla="*/ 339363 h 2527395"/>
                      <a:gd name="connsiteX5" fmla="*/ 1085936 w 3027350"/>
                      <a:gd name="connsiteY5" fmla="*/ 300320 h 2527395"/>
                      <a:gd name="connsiteX6" fmla="*/ 1085841 w 3027350"/>
                      <a:gd name="connsiteY6" fmla="*/ 299738 h 2527395"/>
                      <a:gd name="connsiteX7" fmla="*/ 1070887 w 3027350"/>
                      <a:gd name="connsiteY7" fmla="*/ 237826 h 2527395"/>
                      <a:gd name="connsiteX8" fmla="*/ 993640 w 3027350"/>
                      <a:gd name="connsiteY8" fmla="*/ 190868 h 2527395"/>
                      <a:gd name="connsiteX9" fmla="*/ 993640 w 3027350"/>
                      <a:gd name="connsiteY9" fmla="*/ 190868 h 2527395"/>
                      <a:gd name="connsiteX10" fmla="*/ 48093 w 3027350"/>
                      <a:gd name="connsiteY10" fmla="*/ 422420 h 2527395"/>
                      <a:gd name="connsiteX11" fmla="*/ 468 w 3027350"/>
                      <a:gd name="connsiteY11" fmla="*/ 497858 h 2527395"/>
                      <a:gd name="connsiteX12" fmla="*/ 438618 w 3027350"/>
                      <a:gd name="connsiteY12" fmla="*/ 2526683 h 252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27350" h="2527395">
                        <a:moveTo>
                          <a:pt x="3026370" y="1847360"/>
                        </a:moveTo>
                        <a:lnTo>
                          <a:pt x="2605555" y="79520"/>
                        </a:lnTo>
                        <a:cubicBezTo>
                          <a:pt x="2592029" y="23266"/>
                          <a:pt x="2535356" y="-11339"/>
                          <a:pt x="2479158" y="2234"/>
                        </a:cubicBezTo>
                        <a:cubicBezTo>
                          <a:pt x="2478778" y="2311"/>
                          <a:pt x="2478492" y="2387"/>
                          <a:pt x="2478206" y="2463"/>
                        </a:cubicBezTo>
                        <a:lnTo>
                          <a:pt x="1151468" y="339363"/>
                        </a:lnTo>
                        <a:cubicBezTo>
                          <a:pt x="1122609" y="346668"/>
                          <a:pt x="1093271" y="329180"/>
                          <a:pt x="1085936" y="300320"/>
                        </a:cubicBezTo>
                        <a:cubicBezTo>
                          <a:pt x="1085936" y="300119"/>
                          <a:pt x="1085841" y="299929"/>
                          <a:pt x="1085841" y="299738"/>
                        </a:cubicBezTo>
                        <a:lnTo>
                          <a:pt x="1070887" y="237826"/>
                        </a:lnTo>
                        <a:cubicBezTo>
                          <a:pt x="1062505" y="203536"/>
                          <a:pt x="1027929" y="182505"/>
                          <a:pt x="993640" y="190868"/>
                        </a:cubicBezTo>
                        <a:cubicBezTo>
                          <a:pt x="993640" y="190868"/>
                          <a:pt x="993640" y="190868"/>
                          <a:pt x="993640" y="190868"/>
                        </a:cubicBezTo>
                        <a:lnTo>
                          <a:pt x="48093" y="422420"/>
                        </a:lnTo>
                        <a:cubicBezTo>
                          <a:pt x="14374" y="430402"/>
                          <a:pt x="-6867" y="463940"/>
                          <a:pt x="468" y="497858"/>
                        </a:cubicBezTo>
                        <a:lnTo>
                          <a:pt x="438618" y="2526683"/>
                        </a:lnTo>
                        <a:close/>
                      </a:path>
                    </a:pathLst>
                  </a:custGeom>
                  <a:solidFill>
                    <a:schemeClr val="accent3"/>
                  </a:solidFill>
                  <a:ln w="9525" cap="flat">
                    <a:noFill/>
                    <a:prstDash val="solid"/>
                    <a:miter/>
                  </a:ln>
                </p:spPr>
                <p:txBody>
                  <a:bodyPr rtlCol="0" anchor="ctr"/>
                  <a:lstStyle/>
                  <a:p>
                    <a:endParaRPr lang="zh-CN" altLang="en-US"/>
                  </a:p>
                </p:txBody>
              </p:sp>
              <p:sp>
                <p:nvSpPr>
                  <p:cNvPr id="669" name="任意多边形: 形状 668">
                    <a:extLst>
                      <a:ext uri="{FF2B5EF4-FFF2-40B4-BE49-F238E27FC236}">
                        <a16:creationId xmlns:a16="http://schemas.microsoft.com/office/drawing/2014/main" id="{C056A154-CAC2-E824-4554-B0F94E49722C}"/>
                      </a:ext>
                    </a:extLst>
                  </p:cNvPr>
                  <p:cNvSpPr/>
                  <p:nvPr/>
                </p:nvSpPr>
                <p:spPr>
                  <a:xfrm>
                    <a:off x="4400835" y="2349817"/>
                    <a:ext cx="3211734" cy="2415825"/>
                  </a:xfrm>
                  <a:custGeom>
                    <a:avLst/>
                    <a:gdLst>
                      <a:gd name="connsiteX0" fmla="*/ 0 w 3211734"/>
                      <a:gd name="connsiteY0" fmla="*/ 676847 h 2415825"/>
                      <a:gd name="connsiteX1" fmla="*/ 2694908 w 3211734"/>
                      <a:gd name="connsiteY1" fmla="*/ 0 h 2415825"/>
                      <a:gd name="connsiteX2" fmla="*/ 3211735 w 3211734"/>
                      <a:gd name="connsiteY2" fmla="*/ 1771459 h 2415825"/>
                      <a:gd name="connsiteX3" fmla="*/ 757238 w 3211734"/>
                      <a:gd name="connsiteY3" fmla="*/ 2415826 h 2415825"/>
                      <a:gd name="connsiteX4" fmla="*/ 0 w 3211734"/>
                      <a:gd name="connsiteY4" fmla="*/ 676847 h 2415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734" h="2415825">
                        <a:moveTo>
                          <a:pt x="0" y="676847"/>
                        </a:moveTo>
                        <a:lnTo>
                          <a:pt x="2694908" y="0"/>
                        </a:lnTo>
                        <a:lnTo>
                          <a:pt x="3211735" y="1771459"/>
                        </a:lnTo>
                        <a:lnTo>
                          <a:pt x="757238" y="2415826"/>
                        </a:lnTo>
                        <a:lnTo>
                          <a:pt x="0" y="676847"/>
                        </a:lnTo>
                        <a:close/>
                      </a:path>
                    </a:pathLst>
                  </a:custGeom>
                  <a:solidFill>
                    <a:srgbClr val="FFFFFF"/>
                  </a:solidFill>
                  <a:ln w="9525" cap="flat">
                    <a:noFill/>
                    <a:prstDash val="solid"/>
                    <a:miter/>
                  </a:ln>
                </p:spPr>
                <p:txBody>
                  <a:bodyPr rtlCol="0" anchor="ctr"/>
                  <a:lstStyle/>
                  <a:p>
                    <a:endParaRPr lang="zh-CN" altLang="en-US"/>
                  </a:p>
                </p:txBody>
              </p:sp>
              <p:sp>
                <p:nvSpPr>
                  <p:cNvPr id="670" name="任意多边形: 形状 669">
                    <a:extLst>
                      <a:ext uri="{FF2B5EF4-FFF2-40B4-BE49-F238E27FC236}">
                        <a16:creationId xmlns:a16="http://schemas.microsoft.com/office/drawing/2014/main" id="{3B1E8863-0790-91FD-2E4D-151279166712}"/>
                      </a:ext>
                    </a:extLst>
                  </p:cNvPr>
                  <p:cNvSpPr/>
                  <p:nvPr/>
                </p:nvSpPr>
                <p:spPr>
                  <a:xfrm>
                    <a:off x="4359877" y="2569653"/>
                    <a:ext cx="3252692" cy="2239994"/>
                  </a:xfrm>
                  <a:custGeom>
                    <a:avLst/>
                    <a:gdLst>
                      <a:gd name="connsiteX0" fmla="*/ 0 w 3252692"/>
                      <a:gd name="connsiteY0" fmla="*/ 589883 h 2239994"/>
                      <a:gd name="connsiteX1" fmla="*/ 2474690 w 3252692"/>
                      <a:gd name="connsiteY1" fmla="*/ 0 h 2239994"/>
                      <a:gd name="connsiteX2" fmla="*/ 3252692 w 3252692"/>
                      <a:gd name="connsiteY2" fmla="*/ 1551623 h 2239994"/>
                      <a:gd name="connsiteX3" fmla="*/ 429578 w 3252692"/>
                      <a:gd name="connsiteY3" fmla="*/ 2239995 h 2239994"/>
                      <a:gd name="connsiteX4" fmla="*/ 0 w 3252692"/>
                      <a:gd name="connsiteY4" fmla="*/ 589883 h 223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692" h="2239994">
                        <a:moveTo>
                          <a:pt x="0" y="589883"/>
                        </a:moveTo>
                        <a:lnTo>
                          <a:pt x="2474690" y="0"/>
                        </a:lnTo>
                        <a:lnTo>
                          <a:pt x="3252692" y="1551623"/>
                        </a:lnTo>
                        <a:lnTo>
                          <a:pt x="429578" y="2239995"/>
                        </a:lnTo>
                        <a:lnTo>
                          <a:pt x="0" y="589883"/>
                        </a:lnTo>
                        <a:close/>
                      </a:path>
                    </a:pathLst>
                  </a:custGeom>
                  <a:solidFill>
                    <a:srgbClr val="B08A37"/>
                  </a:solidFill>
                  <a:ln w="9525" cap="flat">
                    <a:noFill/>
                    <a:prstDash val="solid"/>
                    <a:miter/>
                  </a:ln>
                </p:spPr>
                <p:txBody>
                  <a:bodyPr rtlCol="0" anchor="ctr"/>
                  <a:lstStyle/>
                  <a:p>
                    <a:endParaRPr lang="zh-CN" altLang="en-US"/>
                  </a:p>
                </p:txBody>
              </p:sp>
              <p:sp>
                <p:nvSpPr>
                  <p:cNvPr id="671" name="任意多边形: 形状 670">
                    <a:extLst>
                      <a:ext uri="{FF2B5EF4-FFF2-40B4-BE49-F238E27FC236}">
                        <a16:creationId xmlns:a16="http://schemas.microsoft.com/office/drawing/2014/main" id="{6014875A-528A-4899-816C-5A64D6849911}"/>
                      </a:ext>
                    </a:extLst>
                  </p:cNvPr>
                  <p:cNvSpPr/>
                  <p:nvPr/>
                </p:nvSpPr>
                <p:spPr>
                  <a:xfrm>
                    <a:off x="4300614" y="2633078"/>
                    <a:ext cx="3311955" cy="2167330"/>
                  </a:xfrm>
                  <a:custGeom>
                    <a:avLst/>
                    <a:gdLst>
                      <a:gd name="connsiteX0" fmla="*/ 3310975 w 3311955"/>
                      <a:gd name="connsiteY0" fmla="*/ 1487485 h 2167330"/>
                      <a:gd name="connsiteX1" fmla="*/ 723795 w 3311955"/>
                      <a:gd name="connsiteY1" fmla="*/ 2166618 h 2167330"/>
                      <a:gd name="connsiteX2" fmla="*/ 8372 w 3311955"/>
                      <a:gd name="connsiteY2" fmla="*/ 737868 h 2167330"/>
                      <a:gd name="connsiteX3" fmla="*/ 47834 w 3311955"/>
                      <a:gd name="connsiteY3" fmla="*/ 619396 h 2167330"/>
                      <a:gd name="connsiteX4" fmla="*/ 65522 w 3311955"/>
                      <a:gd name="connsiteY4" fmla="*/ 612805 h 2167330"/>
                      <a:gd name="connsiteX5" fmla="*/ 2404862 w 3311955"/>
                      <a:gd name="connsiteY5" fmla="*/ 5395 h 2167330"/>
                      <a:gd name="connsiteX6" fmla="*/ 2615174 w 3311955"/>
                      <a:gd name="connsiteY6" fmla="*/ 100169 h 216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1955" h="2167330">
                        <a:moveTo>
                          <a:pt x="3310975" y="1487485"/>
                        </a:moveTo>
                        <a:lnTo>
                          <a:pt x="723795" y="2166618"/>
                        </a:lnTo>
                        <a:lnTo>
                          <a:pt x="8372" y="737868"/>
                        </a:lnTo>
                        <a:cubicBezTo>
                          <a:pt x="-13450" y="694253"/>
                          <a:pt x="4219" y="641218"/>
                          <a:pt x="47834" y="619396"/>
                        </a:cubicBezTo>
                        <a:cubicBezTo>
                          <a:pt x="53482" y="616577"/>
                          <a:pt x="59406" y="614367"/>
                          <a:pt x="65522" y="612805"/>
                        </a:cubicBezTo>
                        <a:lnTo>
                          <a:pt x="2404862" y="5395"/>
                        </a:lnTo>
                        <a:cubicBezTo>
                          <a:pt x="2488586" y="-16750"/>
                          <a:pt x="2576312" y="22798"/>
                          <a:pt x="2615174" y="100169"/>
                        </a:cubicBezTo>
                        <a:close/>
                      </a:path>
                    </a:pathLst>
                  </a:custGeom>
                  <a:solidFill>
                    <a:schemeClr val="accent3"/>
                  </a:solidFill>
                  <a:ln w="9525" cap="flat">
                    <a:noFill/>
                    <a:prstDash val="solid"/>
                    <a:miter/>
                  </a:ln>
                </p:spPr>
                <p:txBody>
                  <a:bodyPr rtlCol="0" anchor="ctr"/>
                  <a:lstStyle/>
                  <a:p>
                    <a:endParaRPr lang="zh-CN" altLang="en-US"/>
                  </a:p>
                </p:txBody>
              </p:sp>
              <p:sp>
                <p:nvSpPr>
                  <p:cNvPr id="672" name="任意多边形: 形状 671">
                    <a:extLst>
                      <a:ext uri="{FF2B5EF4-FFF2-40B4-BE49-F238E27FC236}">
                        <a16:creationId xmlns:a16="http://schemas.microsoft.com/office/drawing/2014/main" id="{DA85861B-DDD8-B3E5-1895-DEFBF88B7760}"/>
                      </a:ext>
                    </a:extLst>
                  </p:cNvPr>
                  <p:cNvSpPr/>
                  <p:nvPr/>
                </p:nvSpPr>
                <p:spPr>
                  <a:xfrm>
                    <a:off x="4679536" y="2567307"/>
                    <a:ext cx="889592" cy="269332"/>
                  </a:xfrm>
                  <a:custGeom>
                    <a:avLst/>
                    <a:gdLst>
                      <a:gd name="connsiteX0" fmla="*/ 37788 w 889592"/>
                      <a:gd name="connsiteY0" fmla="*/ 268620 h 269332"/>
                      <a:gd name="connsiteX1" fmla="*/ -980 w 889592"/>
                      <a:gd name="connsiteY1" fmla="*/ 229653 h 269332"/>
                      <a:gd name="connsiteX2" fmla="*/ 28929 w 889592"/>
                      <a:gd name="connsiteY2" fmla="*/ 191944 h 269332"/>
                      <a:gd name="connsiteX3" fmla="*/ 841792 w 889592"/>
                      <a:gd name="connsiteY3" fmla="*/ 110 h 269332"/>
                      <a:gd name="connsiteX4" fmla="*/ 887799 w 889592"/>
                      <a:gd name="connsiteY4" fmla="*/ 30238 h 269332"/>
                      <a:gd name="connsiteX5" fmla="*/ 859604 w 889592"/>
                      <a:gd name="connsiteY5" fmla="*/ 75739 h 269332"/>
                      <a:gd name="connsiteX6" fmla="*/ 46741 w 889592"/>
                      <a:gd name="connsiteY6" fmla="*/ 267572 h 269332"/>
                      <a:gd name="connsiteX7" fmla="*/ 37788 w 889592"/>
                      <a:gd name="connsiteY7" fmla="*/ 268620 h 26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9592" h="269332">
                        <a:moveTo>
                          <a:pt x="37788" y="268620"/>
                        </a:moveTo>
                        <a:cubicBezTo>
                          <a:pt x="16356" y="268563"/>
                          <a:pt x="-1075" y="251114"/>
                          <a:pt x="-980" y="229653"/>
                        </a:cubicBezTo>
                        <a:cubicBezTo>
                          <a:pt x="-884" y="211680"/>
                          <a:pt x="11403" y="196087"/>
                          <a:pt x="28929" y="191944"/>
                        </a:cubicBezTo>
                        <a:lnTo>
                          <a:pt x="841792" y="110"/>
                        </a:lnTo>
                        <a:cubicBezTo>
                          <a:pt x="862843" y="-4262"/>
                          <a:pt x="883416" y="9226"/>
                          <a:pt x="887799" y="30238"/>
                        </a:cubicBezTo>
                        <a:cubicBezTo>
                          <a:pt x="891989" y="50479"/>
                          <a:pt x="879606" y="70481"/>
                          <a:pt x="859604" y="75739"/>
                        </a:cubicBezTo>
                        <a:lnTo>
                          <a:pt x="46741" y="267572"/>
                        </a:lnTo>
                        <a:cubicBezTo>
                          <a:pt x="43787" y="268249"/>
                          <a:pt x="40835" y="268601"/>
                          <a:pt x="37788" y="268620"/>
                        </a:cubicBezTo>
                        <a:close/>
                      </a:path>
                    </a:pathLst>
                  </a:custGeom>
                  <a:solidFill>
                    <a:srgbClr val="FFFFFF"/>
                  </a:solidFill>
                  <a:ln w="9525" cap="flat">
                    <a:noFill/>
                    <a:prstDash val="solid"/>
                    <a:miter/>
                  </a:ln>
                </p:spPr>
                <p:txBody>
                  <a:bodyPr rtlCol="0" anchor="ctr"/>
                  <a:lstStyle/>
                  <a:p>
                    <a:endParaRPr lang="zh-CN" altLang="en-US"/>
                  </a:p>
                </p:txBody>
              </p:sp>
              <p:sp>
                <p:nvSpPr>
                  <p:cNvPr id="673" name="任意多边形: 形状 672">
                    <a:extLst>
                      <a:ext uri="{FF2B5EF4-FFF2-40B4-BE49-F238E27FC236}">
                        <a16:creationId xmlns:a16="http://schemas.microsoft.com/office/drawing/2014/main" id="{9E0CAF58-A597-A8DB-E525-00AD64B12957}"/>
                      </a:ext>
                    </a:extLst>
                  </p:cNvPr>
                  <p:cNvSpPr/>
                  <p:nvPr/>
                </p:nvSpPr>
                <p:spPr>
                  <a:xfrm>
                    <a:off x="5192743" y="2430017"/>
                    <a:ext cx="2623946" cy="2293905"/>
                  </a:xfrm>
                  <a:custGeom>
                    <a:avLst/>
                    <a:gdLst>
                      <a:gd name="connsiteX0" fmla="*/ 0 w 2623946"/>
                      <a:gd name="connsiteY0" fmla="*/ 940118 h 2293905"/>
                      <a:gd name="connsiteX1" fmla="*/ 569595 w 2623946"/>
                      <a:gd name="connsiteY1" fmla="*/ 2293906 h 2293905"/>
                      <a:gd name="connsiteX2" fmla="*/ 2623947 w 2623946"/>
                      <a:gd name="connsiteY2" fmla="*/ 1479423 h 2293905"/>
                      <a:gd name="connsiteX3" fmla="*/ 2053209 w 2623946"/>
                      <a:gd name="connsiteY3" fmla="*/ 0 h 2293905"/>
                      <a:gd name="connsiteX4" fmla="*/ 0 w 2623946"/>
                      <a:gd name="connsiteY4" fmla="*/ 940118 h 2293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946" h="2293905">
                        <a:moveTo>
                          <a:pt x="0" y="940118"/>
                        </a:moveTo>
                        <a:lnTo>
                          <a:pt x="569595" y="2293906"/>
                        </a:lnTo>
                        <a:lnTo>
                          <a:pt x="2623947" y="1479423"/>
                        </a:lnTo>
                        <a:lnTo>
                          <a:pt x="2053209" y="0"/>
                        </a:lnTo>
                        <a:lnTo>
                          <a:pt x="0" y="940118"/>
                        </a:lnTo>
                        <a:close/>
                      </a:path>
                    </a:pathLst>
                  </a:custGeom>
                  <a:solidFill>
                    <a:srgbClr val="FFFFFF"/>
                  </a:solidFill>
                  <a:ln w="9525" cap="flat">
                    <a:noFill/>
                    <a:prstDash val="solid"/>
                    <a:miter/>
                  </a:ln>
                </p:spPr>
                <p:txBody>
                  <a:bodyPr rtlCol="0" anchor="ctr"/>
                  <a:lstStyle/>
                  <a:p>
                    <a:endParaRPr lang="zh-CN" altLang="en-US"/>
                  </a:p>
                </p:txBody>
              </p:sp>
            </p:grpSp>
            <p:sp>
              <p:nvSpPr>
                <p:cNvPr id="666" name="任意多边形: 形状 665">
                  <a:extLst>
                    <a:ext uri="{FF2B5EF4-FFF2-40B4-BE49-F238E27FC236}">
                      <a16:creationId xmlns:a16="http://schemas.microsoft.com/office/drawing/2014/main" id="{53439527-C9C0-9461-E5BF-D093B6F6FC11}"/>
                    </a:ext>
                  </a:extLst>
                </p:cNvPr>
                <p:cNvSpPr/>
                <p:nvPr/>
              </p:nvSpPr>
              <p:spPr>
                <a:xfrm>
                  <a:off x="4449944" y="4721780"/>
                  <a:ext cx="265769" cy="642589"/>
                </a:xfrm>
                <a:custGeom>
                  <a:avLst/>
                  <a:gdLst>
                    <a:gd name="connsiteX0" fmla="*/ 0 w 525208"/>
                    <a:gd name="connsiteY0" fmla="*/ 0 h 1269873"/>
                    <a:gd name="connsiteX1" fmla="*/ 443770 w 525208"/>
                    <a:gd name="connsiteY1" fmla="*/ 1269873 h 1269873"/>
                    <a:gd name="connsiteX2" fmla="*/ 525209 w 525208"/>
                    <a:gd name="connsiteY2" fmla="*/ 1248442 h 1269873"/>
                    <a:gd name="connsiteX3" fmla="*/ 0 w 525208"/>
                    <a:gd name="connsiteY3" fmla="*/ 0 h 1269873"/>
                  </a:gdLst>
                  <a:ahLst/>
                  <a:cxnLst>
                    <a:cxn ang="0">
                      <a:pos x="connsiteX0" y="connsiteY0"/>
                    </a:cxn>
                    <a:cxn ang="0">
                      <a:pos x="connsiteX1" y="connsiteY1"/>
                    </a:cxn>
                    <a:cxn ang="0">
                      <a:pos x="connsiteX2" y="connsiteY2"/>
                    </a:cxn>
                    <a:cxn ang="0">
                      <a:pos x="connsiteX3" y="connsiteY3"/>
                    </a:cxn>
                  </a:cxnLst>
                  <a:rect l="l" t="t" r="r" b="b"/>
                  <a:pathLst>
                    <a:path w="525208" h="1269873">
                      <a:moveTo>
                        <a:pt x="0" y="0"/>
                      </a:moveTo>
                      <a:lnTo>
                        <a:pt x="443770" y="1269873"/>
                      </a:lnTo>
                      <a:lnTo>
                        <a:pt x="525209" y="1248442"/>
                      </a:lnTo>
                      <a:lnTo>
                        <a:pt x="0" y="0"/>
                      </a:lnTo>
                      <a:close/>
                    </a:path>
                  </a:pathLst>
                </a:custGeom>
                <a:solidFill>
                  <a:srgbClr val="1E2B50"/>
                </a:solidFill>
                <a:ln w="9525" cap="flat">
                  <a:noFill/>
                  <a:prstDash val="solid"/>
                  <a:miter/>
                </a:ln>
              </p:spPr>
              <p:txBody>
                <a:bodyPr rtlCol="0" anchor="ctr"/>
                <a:lstStyle/>
                <a:p>
                  <a:endParaRPr lang="zh-CN" altLang="en-US"/>
                </a:p>
              </p:txBody>
            </p:sp>
            <p:sp>
              <p:nvSpPr>
                <p:cNvPr id="667" name="任意多边形: 形状 666">
                  <a:extLst>
                    <a:ext uri="{FF2B5EF4-FFF2-40B4-BE49-F238E27FC236}">
                      <a16:creationId xmlns:a16="http://schemas.microsoft.com/office/drawing/2014/main" id="{4F3D5518-375C-D5C3-82B1-BA528354FFCF}"/>
                    </a:ext>
                  </a:extLst>
                </p:cNvPr>
                <p:cNvSpPr/>
                <p:nvPr/>
              </p:nvSpPr>
              <p:spPr>
                <a:xfrm>
                  <a:off x="5106026" y="4224064"/>
                  <a:ext cx="710504" cy="403716"/>
                </a:xfrm>
                <a:custGeom>
                  <a:avLst/>
                  <a:gdLst>
                    <a:gd name="connsiteX0" fmla="*/ 892281 w 1404086"/>
                    <a:gd name="connsiteY0" fmla="*/ 82181 h 797816"/>
                    <a:gd name="connsiteX1" fmla="*/ 755882 w 1404086"/>
                    <a:gd name="connsiteY1" fmla="*/ -687 h 797816"/>
                    <a:gd name="connsiteX2" fmla="*/ 335925 w 1404086"/>
                    <a:gd name="connsiteY2" fmla="*/ 86467 h 797816"/>
                    <a:gd name="connsiteX3" fmla="*/ 20076 w 1404086"/>
                    <a:gd name="connsiteY3" fmla="*/ 268966 h 797816"/>
                    <a:gd name="connsiteX4" fmla="*/ 81799 w 1404086"/>
                    <a:gd name="connsiteY4" fmla="*/ 339165 h 797816"/>
                    <a:gd name="connsiteX5" fmla="*/ 407077 w 1404086"/>
                    <a:gd name="connsiteY5" fmla="*/ 206577 h 797816"/>
                    <a:gd name="connsiteX6" fmla="*/ 601578 w 1404086"/>
                    <a:gd name="connsiteY6" fmla="*/ 184003 h 797816"/>
                    <a:gd name="connsiteX7" fmla="*/ 313828 w 1404086"/>
                    <a:gd name="connsiteY7" fmla="*/ 302209 h 797816"/>
                    <a:gd name="connsiteX8" fmla="*/ 2455 w 1404086"/>
                    <a:gd name="connsiteY8" fmla="*/ 491184 h 797816"/>
                    <a:gd name="connsiteX9" fmla="*/ 97705 w 1404086"/>
                    <a:gd name="connsiteY9" fmla="*/ 547192 h 797816"/>
                    <a:gd name="connsiteX10" fmla="*/ 399838 w 1404086"/>
                    <a:gd name="connsiteY10" fmla="*/ 415842 h 797816"/>
                    <a:gd name="connsiteX11" fmla="*/ 722260 w 1404086"/>
                    <a:gd name="connsiteY11" fmla="*/ 305352 h 797816"/>
                    <a:gd name="connsiteX12" fmla="*/ 97229 w 1404086"/>
                    <a:gd name="connsiteY12" fmla="*/ 637012 h 797816"/>
                    <a:gd name="connsiteX13" fmla="*/ 200194 w 1404086"/>
                    <a:gd name="connsiteY13" fmla="*/ 707783 h 797816"/>
                    <a:gd name="connsiteX14" fmla="*/ 532521 w 1404086"/>
                    <a:gd name="connsiteY14" fmla="*/ 559955 h 797816"/>
                    <a:gd name="connsiteX15" fmla="*/ 224959 w 1404086"/>
                    <a:gd name="connsiteY15" fmla="*/ 739882 h 797816"/>
                    <a:gd name="connsiteX16" fmla="*/ 306684 w 1404086"/>
                    <a:gd name="connsiteY16" fmla="*/ 787507 h 797816"/>
                    <a:gd name="connsiteX17" fmla="*/ 734166 w 1404086"/>
                    <a:gd name="connsiteY17" fmla="*/ 618153 h 797816"/>
                    <a:gd name="connsiteX18" fmla="*/ 1107832 w 1404086"/>
                    <a:gd name="connsiteY18" fmla="*/ 789603 h 797816"/>
                    <a:gd name="connsiteX19" fmla="*/ 1355482 w 1404086"/>
                    <a:gd name="connsiteY19" fmla="*/ 765790 h 797816"/>
                    <a:gd name="connsiteX20" fmla="*/ 1403107 w 1404086"/>
                    <a:gd name="connsiteY20" fmla="*/ 401745 h 797816"/>
                    <a:gd name="connsiteX21" fmla="*/ 892281 w 1404086"/>
                    <a:gd name="connsiteY21" fmla="*/ 82181 h 79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086" h="797816">
                      <a:moveTo>
                        <a:pt x="892281" y="82181"/>
                      </a:moveTo>
                      <a:cubicBezTo>
                        <a:pt x="892281" y="82181"/>
                        <a:pt x="815318" y="-2401"/>
                        <a:pt x="755882" y="-687"/>
                      </a:cubicBezTo>
                      <a:cubicBezTo>
                        <a:pt x="696446" y="1028"/>
                        <a:pt x="381169" y="65988"/>
                        <a:pt x="335925" y="86467"/>
                      </a:cubicBezTo>
                      <a:cubicBezTo>
                        <a:pt x="290681" y="106946"/>
                        <a:pt x="51414" y="241439"/>
                        <a:pt x="20076" y="268966"/>
                      </a:cubicBezTo>
                      <a:cubicBezTo>
                        <a:pt x="-11261" y="296493"/>
                        <a:pt x="8932" y="361645"/>
                        <a:pt x="81799" y="339165"/>
                      </a:cubicBezTo>
                      <a:cubicBezTo>
                        <a:pt x="154664" y="316686"/>
                        <a:pt x="376502" y="208673"/>
                        <a:pt x="407077" y="206577"/>
                      </a:cubicBezTo>
                      <a:cubicBezTo>
                        <a:pt x="424127" y="205434"/>
                        <a:pt x="520234" y="193909"/>
                        <a:pt x="601578" y="184003"/>
                      </a:cubicBezTo>
                      <a:cubicBezTo>
                        <a:pt x="601578" y="184003"/>
                        <a:pt x="355166" y="280111"/>
                        <a:pt x="313828" y="302209"/>
                      </a:cubicBezTo>
                      <a:cubicBezTo>
                        <a:pt x="272488" y="324306"/>
                        <a:pt x="7885" y="486898"/>
                        <a:pt x="2455" y="491184"/>
                      </a:cubicBezTo>
                      <a:cubicBezTo>
                        <a:pt x="-2974" y="495471"/>
                        <a:pt x="-16118" y="595959"/>
                        <a:pt x="97705" y="547192"/>
                      </a:cubicBezTo>
                      <a:cubicBezTo>
                        <a:pt x="211529" y="498424"/>
                        <a:pt x="384407" y="420414"/>
                        <a:pt x="399838" y="415842"/>
                      </a:cubicBezTo>
                      <a:cubicBezTo>
                        <a:pt x="415268" y="411270"/>
                        <a:pt x="722260" y="305352"/>
                        <a:pt x="722260" y="305352"/>
                      </a:cubicBezTo>
                      <a:cubicBezTo>
                        <a:pt x="722260" y="305352"/>
                        <a:pt x="151712" y="613962"/>
                        <a:pt x="97229" y="637012"/>
                      </a:cubicBezTo>
                      <a:cubicBezTo>
                        <a:pt x="42745" y="660063"/>
                        <a:pt x="77417" y="768743"/>
                        <a:pt x="200194" y="707783"/>
                      </a:cubicBezTo>
                      <a:cubicBezTo>
                        <a:pt x="322971" y="646823"/>
                        <a:pt x="532521" y="559955"/>
                        <a:pt x="532521" y="559955"/>
                      </a:cubicBezTo>
                      <a:cubicBezTo>
                        <a:pt x="532521" y="559955"/>
                        <a:pt x="230007" y="731405"/>
                        <a:pt x="224959" y="739882"/>
                      </a:cubicBezTo>
                      <a:cubicBezTo>
                        <a:pt x="219911" y="748359"/>
                        <a:pt x="212291" y="823226"/>
                        <a:pt x="306684" y="787507"/>
                      </a:cubicBezTo>
                      <a:cubicBezTo>
                        <a:pt x="401076" y="751788"/>
                        <a:pt x="717973" y="614629"/>
                        <a:pt x="734166" y="618153"/>
                      </a:cubicBezTo>
                      <a:cubicBezTo>
                        <a:pt x="750358" y="621677"/>
                        <a:pt x="1052872" y="796365"/>
                        <a:pt x="1107832" y="789603"/>
                      </a:cubicBezTo>
                      <a:cubicBezTo>
                        <a:pt x="1162791" y="782840"/>
                        <a:pt x="1267661" y="767029"/>
                        <a:pt x="1355482" y="765790"/>
                      </a:cubicBezTo>
                      <a:cubicBezTo>
                        <a:pt x="1398249" y="765124"/>
                        <a:pt x="1403107" y="401745"/>
                        <a:pt x="1403107" y="401745"/>
                      </a:cubicBezTo>
                      <a:cubicBezTo>
                        <a:pt x="1326430" y="393363"/>
                        <a:pt x="916475" y="105803"/>
                        <a:pt x="892281" y="82181"/>
                      </a:cubicBezTo>
                      <a:close/>
                    </a:path>
                  </a:pathLst>
                </a:custGeom>
                <a:solidFill>
                  <a:srgbClr val="FDAD98"/>
                </a:solidFill>
                <a:ln w="9525" cap="flat">
                  <a:noFill/>
                  <a:prstDash val="solid"/>
                  <a:miter/>
                </a:ln>
              </p:spPr>
              <p:txBody>
                <a:bodyPr rtlCol="0" anchor="ctr"/>
                <a:lstStyle/>
                <a:p>
                  <a:endParaRPr lang="zh-CN" altLang="en-US"/>
                </a:p>
              </p:txBody>
            </p:sp>
          </p:grpSp>
        </p:grpSp>
      </p:grpSp>
      <p:sp>
        <p:nvSpPr>
          <p:cNvPr id="626" name="标题 625"/>
          <p:cNvSpPr>
            <a:spLocks noGrp="1"/>
          </p:cNvSpPr>
          <p:nvPr>
            <p:ph type="title"/>
          </p:nvPr>
        </p:nvSpPr>
        <p:spPr/>
        <p:txBody>
          <a:bodyPr/>
          <a:lstStyle/>
          <a:p>
            <a:pPr lvl="0"/>
            <a:r>
              <a:rPr lang="zh-CN" altLang="en-US"/>
              <a:t>提供优质教育</a:t>
            </a:r>
            <a:endParaRPr lang="en-US"/>
          </a:p>
        </p:txBody>
      </p:sp>
    </p:spTree>
    <p:custDataLst>
      <p:tags r:id="rId1"/>
    </p:custDataLst>
    <p:extLst>
      <p:ext uri="{BB962C8B-B14F-4D97-AF65-F5344CB8AC3E}">
        <p14:creationId xmlns:p14="http://schemas.microsoft.com/office/powerpoint/2010/main" val="348532988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p:txBody>
          <a:bodyPr/>
          <a:lstStyle/>
          <a:p>
            <a:pPr lvl="0"/>
            <a:r>
              <a:rPr lang="en-US" altLang="zh-CN"/>
              <a:t>05.</a:t>
            </a:r>
            <a:r>
              <a:rPr lang="zh-CN" altLang="en-US"/>
              <a:t>总结</a:t>
            </a:r>
            <a:endParaRPr lang="en-US" dirty="0"/>
          </a:p>
        </p:txBody>
      </p:sp>
      <p:sp>
        <p:nvSpPr>
          <p:cNvPr id="25" name="文本占位符 24"/>
          <p:cNvSpPr>
            <a:spLocks noGrp="1"/>
          </p:cNvSpPr>
          <p:nvPr>
            <p:ph type="body" sz="quarter" idx="1"/>
          </p:nvPr>
        </p:nvSpPr>
        <p:spPr/>
        <p:txBody>
          <a:bodyPr/>
          <a:lstStyle/>
          <a:p>
            <a:pPr lvl="0"/>
            <a:r>
              <a:rPr lang="zh-CN" altLang="en-US"/>
              <a:t>策划组织的重要性</a:t>
            </a:r>
            <a:endParaRPr lang="en-US" dirty="0"/>
          </a:p>
        </p:txBody>
      </p:sp>
    </p:spTree>
    <p:custDataLst>
      <p:tags r:id="rId1"/>
    </p:custDataLst>
    <p:extLst>
      <p:ext uri="{BB962C8B-B14F-4D97-AF65-F5344CB8AC3E}">
        <p14:creationId xmlns:p14="http://schemas.microsoft.com/office/powerpoint/2010/main" val="37464703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grpSp>
        <p:nvGrpSpPr>
          <p:cNvPr id="51" name="组合 50">
            <a:extLst>
              <a:ext uri="{FF2B5EF4-FFF2-40B4-BE49-F238E27FC236}">
                <a16:creationId xmlns:a16="http://schemas.microsoft.com/office/drawing/2014/main" id="{3745E7A3-F881-468D-B24C-C921CA45C147}"/>
              </a:ext>
            </a:extLst>
          </p:cNvPr>
          <p:cNvGrpSpPr/>
          <p:nvPr/>
        </p:nvGrpSpPr>
        <p:grpSpPr>
          <a:xfrm>
            <a:off x="-325351" y="1"/>
            <a:ext cx="13648297" cy="6868172"/>
            <a:chOff x="-325351" y="1"/>
            <a:chExt cx="13648297" cy="6868172"/>
          </a:xfrm>
        </p:grpSpPr>
        <p:sp>
          <p:nvSpPr>
            <p:cNvPr id="40" name="任意多边形: 形状 39">
              <a:extLst>
                <a:ext uri="{FF2B5EF4-FFF2-40B4-BE49-F238E27FC236}">
                  <a16:creationId xmlns:a16="http://schemas.microsoft.com/office/drawing/2014/main" id="{BD97E143-1499-0B9E-2C94-F1D35145D482}"/>
                </a:ext>
              </a:extLst>
            </p:cNvPr>
            <p:cNvSpPr/>
            <p:nvPr/>
          </p:nvSpPr>
          <p:spPr>
            <a:xfrm rot="2153288">
              <a:off x="11006796" y="1574446"/>
              <a:ext cx="2316150" cy="3108475"/>
            </a:xfrm>
            <a:custGeom>
              <a:avLst/>
              <a:gdLst>
                <a:gd name="connsiteX0" fmla="*/ 66970 w 2316150"/>
                <a:gd name="connsiteY0" fmla="*/ 0 h 3108475"/>
                <a:gd name="connsiteX1" fmla="*/ 2316150 w 2316150"/>
                <a:gd name="connsiteY1" fmla="*/ 3108475 h 3108475"/>
                <a:gd name="connsiteX2" fmla="*/ 240216 w 2316150"/>
                <a:gd name="connsiteY2" fmla="*/ 3108475 h 3108475"/>
                <a:gd name="connsiteX3" fmla="*/ 0 w 2316150"/>
                <a:gd name="connsiteY3" fmla="*/ 2868259 h 3108475"/>
                <a:gd name="connsiteX4" fmla="*/ 0 w 2316150"/>
                <a:gd name="connsiteY4" fmla="*/ 165753 h 3108475"/>
                <a:gd name="connsiteX5" fmla="*/ 41025 w 2316150"/>
                <a:gd name="connsiteY5" fmla="*/ 31446 h 310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6150" h="3108475">
                  <a:moveTo>
                    <a:pt x="66970" y="0"/>
                  </a:moveTo>
                  <a:lnTo>
                    <a:pt x="2316150" y="3108475"/>
                  </a:lnTo>
                  <a:lnTo>
                    <a:pt x="240216" y="3108475"/>
                  </a:lnTo>
                  <a:cubicBezTo>
                    <a:pt x="107548" y="3108475"/>
                    <a:pt x="0" y="3000927"/>
                    <a:pt x="0" y="2868259"/>
                  </a:cubicBezTo>
                  <a:lnTo>
                    <a:pt x="0" y="165753"/>
                  </a:lnTo>
                  <a:cubicBezTo>
                    <a:pt x="0" y="116003"/>
                    <a:pt x="15124" y="69785"/>
                    <a:pt x="41025" y="31446"/>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 name="任意多边形: 形状 37">
              <a:extLst>
                <a:ext uri="{FF2B5EF4-FFF2-40B4-BE49-F238E27FC236}">
                  <a16:creationId xmlns:a16="http://schemas.microsoft.com/office/drawing/2014/main" id="{F0B5FC16-882A-C754-93C0-1D2CBBFD094F}"/>
                </a:ext>
              </a:extLst>
            </p:cNvPr>
            <p:cNvSpPr/>
            <p:nvPr/>
          </p:nvSpPr>
          <p:spPr>
            <a:xfrm rot="2153288">
              <a:off x="9545453" y="3046819"/>
              <a:ext cx="495421" cy="495421"/>
            </a:xfrm>
            <a:custGeom>
              <a:avLst/>
              <a:gdLst>
                <a:gd name="connsiteX0" fmla="*/ 16962 w 767328"/>
                <a:gd name="connsiteY0" fmla="*/ 16961 h 767328"/>
                <a:gd name="connsiteX1" fmla="*/ 57910 w 767328"/>
                <a:gd name="connsiteY1" fmla="*/ 0 h 767328"/>
                <a:gd name="connsiteX2" fmla="*/ 709418 w 767328"/>
                <a:gd name="connsiteY2" fmla="*/ 0 h 767328"/>
                <a:gd name="connsiteX3" fmla="*/ 767328 w 767328"/>
                <a:gd name="connsiteY3" fmla="*/ 57910 h 767328"/>
                <a:gd name="connsiteX4" fmla="*/ 767328 w 767328"/>
                <a:gd name="connsiteY4" fmla="*/ 709418 h 767328"/>
                <a:gd name="connsiteX5" fmla="*/ 709418 w 767328"/>
                <a:gd name="connsiteY5" fmla="*/ 767328 h 767328"/>
                <a:gd name="connsiteX6" fmla="*/ 57910 w 767328"/>
                <a:gd name="connsiteY6" fmla="*/ 767328 h 767328"/>
                <a:gd name="connsiteX7" fmla="*/ 0 w 767328"/>
                <a:gd name="connsiteY7" fmla="*/ 709418 h 767328"/>
                <a:gd name="connsiteX8" fmla="*/ 0 w 767328"/>
                <a:gd name="connsiteY8" fmla="*/ 57910 h 767328"/>
                <a:gd name="connsiteX9" fmla="*/ 16962 w 767328"/>
                <a:gd name="connsiteY9" fmla="*/ 16961 h 76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28" h="767328">
                  <a:moveTo>
                    <a:pt x="16962" y="16961"/>
                  </a:moveTo>
                  <a:cubicBezTo>
                    <a:pt x="27441" y="6482"/>
                    <a:pt x="41919" y="0"/>
                    <a:pt x="57910" y="0"/>
                  </a:cubicBezTo>
                  <a:lnTo>
                    <a:pt x="709418" y="0"/>
                  </a:lnTo>
                  <a:cubicBezTo>
                    <a:pt x="741401" y="0"/>
                    <a:pt x="767328" y="25927"/>
                    <a:pt x="767328" y="57910"/>
                  </a:cubicBezTo>
                  <a:lnTo>
                    <a:pt x="767328" y="709418"/>
                  </a:lnTo>
                  <a:cubicBezTo>
                    <a:pt x="767328" y="741401"/>
                    <a:pt x="741401" y="767328"/>
                    <a:pt x="709418" y="767328"/>
                  </a:cubicBezTo>
                  <a:lnTo>
                    <a:pt x="57910" y="767328"/>
                  </a:lnTo>
                  <a:cubicBezTo>
                    <a:pt x="25927" y="767328"/>
                    <a:pt x="0" y="741401"/>
                    <a:pt x="0" y="709418"/>
                  </a:cubicBezTo>
                  <a:lnTo>
                    <a:pt x="0" y="57910"/>
                  </a:lnTo>
                  <a:cubicBezTo>
                    <a:pt x="0" y="41919"/>
                    <a:pt x="6481" y="27441"/>
                    <a:pt x="16962" y="16961"/>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 name="组合 1">
              <a:extLst>
                <a:ext uri="{FF2B5EF4-FFF2-40B4-BE49-F238E27FC236}">
                  <a16:creationId xmlns:a16="http://schemas.microsoft.com/office/drawing/2014/main" id="{DB8BBEBD-F51E-0413-925D-A35BB0A6BC9A}"/>
                </a:ext>
              </a:extLst>
            </p:cNvPr>
            <p:cNvGrpSpPr/>
            <p:nvPr/>
          </p:nvGrpSpPr>
          <p:grpSpPr>
            <a:xfrm>
              <a:off x="0" y="1"/>
              <a:ext cx="12192000" cy="2758468"/>
              <a:chOff x="0" y="1"/>
              <a:chExt cx="12192000" cy="2758468"/>
            </a:xfrm>
          </p:grpSpPr>
          <p:sp>
            <p:nvSpPr>
              <p:cNvPr id="3" name="矩形 2">
                <a:extLst>
                  <a:ext uri="{FF2B5EF4-FFF2-40B4-BE49-F238E27FC236}">
                    <a16:creationId xmlns:a16="http://schemas.microsoft.com/office/drawing/2014/main" id="{42CFE1D1-A73D-4FAD-334B-F0C769E0FFB5}"/>
                  </a:ext>
                </a:extLst>
              </p:cNvPr>
              <p:cNvSpPr/>
              <p:nvPr/>
            </p:nvSpPr>
            <p:spPr>
              <a:xfrm>
                <a:off x="0" y="1"/>
                <a:ext cx="12192000" cy="2509227"/>
              </a:xfrm>
              <a:prstGeom prst="rect">
                <a:avLst/>
              </a:prstGeom>
              <a:blipFill rotWithShape="1">
                <a:blip r:embed="rId3" cstate="email">
                  <a:extLst>
                    <a:ext uri="{28A0092B-C50C-407E-A947-70E740481C1C}">
                      <a14:useLocalDpi xmlns:a14="http://schemas.microsoft.com/office/drawing/2010/main"/>
                    </a:ext>
                  </a:extLst>
                </a:blip>
                <a:srcRect/>
                <a:stretch>
                  <a:fillRect/>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grpSp>
            <p:nvGrpSpPr>
              <p:cNvPr id="4" name="组合 3">
                <a:extLst>
                  <a:ext uri="{FF2B5EF4-FFF2-40B4-BE49-F238E27FC236}">
                    <a16:creationId xmlns:a16="http://schemas.microsoft.com/office/drawing/2014/main" id="{777A62F9-BB92-3D80-CA51-8B1B1170E206}"/>
                  </a:ext>
                </a:extLst>
              </p:cNvPr>
              <p:cNvGrpSpPr/>
              <p:nvPr/>
            </p:nvGrpSpPr>
            <p:grpSpPr>
              <a:xfrm>
                <a:off x="2720237" y="1188809"/>
                <a:ext cx="6953507" cy="1569660"/>
                <a:chOff x="2720238" y="737067"/>
                <a:chExt cx="6953507" cy="1569660"/>
              </a:xfrm>
            </p:grpSpPr>
            <p:sp>
              <p:nvSpPr>
                <p:cNvPr id="5" name="矩形 4">
                  <a:extLst>
                    <a:ext uri="{FF2B5EF4-FFF2-40B4-BE49-F238E27FC236}">
                      <a16:creationId xmlns:a16="http://schemas.microsoft.com/office/drawing/2014/main" id="{8D17B61D-79D8-BEB6-99DF-D6C3FC6DDA16}"/>
                    </a:ext>
                  </a:extLst>
                </p:cNvPr>
                <p:cNvSpPr/>
                <p:nvPr/>
              </p:nvSpPr>
              <p:spPr>
                <a:xfrm>
                  <a:off x="3746640" y="737067"/>
                  <a:ext cx="4698722" cy="15696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1440" tIns="45720" rIns="91440" bIns="45720" rtlCol="0" anchor="b" anchorCtr="0">
                  <a:spAutoFit/>
                </a:bodyPr>
                <a:lstStyle/>
                <a:p>
                  <a:pPr algn="ctr">
                    <a:lnSpc>
                      <a:spcPct val="100000"/>
                    </a:lnSpc>
                  </a:pPr>
                  <a:r>
                    <a:rPr kumimoji="1" lang="en-US" altLang="zh-CN" sz="9600" b="1" dirty="0">
                      <a:solidFill>
                        <a:schemeClr val="accent1">
                          <a:lumMod val="20000"/>
                          <a:lumOff val="80000"/>
                          <a:alpha val="15000"/>
                        </a:schemeClr>
                      </a:solidFill>
                    </a:rPr>
                    <a:t>Agenda</a:t>
                  </a:r>
                </a:p>
              </p:txBody>
            </p:sp>
            <p:sp>
              <p:nvSpPr>
                <p:cNvPr id="6" name="矩形: 圆角 5">
                  <a:extLst>
                    <a:ext uri="{FF2B5EF4-FFF2-40B4-BE49-F238E27FC236}">
                      <a16:creationId xmlns:a16="http://schemas.microsoft.com/office/drawing/2014/main" id="{3697F0D3-0C55-A299-8120-4DBF34ED163E}"/>
                    </a:ext>
                  </a:extLst>
                </p:cNvPr>
                <p:cNvSpPr/>
                <p:nvPr/>
              </p:nvSpPr>
              <p:spPr>
                <a:xfrm>
                  <a:off x="2720238" y="1037968"/>
                  <a:ext cx="6953507" cy="1015663"/>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b" anchorCtr="0">
                  <a:spAutoFit/>
                </a:bodyPr>
                <a:lstStyle/>
                <a:p>
                  <a:pPr algn="ctr">
                    <a:lnSpc>
                      <a:spcPct val="100000"/>
                    </a:lnSpc>
                  </a:pPr>
                  <a:r>
                    <a:rPr kumimoji="1" lang="en-US" altLang="zh-CN" sz="6600" b="1" dirty="0">
                      <a:solidFill>
                        <a:schemeClr val="accent1"/>
                      </a:solidFill>
                    </a:rPr>
                    <a:t>Table of contents</a:t>
                  </a:r>
                </a:p>
              </p:txBody>
            </p:sp>
          </p:grpSp>
        </p:grpSp>
        <p:grpSp>
          <p:nvGrpSpPr>
            <p:cNvPr id="50" name="组合 49">
              <a:extLst>
                <a:ext uri="{FF2B5EF4-FFF2-40B4-BE49-F238E27FC236}">
                  <a16:creationId xmlns:a16="http://schemas.microsoft.com/office/drawing/2014/main" id="{84B7EEF6-B9F1-F4C9-E810-B9B312CBED78}"/>
                </a:ext>
              </a:extLst>
            </p:cNvPr>
            <p:cNvGrpSpPr/>
            <p:nvPr/>
          </p:nvGrpSpPr>
          <p:grpSpPr>
            <a:xfrm>
              <a:off x="-325351" y="3920786"/>
              <a:ext cx="11958917" cy="2947387"/>
              <a:chOff x="-325351" y="3920786"/>
              <a:chExt cx="11958917" cy="2947387"/>
            </a:xfrm>
          </p:grpSpPr>
          <p:sp>
            <p:nvSpPr>
              <p:cNvPr id="42" name="任意多边形: 形状 41">
                <a:extLst>
                  <a:ext uri="{FF2B5EF4-FFF2-40B4-BE49-F238E27FC236}">
                    <a16:creationId xmlns:a16="http://schemas.microsoft.com/office/drawing/2014/main" id="{1DF12598-15EC-8767-260D-C45FDD4D0065}"/>
                  </a:ext>
                </a:extLst>
              </p:cNvPr>
              <p:cNvSpPr/>
              <p:nvPr/>
            </p:nvSpPr>
            <p:spPr>
              <a:xfrm rot="2153288">
                <a:off x="-325351" y="6062469"/>
                <a:ext cx="939743" cy="805704"/>
              </a:xfrm>
              <a:custGeom>
                <a:avLst/>
                <a:gdLst>
                  <a:gd name="connsiteX0" fmla="*/ 0 w 939743"/>
                  <a:gd name="connsiteY0" fmla="*/ 0 h 805704"/>
                  <a:gd name="connsiteX1" fmla="*/ 777765 w 939743"/>
                  <a:gd name="connsiteY1" fmla="*/ 0 h 805704"/>
                  <a:gd name="connsiteX2" fmla="*/ 939743 w 939743"/>
                  <a:gd name="connsiteY2" fmla="*/ 161978 h 805704"/>
                  <a:gd name="connsiteX3" fmla="*/ 939743 w 939743"/>
                  <a:gd name="connsiteY3" fmla="*/ 547562 h 805704"/>
                  <a:gd name="connsiteX4" fmla="*/ 582978 w 939743"/>
                  <a:gd name="connsiteY4" fmla="*/ 805704 h 805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743" h="805704">
                    <a:moveTo>
                      <a:pt x="0" y="0"/>
                    </a:moveTo>
                    <a:lnTo>
                      <a:pt x="777765" y="0"/>
                    </a:lnTo>
                    <a:cubicBezTo>
                      <a:pt x="867223" y="0"/>
                      <a:pt x="939743" y="72520"/>
                      <a:pt x="939743" y="161978"/>
                    </a:cubicBezTo>
                    <a:lnTo>
                      <a:pt x="939743" y="547562"/>
                    </a:lnTo>
                    <a:lnTo>
                      <a:pt x="582978" y="805704"/>
                    </a:ln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7" name="组合 6">
                <a:extLst>
                  <a:ext uri="{FF2B5EF4-FFF2-40B4-BE49-F238E27FC236}">
                    <a16:creationId xmlns:a16="http://schemas.microsoft.com/office/drawing/2014/main" id="{30DB7127-23B8-43E3-1096-7563E2C93213}"/>
                  </a:ext>
                </a:extLst>
              </p:cNvPr>
              <p:cNvGrpSpPr/>
              <p:nvPr/>
            </p:nvGrpSpPr>
            <p:grpSpPr>
              <a:xfrm>
                <a:off x="760412" y="4386803"/>
                <a:ext cx="10873154" cy="1414167"/>
                <a:chOff x="659423" y="4449369"/>
                <a:chExt cx="10873154" cy="1414167"/>
              </a:xfrm>
            </p:grpSpPr>
            <p:grpSp>
              <p:nvGrpSpPr>
                <p:cNvPr id="8" name="组合 7">
                  <a:extLst>
                    <a:ext uri="{FF2B5EF4-FFF2-40B4-BE49-F238E27FC236}">
                      <a16:creationId xmlns:a16="http://schemas.microsoft.com/office/drawing/2014/main" id="{36174668-2CED-491F-339C-79FB6C68DE99}"/>
                    </a:ext>
                  </a:extLst>
                </p:cNvPr>
                <p:cNvGrpSpPr/>
                <p:nvPr/>
              </p:nvGrpSpPr>
              <p:grpSpPr>
                <a:xfrm>
                  <a:off x="659423" y="4449369"/>
                  <a:ext cx="2246923" cy="1414167"/>
                  <a:chOff x="2877757" y="3243993"/>
                  <a:chExt cx="2246923" cy="1414167"/>
                </a:xfrm>
              </p:grpSpPr>
              <p:grpSp>
                <p:nvGrpSpPr>
                  <p:cNvPr id="34" name="组合 33">
                    <a:extLst>
                      <a:ext uri="{FF2B5EF4-FFF2-40B4-BE49-F238E27FC236}">
                        <a16:creationId xmlns:a16="http://schemas.microsoft.com/office/drawing/2014/main" id="{D5B76E22-0C79-ED3A-79AD-6A3E126EAE38}"/>
                      </a:ext>
                    </a:extLst>
                  </p:cNvPr>
                  <p:cNvGrpSpPr/>
                  <p:nvPr/>
                </p:nvGrpSpPr>
                <p:grpSpPr>
                  <a:xfrm>
                    <a:off x="2877757" y="4019108"/>
                    <a:ext cx="2246923" cy="639052"/>
                    <a:chOff x="2492017" y="2838545"/>
                    <a:chExt cx="2246923" cy="639052"/>
                  </a:xfrm>
                </p:grpSpPr>
                <p:sp>
                  <p:nvSpPr>
                    <p:cNvPr id="36" name="矩形 35">
                      <a:extLst>
                        <a:ext uri="{FF2B5EF4-FFF2-40B4-BE49-F238E27FC236}">
                          <a16:creationId xmlns:a16="http://schemas.microsoft.com/office/drawing/2014/main" id="{128C7B14-29B3-2FE2-55CF-2373D1D46935}"/>
                        </a:ext>
                      </a:extLst>
                    </p:cNvPr>
                    <p:cNvSpPr/>
                    <p:nvPr/>
                  </p:nvSpPr>
                  <p:spPr>
                    <a:xfrm>
                      <a:off x="2492017" y="2838545"/>
                      <a:ext cx="595035"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1440" tIns="45720" rIns="91440" bIns="45720" rtlCol="0" anchor="b" anchorCtr="0">
                      <a:spAutoFit/>
                    </a:bodyPr>
                    <a:lstStyle/>
                    <a:p>
                      <a:pPr>
                        <a:lnSpc>
                          <a:spcPct val="100000"/>
                        </a:lnSpc>
                      </a:pPr>
                      <a:r>
                        <a:rPr kumimoji="1" lang="zh-CN" altLang="en-US" sz="1600" b="1">
                          <a:solidFill>
                            <a:schemeClr val="tx1"/>
                          </a:solidFill>
                        </a:rPr>
                        <a:t>介绍</a:t>
                      </a:r>
                      <a:endParaRPr kumimoji="1" lang="en-US" altLang="zh-CN" sz="1600" b="1" dirty="0">
                        <a:solidFill>
                          <a:schemeClr val="tx1"/>
                        </a:solidFill>
                      </a:endParaRPr>
                    </a:p>
                  </p:txBody>
                </p:sp>
                <p:sp>
                  <p:nvSpPr>
                    <p:cNvPr id="37" name="矩形 36">
                      <a:extLst>
                        <a:ext uri="{FF2B5EF4-FFF2-40B4-BE49-F238E27FC236}">
                          <a16:creationId xmlns:a16="http://schemas.microsoft.com/office/drawing/2014/main" id="{0080E4D6-B7E3-9C46-0DEE-5066706C3109}"/>
                        </a:ext>
                      </a:extLst>
                    </p:cNvPr>
                    <p:cNvSpPr/>
                    <p:nvPr/>
                  </p:nvSpPr>
                  <p:spPr>
                    <a:xfrm>
                      <a:off x="2492017" y="3182773"/>
                      <a:ext cx="2246923" cy="2948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20000"/>
                        </a:lnSpc>
                      </a:pPr>
                      <a:r>
                        <a:rPr kumimoji="1" lang="zh-CN" altLang="en-US" sz="1200">
                          <a:solidFill>
                            <a:schemeClr val="tx1"/>
                          </a:solidFill>
                        </a:rPr>
                        <a:t>教师在教育培训行业的角色</a:t>
                      </a:r>
                      <a:endParaRPr kumimoji="1" lang="en-US" altLang="zh-CN" sz="1200" dirty="0">
                        <a:solidFill>
                          <a:schemeClr val="tx1"/>
                        </a:solidFill>
                      </a:endParaRPr>
                    </a:p>
                  </p:txBody>
                </p:sp>
              </p:grpSp>
              <p:sp>
                <p:nvSpPr>
                  <p:cNvPr id="35" name="文本框 34">
                    <a:extLst>
                      <a:ext uri="{FF2B5EF4-FFF2-40B4-BE49-F238E27FC236}">
                        <a16:creationId xmlns:a16="http://schemas.microsoft.com/office/drawing/2014/main" id="{EE842EEF-1FA8-A9A2-55C0-DEF58E458760}"/>
                      </a:ext>
                    </a:extLst>
                  </p:cNvPr>
                  <p:cNvSpPr txBox="1"/>
                  <p:nvPr/>
                </p:nvSpPr>
                <p:spPr>
                  <a:xfrm>
                    <a:off x="2877757" y="3243993"/>
                    <a:ext cx="813043" cy="769441"/>
                  </a:xfrm>
                  <a:prstGeom prst="rect">
                    <a:avLst/>
                  </a:prstGeom>
                  <a:noFill/>
                </p:spPr>
                <p:txBody>
                  <a:bodyPr wrap="none" lIns="91440" tIns="45720" rIns="91440" bIns="45720" rtlCol="0" anchor="ctr" anchorCtr="0">
                    <a:spAutoFit/>
                  </a:bodyPr>
                  <a:lstStyle/>
                  <a:p>
                    <a:pPr algn="ctr"/>
                    <a:r>
                      <a:rPr kumimoji="1" lang="en-US" altLang="zh-CN" sz="4400" b="1" dirty="0">
                        <a:solidFill>
                          <a:schemeClr val="accent1"/>
                        </a:solidFill>
                      </a:rPr>
                      <a:t>01</a:t>
                    </a:r>
                    <a:endParaRPr kumimoji="1" lang="zh-CN" altLang="en-US" sz="4400" b="1" dirty="0">
                      <a:solidFill>
                        <a:schemeClr val="accent1"/>
                      </a:solidFill>
                    </a:endParaRPr>
                  </a:p>
                </p:txBody>
              </p:sp>
            </p:grpSp>
            <p:grpSp>
              <p:nvGrpSpPr>
                <p:cNvPr id="9" name="组合 8">
                  <a:extLst>
                    <a:ext uri="{FF2B5EF4-FFF2-40B4-BE49-F238E27FC236}">
                      <a16:creationId xmlns:a16="http://schemas.microsoft.com/office/drawing/2014/main" id="{D66B4982-C82B-5A93-2676-E7A141371212}"/>
                    </a:ext>
                  </a:extLst>
                </p:cNvPr>
                <p:cNvGrpSpPr/>
                <p:nvPr/>
              </p:nvGrpSpPr>
              <p:grpSpPr>
                <a:xfrm>
                  <a:off x="2815981" y="4449369"/>
                  <a:ext cx="2246923" cy="1414167"/>
                  <a:chOff x="2877757" y="3243993"/>
                  <a:chExt cx="2246923" cy="1414167"/>
                </a:xfrm>
              </p:grpSpPr>
              <p:grpSp>
                <p:nvGrpSpPr>
                  <p:cNvPr id="30" name="组合 29">
                    <a:extLst>
                      <a:ext uri="{FF2B5EF4-FFF2-40B4-BE49-F238E27FC236}">
                        <a16:creationId xmlns:a16="http://schemas.microsoft.com/office/drawing/2014/main" id="{C281880F-8880-8B71-479D-6716127C5AA8}"/>
                      </a:ext>
                    </a:extLst>
                  </p:cNvPr>
                  <p:cNvGrpSpPr/>
                  <p:nvPr/>
                </p:nvGrpSpPr>
                <p:grpSpPr>
                  <a:xfrm>
                    <a:off x="2877757" y="4019108"/>
                    <a:ext cx="2246923" cy="639052"/>
                    <a:chOff x="2492017" y="2838545"/>
                    <a:chExt cx="2246923" cy="639052"/>
                  </a:xfrm>
                </p:grpSpPr>
                <p:sp>
                  <p:nvSpPr>
                    <p:cNvPr id="32" name="矩形 31">
                      <a:extLst>
                        <a:ext uri="{FF2B5EF4-FFF2-40B4-BE49-F238E27FC236}">
                          <a16:creationId xmlns:a16="http://schemas.microsoft.com/office/drawing/2014/main" id="{F4983E6A-8837-CA1A-5828-3F47A2DCBE90}"/>
                        </a:ext>
                      </a:extLst>
                    </p:cNvPr>
                    <p:cNvSpPr/>
                    <p:nvPr/>
                  </p:nvSpPr>
                  <p:spPr>
                    <a:xfrm>
                      <a:off x="2492017" y="2838545"/>
                      <a:ext cx="1826141"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1440" tIns="45720" rIns="91440" bIns="45720" rtlCol="0" anchor="b" anchorCtr="0">
                      <a:spAutoFit/>
                    </a:bodyPr>
                    <a:lstStyle/>
                    <a:p>
                      <a:pPr>
                        <a:lnSpc>
                          <a:spcPct val="100000"/>
                        </a:lnSpc>
                      </a:pPr>
                      <a:r>
                        <a:rPr kumimoji="1" lang="zh-CN" altLang="en-US" sz="1600" b="1">
                          <a:solidFill>
                            <a:schemeClr val="tx1"/>
                          </a:solidFill>
                        </a:rPr>
                        <a:t>激发学生学习动力</a:t>
                      </a:r>
                      <a:endParaRPr kumimoji="1" lang="en-US" altLang="zh-CN" sz="1600" b="1" dirty="0">
                        <a:solidFill>
                          <a:schemeClr val="tx1"/>
                        </a:solidFill>
                      </a:endParaRPr>
                    </a:p>
                  </p:txBody>
                </p:sp>
                <p:sp>
                  <p:nvSpPr>
                    <p:cNvPr id="33" name="矩形 32">
                      <a:extLst>
                        <a:ext uri="{FF2B5EF4-FFF2-40B4-BE49-F238E27FC236}">
                          <a16:creationId xmlns:a16="http://schemas.microsoft.com/office/drawing/2014/main" id="{4D1693B2-293D-00A8-D21D-D24105D12E38}"/>
                        </a:ext>
                      </a:extLst>
                    </p:cNvPr>
                    <p:cNvSpPr/>
                    <p:nvPr/>
                  </p:nvSpPr>
                  <p:spPr>
                    <a:xfrm>
                      <a:off x="2492017" y="3182773"/>
                      <a:ext cx="2246923" cy="2948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20000"/>
                        </a:lnSpc>
                      </a:pPr>
                      <a:r>
                        <a:rPr kumimoji="1" lang="zh-CN" altLang="en-US" sz="1200">
                          <a:solidFill>
                            <a:schemeClr val="tx1"/>
                          </a:solidFill>
                        </a:rPr>
                        <a:t>分享优秀学生事迹激励</a:t>
                      </a:r>
                      <a:endParaRPr kumimoji="1" lang="en-US" altLang="zh-CN" sz="1200" dirty="0">
                        <a:solidFill>
                          <a:schemeClr val="tx1"/>
                        </a:solidFill>
                      </a:endParaRPr>
                    </a:p>
                  </p:txBody>
                </p:sp>
              </p:grpSp>
              <p:sp>
                <p:nvSpPr>
                  <p:cNvPr id="31" name="文本框 30">
                    <a:extLst>
                      <a:ext uri="{FF2B5EF4-FFF2-40B4-BE49-F238E27FC236}">
                        <a16:creationId xmlns:a16="http://schemas.microsoft.com/office/drawing/2014/main" id="{CF60FA66-AC44-5ACB-D6E7-608FB9E23540}"/>
                      </a:ext>
                    </a:extLst>
                  </p:cNvPr>
                  <p:cNvSpPr txBox="1"/>
                  <p:nvPr/>
                </p:nvSpPr>
                <p:spPr>
                  <a:xfrm>
                    <a:off x="2877757" y="3243993"/>
                    <a:ext cx="813043" cy="769441"/>
                  </a:xfrm>
                  <a:prstGeom prst="rect">
                    <a:avLst/>
                  </a:prstGeom>
                  <a:noFill/>
                </p:spPr>
                <p:txBody>
                  <a:bodyPr wrap="none" lIns="91440" tIns="45720" rIns="91440" bIns="45720" rtlCol="0" anchor="ctr" anchorCtr="0">
                    <a:spAutoFit/>
                  </a:bodyPr>
                  <a:lstStyle/>
                  <a:p>
                    <a:pPr algn="ctr"/>
                    <a:r>
                      <a:rPr kumimoji="1" lang="en-US" altLang="zh-CN" sz="4400" b="1">
                        <a:solidFill>
                          <a:schemeClr val="accent1"/>
                        </a:solidFill>
                      </a:rPr>
                      <a:t>02</a:t>
                    </a:r>
                    <a:endParaRPr kumimoji="1" lang="zh-CN" altLang="en-US" sz="4400" b="1" dirty="0">
                      <a:solidFill>
                        <a:schemeClr val="accent1"/>
                      </a:solidFill>
                    </a:endParaRPr>
                  </a:p>
                </p:txBody>
              </p:sp>
            </p:grpSp>
            <p:grpSp>
              <p:nvGrpSpPr>
                <p:cNvPr id="10" name="组合 9">
                  <a:extLst>
                    <a:ext uri="{FF2B5EF4-FFF2-40B4-BE49-F238E27FC236}">
                      <a16:creationId xmlns:a16="http://schemas.microsoft.com/office/drawing/2014/main" id="{57C51623-4357-E208-B1A0-BD93576FF3B3}"/>
                    </a:ext>
                  </a:extLst>
                </p:cNvPr>
                <p:cNvGrpSpPr/>
                <p:nvPr/>
              </p:nvGrpSpPr>
              <p:grpSpPr>
                <a:xfrm>
                  <a:off x="4972539" y="4449369"/>
                  <a:ext cx="2246923" cy="1414167"/>
                  <a:chOff x="2877757" y="3243993"/>
                  <a:chExt cx="2246923" cy="1414167"/>
                </a:xfrm>
              </p:grpSpPr>
              <p:grpSp>
                <p:nvGrpSpPr>
                  <p:cNvPr id="26" name="组合 25">
                    <a:extLst>
                      <a:ext uri="{FF2B5EF4-FFF2-40B4-BE49-F238E27FC236}">
                        <a16:creationId xmlns:a16="http://schemas.microsoft.com/office/drawing/2014/main" id="{1D2CA303-EA57-5A76-7F73-0D7903CAD268}"/>
                      </a:ext>
                    </a:extLst>
                  </p:cNvPr>
                  <p:cNvGrpSpPr/>
                  <p:nvPr/>
                </p:nvGrpSpPr>
                <p:grpSpPr>
                  <a:xfrm>
                    <a:off x="2877757" y="4019108"/>
                    <a:ext cx="2246923" cy="639052"/>
                    <a:chOff x="2492017" y="2838545"/>
                    <a:chExt cx="2246923" cy="639052"/>
                  </a:xfrm>
                </p:grpSpPr>
                <p:sp>
                  <p:nvSpPr>
                    <p:cNvPr id="28" name="矩形 27">
                      <a:extLst>
                        <a:ext uri="{FF2B5EF4-FFF2-40B4-BE49-F238E27FC236}">
                          <a16:creationId xmlns:a16="http://schemas.microsoft.com/office/drawing/2014/main" id="{00AEF68A-DAAE-DFF4-451D-D5D389B9EC32}"/>
                        </a:ext>
                      </a:extLst>
                    </p:cNvPr>
                    <p:cNvSpPr/>
                    <p:nvPr/>
                  </p:nvSpPr>
                  <p:spPr>
                    <a:xfrm>
                      <a:off x="2492017" y="2838545"/>
                      <a:ext cx="1826141"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1440" tIns="45720" rIns="91440" bIns="45720" rtlCol="0" anchor="b" anchorCtr="0">
                      <a:spAutoFit/>
                    </a:bodyPr>
                    <a:lstStyle/>
                    <a:p>
                      <a:pPr>
                        <a:lnSpc>
                          <a:spcPct val="100000"/>
                        </a:lnSpc>
                      </a:pPr>
                      <a:r>
                        <a:rPr kumimoji="1" lang="zh-CN" altLang="en-US" sz="1600" b="1">
                          <a:solidFill>
                            <a:schemeClr val="tx1"/>
                          </a:solidFill>
                        </a:rPr>
                        <a:t>树立正确学习目标</a:t>
                      </a:r>
                      <a:endParaRPr kumimoji="1" lang="en-US" altLang="zh-CN" sz="1600" b="1" dirty="0">
                        <a:solidFill>
                          <a:schemeClr val="tx1"/>
                        </a:solidFill>
                      </a:endParaRPr>
                    </a:p>
                  </p:txBody>
                </p:sp>
                <p:sp>
                  <p:nvSpPr>
                    <p:cNvPr id="29" name="矩形 28">
                      <a:extLst>
                        <a:ext uri="{FF2B5EF4-FFF2-40B4-BE49-F238E27FC236}">
                          <a16:creationId xmlns:a16="http://schemas.microsoft.com/office/drawing/2014/main" id="{3BFD49A3-920B-A719-F101-BB1A735356A1}"/>
                        </a:ext>
                      </a:extLst>
                    </p:cNvPr>
                    <p:cNvSpPr/>
                    <p:nvPr/>
                  </p:nvSpPr>
                  <p:spPr>
                    <a:xfrm>
                      <a:off x="2492017" y="3182773"/>
                      <a:ext cx="2246923" cy="2948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20000"/>
                        </a:lnSpc>
                      </a:pPr>
                      <a:r>
                        <a:rPr kumimoji="1" lang="zh-CN" altLang="en-US" sz="1200">
                          <a:solidFill>
                            <a:schemeClr val="tx1"/>
                          </a:solidFill>
                        </a:rPr>
                        <a:t>班级互动增强学生参与感</a:t>
                      </a:r>
                      <a:endParaRPr kumimoji="1" lang="en-US" altLang="zh-CN" sz="1200" dirty="0">
                        <a:solidFill>
                          <a:schemeClr val="tx1"/>
                        </a:solidFill>
                      </a:endParaRPr>
                    </a:p>
                  </p:txBody>
                </p:sp>
              </p:grpSp>
              <p:sp>
                <p:nvSpPr>
                  <p:cNvPr id="27" name="文本框 26">
                    <a:extLst>
                      <a:ext uri="{FF2B5EF4-FFF2-40B4-BE49-F238E27FC236}">
                        <a16:creationId xmlns:a16="http://schemas.microsoft.com/office/drawing/2014/main" id="{734B751B-B3F2-AF26-65A1-9B5C3C341E42}"/>
                      </a:ext>
                    </a:extLst>
                  </p:cNvPr>
                  <p:cNvSpPr txBox="1"/>
                  <p:nvPr/>
                </p:nvSpPr>
                <p:spPr>
                  <a:xfrm>
                    <a:off x="2877757" y="3243993"/>
                    <a:ext cx="813043" cy="769441"/>
                  </a:xfrm>
                  <a:prstGeom prst="rect">
                    <a:avLst/>
                  </a:prstGeom>
                  <a:noFill/>
                </p:spPr>
                <p:txBody>
                  <a:bodyPr wrap="none" lIns="91440" tIns="45720" rIns="91440" bIns="45720" rtlCol="0" anchor="ctr" anchorCtr="0">
                    <a:spAutoFit/>
                  </a:bodyPr>
                  <a:lstStyle/>
                  <a:p>
                    <a:pPr algn="ctr"/>
                    <a:r>
                      <a:rPr kumimoji="1" lang="en-US" altLang="zh-CN" sz="4400" b="1">
                        <a:solidFill>
                          <a:schemeClr val="accent1"/>
                        </a:solidFill>
                      </a:rPr>
                      <a:t>03</a:t>
                    </a:r>
                    <a:endParaRPr kumimoji="1" lang="zh-CN" altLang="en-US" sz="4400" b="1" dirty="0">
                      <a:solidFill>
                        <a:schemeClr val="accent1"/>
                      </a:solidFill>
                    </a:endParaRPr>
                  </a:p>
                </p:txBody>
              </p:sp>
            </p:grpSp>
            <p:grpSp>
              <p:nvGrpSpPr>
                <p:cNvPr id="16" name="组合 15">
                  <a:extLst>
                    <a:ext uri="{FF2B5EF4-FFF2-40B4-BE49-F238E27FC236}">
                      <a16:creationId xmlns:a16="http://schemas.microsoft.com/office/drawing/2014/main" id="{9B49D83C-9710-0AB7-8B29-87ED5C5A48D6}"/>
                    </a:ext>
                  </a:extLst>
                </p:cNvPr>
                <p:cNvGrpSpPr/>
                <p:nvPr/>
              </p:nvGrpSpPr>
              <p:grpSpPr>
                <a:xfrm>
                  <a:off x="7129097" y="4449369"/>
                  <a:ext cx="2246923" cy="1414167"/>
                  <a:chOff x="2877757" y="3243993"/>
                  <a:chExt cx="2246923" cy="1414167"/>
                </a:xfrm>
              </p:grpSpPr>
              <p:grpSp>
                <p:nvGrpSpPr>
                  <p:cNvPr id="22" name="组合 21">
                    <a:extLst>
                      <a:ext uri="{FF2B5EF4-FFF2-40B4-BE49-F238E27FC236}">
                        <a16:creationId xmlns:a16="http://schemas.microsoft.com/office/drawing/2014/main" id="{7C00562D-966E-87B1-AC4B-09F90D78F384}"/>
                      </a:ext>
                    </a:extLst>
                  </p:cNvPr>
                  <p:cNvGrpSpPr/>
                  <p:nvPr/>
                </p:nvGrpSpPr>
                <p:grpSpPr>
                  <a:xfrm>
                    <a:off x="2877757" y="4019108"/>
                    <a:ext cx="2246923" cy="639052"/>
                    <a:chOff x="2492017" y="2838545"/>
                    <a:chExt cx="2246923" cy="639052"/>
                  </a:xfrm>
                </p:grpSpPr>
                <p:sp>
                  <p:nvSpPr>
                    <p:cNvPr id="24" name="矩形 23">
                      <a:extLst>
                        <a:ext uri="{FF2B5EF4-FFF2-40B4-BE49-F238E27FC236}">
                          <a16:creationId xmlns:a16="http://schemas.microsoft.com/office/drawing/2014/main" id="{871C09C4-A1E3-2098-53DD-637D0ADE02D2}"/>
                        </a:ext>
                      </a:extLst>
                    </p:cNvPr>
                    <p:cNvSpPr/>
                    <p:nvPr/>
                  </p:nvSpPr>
                  <p:spPr>
                    <a:xfrm>
                      <a:off x="2492017" y="2838545"/>
                      <a:ext cx="1826141"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1440" tIns="45720" rIns="91440" bIns="45720" rtlCol="0" anchor="b" anchorCtr="0">
                      <a:spAutoFit/>
                    </a:bodyPr>
                    <a:lstStyle/>
                    <a:p>
                      <a:pPr>
                        <a:lnSpc>
                          <a:spcPct val="100000"/>
                        </a:lnSpc>
                      </a:pPr>
                      <a:r>
                        <a:rPr kumimoji="1" lang="zh-CN" altLang="en-US" sz="1600" b="1">
                          <a:solidFill>
                            <a:schemeClr val="tx1"/>
                          </a:solidFill>
                        </a:rPr>
                        <a:t>提升教师教学能力</a:t>
                      </a:r>
                      <a:endParaRPr kumimoji="1" lang="en-US" altLang="zh-CN" sz="1600" b="1" dirty="0">
                        <a:solidFill>
                          <a:schemeClr val="tx1"/>
                        </a:solidFill>
                      </a:endParaRPr>
                    </a:p>
                  </p:txBody>
                </p:sp>
                <p:sp>
                  <p:nvSpPr>
                    <p:cNvPr id="25" name="矩形 24">
                      <a:extLst>
                        <a:ext uri="{FF2B5EF4-FFF2-40B4-BE49-F238E27FC236}">
                          <a16:creationId xmlns:a16="http://schemas.microsoft.com/office/drawing/2014/main" id="{B8B2B50D-110D-B8B9-7B11-7EB5747FA6B8}"/>
                        </a:ext>
                      </a:extLst>
                    </p:cNvPr>
                    <p:cNvSpPr/>
                    <p:nvPr/>
                  </p:nvSpPr>
                  <p:spPr>
                    <a:xfrm>
                      <a:off x="2492017" y="3182773"/>
                      <a:ext cx="2246923" cy="2948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20000"/>
                        </a:lnSpc>
                      </a:pPr>
                      <a:r>
                        <a:rPr kumimoji="1" lang="zh-CN" altLang="en-US" sz="1200">
                          <a:solidFill>
                            <a:schemeClr val="tx1"/>
                          </a:solidFill>
                        </a:rPr>
                        <a:t>同行交流更新教育观念</a:t>
                      </a:r>
                      <a:endParaRPr kumimoji="1" lang="en-US" altLang="zh-CN" sz="1200" dirty="0">
                        <a:solidFill>
                          <a:schemeClr val="tx1"/>
                        </a:solidFill>
                      </a:endParaRPr>
                    </a:p>
                  </p:txBody>
                </p:sp>
              </p:grpSp>
              <p:sp>
                <p:nvSpPr>
                  <p:cNvPr id="23" name="文本框 22">
                    <a:extLst>
                      <a:ext uri="{FF2B5EF4-FFF2-40B4-BE49-F238E27FC236}">
                        <a16:creationId xmlns:a16="http://schemas.microsoft.com/office/drawing/2014/main" id="{4F91AA3F-4AD8-E820-7925-52E4156C9187}"/>
                      </a:ext>
                    </a:extLst>
                  </p:cNvPr>
                  <p:cNvSpPr txBox="1"/>
                  <p:nvPr/>
                </p:nvSpPr>
                <p:spPr>
                  <a:xfrm>
                    <a:off x="2877757" y="3243993"/>
                    <a:ext cx="813043" cy="769441"/>
                  </a:xfrm>
                  <a:prstGeom prst="rect">
                    <a:avLst/>
                  </a:prstGeom>
                  <a:noFill/>
                </p:spPr>
                <p:txBody>
                  <a:bodyPr wrap="none" lIns="91440" tIns="45720" rIns="91440" bIns="45720" rtlCol="0" anchor="ctr" anchorCtr="0">
                    <a:spAutoFit/>
                  </a:bodyPr>
                  <a:lstStyle/>
                  <a:p>
                    <a:pPr algn="ctr"/>
                    <a:r>
                      <a:rPr kumimoji="1" lang="en-US" altLang="zh-CN" sz="4400" b="1">
                        <a:solidFill>
                          <a:schemeClr val="accent1"/>
                        </a:solidFill>
                      </a:rPr>
                      <a:t>04</a:t>
                    </a:r>
                    <a:endParaRPr kumimoji="1" lang="zh-CN" altLang="en-US" sz="4400" b="1" dirty="0">
                      <a:solidFill>
                        <a:schemeClr val="accent1"/>
                      </a:solidFill>
                    </a:endParaRPr>
                  </a:p>
                </p:txBody>
              </p:sp>
            </p:grpSp>
            <p:grpSp>
              <p:nvGrpSpPr>
                <p:cNvPr id="17" name="组合 16">
                  <a:extLst>
                    <a:ext uri="{FF2B5EF4-FFF2-40B4-BE49-F238E27FC236}">
                      <a16:creationId xmlns:a16="http://schemas.microsoft.com/office/drawing/2014/main" id="{E5ECA8EF-AE69-157E-D1BB-3743FBEBDB54}"/>
                    </a:ext>
                  </a:extLst>
                </p:cNvPr>
                <p:cNvGrpSpPr/>
                <p:nvPr/>
              </p:nvGrpSpPr>
              <p:grpSpPr>
                <a:xfrm>
                  <a:off x="9285654" y="4449369"/>
                  <a:ext cx="2246923" cy="1414167"/>
                  <a:chOff x="2877757" y="3243993"/>
                  <a:chExt cx="2246923" cy="1414167"/>
                </a:xfrm>
              </p:grpSpPr>
              <p:grpSp>
                <p:nvGrpSpPr>
                  <p:cNvPr id="18" name="组合 17">
                    <a:extLst>
                      <a:ext uri="{FF2B5EF4-FFF2-40B4-BE49-F238E27FC236}">
                        <a16:creationId xmlns:a16="http://schemas.microsoft.com/office/drawing/2014/main" id="{3D4A3CCA-2D57-D0AF-BD8D-6E682CECCEB3}"/>
                      </a:ext>
                    </a:extLst>
                  </p:cNvPr>
                  <p:cNvGrpSpPr/>
                  <p:nvPr/>
                </p:nvGrpSpPr>
                <p:grpSpPr>
                  <a:xfrm>
                    <a:off x="2877757" y="4019108"/>
                    <a:ext cx="2246923" cy="639052"/>
                    <a:chOff x="2492017" y="2838545"/>
                    <a:chExt cx="2246923" cy="639052"/>
                  </a:xfrm>
                </p:grpSpPr>
                <p:sp>
                  <p:nvSpPr>
                    <p:cNvPr id="20" name="矩形 19">
                      <a:extLst>
                        <a:ext uri="{FF2B5EF4-FFF2-40B4-BE49-F238E27FC236}">
                          <a16:creationId xmlns:a16="http://schemas.microsoft.com/office/drawing/2014/main" id="{1BACAD3B-4185-E47B-B30E-C755415087F8}"/>
                        </a:ext>
                      </a:extLst>
                    </p:cNvPr>
                    <p:cNvSpPr/>
                    <p:nvPr/>
                  </p:nvSpPr>
                  <p:spPr>
                    <a:xfrm>
                      <a:off x="2492018" y="2838545"/>
                      <a:ext cx="595035"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1440" tIns="45720" rIns="91440" bIns="45720" rtlCol="0" anchor="b" anchorCtr="0">
                      <a:spAutoFit/>
                    </a:bodyPr>
                    <a:lstStyle/>
                    <a:p>
                      <a:pPr>
                        <a:lnSpc>
                          <a:spcPct val="100000"/>
                        </a:lnSpc>
                      </a:pPr>
                      <a:r>
                        <a:rPr kumimoji="1" lang="zh-CN" altLang="en-US" sz="1600" b="1">
                          <a:solidFill>
                            <a:schemeClr val="tx1"/>
                          </a:solidFill>
                        </a:rPr>
                        <a:t>总结</a:t>
                      </a:r>
                      <a:endParaRPr kumimoji="1" lang="en-US" altLang="zh-CN" sz="1600" b="1" dirty="0">
                        <a:solidFill>
                          <a:schemeClr val="tx1"/>
                        </a:solidFill>
                      </a:endParaRPr>
                    </a:p>
                  </p:txBody>
                </p:sp>
                <p:sp>
                  <p:nvSpPr>
                    <p:cNvPr id="21" name="矩形 20">
                      <a:extLst>
                        <a:ext uri="{FF2B5EF4-FFF2-40B4-BE49-F238E27FC236}">
                          <a16:creationId xmlns:a16="http://schemas.microsoft.com/office/drawing/2014/main" id="{E199637B-6B3C-8E32-D1E9-48210FBBC1B0}"/>
                        </a:ext>
                      </a:extLst>
                    </p:cNvPr>
                    <p:cNvSpPr/>
                    <p:nvPr/>
                  </p:nvSpPr>
                  <p:spPr>
                    <a:xfrm>
                      <a:off x="2492017" y="3182773"/>
                      <a:ext cx="2246923" cy="2948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20000"/>
                        </a:lnSpc>
                      </a:pPr>
                      <a:r>
                        <a:rPr kumimoji="1" lang="zh-CN" altLang="en-US" sz="1200">
                          <a:solidFill>
                            <a:schemeClr val="tx1"/>
                          </a:solidFill>
                        </a:rPr>
                        <a:t>策划组织的重要性</a:t>
                      </a:r>
                      <a:endParaRPr kumimoji="1" lang="en-US" altLang="zh-CN" sz="1200" dirty="0">
                        <a:solidFill>
                          <a:schemeClr val="tx1"/>
                        </a:solidFill>
                      </a:endParaRPr>
                    </a:p>
                  </p:txBody>
                </p:sp>
              </p:grpSp>
              <p:sp>
                <p:nvSpPr>
                  <p:cNvPr id="19" name="文本框 18">
                    <a:extLst>
                      <a:ext uri="{FF2B5EF4-FFF2-40B4-BE49-F238E27FC236}">
                        <a16:creationId xmlns:a16="http://schemas.microsoft.com/office/drawing/2014/main" id="{BBD9380A-AFA7-07C3-350A-9FC9A5543394}"/>
                      </a:ext>
                    </a:extLst>
                  </p:cNvPr>
                  <p:cNvSpPr txBox="1"/>
                  <p:nvPr/>
                </p:nvSpPr>
                <p:spPr>
                  <a:xfrm>
                    <a:off x="2877757" y="3243993"/>
                    <a:ext cx="813043" cy="769441"/>
                  </a:xfrm>
                  <a:prstGeom prst="rect">
                    <a:avLst/>
                  </a:prstGeom>
                  <a:noFill/>
                </p:spPr>
                <p:txBody>
                  <a:bodyPr wrap="none" lIns="91440" tIns="45720" rIns="91440" bIns="45720" rtlCol="0" anchor="ctr" anchorCtr="0">
                    <a:spAutoFit/>
                  </a:bodyPr>
                  <a:lstStyle/>
                  <a:p>
                    <a:pPr algn="ctr"/>
                    <a:r>
                      <a:rPr kumimoji="1" lang="en-US" altLang="zh-CN" sz="4400" b="1">
                        <a:solidFill>
                          <a:schemeClr val="accent1"/>
                        </a:solidFill>
                      </a:rPr>
                      <a:t>05</a:t>
                    </a:r>
                    <a:endParaRPr kumimoji="1" lang="zh-CN" altLang="en-US" sz="4400" b="1" dirty="0">
                      <a:solidFill>
                        <a:schemeClr val="accent1"/>
                      </a:solidFill>
                    </a:endParaRPr>
                  </a:p>
                </p:txBody>
              </p:sp>
            </p:grpSp>
          </p:grpSp>
          <p:cxnSp>
            <p:nvCxnSpPr>
              <p:cNvPr id="44" name="直接连接符 43">
                <a:extLst>
                  <a:ext uri="{FF2B5EF4-FFF2-40B4-BE49-F238E27FC236}">
                    <a16:creationId xmlns:a16="http://schemas.microsoft.com/office/drawing/2014/main" id="{E9000D3C-B761-F537-0404-E5DEEF0E1AF4}"/>
                  </a:ext>
                </a:extLst>
              </p:cNvPr>
              <p:cNvCxnSpPr>
                <a:cxnSpLocks/>
              </p:cNvCxnSpPr>
              <p:nvPr/>
            </p:nvCxnSpPr>
            <p:spPr>
              <a:xfrm>
                <a:off x="159657" y="3978843"/>
                <a:ext cx="10319657" cy="0"/>
              </a:xfrm>
              <a:prstGeom prst="line">
                <a:avLst/>
              </a:prstGeom>
              <a:ln w="3175">
                <a:solidFill>
                  <a:schemeClr val="accent3">
                    <a:alpha val="72000"/>
                  </a:schemeClr>
                </a:solidFill>
              </a:ln>
            </p:spPr>
            <p:style>
              <a:lnRef idx="1">
                <a:schemeClr val="accent1"/>
              </a:lnRef>
              <a:fillRef idx="0">
                <a:schemeClr val="accent1"/>
              </a:fillRef>
              <a:effectRef idx="0">
                <a:schemeClr val="accent1"/>
              </a:effectRef>
              <a:fontRef idx="minor">
                <a:schemeClr val="tx1"/>
              </a:fontRef>
            </p:style>
          </p:cxnSp>
          <p:sp>
            <p:nvSpPr>
              <p:cNvPr id="45" name="椭圆 44">
                <a:extLst>
                  <a:ext uri="{FF2B5EF4-FFF2-40B4-BE49-F238E27FC236}">
                    <a16:creationId xmlns:a16="http://schemas.microsoft.com/office/drawing/2014/main" id="{6DDD3A77-8C67-B189-79CE-5E3929000BFF}"/>
                  </a:ext>
                </a:extLst>
              </p:cNvPr>
              <p:cNvSpPr/>
              <p:nvPr/>
            </p:nvSpPr>
            <p:spPr>
              <a:xfrm>
                <a:off x="1094361" y="3920786"/>
                <a:ext cx="116115" cy="116115"/>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椭圆 45">
                <a:extLst>
                  <a:ext uri="{FF2B5EF4-FFF2-40B4-BE49-F238E27FC236}">
                    <a16:creationId xmlns:a16="http://schemas.microsoft.com/office/drawing/2014/main" id="{32DD594E-8642-2509-58C8-0E6A375B47AD}"/>
                  </a:ext>
                </a:extLst>
              </p:cNvPr>
              <p:cNvSpPr/>
              <p:nvPr/>
            </p:nvSpPr>
            <p:spPr>
              <a:xfrm>
                <a:off x="3271504" y="3920786"/>
                <a:ext cx="116115" cy="116115"/>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a:extLst>
                  <a:ext uri="{FF2B5EF4-FFF2-40B4-BE49-F238E27FC236}">
                    <a16:creationId xmlns:a16="http://schemas.microsoft.com/office/drawing/2014/main" id="{934FC7A8-B020-59EB-2F0A-982DF523B22F}"/>
                  </a:ext>
                </a:extLst>
              </p:cNvPr>
              <p:cNvSpPr/>
              <p:nvPr/>
            </p:nvSpPr>
            <p:spPr>
              <a:xfrm>
                <a:off x="5419618" y="3920786"/>
                <a:ext cx="116115" cy="116115"/>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a:extLst>
                  <a:ext uri="{FF2B5EF4-FFF2-40B4-BE49-F238E27FC236}">
                    <a16:creationId xmlns:a16="http://schemas.microsoft.com/office/drawing/2014/main" id="{2D745823-3D63-878C-07D7-46934940A6DE}"/>
                  </a:ext>
                </a:extLst>
              </p:cNvPr>
              <p:cNvSpPr/>
              <p:nvPr/>
            </p:nvSpPr>
            <p:spPr>
              <a:xfrm>
                <a:off x="7640303" y="3920786"/>
                <a:ext cx="116115" cy="116115"/>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a:extLst>
                  <a:ext uri="{FF2B5EF4-FFF2-40B4-BE49-F238E27FC236}">
                    <a16:creationId xmlns:a16="http://schemas.microsoft.com/office/drawing/2014/main" id="{E47FD5BF-7F96-C6FE-07BC-B03D4A336111}"/>
                  </a:ext>
                </a:extLst>
              </p:cNvPr>
              <p:cNvSpPr/>
              <p:nvPr/>
            </p:nvSpPr>
            <p:spPr>
              <a:xfrm>
                <a:off x="9773903" y="3920786"/>
                <a:ext cx="116115" cy="116115"/>
              </a:xfrm>
              <a:prstGeom prst="ellips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ustDataLst>
      <p:tags r:id="rId1"/>
    </p:custDataLst>
    <p:extLst>
      <p:ext uri="{BB962C8B-B14F-4D97-AF65-F5344CB8AC3E}">
        <p14:creationId xmlns:p14="http://schemas.microsoft.com/office/powerpoint/2010/main" val="232329642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标题 42"/>
          <p:cNvSpPr>
            <a:spLocks noGrp="1"/>
          </p:cNvSpPr>
          <p:nvPr>
            <p:ph type="title"/>
          </p:nvPr>
        </p:nvSpPr>
        <p:spPr/>
        <p:txBody>
          <a:bodyPr/>
          <a:lstStyle/>
          <a:p>
            <a:pPr lvl="0"/>
            <a:r>
              <a:rPr lang="zh-CN" altLang="en-US"/>
              <a:t>主题班会重要途径</a:t>
            </a:r>
            <a:endParaRPr lang="en-US"/>
          </a:p>
        </p:txBody>
      </p:sp>
      <p:grpSp>
        <p:nvGrpSpPr>
          <p:cNvPr id="6" name="组合 5">
            <a:extLst>
              <a:ext uri="{FF2B5EF4-FFF2-40B4-BE49-F238E27FC236}">
                <a16:creationId xmlns:a16="http://schemas.microsoft.com/office/drawing/2014/main" id="{424528C0-9E60-6293-7634-D4CEA9A1CE0C}"/>
              </a:ext>
            </a:extLst>
          </p:cNvPr>
          <p:cNvGrpSpPr/>
          <p:nvPr/>
        </p:nvGrpSpPr>
        <p:grpSpPr>
          <a:xfrm>
            <a:off x="0" y="1385174"/>
            <a:ext cx="12192000" cy="4615543"/>
            <a:chOff x="0" y="1385174"/>
            <a:chExt cx="12192000" cy="4615543"/>
          </a:xfrm>
        </p:grpSpPr>
        <p:sp>
          <p:nvSpPr>
            <p:cNvPr id="38" name="矩形: 圆角 37">
              <a:extLst>
                <a:ext uri="{FF2B5EF4-FFF2-40B4-BE49-F238E27FC236}">
                  <a16:creationId xmlns:a16="http://schemas.microsoft.com/office/drawing/2014/main" id="{C90BB806-7CED-2A78-ED34-48AB6DAC4CC1}"/>
                </a:ext>
              </a:extLst>
            </p:cNvPr>
            <p:cNvSpPr/>
            <p:nvPr/>
          </p:nvSpPr>
          <p:spPr>
            <a:xfrm>
              <a:off x="0" y="1831672"/>
              <a:ext cx="12192000" cy="3455914"/>
            </a:xfrm>
            <a:prstGeom prst="roundRect">
              <a:avLst>
                <a:gd name="adj" fmla="val 0"/>
              </a:avLst>
            </a:prstGeom>
            <a:solidFill>
              <a:schemeClr val="accent3">
                <a:lumMod val="75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400" dirty="0"/>
            </a:p>
          </p:txBody>
        </p:sp>
        <p:grpSp>
          <p:nvGrpSpPr>
            <p:cNvPr id="5" name="组合 4">
              <a:extLst>
                <a:ext uri="{FF2B5EF4-FFF2-40B4-BE49-F238E27FC236}">
                  <a16:creationId xmlns:a16="http://schemas.microsoft.com/office/drawing/2014/main" id="{07C677BD-E458-9E4F-33D8-0B60C78EDCE8}"/>
                </a:ext>
              </a:extLst>
            </p:cNvPr>
            <p:cNvGrpSpPr/>
            <p:nvPr/>
          </p:nvGrpSpPr>
          <p:grpSpPr>
            <a:xfrm>
              <a:off x="660400" y="1385174"/>
              <a:ext cx="10858499" cy="4615543"/>
              <a:chOff x="660400" y="1385174"/>
              <a:chExt cx="10858499" cy="4615543"/>
            </a:xfrm>
          </p:grpSpPr>
          <p:grpSp>
            <p:nvGrpSpPr>
              <p:cNvPr id="4" name="组合 3">
                <a:extLst>
                  <a:ext uri="{FF2B5EF4-FFF2-40B4-BE49-F238E27FC236}">
                    <a16:creationId xmlns:a16="http://schemas.microsoft.com/office/drawing/2014/main" id="{1D0FBF80-5846-B95E-1935-36DEE7E0F4EB}"/>
                  </a:ext>
                </a:extLst>
              </p:cNvPr>
              <p:cNvGrpSpPr/>
              <p:nvPr/>
            </p:nvGrpSpPr>
            <p:grpSpPr>
              <a:xfrm>
                <a:off x="5820228" y="2364053"/>
                <a:ext cx="5698671" cy="2295032"/>
                <a:chOff x="5820228" y="2364053"/>
                <a:chExt cx="5698671" cy="2295032"/>
              </a:xfrm>
            </p:grpSpPr>
            <p:sp>
              <p:nvSpPr>
                <p:cNvPr id="39" name="文本框 38">
                  <a:extLst>
                    <a:ext uri="{FF2B5EF4-FFF2-40B4-BE49-F238E27FC236}">
                      <a16:creationId xmlns:a16="http://schemas.microsoft.com/office/drawing/2014/main" id="{470CAA0D-7DF4-C1DC-4703-EE310CC382F5}"/>
                    </a:ext>
                  </a:extLst>
                </p:cNvPr>
                <p:cNvSpPr txBox="1"/>
                <p:nvPr/>
              </p:nvSpPr>
              <p:spPr>
                <a:xfrm>
                  <a:off x="5820228" y="3330088"/>
                  <a:ext cx="5698671" cy="1328997"/>
                </a:xfrm>
                <a:prstGeom prst="rect">
                  <a:avLst/>
                </a:prstGeom>
                <a:noFill/>
              </p:spPr>
              <p:txBody>
                <a:bodyPr wrap="square" rtlCol="0">
                  <a:normAutofit/>
                </a:bodyPr>
                <a:lstStyle>
                  <a:defPPr>
                    <a:defRPr lang="zh-CN"/>
                  </a:defPPr>
                  <a:lvl1pPr algn="ctr">
                    <a:lnSpc>
                      <a:spcPct val="150000"/>
                    </a:lnSpc>
                    <a:defRPr sz="1200">
                      <a:solidFill>
                        <a:schemeClr val="bg1">
                          <a:lumMod val="50000"/>
                        </a:schemeClr>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just"/>
                  <a:r>
                    <a:rPr kumimoji="1" lang="zh-CN" altLang="en-US" sz="1400" dirty="0">
                      <a:solidFill>
                        <a:schemeClr val="tx1"/>
                      </a:solidFill>
                    </a:rPr>
                    <a:t>分享优秀学生事迹，激励更多学生努力学习。
引导学生树立正确的学习目标，培养健康的成长态度。
增强学生的参与感和归属感，让幼儿感受到学校和班级的温暖和关爱。</a:t>
                  </a:r>
                  <a:endParaRPr kumimoji="1" lang="en-US" altLang="zh-CN" sz="1400" dirty="0" err="1">
                    <a:solidFill>
                      <a:schemeClr val="tx1"/>
                    </a:solidFill>
                  </a:endParaRPr>
                </a:p>
              </p:txBody>
            </p:sp>
            <p:sp>
              <p:nvSpPr>
                <p:cNvPr id="40" name="文本框 39">
                  <a:extLst>
                    <a:ext uri="{FF2B5EF4-FFF2-40B4-BE49-F238E27FC236}">
                      <a16:creationId xmlns:a16="http://schemas.microsoft.com/office/drawing/2014/main" id="{76B649A2-25A2-1248-C88B-5F1A4855002A}"/>
                    </a:ext>
                  </a:extLst>
                </p:cNvPr>
                <p:cNvSpPr txBox="1"/>
                <p:nvPr/>
              </p:nvSpPr>
              <p:spPr>
                <a:xfrm>
                  <a:off x="5820228" y="2364053"/>
                  <a:ext cx="5698671" cy="738023"/>
                </a:xfrm>
                <a:prstGeom prst="rect">
                  <a:avLst/>
                </a:prstGeom>
                <a:noFill/>
              </p:spPr>
              <p:txBody>
                <a:bodyPr wrap="square" lIns="90000" tIns="46800" rIns="90000" bIns="46800" rtlCol="0" anchor="b" anchorCtr="0">
                  <a:normAutofit/>
                </a:bodyPr>
                <a:lstStyle/>
                <a:p>
                  <a:pPr>
                    <a:lnSpc>
                      <a:spcPct val="100000"/>
                    </a:lnSpc>
                  </a:pPr>
                  <a:r>
                    <a:rPr lang="zh-CN" altLang="en-US" sz="2400" b="1" dirty="0">
                      <a:solidFill>
                        <a:schemeClr val="tx1"/>
                      </a:solidFill>
                    </a:rPr>
                    <a:t>打造积极向上的学习氛围</a:t>
                  </a:r>
                  <a:endParaRPr lang="en-US" altLang="zh-CN" sz="2400" b="1" dirty="0">
                    <a:solidFill>
                      <a:schemeClr val="tx1"/>
                    </a:solidFill>
                  </a:endParaRPr>
                </a:p>
              </p:txBody>
            </p:sp>
          </p:grpSp>
          <p:sp>
            <p:nvSpPr>
              <p:cNvPr id="2" name="椭圆 1">
                <a:extLst>
                  <a:ext uri="{FF2B5EF4-FFF2-40B4-BE49-F238E27FC236}">
                    <a16:creationId xmlns:a16="http://schemas.microsoft.com/office/drawing/2014/main" id="{BD861A6C-1DA4-51A1-B0BD-115D1E1F6761}"/>
                  </a:ext>
                </a:extLst>
              </p:cNvPr>
              <p:cNvSpPr/>
              <p:nvPr/>
            </p:nvSpPr>
            <p:spPr>
              <a:xfrm>
                <a:off x="660400" y="1385174"/>
                <a:ext cx="4615543" cy="4615543"/>
              </a:xfrm>
              <a:prstGeom prst="ellipse">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ustDataLst>
      <p:tags r:id="rId1"/>
    </p:custDataLst>
    <p:extLst>
      <p:ext uri="{BB962C8B-B14F-4D97-AF65-F5344CB8AC3E}">
        <p14:creationId xmlns:p14="http://schemas.microsoft.com/office/powerpoint/2010/main" val="19474647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标题 12"/>
          <p:cNvSpPr>
            <a:spLocks noGrp="1"/>
          </p:cNvSpPr>
          <p:nvPr>
            <p:ph type="title"/>
          </p:nvPr>
        </p:nvSpPr>
        <p:spPr/>
        <p:txBody>
          <a:bodyPr/>
          <a:lstStyle/>
          <a:p>
            <a:pPr lvl="0"/>
            <a:r>
              <a:rPr lang="zh-CN" altLang="en-US"/>
              <a:t>学生教师应有态度</a:t>
            </a:r>
            <a:endParaRPr lang="en-US"/>
          </a:p>
        </p:txBody>
      </p:sp>
      <p:grpSp>
        <p:nvGrpSpPr>
          <p:cNvPr id="274" name="组合 273">
            <a:extLst>
              <a:ext uri="{FF2B5EF4-FFF2-40B4-BE49-F238E27FC236}">
                <a16:creationId xmlns:a16="http://schemas.microsoft.com/office/drawing/2014/main" id="{9B37743C-F870-DD42-309D-2DAC2DB1AAF4}"/>
              </a:ext>
            </a:extLst>
          </p:cNvPr>
          <p:cNvGrpSpPr/>
          <p:nvPr/>
        </p:nvGrpSpPr>
        <p:grpSpPr>
          <a:xfrm>
            <a:off x="1059628" y="1901370"/>
            <a:ext cx="10219347" cy="3794781"/>
            <a:chOff x="1059628" y="1901370"/>
            <a:chExt cx="10219347" cy="3794781"/>
          </a:xfrm>
        </p:grpSpPr>
        <p:grpSp>
          <p:nvGrpSpPr>
            <p:cNvPr id="11" name="组合 10">
              <a:extLst>
                <a:ext uri="{FF2B5EF4-FFF2-40B4-BE49-F238E27FC236}">
                  <a16:creationId xmlns:a16="http://schemas.microsoft.com/office/drawing/2014/main" id="{8DBCB48A-B7BD-471E-0A5E-9894AE0A325C}"/>
                </a:ext>
              </a:extLst>
            </p:cNvPr>
            <p:cNvGrpSpPr/>
            <p:nvPr/>
          </p:nvGrpSpPr>
          <p:grpSpPr>
            <a:xfrm>
              <a:off x="6956991" y="2481619"/>
              <a:ext cx="4321984" cy="2634770"/>
              <a:chOff x="6619224" y="2293260"/>
              <a:chExt cx="4321984" cy="2634770"/>
            </a:xfrm>
          </p:grpSpPr>
          <p:sp>
            <p:nvSpPr>
              <p:cNvPr id="5" name="文本框 4">
                <a:extLst>
                  <a:ext uri="{FF2B5EF4-FFF2-40B4-BE49-F238E27FC236}">
                    <a16:creationId xmlns:a16="http://schemas.microsoft.com/office/drawing/2014/main" id="{23C0E94C-981A-481F-95EC-9B0C1DCFBD03}"/>
                  </a:ext>
                </a:extLst>
              </p:cNvPr>
              <p:cNvSpPr txBox="1"/>
              <p:nvPr/>
            </p:nvSpPr>
            <p:spPr>
              <a:xfrm>
                <a:off x="6619224" y="2293260"/>
                <a:ext cx="4321984" cy="887888"/>
              </a:xfrm>
              <a:prstGeom prst="rect">
                <a:avLst/>
              </a:prstGeom>
              <a:noFill/>
              <a:ln>
                <a:noFill/>
              </a:ln>
            </p:spPr>
            <p:txBody>
              <a:bodyPr wrap="square" lIns="91440" tIns="45720" rIns="91440" bIns="45720" anchor="b" anchorCtr="0">
                <a:normAutofit/>
              </a:bodyPr>
              <a:lstStyle/>
              <a:p>
                <a:pPr marL="0" marR="0" lvl="0" indent="0" defTabSz="913765" rtl="0" eaLnBrk="1" fontAlgn="auto" latinLnBrk="0" hangingPunct="1">
                  <a:lnSpc>
                    <a:spcPct val="100000"/>
                  </a:lnSpc>
                  <a:spcBef>
                    <a:spcPts val="0"/>
                  </a:spcBef>
                  <a:spcAft>
                    <a:spcPts val="0"/>
                  </a:spcAft>
                  <a:buClrTx/>
                  <a:buSzPct val="25000"/>
                  <a:buFontTx/>
                  <a:buNone/>
                  <a:defRPr/>
                </a:pPr>
                <a:r>
                  <a:rPr kumimoji="0" lang="zh-CN" altLang="en-US" sz="2400" b="1" i="0" u="none" strike="noStrike" kern="1200" cap="none" spc="0" normalizeH="0" baseline="0" noProof="0" dirty="0">
                    <a:solidFill>
                      <a:schemeClr val="tx1"/>
                    </a:solidFill>
                  </a:rPr>
                  <a:t>成长需要良好态度行动</a:t>
                </a:r>
                <a:endParaRPr kumimoji="0" lang="en-US" sz="2400" b="1" i="0" u="none" strike="noStrike" kern="1200" cap="none" spc="0" normalizeH="0" baseline="0" noProof="0" dirty="0">
                  <a:solidFill>
                    <a:schemeClr val="tx1"/>
                  </a:solidFill>
                </a:endParaRPr>
              </a:p>
            </p:txBody>
          </p:sp>
          <p:cxnSp>
            <p:nvCxnSpPr>
              <p:cNvPr id="6" name="直接连接符 5">
                <a:extLst>
                  <a:ext uri="{FF2B5EF4-FFF2-40B4-BE49-F238E27FC236}">
                    <a16:creationId xmlns:a16="http://schemas.microsoft.com/office/drawing/2014/main" id="{1B4D80AC-7C47-41F5-B958-311A3E2441A9}"/>
                  </a:ext>
                </a:extLst>
              </p:cNvPr>
              <p:cNvCxnSpPr>
                <a:cxnSpLocks/>
              </p:cNvCxnSpPr>
              <p:nvPr/>
            </p:nvCxnSpPr>
            <p:spPr>
              <a:xfrm>
                <a:off x="6772489" y="3432708"/>
                <a:ext cx="295152" cy="0"/>
              </a:xfrm>
              <a:prstGeom prst="line">
                <a:avLst/>
              </a:prstGeom>
              <a:ln w="317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文本框 6">
                <a:extLst>
                  <a:ext uri="{FF2B5EF4-FFF2-40B4-BE49-F238E27FC236}">
                    <a16:creationId xmlns:a16="http://schemas.microsoft.com/office/drawing/2014/main" id="{B4E606D2-3CED-4A8F-8F5D-1AB0895B319B}"/>
                  </a:ext>
                </a:extLst>
              </p:cNvPr>
              <p:cNvSpPr txBox="1"/>
              <p:nvPr/>
            </p:nvSpPr>
            <p:spPr>
              <a:xfrm>
                <a:off x="6619224" y="3688419"/>
                <a:ext cx="4321984" cy="1239611"/>
              </a:xfrm>
              <a:prstGeom prst="rect">
                <a:avLst/>
              </a:prstGeom>
              <a:noFill/>
              <a:ln>
                <a:noFill/>
              </a:ln>
            </p:spPr>
            <p:txBody>
              <a:bodyPr wrap="square" lIns="91440" tIns="45720" rIns="91440" bIns="45720" anchor="t" anchorCtr="0">
                <a:noAutofit/>
              </a:bodyPr>
              <a:lstStyle/>
              <a:p>
                <a:pPr algn="just" defTabSz="913765">
                  <a:lnSpc>
                    <a:spcPct val="120000"/>
                  </a:lnSpc>
                  <a:buSzPct val="25000"/>
                  <a:defRPr/>
                </a:pPr>
                <a:r>
                  <a:rPr kumimoji="0" lang="zh-CN" altLang="en-US" sz="1400" b="0" i="0" u="none" strike="noStrike" kern="1200" cap="none" spc="0" normalizeH="0" baseline="0" noProof="0" dirty="0">
                    <a:ln>
                      <a:noFill/>
                    </a:ln>
                    <a:effectLst/>
                    <a:uLnTx/>
                    <a:uFillTx/>
                  </a:rPr>
                  <a:t>积极主动参与学习和班级活动
遵守学校规章制度，尊重教师和同学
发扬团结互助的精神，共同促进班级进步</a:t>
                </a:r>
                <a:endParaRPr kumimoji="0" lang="en-US" altLang="zh-CN" sz="1400" b="0" i="0" u="none" strike="noStrike" kern="1200" cap="none" spc="0" normalizeH="0" baseline="0" noProof="0" dirty="0">
                  <a:ln>
                    <a:noFill/>
                  </a:ln>
                  <a:effectLst/>
                  <a:uLnTx/>
                  <a:uFillTx/>
                </a:endParaRPr>
              </a:p>
            </p:txBody>
          </p:sp>
        </p:grpSp>
        <p:grpSp>
          <p:nvGrpSpPr>
            <p:cNvPr id="15" name="组合 14">
              <a:extLst>
                <a:ext uri="{FF2B5EF4-FFF2-40B4-BE49-F238E27FC236}">
                  <a16:creationId xmlns:a16="http://schemas.microsoft.com/office/drawing/2014/main" id="{A80CA924-14A1-C7AA-5B87-AB2BDA42C1DA}"/>
                </a:ext>
              </a:extLst>
            </p:cNvPr>
            <p:cNvGrpSpPr>
              <a:grpSpLocks noChangeAspect="1"/>
            </p:cNvGrpSpPr>
            <p:nvPr/>
          </p:nvGrpSpPr>
          <p:grpSpPr>
            <a:xfrm>
              <a:off x="1059628" y="1901370"/>
              <a:ext cx="5371669" cy="3794781"/>
              <a:chOff x="1287979" y="268681"/>
              <a:chExt cx="8768096" cy="6194164"/>
            </a:xfrm>
          </p:grpSpPr>
          <p:grpSp>
            <p:nvGrpSpPr>
              <p:cNvPr id="16" name="组合 15">
                <a:extLst>
                  <a:ext uri="{FF2B5EF4-FFF2-40B4-BE49-F238E27FC236}">
                    <a16:creationId xmlns:a16="http://schemas.microsoft.com/office/drawing/2014/main" id="{62E40F38-6381-7F9C-F862-7371937EBA81}"/>
                  </a:ext>
                </a:extLst>
              </p:cNvPr>
              <p:cNvGrpSpPr/>
              <p:nvPr/>
            </p:nvGrpSpPr>
            <p:grpSpPr>
              <a:xfrm>
                <a:off x="2481745" y="268681"/>
                <a:ext cx="5950436" cy="6058347"/>
                <a:chOff x="2481745" y="268681"/>
                <a:chExt cx="5950436" cy="6058347"/>
              </a:xfrm>
            </p:grpSpPr>
            <p:grpSp>
              <p:nvGrpSpPr>
                <p:cNvPr id="241" name="组合 240">
                  <a:extLst>
                    <a:ext uri="{FF2B5EF4-FFF2-40B4-BE49-F238E27FC236}">
                      <a16:creationId xmlns:a16="http://schemas.microsoft.com/office/drawing/2014/main" id="{5362B303-5556-E2F3-6BA7-15B77659C087}"/>
                    </a:ext>
                  </a:extLst>
                </p:cNvPr>
                <p:cNvGrpSpPr/>
                <p:nvPr/>
              </p:nvGrpSpPr>
              <p:grpSpPr>
                <a:xfrm>
                  <a:off x="5821165" y="4055723"/>
                  <a:ext cx="2611016" cy="1964831"/>
                  <a:chOff x="5821165" y="4055723"/>
                  <a:chExt cx="2611016" cy="1964831"/>
                </a:xfrm>
              </p:grpSpPr>
              <p:sp>
                <p:nvSpPr>
                  <p:cNvPr id="261" name="任意多边形: 形状 260">
                    <a:extLst>
                      <a:ext uri="{FF2B5EF4-FFF2-40B4-BE49-F238E27FC236}">
                        <a16:creationId xmlns:a16="http://schemas.microsoft.com/office/drawing/2014/main" id="{C691710C-9592-ECD6-812D-6CA79E192CB7}"/>
                      </a:ext>
                    </a:extLst>
                  </p:cNvPr>
                  <p:cNvSpPr/>
                  <p:nvPr/>
                </p:nvSpPr>
                <p:spPr>
                  <a:xfrm>
                    <a:off x="5821165" y="4522003"/>
                    <a:ext cx="2169604" cy="1482597"/>
                  </a:xfrm>
                  <a:custGeom>
                    <a:avLst/>
                    <a:gdLst>
                      <a:gd name="connsiteX0" fmla="*/ 0 w 2169604"/>
                      <a:gd name="connsiteY0" fmla="*/ 1478442 h 1482597"/>
                      <a:gd name="connsiteX1" fmla="*/ 1877 w 2169604"/>
                      <a:gd name="connsiteY1" fmla="*/ 1463707 h 1482597"/>
                      <a:gd name="connsiteX2" fmla="*/ 648615 w 2169604"/>
                      <a:gd name="connsiteY2" fmla="*/ 1275426 h 1482597"/>
                      <a:gd name="connsiteX3" fmla="*/ 1356227 w 2169604"/>
                      <a:gd name="connsiteY3" fmla="*/ 767839 h 1482597"/>
                      <a:gd name="connsiteX4" fmla="*/ 2158622 w 2169604"/>
                      <a:gd name="connsiteY4" fmla="*/ 0 h 1482597"/>
                      <a:gd name="connsiteX5" fmla="*/ 2169605 w 2169604"/>
                      <a:gd name="connsiteY5" fmla="*/ 10001 h 1482597"/>
                      <a:gd name="connsiteX6" fmla="*/ 1365809 w 2169604"/>
                      <a:gd name="connsiteY6" fmla="*/ 779183 h 1482597"/>
                      <a:gd name="connsiteX7" fmla="*/ 655863 w 2169604"/>
                      <a:gd name="connsiteY7" fmla="*/ 1288390 h 1482597"/>
                      <a:gd name="connsiteX8" fmla="*/ 0 w 2169604"/>
                      <a:gd name="connsiteY8" fmla="*/ 1478442 h 148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9604" h="1482597">
                        <a:moveTo>
                          <a:pt x="0" y="1478442"/>
                        </a:moveTo>
                        <a:lnTo>
                          <a:pt x="1877" y="1463707"/>
                        </a:lnTo>
                        <a:cubicBezTo>
                          <a:pt x="169659" y="1485081"/>
                          <a:pt x="387248" y="1421730"/>
                          <a:pt x="648615" y="1275426"/>
                        </a:cubicBezTo>
                        <a:cubicBezTo>
                          <a:pt x="858421" y="1157973"/>
                          <a:pt x="1096499" y="987199"/>
                          <a:pt x="1356227" y="767839"/>
                        </a:cubicBezTo>
                        <a:cubicBezTo>
                          <a:pt x="1798701" y="394135"/>
                          <a:pt x="2155070" y="3905"/>
                          <a:pt x="2158622" y="0"/>
                        </a:cubicBezTo>
                        <a:lnTo>
                          <a:pt x="2169605" y="10001"/>
                        </a:lnTo>
                        <a:cubicBezTo>
                          <a:pt x="2166052" y="13906"/>
                          <a:pt x="1809016" y="404860"/>
                          <a:pt x="1365809" y="779183"/>
                        </a:cubicBezTo>
                        <a:cubicBezTo>
                          <a:pt x="1105357" y="999153"/>
                          <a:pt x="866499" y="1170479"/>
                          <a:pt x="655863" y="1288390"/>
                        </a:cubicBezTo>
                        <a:cubicBezTo>
                          <a:pt x="391668" y="1436284"/>
                          <a:pt x="171002" y="1500226"/>
                          <a:pt x="0" y="1478442"/>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62" name="任意多边形: 形状 261">
                    <a:extLst>
                      <a:ext uri="{FF2B5EF4-FFF2-40B4-BE49-F238E27FC236}">
                        <a16:creationId xmlns:a16="http://schemas.microsoft.com/office/drawing/2014/main" id="{76FE3475-2991-DB35-D341-A4DBE30E8FFE}"/>
                      </a:ext>
                    </a:extLst>
                  </p:cNvPr>
                  <p:cNvSpPr/>
                  <p:nvPr/>
                </p:nvSpPr>
                <p:spPr>
                  <a:xfrm>
                    <a:off x="7948927" y="4200503"/>
                    <a:ext cx="483255" cy="362876"/>
                  </a:xfrm>
                  <a:custGeom>
                    <a:avLst/>
                    <a:gdLst>
                      <a:gd name="connsiteX0" fmla="*/ 424710 w 483255"/>
                      <a:gd name="connsiteY0" fmla="*/ 317 h 362876"/>
                      <a:gd name="connsiteX1" fmla="*/ 85458 w 483255"/>
                      <a:gd name="connsiteY1" fmla="*/ 232108 h 362876"/>
                      <a:gd name="connsiteX2" fmla="*/ 0 w 483255"/>
                      <a:gd name="connsiteY2" fmla="*/ 362877 h 362876"/>
                      <a:gd name="connsiteX3" fmla="*/ 131283 w 483255"/>
                      <a:gd name="connsiteY3" fmla="*/ 299878 h 362876"/>
                      <a:gd name="connsiteX4" fmla="*/ 483194 w 483255"/>
                      <a:gd name="connsiteY4" fmla="*/ 62210 h 362876"/>
                      <a:gd name="connsiteX5" fmla="*/ 464325 w 483255"/>
                      <a:gd name="connsiteY5" fmla="*/ 16681 h 362876"/>
                      <a:gd name="connsiteX6" fmla="*/ 424710 w 483255"/>
                      <a:gd name="connsiteY6" fmla="*/ 317 h 36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3255" h="362876">
                        <a:moveTo>
                          <a:pt x="424710" y="317"/>
                        </a:moveTo>
                        <a:cubicBezTo>
                          <a:pt x="378133" y="-4627"/>
                          <a:pt x="229066" y="47151"/>
                          <a:pt x="85458" y="232108"/>
                        </a:cubicBezTo>
                        <a:cubicBezTo>
                          <a:pt x="58302" y="267084"/>
                          <a:pt x="28527" y="310441"/>
                          <a:pt x="0" y="362877"/>
                        </a:cubicBezTo>
                        <a:cubicBezTo>
                          <a:pt x="28689" y="349294"/>
                          <a:pt x="74780" y="327358"/>
                          <a:pt x="131283" y="299878"/>
                        </a:cubicBezTo>
                        <a:cubicBezTo>
                          <a:pt x="351491" y="192808"/>
                          <a:pt x="486556" y="119999"/>
                          <a:pt x="483194" y="62210"/>
                        </a:cubicBezTo>
                        <a:cubicBezTo>
                          <a:pt x="481498" y="33092"/>
                          <a:pt x="464325" y="16681"/>
                          <a:pt x="464325" y="16681"/>
                        </a:cubicBezTo>
                        <a:cubicBezTo>
                          <a:pt x="464325" y="16671"/>
                          <a:pt x="450018" y="3003"/>
                          <a:pt x="424710" y="317"/>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63" name="任意多边形: 形状 262">
                    <a:extLst>
                      <a:ext uri="{FF2B5EF4-FFF2-40B4-BE49-F238E27FC236}">
                        <a16:creationId xmlns:a16="http://schemas.microsoft.com/office/drawing/2014/main" id="{950ACE9A-B8E7-EF72-7666-A008D40F2961}"/>
                      </a:ext>
                    </a:extLst>
                  </p:cNvPr>
                  <p:cNvSpPr/>
                  <p:nvPr/>
                </p:nvSpPr>
                <p:spPr>
                  <a:xfrm>
                    <a:off x="7793387" y="4055723"/>
                    <a:ext cx="188944" cy="658931"/>
                  </a:xfrm>
                  <a:custGeom>
                    <a:avLst/>
                    <a:gdLst>
                      <a:gd name="connsiteX0" fmla="*/ 13988 w 188944"/>
                      <a:gd name="connsiteY0" fmla="*/ 214000 h 658931"/>
                      <a:gd name="connsiteX1" fmla="*/ 12322 w 188944"/>
                      <a:gd name="connsiteY1" fmla="*/ 658932 h 658931"/>
                      <a:gd name="connsiteX2" fmla="*/ 175818 w 188944"/>
                      <a:gd name="connsiteY2" fmla="*/ 218524 h 658931"/>
                      <a:gd name="connsiteX3" fmla="*/ 135251 w 188944"/>
                      <a:gd name="connsiteY3" fmla="*/ 21 h 658931"/>
                      <a:gd name="connsiteX4" fmla="*/ 13988 w 188944"/>
                      <a:gd name="connsiteY4" fmla="*/ 214000 h 658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944" h="658931">
                        <a:moveTo>
                          <a:pt x="13988" y="214000"/>
                        </a:moveTo>
                        <a:cubicBezTo>
                          <a:pt x="-16482" y="377382"/>
                          <a:pt x="12322" y="658932"/>
                          <a:pt x="12322" y="658932"/>
                        </a:cubicBezTo>
                        <a:cubicBezTo>
                          <a:pt x="12322" y="658932"/>
                          <a:pt x="145367" y="381897"/>
                          <a:pt x="175818" y="218524"/>
                        </a:cubicBezTo>
                        <a:cubicBezTo>
                          <a:pt x="206298" y="55142"/>
                          <a:pt x="179942" y="1259"/>
                          <a:pt x="135251" y="21"/>
                        </a:cubicBezTo>
                        <a:cubicBezTo>
                          <a:pt x="90569" y="-1198"/>
                          <a:pt x="44468" y="50665"/>
                          <a:pt x="13988" y="214000"/>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64" name="任意多边形: 形状 263">
                    <a:extLst>
                      <a:ext uri="{FF2B5EF4-FFF2-40B4-BE49-F238E27FC236}">
                        <a16:creationId xmlns:a16="http://schemas.microsoft.com/office/drawing/2014/main" id="{841C7E9A-7CF4-92EF-F2E1-20201D2FD8E3}"/>
                      </a:ext>
                    </a:extLst>
                  </p:cNvPr>
                  <p:cNvSpPr/>
                  <p:nvPr/>
                </p:nvSpPr>
                <p:spPr>
                  <a:xfrm>
                    <a:off x="7568560" y="4251025"/>
                    <a:ext cx="153108" cy="657712"/>
                  </a:xfrm>
                  <a:custGeom>
                    <a:avLst/>
                    <a:gdLst>
                      <a:gd name="connsiteX0" fmla="*/ 2500 w 153108"/>
                      <a:gd name="connsiteY0" fmla="*/ 216409 h 657712"/>
                      <a:gd name="connsiteX1" fmla="*/ 38009 w 153108"/>
                      <a:gd name="connsiteY1" fmla="*/ 657712 h 657712"/>
                      <a:gd name="connsiteX2" fmla="*/ 149490 w 153108"/>
                      <a:gd name="connsiteY2" fmla="*/ 215295 h 657712"/>
                      <a:gd name="connsiteX3" fmla="*/ 94559 w 153108"/>
                      <a:gd name="connsiteY3" fmla="*/ 1 h 657712"/>
                      <a:gd name="connsiteX4" fmla="*/ 2500 w 153108"/>
                      <a:gd name="connsiteY4" fmla="*/ 216409 h 657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108" h="657712">
                        <a:moveTo>
                          <a:pt x="2500" y="216409"/>
                        </a:moveTo>
                        <a:cubicBezTo>
                          <a:pt x="-11521" y="379458"/>
                          <a:pt x="38009" y="657712"/>
                          <a:pt x="38009" y="657712"/>
                        </a:cubicBezTo>
                        <a:cubicBezTo>
                          <a:pt x="38009" y="657712"/>
                          <a:pt x="135469" y="378334"/>
                          <a:pt x="149490" y="215295"/>
                        </a:cubicBezTo>
                        <a:cubicBezTo>
                          <a:pt x="163482" y="52227"/>
                          <a:pt x="135145" y="-294"/>
                          <a:pt x="94559" y="1"/>
                        </a:cubicBezTo>
                        <a:cubicBezTo>
                          <a:pt x="53954" y="325"/>
                          <a:pt x="16483" y="53341"/>
                          <a:pt x="2500" y="216409"/>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65" name="任意多边形: 形状 264">
                    <a:extLst>
                      <a:ext uri="{FF2B5EF4-FFF2-40B4-BE49-F238E27FC236}">
                        <a16:creationId xmlns:a16="http://schemas.microsoft.com/office/drawing/2014/main" id="{0847B9E1-91FE-88FF-4C3B-934905462167}"/>
                      </a:ext>
                    </a:extLst>
                  </p:cNvPr>
                  <p:cNvSpPr/>
                  <p:nvPr/>
                </p:nvSpPr>
                <p:spPr>
                  <a:xfrm>
                    <a:off x="7330458" y="4433606"/>
                    <a:ext cx="132759" cy="646533"/>
                  </a:xfrm>
                  <a:custGeom>
                    <a:avLst/>
                    <a:gdLst>
                      <a:gd name="connsiteX0" fmla="*/ 3144 w 132759"/>
                      <a:gd name="connsiteY0" fmla="*/ 217099 h 646533"/>
                      <a:gd name="connsiteX1" fmla="*/ 99823 w 132759"/>
                      <a:gd name="connsiteY1" fmla="*/ 646534 h 646533"/>
                      <a:gd name="connsiteX2" fmla="*/ 130589 w 132759"/>
                      <a:gd name="connsiteY2" fmla="*/ 207402 h 646533"/>
                      <a:gd name="connsiteX3" fmla="*/ 50779 w 132759"/>
                      <a:gd name="connsiteY3" fmla="*/ 100 h 646533"/>
                      <a:gd name="connsiteX4" fmla="*/ 3144 w 132759"/>
                      <a:gd name="connsiteY4" fmla="*/ 217099 h 646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759" h="646533">
                        <a:moveTo>
                          <a:pt x="3144" y="217099"/>
                        </a:moveTo>
                        <a:cubicBezTo>
                          <a:pt x="15288" y="377348"/>
                          <a:pt x="99823" y="646534"/>
                          <a:pt x="99823" y="646534"/>
                        </a:cubicBezTo>
                        <a:cubicBezTo>
                          <a:pt x="99823" y="646534"/>
                          <a:pt x="142752" y="367699"/>
                          <a:pt x="130589" y="207402"/>
                        </a:cubicBezTo>
                        <a:cubicBezTo>
                          <a:pt x="118435" y="47144"/>
                          <a:pt x="85964" y="-2557"/>
                          <a:pt x="50779" y="100"/>
                        </a:cubicBezTo>
                        <a:cubicBezTo>
                          <a:pt x="15593" y="2777"/>
                          <a:pt x="-9010" y="56812"/>
                          <a:pt x="3144" y="217099"/>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66" name="任意多边形: 形状 265">
                    <a:extLst>
                      <a:ext uri="{FF2B5EF4-FFF2-40B4-BE49-F238E27FC236}">
                        <a16:creationId xmlns:a16="http://schemas.microsoft.com/office/drawing/2014/main" id="{9E64BD9C-A874-0370-77AA-67CED167DB9A}"/>
                      </a:ext>
                    </a:extLst>
                  </p:cNvPr>
                  <p:cNvSpPr/>
                  <p:nvPr/>
                </p:nvSpPr>
                <p:spPr>
                  <a:xfrm>
                    <a:off x="7041308" y="4778561"/>
                    <a:ext cx="191703" cy="629638"/>
                  </a:xfrm>
                  <a:custGeom>
                    <a:avLst/>
                    <a:gdLst>
                      <a:gd name="connsiteX0" fmla="*/ 44425 w 191703"/>
                      <a:gd name="connsiteY0" fmla="*/ 191707 h 629638"/>
                      <a:gd name="connsiteX1" fmla="*/ 0 w 191703"/>
                      <a:gd name="connsiteY1" fmla="*/ 629638 h 629638"/>
                      <a:gd name="connsiteX2" fmla="*/ 168364 w 191703"/>
                      <a:gd name="connsiteY2" fmla="*/ 222950 h 629638"/>
                      <a:gd name="connsiteX3" fmla="*/ 158372 w 191703"/>
                      <a:gd name="connsiteY3" fmla="*/ 1036 h 629638"/>
                      <a:gd name="connsiteX4" fmla="*/ 44425 w 191703"/>
                      <a:gd name="connsiteY4" fmla="*/ 191707 h 629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703" h="629638">
                        <a:moveTo>
                          <a:pt x="44425" y="191707"/>
                        </a:moveTo>
                        <a:cubicBezTo>
                          <a:pt x="5172" y="347584"/>
                          <a:pt x="0" y="629638"/>
                          <a:pt x="0" y="629638"/>
                        </a:cubicBezTo>
                        <a:cubicBezTo>
                          <a:pt x="0" y="629638"/>
                          <a:pt x="129102" y="378788"/>
                          <a:pt x="168364" y="222950"/>
                        </a:cubicBezTo>
                        <a:cubicBezTo>
                          <a:pt x="207626" y="67092"/>
                          <a:pt x="192596" y="9647"/>
                          <a:pt x="158372" y="1036"/>
                        </a:cubicBezTo>
                        <a:cubicBezTo>
                          <a:pt x="124140" y="-7575"/>
                          <a:pt x="83706" y="35879"/>
                          <a:pt x="44425" y="191707"/>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67" name="任意多边形: 形状 266">
                    <a:extLst>
                      <a:ext uri="{FF2B5EF4-FFF2-40B4-BE49-F238E27FC236}">
                        <a16:creationId xmlns:a16="http://schemas.microsoft.com/office/drawing/2014/main" id="{00BB9BFE-4113-991F-4FE6-E421AC749D6D}"/>
                      </a:ext>
                    </a:extLst>
                  </p:cNvPr>
                  <p:cNvSpPr/>
                  <p:nvPr/>
                </p:nvSpPr>
                <p:spPr>
                  <a:xfrm>
                    <a:off x="6750643" y="4998385"/>
                    <a:ext cx="152011" cy="640119"/>
                  </a:xfrm>
                  <a:custGeom>
                    <a:avLst/>
                    <a:gdLst>
                      <a:gd name="connsiteX0" fmla="*/ 13945 w 152011"/>
                      <a:gd name="connsiteY0" fmla="*/ 199998 h 640119"/>
                      <a:gd name="connsiteX1" fmla="*/ 6353 w 152011"/>
                      <a:gd name="connsiteY1" fmla="*/ 640119 h 640119"/>
                      <a:gd name="connsiteX2" fmla="*/ 140066 w 152011"/>
                      <a:gd name="connsiteY2" fmla="*/ 220752 h 640119"/>
                      <a:gd name="connsiteX3" fmla="*/ 111519 w 152011"/>
                      <a:gd name="connsiteY3" fmla="*/ 458 h 640119"/>
                      <a:gd name="connsiteX4" fmla="*/ 13945 w 152011"/>
                      <a:gd name="connsiteY4" fmla="*/ 199998 h 6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1" h="640119">
                        <a:moveTo>
                          <a:pt x="13945" y="199998"/>
                        </a:moveTo>
                        <a:cubicBezTo>
                          <a:pt x="-12125" y="358617"/>
                          <a:pt x="6353" y="640119"/>
                          <a:pt x="6353" y="640119"/>
                        </a:cubicBezTo>
                        <a:cubicBezTo>
                          <a:pt x="6353" y="640119"/>
                          <a:pt x="113986" y="379335"/>
                          <a:pt x="140066" y="220752"/>
                        </a:cubicBezTo>
                        <a:cubicBezTo>
                          <a:pt x="166126" y="62161"/>
                          <a:pt x="146352" y="6174"/>
                          <a:pt x="111519" y="458"/>
                        </a:cubicBezTo>
                        <a:cubicBezTo>
                          <a:pt x="76696" y="-5257"/>
                          <a:pt x="40043" y="41426"/>
                          <a:pt x="13945" y="199998"/>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68" name="任意多边形: 形状 267">
                    <a:extLst>
                      <a:ext uri="{FF2B5EF4-FFF2-40B4-BE49-F238E27FC236}">
                        <a16:creationId xmlns:a16="http://schemas.microsoft.com/office/drawing/2014/main" id="{2664521D-B0A2-771B-ED88-1499B2A94969}"/>
                      </a:ext>
                    </a:extLst>
                  </p:cNvPr>
                  <p:cNvSpPr/>
                  <p:nvPr/>
                </p:nvSpPr>
                <p:spPr>
                  <a:xfrm>
                    <a:off x="6393295" y="5112028"/>
                    <a:ext cx="173185" cy="729262"/>
                  </a:xfrm>
                  <a:custGeom>
                    <a:avLst/>
                    <a:gdLst>
                      <a:gd name="connsiteX0" fmla="*/ 15886 w 173185"/>
                      <a:gd name="connsiteY0" fmla="*/ 227848 h 729262"/>
                      <a:gd name="connsiteX1" fmla="*/ 7237 w 173185"/>
                      <a:gd name="connsiteY1" fmla="*/ 729263 h 729262"/>
                      <a:gd name="connsiteX2" fmla="*/ 159571 w 173185"/>
                      <a:gd name="connsiteY2" fmla="*/ 251489 h 729262"/>
                      <a:gd name="connsiteX3" fmla="*/ 127053 w 173185"/>
                      <a:gd name="connsiteY3" fmla="*/ 524 h 729262"/>
                      <a:gd name="connsiteX4" fmla="*/ 15886 w 173185"/>
                      <a:gd name="connsiteY4" fmla="*/ 227848 h 729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85" h="729262">
                        <a:moveTo>
                          <a:pt x="15886" y="227848"/>
                        </a:moveTo>
                        <a:cubicBezTo>
                          <a:pt x="-13813" y="408556"/>
                          <a:pt x="7237" y="729263"/>
                          <a:pt x="7237" y="729263"/>
                        </a:cubicBezTo>
                        <a:cubicBezTo>
                          <a:pt x="7237" y="729263"/>
                          <a:pt x="129862" y="432159"/>
                          <a:pt x="159571" y="251489"/>
                        </a:cubicBezTo>
                        <a:cubicBezTo>
                          <a:pt x="189270" y="70809"/>
                          <a:pt x="166733" y="7020"/>
                          <a:pt x="127053" y="524"/>
                        </a:cubicBezTo>
                        <a:cubicBezTo>
                          <a:pt x="87371" y="-6000"/>
                          <a:pt x="45613" y="47188"/>
                          <a:pt x="15886" y="227848"/>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69" name="任意多边形: 形状 268">
                    <a:extLst>
                      <a:ext uri="{FF2B5EF4-FFF2-40B4-BE49-F238E27FC236}">
                        <a16:creationId xmlns:a16="http://schemas.microsoft.com/office/drawing/2014/main" id="{D1D05F48-9B4E-DCC9-DCBA-68A008FC49FB}"/>
                      </a:ext>
                    </a:extLst>
                  </p:cNvPr>
                  <p:cNvSpPr/>
                  <p:nvPr/>
                </p:nvSpPr>
                <p:spPr>
                  <a:xfrm>
                    <a:off x="7710172" y="4716371"/>
                    <a:ext cx="685280" cy="139482"/>
                  </a:xfrm>
                  <a:custGeom>
                    <a:avLst/>
                    <a:gdLst>
                      <a:gd name="connsiteX0" fmla="*/ 454028 w 685280"/>
                      <a:gd name="connsiteY0" fmla="*/ 732 h 139482"/>
                      <a:gd name="connsiteX1" fmla="*/ 0 w 685280"/>
                      <a:gd name="connsiteY1" fmla="*/ 85638 h 139482"/>
                      <a:gd name="connsiteX2" fmla="*/ 466554 w 685280"/>
                      <a:gd name="connsiteY2" fmla="*/ 139083 h 139482"/>
                      <a:gd name="connsiteX3" fmla="*/ 685124 w 685280"/>
                      <a:gd name="connsiteY3" fmla="*/ 62225 h 139482"/>
                      <a:gd name="connsiteX4" fmla="*/ 454028 w 685280"/>
                      <a:gd name="connsiteY4" fmla="*/ 732 h 139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280" h="139482">
                        <a:moveTo>
                          <a:pt x="454028" y="732"/>
                        </a:moveTo>
                        <a:cubicBezTo>
                          <a:pt x="284169" y="6532"/>
                          <a:pt x="0" y="85638"/>
                          <a:pt x="0" y="85638"/>
                        </a:cubicBezTo>
                        <a:cubicBezTo>
                          <a:pt x="0" y="85638"/>
                          <a:pt x="296685" y="144883"/>
                          <a:pt x="466554" y="139083"/>
                        </a:cubicBezTo>
                        <a:cubicBezTo>
                          <a:pt x="636384" y="133272"/>
                          <a:pt x="688553" y="100449"/>
                          <a:pt x="685124" y="62225"/>
                        </a:cubicBezTo>
                        <a:cubicBezTo>
                          <a:pt x="681657" y="24059"/>
                          <a:pt x="623878" y="-5040"/>
                          <a:pt x="454028" y="732"/>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70" name="任意多边形: 形状 269">
                    <a:extLst>
                      <a:ext uri="{FF2B5EF4-FFF2-40B4-BE49-F238E27FC236}">
                        <a16:creationId xmlns:a16="http://schemas.microsoft.com/office/drawing/2014/main" id="{52CA7050-9DC7-57D3-1EE8-00C14F7250DD}"/>
                      </a:ext>
                    </a:extLst>
                  </p:cNvPr>
                  <p:cNvSpPr/>
                  <p:nvPr/>
                </p:nvSpPr>
                <p:spPr>
                  <a:xfrm>
                    <a:off x="7531617" y="4956282"/>
                    <a:ext cx="653113" cy="164943"/>
                  </a:xfrm>
                  <a:custGeom>
                    <a:avLst/>
                    <a:gdLst>
                      <a:gd name="connsiteX0" fmla="*/ 455847 w 653113"/>
                      <a:gd name="connsiteY0" fmla="*/ 7909 h 164943"/>
                      <a:gd name="connsiteX1" fmla="*/ 0 w 653113"/>
                      <a:gd name="connsiteY1" fmla="*/ 19578 h 164943"/>
                      <a:gd name="connsiteX2" fmla="*/ 419948 w 653113"/>
                      <a:gd name="connsiteY2" fmla="*/ 156252 h 164943"/>
                      <a:gd name="connsiteX3" fmla="*/ 651796 w 653113"/>
                      <a:gd name="connsiteY3" fmla="*/ 112608 h 164943"/>
                      <a:gd name="connsiteX4" fmla="*/ 455847 w 653113"/>
                      <a:gd name="connsiteY4" fmla="*/ 7909 h 16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113" h="164943">
                        <a:moveTo>
                          <a:pt x="455847" y="7909"/>
                        </a:moveTo>
                        <a:cubicBezTo>
                          <a:pt x="294256" y="-15160"/>
                          <a:pt x="0" y="19578"/>
                          <a:pt x="0" y="19578"/>
                        </a:cubicBezTo>
                        <a:cubicBezTo>
                          <a:pt x="0" y="19578"/>
                          <a:pt x="258356" y="133182"/>
                          <a:pt x="419948" y="156252"/>
                        </a:cubicBezTo>
                        <a:cubicBezTo>
                          <a:pt x="581549" y="179331"/>
                          <a:pt x="641880" y="153594"/>
                          <a:pt x="651796" y="112608"/>
                        </a:cubicBezTo>
                        <a:cubicBezTo>
                          <a:pt x="661721" y="71660"/>
                          <a:pt x="617439" y="30979"/>
                          <a:pt x="455847" y="7909"/>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71" name="任意多边形: 形状 270">
                    <a:extLst>
                      <a:ext uri="{FF2B5EF4-FFF2-40B4-BE49-F238E27FC236}">
                        <a16:creationId xmlns:a16="http://schemas.microsoft.com/office/drawing/2014/main" id="{75D75B61-C93C-CB53-4703-DFC986CF5BAF}"/>
                      </a:ext>
                    </a:extLst>
                  </p:cNvPr>
                  <p:cNvSpPr/>
                  <p:nvPr/>
                </p:nvSpPr>
                <p:spPr>
                  <a:xfrm>
                    <a:off x="7378855" y="5125745"/>
                    <a:ext cx="620194" cy="223120"/>
                  </a:xfrm>
                  <a:custGeom>
                    <a:avLst/>
                    <a:gdLst>
                      <a:gd name="connsiteX0" fmla="*/ 434721 w 620194"/>
                      <a:gd name="connsiteY0" fmla="*/ 69132 h 223120"/>
                      <a:gd name="connsiteX1" fmla="*/ 0 w 620194"/>
                      <a:gd name="connsiteY1" fmla="*/ 0 h 223120"/>
                      <a:gd name="connsiteX2" fmla="*/ 396526 w 620194"/>
                      <a:gd name="connsiteY2" fmla="*/ 191091 h 223120"/>
                      <a:gd name="connsiteX3" fmla="*/ 618640 w 620194"/>
                      <a:gd name="connsiteY3" fmla="*/ 193672 h 223120"/>
                      <a:gd name="connsiteX4" fmla="*/ 434721 w 620194"/>
                      <a:gd name="connsiteY4" fmla="*/ 69132 h 22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194" h="223120">
                        <a:moveTo>
                          <a:pt x="434721" y="69132"/>
                        </a:moveTo>
                        <a:cubicBezTo>
                          <a:pt x="281340" y="21098"/>
                          <a:pt x="0" y="0"/>
                          <a:pt x="0" y="0"/>
                        </a:cubicBezTo>
                        <a:cubicBezTo>
                          <a:pt x="0" y="0"/>
                          <a:pt x="243145" y="143085"/>
                          <a:pt x="396526" y="191091"/>
                        </a:cubicBezTo>
                        <a:cubicBezTo>
                          <a:pt x="549888" y="239126"/>
                          <a:pt x="608105" y="227352"/>
                          <a:pt x="618640" y="193672"/>
                        </a:cubicBezTo>
                        <a:cubicBezTo>
                          <a:pt x="629184" y="160001"/>
                          <a:pt x="588083" y="117157"/>
                          <a:pt x="434721" y="69132"/>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72" name="任意多边形: 形状 271">
                    <a:extLst>
                      <a:ext uri="{FF2B5EF4-FFF2-40B4-BE49-F238E27FC236}">
                        <a16:creationId xmlns:a16="http://schemas.microsoft.com/office/drawing/2014/main" id="{10C1386D-2756-6256-3CFD-1C91BBEB4D0B}"/>
                      </a:ext>
                    </a:extLst>
                  </p:cNvPr>
                  <p:cNvSpPr/>
                  <p:nvPr/>
                </p:nvSpPr>
                <p:spPr>
                  <a:xfrm>
                    <a:off x="6840702" y="5514958"/>
                    <a:ext cx="647810" cy="129031"/>
                  </a:xfrm>
                  <a:custGeom>
                    <a:avLst/>
                    <a:gdLst>
                      <a:gd name="connsiteX0" fmla="*/ 437597 w 647810"/>
                      <a:gd name="connsiteY0" fmla="*/ 473 h 129031"/>
                      <a:gd name="connsiteX1" fmla="*/ 0 w 647810"/>
                      <a:gd name="connsiteY1" fmla="*/ 48013 h 129031"/>
                      <a:gd name="connsiteX2" fmla="*/ 432806 w 647810"/>
                      <a:gd name="connsiteY2" fmla="*/ 128175 h 129031"/>
                      <a:gd name="connsiteX3" fmla="*/ 647785 w 647810"/>
                      <a:gd name="connsiteY3" fmla="*/ 72292 h 129031"/>
                      <a:gd name="connsiteX4" fmla="*/ 437597 w 647810"/>
                      <a:gd name="connsiteY4" fmla="*/ 473 h 129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810" h="129031">
                        <a:moveTo>
                          <a:pt x="437597" y="473"/>
                        </a:moveTo>
                        <a:cubicBezTo>
                          <a:pt x="276987" y="-5556"/>
                          <a:pt x="0" y="48013"/>
                          <a:pt x="0" y="48013"/>
                        </a:cubicBezTo>
                        <a:cubicBezTo>
                          <a:pt x="0" y="48013"/>
                          <a:pt x="272205" y="122175"/>
                          <a:pt x="432806" y="128175"/>
                        </a:cubicBezTo>
                        <a:cubicBezTo>
                          <a:pt x="593398" y="134214"/>
                          <a:pt x="646471" y="107563"/>
                          <a:pt x="647785" y="72292"/>
                        </a:cubicBezTo>
                        <a:cubicBezTo>
                          <a:pt x="649109" y="37040"/>
                          <a:pt x="598189" y="6503"/>
                          <a:pt x="437597" y="473"/>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73" name="任意多边形: 形状 272">
                    <a:extLst>
                      <a:ext uri="{FF2B5EF4-FFF2-40B4-BE49-F238E27FC236}">
                        <a16:creationId xmlns:a16="http://schemas.microsoft.com/office/drawing/2014/main" id="{6243EBD2-72C0-FA7B-87C5-EEF39960A949}"/>
                      </a:ext>
                    </a:extLst>
                  </p:cNvPr>
                  <p:cNvSpPr/>
                  <p:nvPr/>
                </p:nvSpPr>
                <p:spPr>
                  <a:xfrm>
                    <a:off x="6509489" y="5767044"/>
                    <a:ext cx="685347" cy="253510"/>
                  </a:xfrm>
                  <a:custGeom>
                    <a:avLst/>
                    <a:gdLst>
                      <a:gd name="connsiteX0" fmla="*/ 481041 w 685347"/>
                      <a:gd name="connsiteY0" fmla="*/ 81496 h 253510"/>
                      <a:gd name="connsiteX1" fmla="*/ 0 w 685347"/>
                      <a:gd name="connsiteY1" fmla="*/ 0 h 253510"/>
                      <a:gd name="connsiteX2" fmla="*/ 437359 w 685347"/>
                      <a:gd name="connsiteY2" fmla="*/ 216227 h 253510"/>
                      <a:gd name="connsiteX3" fmla="*/ 683514 w 685347"/>
                      <a:gd name="connsiteY3" fmla="*/ 221571 h 253510"/>
                      <a:gd name="connsiteX4" fmla="*/ 481041 w 685347"/>
                      <a:gd name="connsiteY4" fmla="*/ 81496 h 253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347" h="253510">
                        <a:moveTo>
                          <a:pt x="481041" y="81496"/>
                        </a:moveTo>
                        <a:cubicBezTo>
                          <a:pt x="311582" y="26537"/>
                          <a:pt x="0" y="0"/>
                          <a:pt x="0" y="0"/>
                        </a:cubicBezTo>
                        <a:cubicBezTo>
                          <a:pt x="0" y="0"/>
                          <a:pt x="267891" y="161316"/>
                          <a:pt x="437359" y="216227"/>
                        </a:cubicBezTo>
                        <a:cubicBezTo>
                          <a:pt x="606800" y="271177"/>
                          <a:pt x="671446" y="258785"/>
                          <a:pt x="683514" y="221571"/>
                        </a:cubicBezTo>
                        <a:cubicBezTo>
                          <a:pt x="695563" y="184375"/>
                          <a:pt x="650491" y="136427"/>
                          <a:pt x="481041" y="81496"/>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grpSp>
            <p:grpSp>
              <p:nvGrpSpPr>
                <p:cNvPr id="242" name="组合 241">
                  <a:extLst>
                    <a:ext uri="{FF2B5EF4-FFF2-40B4-BE49-F238E27FC236}">
                      <a16:creationId xmlns:a16="http://schemas.microsoft.com/office/drawing/2014/main" id="{00BA1626-E9FD-B502-C169-8FA09053AF8B}"/>
                    </a:ext>
                  </a:extLst>
                </p:cNvPr>
                <p:cNvGrpSpPr/>
                <p:nvPr/>
              </p:nvGrpSpPr>
              <p:grpSpPr>
                <a:xfrm>
                  <a:off x="2481745" y="3551132"/>
                  <a:ext cx="2230186" cy="2375961"/>
                  <a:chOff x="2481745" y="3551132"/>
                  <a:chExt cx="2230186" cy="2375961"/>
                </a:xfrm>
              </p:grpSpPr>
              <p:sp>
                <p:nvSpPr>
                  <p:cNvPr id="248" name="任意多边形: 形状 247">
                    <a:extLst>
                      <a:ext uri="{FF2B5EF4-FFF2-40B4-BE49-F238E27FC236}">
                        <a16:creationId xmlns:a16="http://schemas.microsoft.com/office/drawing/2014/main" id="{78152FB2-7D17-FDD1-9CD0-A4DB47AAB6EF}"/>
                      </a:ext>
                    </a:extLst>
                  </p:cNvPr>
                  <p:cNvSpPr/>
                  <p:nvPr/>
                </p:nvSpPr>
                <p:spPr>
                  <a:xfrm>
                    <a:off x="2933823" y="3994423"/>
                    <a:ext cx="1778108" cy="1932670"/>
                  </a:xfrm>
                  <a:custGeom>
                    <a:avLst/>
                    <a:gdLst>
                      <a:gd name="connsiteX0" fmla="*/ 1776565 w 1778108"/>
                      <a:gd name="connsiteY0" fmla="*/ 1932670 h 1932670"/>
                      <a:gd name="connsiteX1" fmla="*/ 1778108 w 1778108"/>
                      <a:gd name="connsiteY1" fmla="*/ 1917897 h 1932670"/>
                      <a:gd name="connsiteX2" fmla="*/ 1191520 w 1778108"/>
                      <a:gd name="connsiteY2" fmla="*/ 1586789 h 1932670"/>
                      <a:gd name="connsiteX3" fmla="*/ 618649 w 1778108"/>
                      <a:gd name="connsiteY3" fmla="*/ 930907 h 1932670"/>
                      <a:gd name="connsiteX4" fmla="*/ 12983 w 1778108"/>
                      <a:gd name="connsiteY4" fmla="*/ 0 h 1932670"/>
                      <a:gd name="connsiteX5" fmla="*/ 0 w 1778108"/>
                      <a:gd name="connsiteY5" fmla="*/ 7220 h 1932670"/>
                      <a:gd name="connsiteX6" fmla="*/ 606723 w 1778108"/>
                      <a:gd name="connsiteY6" fmla="*/ 939755 h 1932670"/>
                      <a:gd name="connsiteX7" fmla="*/ 1181500 w 1778108"/>
                      <a:gd name="connsiteY7" fmla="*/ 1597743 h 1932670"/>
                      <a:gd name="connsiteX8" fmla="*/ 1776565 w 1778108"/>
                      <a:gd name="connsiteY8" fmla="*/ 1932670 h 19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108" h="1932670">
                        <a:moveTo>
                          <a:pt x="1776565" y="1932670"/>
                        </a:moveTo>
                        <a:lnTo>
                          <a:pt x="1778108" y="1917897"/>
                        </a:lnTo>
                        <a:cubicBezTo>
                          <a:pt x="1609877" y="1900352"/>
                          <a:pt x="1412529" y="1788957"/>
                          <a:pt x="1191520" y="1586789"/>
                        </a:cubicBezTo>
                        <a:cubicBezTo>
                          <a:pt x="1014108" y="1424492"/>
                          <a:pt x="821369" y="1203827"/>
                          <a:pt x="618649" y="930907"/>
                        </a:cubicBezTo>
                        <a:cubicBezTo>
                          <a:pt x="273301" y="465963"/>
                          <a:pt x="15545" y="4610"/>
                          <a:pt x="12983" y="0"/>
                        </a:cubicBezTo>
                        <a:lnTo>
                          <a:pt x="0" y="7220"/>
                        </a:lnTo>
                        <a:cubicBezTo>
                          <a:pt x="2572" y="11830"/>
                          <a:pt x="260795" y="474040"/>
                          <a:pt x="606723" y="939755"/>
                        </a:cubicBezTo>
                        <a:cubicBezTo>
                          <a:pt x="810006" y="1213438"/>
                          <a:pt x="1003383" y="1434818"/>
                          <a:pt x="1181500" y="1597743"/>
                        </a:cubicBezTo>
                        <a:cubicBezTo>
                          <a:pt x="1404890" y="1802111"/>
                          <a:pt x="1605106" y="1914792"/>
                          <a:pt x="1776565" y="1932670"/>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49" name="任意多边形: 形状 248">
                    <a:extLst>
                      <a:ext uri="{FF2B5EF4-FFF2-40B4-BE49-F238E27FC236}">
                        <a16:creationId xmlns:a16="http://schemas.microsoft.com/office/drawing/2014/main" id="{6EE4BDB2-F87C-3146-43C8-17DEA2EF5DD4}"/>
                      </a:ext>
                    </a:extLst>
                  </p:cNvPr>
                  <p:cNvSpPr/>
                  <p:nvPr/>
                </p:nvSpPr>
                <p:spPr>
                  <a:xfrm>
                    <a:off x="2564125" y="3591099"/>
                    <a:ext cx="403254" cy="450644"/>
                  </a:xfrm>
                  <a:custGeom>
                    <a:avLst/>
                    <a:gdLst>
                      <a:gd name="connsiteX0" fmla="*/ 72651 w 403254"/>
                      <a:gd name="connsiteY0" fmla="*/ 617 h 450644"/>
                      <a:gd name="connsiteX1" fmla="*/ 349953 w 403254"/>
                      <a:gd name="connsiteY1" fmla="*/ 303807 h 450644"/>
                      <a:gd name="connsiteX2" fmla="*/ 403255 w 403254"/>
                      <a:gd name="connsiteY2" fmla="*/ 450644 h 450644"/>
                      <a:gd name="connsiteX3" fmla="*/ 289841 w 403254"/>
                      <a:gd name="connsiteY3" fmla="*/ 359309 h 450644"/>
                      <a:gd name="connsiteX4" fmla="*/ 1567 w 403254"/>
                      <a:gd name="connsiteY4" fmla="*/ 47499 h 450644"/>
                      <a:gd name="connsiteX5" fmla="*/ 30351 w 403254"/>
                      <a:gd name="connsiteY5" fmla="*/ 7484 h 450644"/>
                      <a:gd name="connsiteX6" fmla="*/ 72651 w 403254"/>
                      <a:gd name="connsiteY6" fmla="*/ 617 h 45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254" h="450644">
                        <a:moveTo>
                          <a:pt x="72651" y="617"/>
                        </a:moveTo>
                        <a:cubicBezTo>
                          <a:pt x="119124" y="6446"/>
                          <a:pt x="252417" y="90933"/>
                          <a:pt x="349953" y="303807"/>
                        </a:cubicBezTo>
                        <a:cubicBezTo>
                          <a:pt x="368393" y="344060"/>
                          <a:pt x="387472" y="393085"/>
                          <a:pt x="403255" y="450644"/>
                        </a:cubicBezTo>
                        <a:cubicBezTo>
                          <a:pt x="378423" y="430861"/>
                          <a:pt x="338580" y="398971"/>
                          <a:pt x="289841" y="359309"/>
                        </a:cubicBezTo>
                        <a:cubicBezTo>
                          <a:pt x="99931" y="204737"/>
                          <a:pt x="-14921" y="102991"/>
                          <a:pt x="1567" y="47499"/>
                        </a:cubicBezTo>
                        <a:cubicBezTo>
                          <a:pt x="9872" y="19533"/>
                          <a:pt x="30342" y="7484"/>
                          <a:pt x="30351" y="7484"/>
                        </a:cubicBezTo>
                        <a:cubicBezTo>
                          <a:pt x="30360" y="7484"/>
                          <a:pt x="47401" y="-2546"/>
                          <a:pt x="72651" y="617"/>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50" name="任意多边形: 形状 249">
                    <a:extLst>
                      <a:ext uri="{FF2B5EF4-FFF2-40B4-BE49-F238E27FC236}">
                        <a16:creationId xmlns:a16="http://schemas.microsoft.com/office/drawing/2014/main" id="{03C400C4-26BE-5EC8-48E3-E41293935B08}"/>
                      </a:ext>
                    </a:extLst>
                  </p:cNvPr>
                  <p:cNvSpPr/>
                  <p:nvPr/>
                </p:nvSpPr>
                <p:spPr>
                  <a:xfrm>
                    <a:off x="3013098" y="3551132"/>
                    <a:ext cx="160310" cy="670633"/>
                  </a:xfrm>
                  <a:custGeom>
                    <a:avLst/>
                    <a:gdLst>
                      <a:gd name="connsiteX0" fmla="*/ 159203 w 160310"/>
                      <a:gd name="connsiteY0" fmla="*/ 237093 h 670633"/>
                      <a:gd name="connsiteX1" fmla="*/ 59133 w 160310"/>
                      <a:gd name="connsiteY1" fmla="*/ 670634 h 670633"/>
                      <a:gd name="connsiteX2" fmla="*/ 621 w 160310"/>
                      <a:gd name="connsiteY2" fmla="*/ 204518 h 670633"/>
                      <a:gd name="connsiteX3" fmla="*/ 90051 w 160310"/>
                      <a:gd name="connsiteY3" fmla="*/ 1064 h 670633"/>
                      <a:gd name="connsiteX4" fmla="*/ 159203 w 160310"/>
                      <a:gd name="connsiteY4" fmla="*/ 237093 h 670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310" h="670633">
                        <a:moveTo>
                          <a:pt x="159203" y="237093"/>
                        </a:moveTo>
                        <a:cubicBezTo>
                          <a:pt x="151526" y="403114"/>
                          <a:pt x="59133" y="670634"/>
                          <a:pt x="59133" y="670634"/>
                        </a:cubicBezTo>
                        <a:cubicBezTo>
                          <a:pt x="59133" y="670634"/>
                          <a:pt x="-7066" y="370520"/>
                          <a:pt x="621" y="204518"/>
                        </a:cubicBezTo>
                        <a:cubicBezTo>
                          <a:pt x="8289" y="38497"/>
                          <a:pt x="46265" y="-7937"/>
                          <a:pt x="90051" y="1064"/>
                        </a:cubicBezTo>
                        <a:cubicBezTo>
                          <a:pt x="133838" y="10084"/>
                          <a:pt x="166861" y="71111"/>
                          <a:pt x="159203" y="237093"/>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51" name="任意多边形: 形状 250">
                    <a:extLst>
                      <a:ext uri="{FF2B5EF4-FFF2-40B4-BE49-F238E27FC236}">
                        <a16:creationId xmlns:a16="http://schemas.microsoft.com/office/drawing/2014/main" id="{FB1505A0-6FDA-7CB5-C9DB-05465A683AE5}"/>
                      </a:ext>
                    </a:extLst>
                  </p:cNvPr>
                  <p:cNvSpPr/>
                  <p:nvPr/>
                </p:nvSpPr>
                <p:spPr>
                  <a:xfrm>
                    <a:off x="3205478" y="3801781"/>
                    <a:ext cx="161013" cy="654441"/>
                  </a:xfrm>
                  <a:custGeom>
                    <a:avLst/>
                    <a:gdLst>
                      <a:gd name="connsiteX0" fmla="*/ 151703 w 161013"/>
                      <a:gd name="connsiteY0" fmla="*/ 232932 h 654441"/>
                      <a:gd name="connsiteX1" fmla="*/ 16277 w 161013"/>
                      <a:gd name="connsiteY1" fmla="*/ 654442 h 654441"/>
                      <a:gd name="connsiteX2" fmla="*/ 8866 w 161013"/>
                      <a:gd name="connsiteY2" fmla="*/ 198261 h 654441"/>
                      <a:gd name="connsiteX3" fmla="*/ 111546 w 161013"/>
                      <a:gd name="connsiteY3" fmla="*/ 1227 h 654441"/>
                      <a:gd name="connsiteX4" fmla="*/ 151703 w 161013"/>
                      <a:gd name="connsiteY4" fmla="*/ 232932 h 65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13" h="654441">
                        <a:moveTo>
                          <a:pt x="151703" y="232932"/>
                        </a:moveTo>
                        <a:cubicBezTo>
                          <a:pt x="128091" y="394876"/>
                          <a:pt x="16277" y="654442"/>
                          <a:pt x="16277" y="654442"/>
                        </a:cubicBezTo>
                        <a:cubicBezTo>
                          <a:pt x="16277" y="654442"/>
                          <a:pt x="-14746" y="360186"/>
                          <a:pt x="8866" y="198261"/>
                        </a:cubicBezTo>
                        <a:cubicBezTo>
                          <a:pt x="32517" y="36317"/>
                          <a:pt x="72103" y="-8346"/>
                          <a:pt x="111546" y="1227"/>
                        </a:cubicBezTo>
                        <a:cubicBezTo>
                          <a:pt x="150998" y="10800"/>
                          <a:pt x="175363" y="70978"/>
                          <a:pt x="151703" y="232932"/>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52" name="任意多边形: 形状 251">
                    <a:extLst>
                      <a:ext uri="{FF2B5EF4-FFF2-40B4-BE49-F238E27FC236}">
                        <a16:creationId xmlns:a16="http://schemas.microsoft.com/office/drawing/2014/main" id="{863BD797-5D92-0368-5D48-5A59C2B412B6}"/>
                      </a:ext>
                    </a:extLst>
                  </p:cNvPr>
                  <p:cNvSpPr/>
                  <p:nvPr/>
                </p:nvSpPr>
                <p:spPr>
                  <a:xfrm>
                    <a:off x="3354200" y="4043678"/>
                    <a:ext cx="224749" cy="619694"/>
                  </a:xfrm>
                  <a:custGeom>
                    <a:avLst/>
                    <a:gdLst>
                      <a:gd name="connsiteX0" fmla="*/ 192262 w 224749"/>
                      <a:gd name="connsiteY0" fmla="*/ 223721 h 619694"/>
                      <a:gd name="connsiteX1" fmla="*/ 0 w 224749"/>
                      <a:gd name="connsiteY1" fmla="*/ 619694 h 619694"/>
                      <a:gd name="connsiteX2" fmla="*/ 70418 w 224749"/>
                      <a:gd name="connsiteY2" fmla="*/ 185154 h 619694"/>
                      <a:gd name="connsiteX3" fmla="*/ 195491 w 224749"/>
                      <a:gd name="connsiteY3" fmla="*/ 1579 h 619694"/>
                      <a:gd name="connsiteX4" fmla="*/ 192262 w 224749"/>
                      <a:gd name="connsiteY4" fmla="*/ 223721 h 619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49" h="619694">
                        <a:moveTo>
                          <a:pt x="192262" y="223721"/>
                        </a:moveTo>
                        <a:cubicBezTo>
                          <a:pt x="143808" y="376950"/>
                          <a:pt x="0" y="619694"/>
                          <a:pt x="0" y="619694"/>
                        </a:cubicBezTo>
                        <a:cubicBezTo>
                          <a:pt x="0" y="619694"/>
                          <a:pt x="21936" y="338431"/>
                          <a:pt x="70418" y="185154"/>
                        </a:cubicBezTo>
                        <a:cubicBezTo>
                          <a:pt x="118872" y="31916"/>
                          <a:pt x="161849" y="-9041"/>
                          <a:pt x="195491" y="1579"/>
                        </a:cubicBezTo>
                        <a:cubicBezTo>
                          <a:pt x="229133" y="12228"/>
                          <a:pt x="240735" y="70464"/>
                          <a:pt x="192262" y="223721"/>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53" name="任意多边形: 形状 252">
                    <a:extLst>
                      <a:ext uri="{FF2B5EF4-FFF2-40B4-BE49-F238E27FC236}">
                        <a16:creationId xmlns:a16="http://schemas.microsoft.com/office/drawing/2014/main" id="{4157E77A-8CAC-6D0F-8A77-10C05000F5BC}"/>
                      </a:ext>
                    </a:extLst>
                  </p:cNvPr>
                  <p:cNvSpPr/>
                  <p:nvPr/>
                </p:nvSpPr>
                <p:spPr>
                  <a:xfrm>
                    <a:off x="3586774" y="4423481"/>
                    <a:ext cx="128048" cy="648171"/>
                  </a:xfrm>
                  <a:custGeom>
                    <a:avLst/>
                    <a:gdLst>
                      <a:gd name="connsiteX0" fmla="*/ 127966 w 128048"/>
                      <a:gd name="connsiteY0" fmla="*/ 211679 h 648171"/>
                      <a:gd name="connsiteX1" fmla="*/ 71121 w 128048"/>
                      <a:gd name="connsiteY1" fmla="*/ 648171 h 648171"/>
                      <a:gd name="connsiteX2" fmla="*/ 169 w 128048"/>
                      <a:gd name="connsiteY2" fmla="*/ 213765 h 648171"/>
                      <a:gd name="connsiteX3" fmla="*/ 60615 w 128048"/>
                      <a:gd name="connsiteY3" fmla="*/ 5 h 648171"/>
                      <a:gd name="connsiteX4" fmla="*/ 127966 w 128048"/>
                      <a:gd name="connsiteY4" fmla="*/ 211679 h 648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8" h="648171">
                        <a:moveTo>
                          <a:pt x="127966" y="211679"/>
                        </a:moveTo>
                        <a:cubicBezTo>
                          <a:pt x="130557" y="372404"/>
                          <a:pt x="71121" y="648171"/>
                          <a:pt x="71121" y="648171"/>
                        </a:cubicBezTo>
                        <a:cubicBezTo>
                          <a:pt x="71121" y="648171"/>
                          <a:pt x="2769" y="374451"/>
                          <a:pt x="169" y="213765"/>
                        </a:cubicBezTo>
                        <a:cubicBezTo>
                          <a:pt x="-2432" y="53059"/>
                          <a:pt x="25324" y="567"/>
                          <a:pt x="60615" y="5"/>
                        </a:cubicBezTo>
                        <a:cubicBezTo>
                          <a:pt x="95905" y="-557"/>
                          <a:pt x="125337" y="50992"/>
                          <a:pt x="127966" y="211679"/>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54" name="任意多边形: 形状 253">
                    <a:extLst>
                      <a:ext uri="{FF2B5EF4-FFF2-40B4-BE49-F238E27FC236}">
                        <a16:creationId xmlns:a16="http://schemas.microsoft.com/office/drawing/2014/main" id="{42112EF1-16A9-6E03-89BF-9281A4AA522B}"/>
                      </a:ext>
                    </a:extLst>
                  </p:cNvPr>
                  <p:cNvSpPr/>
                  <p:nvPr/>
                </p:nvSpPr>
                <p:spPr>
                  <a:xfrm>
                    <a:off x="3846027" y="4713992"/>
                    <a:ext cx="131766" cy="646848"/>
                  </a:xfrm>
                  <a:custGeom>
                    <a:avLst/>
                    <a:gdLst>
                      <a:gd name="connsiteX0" fmla="*/ 129212 w 131766"/>
                      <a:gd name="connsiteY0" fmla="*/ 216642 h 646848"/>
                      <a:gd name="connsiteX1" fmla="*/ 36010 w 131766"/>
                      <a:gd name="connsiteY1" fmla="*/ 646848 h 646848"/>
                      <a:gd name="connsiteX2" fmla="*/ 1682 w 131766"/>
                      <a:gd name="connsiteY2" fmla="*/ 208022 h 646848"/>
                      <a:gd name="connsiteX3" fmla="*/ 79825 w 131766"/>
                      <a:gd name="connsiteY3" fmla="*/ 82 h 646848"/>
                      <a:gd name="connsiteX4" fmla="*/ 129212 w 131766"/>
                      <a:gd name="connsiteY4" fmla="*/ 216642 h 646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66" h="646848">
                        <a:moveTo>
                          <a:pt x="129212" y="216642"/>
                        </a:moveTo>
                        <a:cubicBezTo>
                          <a:pt x="118344" y="377015"/>
                          <a:pt x="36010" y="646848"/>
                          <a:pt x="36010" y="646848"/>
                        </a:cubicBezTo>
                        <a:cubicBezTo>
                          <a:pt x="36010" y="646848"/>
                          <a:pt x="-9167" y="368366"/>
                          <a:pt x="1682" y="208022"/>
                        </a:cubicBezTo>
                        <a:cubicBezTo>
                          <a:pt x="12560" y="47669"/>
                          <a:pt x="44602" y="-2318"/>
                          <a:pt x="79825" y="82"/>
                        </a:cubicBezTo>
                        <a:cubicBezTo>
                          <a:pt x="115039" y="2473"/>
                          <a:pt x="140052" y="56298"/>
                          <a:pt x="129212" y="216642"/>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55" name="任意多边形: 形状 254">
                    <a:extLst>
                      <a:ext uri="{FF2B5EF4-FFF2-40B4-BE49-F238E27FC236}">
                        <a16:creationId xmlns:a16="http://schemas.microsoft.com/office/drawing/2014/main" id="{0BB3392E-78B6-19B6-E04A-2A16C3A5AC88}"/>
                      </a:ext>
                    </a:extLst>
                  </p:cNvPr>
                  <p:cNvSpPr/>
                  <p:nvPr/>
                </p:nvSpPr>
                <p:spPr>
                  <a:xfrm>
                    <a:off x="4141712" y="4902795"/>
                    <a:ext cx="150104" cy="736937"/>
                  </a:xfrm>
                  <a:custGeom>
                    <a:avLst/>
                    <a:gdLst>
                      <a:gd name="connsiteX0" fmla="*/ 147195 w 150104"/>
                      <a:gd name="connsiteY0" fmla="*/ 246819 h 736937"/>
                      <a:gd name="connsiteX1" fmla="*/ 41020 w 150104"/>
                      <a:gd name="connsiteY1" fmla="*/ 736938 h 736937"/>
                      <a:gd name="connsiteX2" fmla="*/ 1920 w 150104"/>
                      <a:gd name="connsiteY2" fmla="*/ 236989 h 736937"/>
                      <a:gd name="connsiteX3" fmla="*/ 90931 w 150104"/>
                      <a:gd name="connsiteY3" fmla="*/ 93 h 736937"/>
                      <a:gd name="connsiteX4" fmla="*/ 147195 w 150104"/>
                      <a:gd name="connsiteY4" fmla="*/ 246819 h 736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04" h="736937">
                        <a:moveTo>
                          <a:pt x="147195" y="246819"/>
                        </a:moveTo>
                        <a:cubicBezTo>
                          <a:pt x="134813" y="429527"/>
                          <a:pt x="41020" y="736938"/>
                          <a:pt x="41020" y="736938"/>
                        </a:cubicBezTo>
                        <a:cubicBezTo>
                          <a:pt x="41020" y="736938"/>
                          <a:pt x="-10453" y="419669"/>
                          <a:pt x="1920" y="236989"/>
                        </a:cubicBezTo>
                        <a:cubicBezTo>
                          <a:pt x="14303" y="54300"/>
                          <a:pt x="50821" y="-2640"/>
                          <a:pt x="90931" y="93"/>
                        </a:cubicBezTo>
                        <a:cubicBezTo>
                          <a:pt x="131051" y="2817"/>
                          <a:pt x="159540" y="64149"/>
                          <a:pt x="147195" y="246819"/>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56" name="任意多边形: 形状 255">
                    <a:extLst>
                      <a:ext uri="{FF2B5EF4-FFF2-40B4-BE49-F238E27FC236}">
                        <a16:creationId xmlns:a16="http://schemas.microsoft.com/office/drawing/2014/main" id="{284D4709-FC65-B604-4B5C-C79C5E8FF9E0}"/>
                      </a:ext>
                    </a:extLst>
                  </p:cNvPr>
                  <p:cNvSpPr/>
                  <p:nvPr/>
                </p:nvSpPr>
                <p:spPr>
                  <a:xfrm>
                    <a:off x="2481745" y="4114871"/>
                    <a:ext cx="663542" cy="213773"/>
                  </a:xfrm>
                  <a:custGeom>
                    <a:avLst/>
                    <a:gdLst>
                      <a:gd name="connsiteX0" fmla="*/ 240938 w 663542"/>
                      <a:gd name="connsiteY0" fmla="*/ 27341 h 213773"/>
                      <a:gd name="connsiteX1" fmla="*/ 663543 w 663542"/>
                      <a:gd name="connsiteY1" fmla="*/ 213774 h 213773"/>
                      <a:gd name="connsiteX2" fmla="*/ 197123 w 663542"/>
                      <a:gd name="connsiteY2" fmla="*/ 159167 h 213773"/>
                      <a:gd name="connsiteX3" fmla="*/ 1898 w 663542"/>
                      <a:gd name="connsiteY3" fmla="*/ 34390 h 213773"/>
                      <a:gd name="connsiteX4" fmla="*/ 240938 w 663542"/>
                      <a:gd name="connsiteY4" fmla="*/ 27341 h 213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542" h="213773">
                        <a:moveTo>
                          <a:pt x="240938" y="27341"/>
                        </a:moveTo>
                        <a:cubicBezTo>
                          <a:pt x="404977" y="71804"/>
                          <a:pt x="663543" y="213774"/>
                          <a:pt x="663543" y="213774"/>
                        </a:cubicBezTo>
                        <a:cubicBezTo>
                          <a:pt x="663543" y="213774"/>
                          <a:pt x="361172" y="203639"/>
                          <a:pt x="197123" y="159167"/>
                        </a:cubicBezTo>
                        <a:cubicBezTo>
                          <a:pt x="33112" y="114695"/>
                          <a:pt x="-10179" y="70813"/>
                          <a:pt x="1898" y="34390"/>
                        </a:cubicBezTo>
                        <a:cubicBezTo>
                          <a:pt x="13995" y="-1986"/>
                          <a:pt x="76889" y="-17102"/>
                          <a:pt x="240938" y="27341"/>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57" name="任意多边形: 形状 256">
                    <a:extLst>
                      <a:ext uri="{FF2B5EF4-FFF2-40B4-BE49-F238E27FC236}">
                        <a16:creationId xmlns:a16="http://schemas.microsoft.com/office/drawing/2014/main" id="{DF4F95BE-2ED0-FCAE-8DCC-8ED5B734A494}"/>
                      </a:ext>
                    </a:extLst>
                  </p:cNvPr>
                  <p:cNvSpPr/>
                  <p:nvPr/>
                </p:nvSpPr>
                <p:spPr>
                  <a:xfrm>
                    <a:off x="2623555" y="4419417"/>
                    <a:ext cx="655816" cy="158909"/>
                  </a:xfrm>
                  <a:custGeom>
                    <a:avLst/>
                    <a:gdLst>
                      <a:gd name="connsiteX0" fmla="*/ 214704 w 655816"/>
                      <a:gd name="connsiteY0" fmla="*/ 3726 h 158909"/>
                      <a:gd name="connsiteX1" fmla="*/ 655816 w 655816"/>
                      <a:gd name="connsiteY1" fmla="*/ 119274 h 158909"/>
                      <a:gd name="connsiteX2" fmla="*/ 215742 w 655816"/>
                      <a:gd name="connsiteY2" fmla="*/ 156345 h 158909"/>
                      <a:gd name="connsiteX3" fmla="*/ 1 w 655816"/>
                      <a:gd name="connsiteY3" fmla="*/ 60866 h 158909"/>
                      <a:gd name="connsiteX4" fmla="*/ 214704 w 655816"/>
                      <a:gd name="connsiteY4" fmla="*/ 3726 h 15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16" h="158909">
                        <a:moveTo>
                          <a:pt x="214704" y="3726"/>
                        </a:moveTo>
                        <a:cubicBezTo>
                          <a:pt x="377296" y="18204"/>
                          <a:pt x="655816" y="119274"/>
                          <a:pt x="655816" y="119274"/>
                        </a:cubicBezTo>
                        <a:cubicBezTo>
                          <a:pt x="655816" y="119274"/>
                          <a:pt x="378334" y="170823"/>
                          <a:pt x="215742" y="156345"/>
                        </a:cubicBezTo>
                        <a:cubicBezTo>
                          <a:pt x="53141" y="141886"/>
                          <a:pt x="297" y="103034"/>
                          <a:pt x="1" y="60866"/>
                        </a:cubicBezTo>
                        <a:cubicBezTo>
                          <a:pt x="-294" y="18737"/>
                          <a:pt x="52113" y="-10743"/>
                          <a:pt x="214704" y="3726"/>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58" name="任意多边形: 形状 257">
                    <a:extLst>
                      <a:ext uri="{FF2B5EF4-FFF2-40B4-BE49-F238E27FC236}">
                        <a16:creationId xmlns:a16="http://schemas.microsoft.com/office/drawing/2014/main" id="{67E1D993-538F-6A90-52FF-A21CFA6ECC19}"/>
                      </a:ext>
                    </a:extLst>
                  </p:cNvPr>
                  <p:cNvSpPr/>
                  <p:nvPr/>
                </p:nvSpPr>
                <p:spPr>
                  <a:xfrm>
                    <a:off x="2747202" y="4685481"/>
                    <a:ext cx="646621" cy="132380"/>
                  </a:xfrm>
                  <a:custGeom>
                    <a:avLst/>
                    <a:gdLst>
                      <a:gd name="connsiteX0" fmla="*/ 207615 w 646621"/>
                      <a:gd name="connsiteY0" fmla="*/ 1990 h 132380"/>
                      <a:gd name="connsiteX1" fmla="*/ 646622 w 646621"/>
                      <a:gd name="connsiteY1" fmla="*/ 34042 h 132380"/>
                      <a:gd name="connsiteX2" fmla="*/ 216920 w 646621"/>
                      <a:gd name="connsiteY2" fmla="*/ 129444 h 132380"/>
                      <a:gd name="connsiteX3" fmla="*/ 93 w 646621"/>
                      <a:gd name="connsiteY3" fmla="*/ 81191 h 132380"/>
                      <a:gd name="connsiteX4" fmla="*/ 207615 w 646621"/>
                      <a:gd name="connsiteY4" fmla="*/ 1990 h 13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621" h="132380">
                        <a:moveTo>
                          <a:pt x="207615" y="1990"/>
                        </a:moveTo>
                        <a:cubicBezTo>
                          <a:pt x="367911" y="-9716"/>
                          <a:pt x="646622" y="34042"/>
                          <a:pt x="646622" y="34042"/>
                        </a:cubicBezTo>
                        <a:cubicBezTo>
                          <a:pt x="646622" y="34042"/>
                          <a:pt x="377207" y="117767"/>
                          <a:pt x="216920" y="129444"/>
                        </a:cubicBezTo>
                        <a:cubicBezTo>
                          <a:pt x="56643" y="141151"/>
                          <a:pt x="2656" y="116385"/>
                          <a:pt x="93" y="81191"/>
                        </a:cubicBezTo>
                        <a:cubicBezTo>
                          <a:pt x="-2469" y="46005"/>
                          <a:pt x="47337" y="13696"/>
                          <a:pt x="207615" y="1990"/>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59" name="任意多边形: 形状 258">
                    <a:extLst>
                      <a:ext uri="{FF2B5EF4-FFF2-40B4-BE49-F238E27FC236}">
                        <a16:creationId xmlns:a16="http://schemas.microsoft.com/office/drawing/2014/main" id="{C356628E-9B63-44F9-9C7D-402A41F873DD}"/>
                      </a:ext>
                    </a:extLst>
                  </p:cNvPr>
                  <p:cNvSpPr/>
                  <p:nvPr/>
                </p:nvSpPr>
                <p:spPr>
                  <a:xfrm>
                    <a:off x="3180984" y="5106089"/>
                    <a:ext cx="636835" cy="163632"/>
                  </a:xfrm>
                  <a:custGeom>
                    <a:avLst/>
                    <a:gdLst>
                      <a:gd name="connsiteX0" fmla="*/ 221679 w 636835"/>
                      <a:gd name="connsiteY0" fmla="*/ 15788 h 163632"/>
                      <a:gd name="connsiteX1" fmla="*/ 636836 w 636835"/>
                      <a:gd name="connsiteY1" fmla="*/ 162093 h 163632"/>
                      <a:gd name="connsiteX2" fmla="*/ 197162 w 636835"/>
                      <a:gd name="connsiteY2" fmla="*/ 141204 h 163632"/>
                      <a:gd name="connsiteX3" fmla="*/ 642 w 636835"/>
                      <a:gd name="connsiteY3" fmla="*/ 37667 h 163632"/>
                      <a:gd name="connsiteX4" fmla="*/ 221679 w 636835"/>
                      <a:gd name="connsiteY4" fmla="*/ 15788 h 163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35" h="163632">
                        <a:moveTo>
                          <a:pt x="221679" y="15788"/>
                        </a:moveTo>
                        <a:cubicBezTo>
                          <a:pt x="379423" y="46620"/>
                          <a:pt x="636836" y="162093"/>
                          <a:pt x="636836" y="162093"/>
                        </a:cubicBezTo>
                        <a:cubicBezTo>
                          <a:pt x="636836" y="162093"/>
                          <a:pt x="354886" y="172074"/>
                          <a:pt x="197162" y="141204"/>
                        </a:cubicBezTo>
                        <a:cubicBezTo>
                          <a:pt x="39437" y="110381"/>
                          <a:pt x="-6130" y="72300"/>
                          <a:pt x="642" y="37667"/>
                        </a:cubicBezTo>
                        <a:cubicBezTo>
                          <a:pt x="7414" y="3053"/>
                          <a:pt x="63964" y="-15044"/>
                          <a:pt x="221679" y="15788"/>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260" name="任意多边形: 形状 259">
                    <a:extLst>
                      <a:ext uri="{FF2B5EF4-FFF2-40B4-BE49-F238E27FC236}">
                        <a16:creationId xmlns:a16="http://schemas.microsoft.com/office/drawing/2014/main" id="{549F8AB0-3CD4-D517-AA3D-2B1E3CB99ED9}"/>
                      </a:ext>
                    </a:extLst>
                  </p:cNvPr>
                  <p:cNvSpPr/>
                  <p:nvPr/>
                </p:nvSpPr>
                <p:spPr>
                  <a:xfrm>
                    <a:off x="3377431" y="5508979"/>
                    <a:ext cx="716194" cy="148224"/>
                  </a:xfrm>
                  <a:custGeom>
                    <a:avLst/>
                    <a:gdLst>
                      <a:gd name="connsiteX0" fmla="*/ 229258 w 716194"/>
                      <a:gd name="connsiteY0" fmla="*/ 2958 h 148224"/>
                      <a:gd name="connsiteX1" fmla="*/ 716195 w 716194"/>
                      <a:gd name="connsiteY1" fmla="*/ 33561 h 148224"/>
                      <a:gd name="connsiteX2" fmla="*/ 240993 w 716194"/>
                      <a:gd name="connsiteY2" fmla="*/ 144108 h 148224"/>
                      <a:gd name="connsiteX3" fmla="*/ 134 w 716194"/>
                      <a:gd name="connsiteY3" fmla="*/ 93054 h 148224"/>
                      <a:gd name="connsiteX4" fmla="*/ 229258 w 716194"/>
                      <a:gd name="connsiteY4" fmla="*/ 2958 h 148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94" h="148224">
                        <a:moveTo>
                          <a:pt x="229258" y="2958"/>
                        </a:moveTo>
                        <a:cubicBezTo>
                          <a:pt x="406794" y="-11816"/>
                          <a:pt x="716195" y="33561"/>
                          <a:pt x="716195" y="33561"/>
                        </a:cubicBezTo>
                        <a:cubicBezTo>
                          <a:pt x="716195" y="33561"/>
                          <a:pt x="418529" y="129382"/>
                          <a:pt x="240993" y="144108"/>
                        </a:cubicBezTo>
                        <a:cubicBezTo>
                          <a:pt x="63475" y="158882"/>
                          <a:pt x="3373" y="132040"/>
                          <a:pt x="134" y="93054"/>
                        </a:cubicBezTo>
                        <a:cubicBezTo>
                          <a:pt x="-3104" y="54088"/>
                          <a:pt x="51740" y="17711"/>
                          <a:pt x="229258" y="2958"/>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grpSp>
            <p:grpSp>
              <p:nvGrpSpPr>
                <p:cNvPr id="243" name="组合 242">
                  <a:extLst>
                    <a:ext uri="{FF2B5EF4-FFF2-40B4-BE49-F238E27FC236}">
                      <a16:creationId xmlns:a16="http://schemas.microsoft.com/office/drawing/2014/main" id="{460BB5B5-3407-062A-2A9A-F8D6D8333CB2}"/>
                    </a:ext>
                  </a:extLst>
                </p:cNvPr>
                <p:cNvGrpSpPr/>
                <p:nvPr/>
              </p:nvGrpSpPr>
              <p:grpSpPr>
                <a:xfrm>
                  <a:off x="3704377" y="268681"/>
                  <a:ext cx="3387070" cy="6058347"/>
                  <a:chOff x="3704377" y="268681"/>
                  <a:chExt cx="3387070" cy="6058347"/>
                </a:xfrm>
              </p:grpSpPr>
              <p:sp>
                <p:nvSpPr>
                  <p:cNvPr id="244" name="任意多边形: 形状 243">
                    <a:extLst>
                      <a:ext uri="{FF2B5EF4-FFF2-40B4-BE49-F238E27FC236}">
                        <a16:creationId xmlns:a16="http://schemas.microsoft.com/office/drawing/2014/main" id="{72B501EF-52EB-F726-827D-D9CAD2386A37}"/>
                      </a:ext>
                    </a:extLst>
                  </p:cNvPr>
                  <p:cNvSpPr/>
                  <p:nvPr/>
                </p:nvSpPr>
                <p:spPr>
                  <a:xfrm>
                    <a:off x="3704377" y="268681"/>
                    <a:ext cx="3231784" cy="6058347"/>
                  </a:xfrm>
                  <a:custGeom>
                    <a:avLst/>
                    <a:gdLst>
                      <a:gd name="connsiteX0" fmla="*/ 2776938 w 3231784"/>
                      <a:gd name="connsiteY0" fmla="*/ 6058348 h 6058347"/>
                      <a:gd name="connsiteX1" fmla="*/ 454847 w 3231784"/>
                      <a:gd name="connsiteY1" fmla="*/ 6058348 h 6058347"/>
                      <a:gd name="connsiteX2" fmla="*/ 0 w 3231784"/>
                      <a:gd name="connsiteY2" fmla="*/ 5603501 h 6058347"/>
                      <a:gd name="connsiteX3" fmla="*/ 0 w 3231784"/>
                      <a:gd name="connsiteY3" fmla="*/ 454847 h 6058347"/>
                      <a:gd name="connsiteX4" fmla="*/ 454847 w 3231784"/>
                      <a:gd name="connsiteY4" fmla="*/ 0 h 6058347"/>
                      <a:gd name="connsiteX5" fmla="*/ 2776938 w 3231784"/>
                      <a:gd name="connsiteY5" fmla="*/ 0 h 6058347"/>
                      <a:gd name="connsiteX6" fmla="*/ 3231785 w 3231784"/>
                      <a:gd name="connsiteY6" fmla="*/ 454847 h 6058347"/>
                      <a:gd name="connsiteX7" fmla="*/ 3231785 w 3231784"/>
                      <a:gd name="connsiteY7" fmla="*/ 5603501 h 6058347"/>
                      <a:gd name="connsiteX8" fmla="*/ 2776938 w 3231784"/>
                      <a:gd name="connsiteY8" fmla="*/ 6058348 h 605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1784" h="6058347">
                        <a:moveTo>
                          <a:pt x="2776938" y="6058348"/>
                        </a:moveTo>
                        <a:lnTo>
                          <a:pt x="454847" y="6058348"/>
                        </a:lnTo>
                        <a:cubicBezTo>
                          <a:pt x="203644" y="6058348"/>
                          <a:pt x="0" y="5854703"/>
                          <a:pt x="0" y="5603501"/>
                        </a:cubicBezTo>
                        <a:lnTo>
                          <a:pt x="0" y="454847"/>
                        </a:lnTo>
                        <a:cubicBezTo>
                          <a:pt x="0" y="203645"/>
                          <a:pt x="203644" y="0"/>
                          <a:pt x="454847" y="0"/>
                        </a:cubicBezTo>
                        <a:lnTo>
                          <a:pt x="2776938" y="0"/>
                        </a:lnTo>
                        <a:cubicBezTo>
                          <a:pt x="3028140" y="0"/>
                          <a:pt x="3231785" y="203645"/>
                          <a:pt x="3231785" y="454847"/>
                        </a:cubicBezTo>
                        <a:lnTo>
                          <a:pt x="3231785" y="5603501"/>
                        </a:lnTo>
                        <a:cubicBezTo>
                          <a:pt x="3231776" y="5854703"/>
                          <a:pt x="3028140" y="6058348"/>
                          <a:pt x="2776938" y="6058348"/>
                        </a:cubicBezTo>
                        <a:close/>
                      </a:path>
                    </a:pathLst>
                  </a:custGeom>
                  <a:solidFill>
                    <a:srgbClr val="E3894C"/>
                  </a:solidFill>
                  <a:ln w="9525" cap="flat">
                    <a:noFill/>
                    <a:prstDash val="solid"/>
                    <a:miter/>
                  </a:ln>
                </p:spPr>
                <p:txBody>
                  <a:bodyPr rtlCol="0" anchor="ctr"/>
                  <a:lstStyle/>
                  <a:p>
                    <a:endParaRPr lang="en-US"/>
                  </a:p>
                </p:txBody>
              </p:sp>
              <p:sp>
                <p:nvSpPr>
                  <p:cNvPr id="245" name="任意多边形: 形状 244">
                    <a:extLst>
                      <a:ext uri="{FF2B5EF4-FFF2-40B4-BE49-F238E27FC236}">
                        <a16:creationId xmlns:a16="http://schemas.microsoft.com/office/drawing/2014/main" id="{CFC0842F-9B5A-1DF5-B105-35A62D870D72}"/>
                      </a:ext>
                    </a:extLst>
                  </p:cNvPr>
                  <p:cNvSpPr/>
                  <p:nvPr/>
                </p:nvSpPr>
                <p:spPr>
                  <a:xfrm>
                    <a:off x="3859663" y="268681"/>
                    <a:ext cx="3231784" cy="6058347"/>
                  </a:xfrm>
                  <a:custGeom>
                    <a:avLst/>
                    <a:gdLst>
                      <a:gd name="connsiteX0" fmla="*/ 2776938 w 3231784"/>
                      <a:gd name="connsiteY0" fmla="*/ 6058348 h 6058347"/>
                      <a:gd name="connsiteX1" fmla="*/ 454848 w 3231784"/>
                      <a:gd name="connsiteY1" fmla="*/ 6058348 h 6058347"/>
                      <a:gd name="connsiteX2" fmla="*/ 0 w 3231784"/>
                      <a:gd name="connsiteY2" fmla="*/ 5603501 h 6058347"/>
                      <a:gd name="connsiteX3" fmla="*/ 0 w 3231784"/>
                      <a:gd name="connsiteY3" fmla="*/ 454847 h 6058347"/>
                      <a:gd name="connsiteX4" fmla="*/ 454848 w 3231784"/>
                      <a:gd name="connsiteY4" fmla="*/ 0 h 6058347"/>
                      <a:gd name="connsiteX5" fmla="*/ 2776938 w 3231784"/>
                      <a:gd name="connsiteY5" fmla="*/ 0 h 6058347"/>
                      <a:gd name="connsiteX6" fmla="*/ 3231785 w 3231784"/>
                      <a:gd name="connsiteY6" fmla="*/ 454847 h 6058347"/>
                      <a:gd name="connsiteX7" fmla="*/ 3231785 w 3231784"/>
                      <a:gd name="connsiteY7" fmla="*/ 5603501 h 6058347"/>
                      <a:gd name="connsiteX8" fmla="*/ 2776938 w 3231784"/>
                      <a:gd name="connsiteY8" fmla="*/ 6058348 h 605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1784" h="6058347">
                        <a:moveTo>
                          <a:pt x="2776938" y="6058348"/>
                        </a:moveTo>
                        <a:lnTo>
                          <a:pt x="454848" y="6058348"/>
                        </a:lnTo>
                        <a:cubicBezTo>
                          <a:pt x="203645" y="6058348"/>
                          <a:pt x="0" y="5854703"/>
                          <a:pt x="0" y="5603501"/>
                        </a:cubicBezTo>
                        <a:lnTo>
                          <a:pt x="0" y="454847"/>
                        </a:lnTo>
                        <a:cubicBezTo>
                          <a:pt x="0" y="203645"/>
                          <a:pt x="203645" y="0"/>
                          <a:pt x="454848" y="0"/>
                        </a:cubicBezTo>
                        <a:lnTo>
                          <a:pt x="2776938" y="0"/>
                        </a:lnTo>
                        <a:cubicBezTo>
                          <a:pt x="3028141" y="0"/>
                          <a:pt x="3231785" y="203645"/>
                          <a:pt x="3231785" y="454847"/>
                        </a:cubicBezTo>
                        <a:lnTo>
                          <a:pt x="3231785" y="5603501"/>
                        </a:lnTo>
                        <a:cubicBezTo>
                          <a:pt x="3231785" y="5854703"/>
                          <a:pt x="3028141" y="6058348"/>
                          <a:pt x="2776938" y="6058348"/>
                        </a:cubicBezTo>
                        <a:close/>
                      </a:path>
                    </a:pathLst>
                  </a:custGeom>
                  <a:solidFill>
                    <a:srgbClr val="EDB542"/>
                  </a:solidFill>
                  <a:ln w="9525" cap="flat">
                    <a:noFill/>
                    <a:prstDash val="solid"/>
                    <a:miter/>
                  </a:ln>
                </p:spPr>
                <p:txBody>
                  <a:bodyPr rtlCol="0" anchor="ctr"/>
                  <a:lstStyle/>
                  <a:p>
                    <a:endParaRPr lang="en-US"/>
                  </a:p>
                </p:txBody>
              </p:sp>
              <p:sp>
                <p:nvSpPr>
                  <p:cNvPr id="246" name="任意多边形: 形状 245">
                    <a:extLst>
                      <a:ext uri="{FF2B5EF4-FFF2-40B4-BE49-F238E27FC236}">
                        <a16:creationId xmlns:a16="http://schemas.microsoft.com/office/drawing/2014/main" id="{F2041540-99FA-7234-5932-2B18FB099CBA}"/>
                      </a:ext>
                    </a:extLst>
                  </p:cNvPr>
                  <p:cNvSpPr/>
                  <p:nvPr/>
                </p:nvSpPr>
                <p:spPr>
                  <a:xfrm>
                    <a:off x="3980183" y="403059"/>
                    <a:ext cx="2990735" cy="5789580"/>
                  </a:xfrm>
                  <a:custGeom>
                    <a:avLst/>
                    <a:gdLst>
                      <a:gd name="connsiteX0" fmla="*/ 2602097 w 2990735"/>
                      <a:gd name="connsiteY0" fmla="*/ 5789581 h 5789580"/>
                      <a:gd name="connsiteX1" fmla="*/ 388649 w 2990735"/>
                      <a:gd name="connsiteY1" fmla="*/ 5789581 h 5789580"/>
                      <a:gd name="connsiteX2" fmla="*/ 0 w 2990735"/>
                      <a:gd name="connsiteY2" fmla="*/ 5400942 h 5789580"/>
                      <a:gd name="connsiteX3" fmla="*/ 0 w 2990735"/>
                      <a:gd name="connsiteY3" fmla="*/ 388649 h 5789580"/>
                      <a:gd name="connsiteX4" fmla="*/ 388649 w 2990735"/>
                      <a:gd name="connsiteY4" fmla="*/ 0 h 5789580"/>
                      <a:gd name="connsiteX5" fmla="*/ 2602097 w 2990735"/>
                      <a:gd name="connsiteY5" fmla="*/ 0 h 5789580"/>
                      <a:gd name="connsiteX6" fmla="*/ 2990736 w 2990735"/>
                      <a:gd name="connsiteY6" fmla="*/ 388649 h 5789580"/>
                      <a:gd name="connsiteX7" fmla="*/ 2990736 w 2990735"/>
                      <a:gd name="connsiteY7" fmla="*/ 5400942 h 5789580"/>
                      <a:gd name="connsiteX8" fmla="*/ 2602097 w 2990735"/>
                      <a:gd name="connsiteY8" fmla="*/ 5789581 h 578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735" h="5789580">
                        <a:moveTo>
                          <a:pt x="2602097" y="5789581"/>
                        </a:moveTo>
                        <a:lnTo>
                          <a:pt x="388649" y="5789581"/>
                        </a:lnTo>
                        <a:cubicBezTo>
                          <a:pt x="174003" y="5789581"/>
                          <a:pt x="0" y="5615578"/>
                          <a:pt x="0" y="5400942"/>
                        </a:cubicBezTo>
                        <a:lnTo>
                          <a:pt x="0" y="388649"/>
                        </a:lnTo>
                        <a:cubicBezTo>
                          <a:pt x="0" y="174003"/>
                          <a:pt x="174003" y="0"/>
                          <a:pt x="388649" y="0"/>
                        </a:cubicBezTo>
                        <a:lnTo>
                          <a:pt x="2602097" y="0"/>
                        </a:lnTo>
                        <a:cubicBezTo>
                          <a:pt x="2816743" y="0"/>
                          <a:pt x="2990736" y="174003"/>
                          <a:pt x="2990736" y="388649"/>
                        </a:cubicBezTo>
                        <a:lnTo>
                          <a:pt x="2990736" y="5400942"/>
                        </a:lnTo>
                        <a:cubicBezTo>
                          <a:pt x="2990745" y="5615578"/>
                          <a:pt x="2816743" y="5789581"/>
                          <a:pt x="2602097" y="5789581"/>
                        </a:cubicBezTo>
                        <a:close/>
                      </a:path>
                    </a:pathLst>
                  </a:custGeom>
                  <a:solidFill>
                    <a:srgbClr val="FCF6DB"/>
                  </a:solidFill>
                  <a:ln w="9525" cap="flat">
                    <a:noFill/>
                    <a:prstDash val="solid"/>
                    <a:miter/>
                  </a:ln>
                </p:spPr>
                <p:txBody>
                  <a:bodyPr rtlCol="0" anchor="ctr"/>
                  <a:lstStyle/>
                  <a:p>
                    <a:endParaRPr lang="en-US"/>
                  </a:p>
                </p:txBody>
              </p:sp>
              <p:sp>
                <p:nvSpPr>
                  <p:cNvPr id="247" name="任意多边形: 形状 246">
                    <a:extLst>
                      <a:ext uri="{FF2B5EF4-FFF2-40B4-BE49-F238E27FC236}">
                        <a16:creationId xmlns:a16="http://schemas.microsoft.com/office/drawing/2014/main" id="{475FC27F-4E7B-B2DE-F26D-9D425BF93339}"/>
                      </a:ext>
                    </a:extLst>
                  </p:cNvPr>
                  <p:cNvSpPr/>
                  <p:nvPr/>
                </p:nvSpPr>
                <p:spPr>
                  <a:xfrm>
                    <a:off x="4879638" y="304161"/>
                    <a:ext cx="1267710" cy="294608"/>
                  </a:xfrm>
                  <a:custGeom>
                    <a:avLst/>
                    <a:gdLst>
                      <a:gd name="connsiteX0" fmla="*/ 1120417 w 1267710"/>
                      <a:gd name="connsiteY0" fmla="*/ 294608 h 294608"/>
                      <a:gd name="connsiteX1" fmla="*/ 147304 w 1267710"/>
                      <a:gd name="connsiteY1" fmla="*/ 294608 h 294608"/>
                      <a:gd name="connsiteX2" fmla="*/ 0 w 1267710"/>
                      <a:gd name="connsiteY2" fmla="*/ 147304 h 294608"/>
                      <a:gd name="connsiteX3" fmla="*/ 0 w 1267710"/>
                      <a:gd name="connsiteY3" fmla="*/ 147304 h 294608"/>
                      <a:gd name="connsiteX4" fmla="*/ 147304 w 1267710"/>
                      <a:gd name="connsiteY4" fmla="*/ 0 h 294608"/>
                      <a:gd name="connsiteX5" fmla="*/ 1120407 w 1267710"/>
                      <a:gd name="connsiteY5" fmla="*/ 0 h 294608"/>
                      <a:gd name="connsiteX6" fmla="*/ 1267711 w 1267710"/>
                      <a:gd name="connsiteY6" fmla="*/ 147304 h 294608"/>
                      <a:gd name="connsiteX7" fmla="*/ 1267711 w 1267710"/>
                      <a:gd name="connsiteY7" fmla="*/ 147304 h 294608"/>
                      <a:gd name="connsiteX8" fmla="*/ 1120417 w 1267710"/>
                      <a:gd name="connsiteY8" fmla="*/ 294608 h 29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7710" h="294608">
                        <a:moveTo>
                          <a:pt x="1120417" y="294608"/>
                        </a:moveTo>
                        <a:lnTo>
                          <a:pt x="147304" y="294608"/>
                        </a:lnTo>
                        <a:cubicBezTo>
                          <a:pt x="65951" y="294608"/>
                          <a:pt x="0" y="228657"/>
                          <a:pt x="0" y="147304"/>
                        </a:cubicBezTo>
                        <a:lnTo>
                          <a:pt x="0" y="147304"/>
                        </a:lnTo>
                        <a:cubicBezTo>
                          <a:pt x="0" y="65951"/>
                          <a:pt x="65951" y="0"/>
                          <a:pt x="147304" y="0"/>
                        </a:cubicBezTo>
                        <a:lnTo>
                          <a:pt x="1120407" y="0"/>
                        </a:lnTo>
                        <a:cubicBezTo>
                          <a:pt x="1201760" y="0"/>
                          <a:pt x="1267711" y="65951"/>
                          <a:pt x="1267711" y="147304"/>
                        </a:cubicBezTo>
                        <a:lnTo>
                          <a:pt x="1267711" y="147304"/>
                        </a:lnTo>
                        <a:cubicBezTo>
                          <a:pt x="1267721" y="228657"/>
                          <a:pt x="1201770" y="294608"/>
                          <a:pt x="1120417" y="294608"/>
                        </a:cubicBezTo>
                        <a:close/>
                      </a:path>
                    </a:pathLst>
                  </a:custGeom>
                  <a:solidFill>
                    <a:srgbClr val="EDB542"/>
                  </a:solidFill>
                  <a:ln w="9525" cap="flat">
                    <a:noFill/>
                    <a:prstDash val="solid"/>
                    <a:miter/>
                  </a:ln>
                </p:spPr>
                <p:txBody>
                  <a:bodyPr rtlCol="0" anchor="ctr"/>
                  <a:lstStyle/>
                  <a:p>
                    <a:endParaRPr lang="en-US"/>
                  </a:p>
                </p:txBody>
              </p:sp>
            </p:grpSp>
          </p:grpSp>
          <p:grpSp>
            <p:nvGrpSpPr>
              <p:cNvPr id="17" name="组合 16">
                <a:extLst>
                  <a:ext uri="{FF2B5EF4-FFF2-40B4-BE49-F238E27FC236}">
                    <a16:creationId xmlns:a16="http://schemas.microsoft.com/office/drawing/2014/main" id="{C8DDBE3B-4661-9803-8B80-A436D482F9A2}"/>
                  </a:ext>
                </a:extLst>
              </p:cNvPr>
              <p:cNvGrpSpPr/>
              <p:nvPr/>
            </p:nvGrpSpPr>
            <p:grpSpPr>
              <a:xfrm>
                <a:off x="3766540" y="915651"/>
                <a:ext cx="4037993" cy="5347674"/>
                <a:chOff x="3766540" y="915651"/>
                <a:chExt cx="4037993" cy="5347674"/>
              </a:xfrm>
            </p:grpSpPr>
            <p:grpSp>
              <p:nvGrpSpPr>
                <p:cNvPr id="135" name="组合 134">
                  <a:extLst>
                    <a:ext uri="{FF2B5EF4-FFF2-40B4-BE49-F238E27FC236}">
                      <a16:creationId xmlns:a16="http://schemas.microsoft.com/office/drawing/2014/main" id="{4F257BEB-AF0F-BBB5-98E3-4AE5A7FD8CFF}"/>
                    </a:ext>
                  </a:extLst>
                </p:cNvPr>
                <p:cNvGrpSpPr/>
                <p:nvPr/>
              </p:nvGrpSpPr>
              <p:grpSpPr>
                <a:xfrm>
                  <a:off x="4930281" y="915651"/>
                  <a:ext cx="1335966" cy="1946264"/>
                  <a:chOff x="4930281" y="915651"/>
                  <a:chExt cx="1335966" cy="1946264"/>
                </a:xfrm>
              </p:grpSpPr>
              <p:grpSp>
                <p:nvGrpSpPr>
                  <p:cNvPr id="187" name="组合 186">
                    <a:extLst>
                      <a:ext uri="{FF2B5EF4-FFF2-40B4-BE49-F238E27FC236}">
                        <a16:creationId xmlns:a16="http://schemas.microsoft.com/office/drawing/2014/main" id="{C7A96499-8E8E-2DC1-9654-7B49E3AC5BD2}"/>
                      </a:ext>
                    </a:extLst>
                  </p:cNvPr>
                  <p:cNvGrpSpPr/>
                  <p:nvPr/>
                </p:nvGrpSpPr>
                <p:grpSpPr>
                  <a:xfrm>
                    <a:off x="4930281" y="915651"/>
                    <a:ext cx="1335966" cy="1946264"/>
                    <a:chOff x="4930281" y="915651"/>
                    <a:chExt cx="1335966" cy="1946264"/>
                  </a:xfrm>
                </p:grpSpPr>
                <p:grpSp>
                  <p:nvGrpSpPr>
                    <p:cNvPr id="198" name="组合 197">
                      <a:extLst>
                        <a:ext uri="{FF2B5EF4-FFF2-40B4-BE49-F238E27FC236}">
                          <a16:creationId xmlns:a16="http://schemas.microsoft.com/office/drawing/2014/main" id="{491F3CA1-4414-C457-1CC4-2937B826298C}"/>
                        </a:ext>
                      </a:extLst>
                    </p:cNvPr>
                    <p:cNvGrpSpPr/>
                    <p:nvPr/>
                  </p:nvGrpSpPr>
                  <p:grpSpPr>
                    <a:xfrm>
                      <a:off x="5180931" y="1846545"/>
                      <a:ext cx="864734" cy="1015370"/>
                      <a:chOff x="5180931" y="1846545"/>
                      <a:chExt cx="864734" cy="1015370"/>
                    </a:xfrm>
                  </p:grpSpPr>
                  <p:sp>
                    <p:nvSpPr>
                      <p:cNvPr id="227" name="任意多边形: 形状 226">
                        <a:extLst>
                          <a:ext uri="{FF2B5EF4-FFF2-40B4-BE49-F238E27FC236}">
                            <a16:creationId xmlns:a16="http://schemas.microsoft.com/office/drawing/2014/main" id="{826428E5-5E47-91EC-1AEB-72632713228E}"/>
                          </a:ext>
                        </a:extLst>
                      </p:cNvPr>
                      <p:cNvSpPr/>
                      <p:nvPr/>
                    </p:nvSpPr>
                    <p:spPr>
                      <a:xfrm>
                        <a:off x="5180931" y="1846545"/>
                        <a:ext cx="701076" cy="1015370"/>
                      </a:xfrm>
                      <a:custGeom>
                        <a:avLst/>
                        <a:gdLst>
                          <a:gd name="connsiteX0" fmla="*/ 695365 w 701076"/>
                          <a:gd name="connsiteY0" fmla="*/ 131540 h 1015370"/>
                          <a:gd name="connsiteX1" fmla="*/ 669238 w 701076"/>
                          <a:gd name="connsiteY1" fmla="*/ 772049 h 1015370"/>
                          <a:gd name="connsiteX2" fmla="*/ 693851 w 701076"/>
                          <a:gd name="connsiteY2" fmla="*/ 910199 h 1015370"/>
                          <a:gd name="connsiteX3" fmla="*/ 309136 w 701076"/>
                          <a:gd name="connsiteY3" fmla="*/ 1001620 h 1015370"/>
                          <a:gd name="connsiteX4" fmla="*/ 1373 w 701076"/>
                          <a:gd name="connsiteY4" fmla="*/ 764972 h 1015370"/>
                          <a:gd name="connsiteX5" fmla="*/ 76573 w 701076"/>
                          <a:gd name="connsiteY5" fmla="*/ 726719 h 1015370"/>
                          <a:gd name="connsiteX6" fmla="*/ 129361 w 701076"/>
                          <a:gd name="connsiteY6" fmla="*/ 0 h 1015370"/>
                          <a:gd name="connsiteX7" fmla="*/ 695365 w 701076"/>
                          <a:gd name="connsiteY7" fmla="*/ 131540 h 101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076" h="1015370">
                            <a:moveTo>
                              <a:pt x="695365" y="131540"/>
                            </a:moveTo>
                            <a:lnTo>
                              <a:pt x="669238" y="772049"/>
                            </a:lnTo>
                            <a:cubicBezTo>
                              <a:pt x="669238" y="772049"/>
                              <a:pt x="719330" y="825694"/>
                              <a:pt x="693851" y="910199"/>
                            </a:cubicBezTo>
                            <a:cubicBezTo>
                              <a:pt x="668371" y="994705"/>
                              <a:pt x="497007" y="1039892"/>
                              <a:pt x="309136" y="1001620"/>
                            </a:cubicBezTo>
                            <a:cubicBezTo>
                              <a:pt x="133476" y="965835"/>
                              <a:pt x="-15972" y="847677"/>
                              <a:pt x="1373" y="764972"/>
                            </a:cubicBezTo>
                            <a:cubicBezTo>
                              <a:pt x="1373" y="764972"/>
                              <a:pt x="25196" y="734378"/>
                              <a:pt x="76573" y="726719"/>
                            </a:cubicBezTo>
                            <a:lnTo>
                              <a:pt x="129361" y="0"/>
                            </a:lnTo>
                            <a:lnTo>
                              <a:pt x="695365" y="131540"/>
                            </a:lnTo>
                            <a:close/>
                          </a:path>
                        </a:pathLst>
                      </a:custGeom>
                      <a:gradFill>
                        <a:gsLst>
                          <a:gs pos="0">
                            <a:srgbClr val="FFBD9C"/>
                          </a:gs>
                          <a:gs pos="50000">
                            <a:srgbClr val="FEA181"/>
                          </a:gs>
                          <a:gs pos="100000">
                            <a:srgbClr val="FD8666"/>
                          </a:gs>
                        </a:gsLst>
                        <a:lin ang="7099120" scaled="1"/>
                      </a:gradFill>
                      <a:ln w="9525" cap="flat">
                        <a:noFill/>
                        <a:prstDash val="solid"/>
                        <a:miter/>
                      </a:ln>
                    </p:spPr>
                    <p:txBody>
                      <a:bodyPr rtlCol="0" anchor="ctr"/>
                      <a:lstStyle/>
                      <a:p>
                        <a:endParaRPr lang="en-US"/>
                      </a:p>
                    </p:txBody>
                  </p:sp>
                  <p:grpSp>
                    <p:nvGrpSpPr>
                      <p:cNvPr id="228" name="组合 227">
                        <a:extLst>
                          <a:ext uri="{FF2B5EF4-FFF2-40B4-BE49-F238E27FC236}">
                            <a16:creationId xmlns:a16="http://schemas.microsoft.com/office/drawing/2014/main" id="{5E3387B0-0D18-FD82-CA03-4E8527C3AF38}"/>
                          </a:ext>
                        </a:extLst>
                      </p:cNvPr>
                      <p:cNvGrpSpPr/>
                      <p:nvPr/>
                    </p:nvGrpSpPr>
                    <p:grpSpPr>
                      <a:xfrm>
                        <a:off x="5374814" y="2089632"/>
                        <a:ext cx="670851" cy="554981"/>
                        <a:chOff x="5374814" y="2089632"/>
                        <a:chExt cx="670851" cy="554981"/>
                      </a:xfrm>
                    </p:grpSpPr>
                    <p:sp>
                      <p:nvSpPr>
                        <p:cNvPr id="229" name="任意多边形: 形状 228">
                          <a:extLst>
                            <a:ext uri="{FF2B5EF4-FFF2-40B4-BE49-F238E27FC236}">
                              <a16:creationId xmlns:a16="http://schemas.microsoft.com/office/drawing/2014/main" id="{D18B507E-24E2-9DB0-0AA0-D0AFEDAEA68F}"/>
                            </a:ext>
                          </a:extLst>
                        </p:cNvPr>
                        <p:cNvSpPr/>
                        <p:nvPr/>
                      </p:nvSpPr>
                      <p:spPr>
                        <a:xfrm>
                          <a:off x="5374814" y="2089632"/>
                          <a:ext cx="670851" cy="554981"/>
                        </a:xfrm>
                        <a:custGeom>
                          <a:avLst/>
                          <a:gdLst>
                            <a:gd name="connsiteX0" fmla="*/ 559841 w 670851"/>
                            <a:gd name="connsiteY0" fmla="*/ 169155 h 554981"/>
                            <a:gd name="connsiteX1" fmla="*/ 357331 w 670851"/>
                            <a:gd name="connsiteY1" fmla="*/ 202168 h 554981"/>
                            <a:gd name="connsiteX2" fmla="*/ 240535 w 670851"/>
                            <a:gd name="connsiteY2" fmla="*/ 193615 h 554981"/>
                            <a:gd name="connsiteX3" fmla="*/ 0 w 670851"/>
                            <a:gd name="connsiteY3" fmla="*/ 0 h 554981"/>
                            <a:gd name="connsiteX4" fmla="*/ 25718 w 670851"/>
                            <a:gd name="connsiteY4" fmla="*/ 136436 h 554981"/>
                            <a:gd name="connsiteX5" fmla="*/ 111929 w 670851"/>
                            <a:gd name="connsiteY5" fmla="*/ 323012 h 554981"/>
                            <a:gd name="connsiteX6" fmla="*/ 309563 w 670851"/>
                            <a:gd name="connsiteY6" fmla="*/ 486375 h 554981"/>
                            <a:gd name="connsiteX7" fmla="*/ 533695 w 670851"/>
                            <a:gd name="connsiteY7" fmla="*/ 552555 h 554981"/>
                            <a:gd name="connsiteX8" fmla="*/ 670551 w 670851"/>
                            <a:gd name="connsiteY8" fmla="*/ 330127 h 554981"/>
                            <a:gd name="connsiteX9" fmla="*/ 559841 w 670851"/>
                            <a:gd name="connsiteY9" fmla="*/ 169155 h 554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851" h="554981">
                              <a:moveTo>
                                <a:pt x="559841" y="169155"/>
                              </a:moveTo>
                              <a:cubicBezTo>
                                <a:pt x="469402" y="200844"/>
                                <a:pt x="357331" y="202168"/>
                                <a:pt x="357331" y="202168"/>
                              </a:cubicBezTo>
                              <a:cubicBezTo>
                                <a:pt x="329099" y="202501"/>
                                <a:pt x="288503" y="201225"/>
                                <a:pt x="240535" y="193615"/>
                              </a:cubicBezTo>
                              <a:cubicBezTo>
                                <a:pt x="213446" y="189319"/>
                                <a:pt x="34852" y="30061"/>
                                <a:pt x="0" y="0"/>
                              </a:cubicBezTo>
                              <a:cubicBezTo>
                                <a:pt x="7382" y="24803"/>
                                <a:pt x="11506" y="76438"/>
                                <a:pt x="25718" y="136436"/>
                              </a:cubicBezTo>
                              <a:cubicBezTo>
                                <a:pt x="39929" y="196434"/>
                                <a:pt x="64218" y="264776"/>
                                <a:pt x="111929" y="323012"/>
                              </a:cubicBezTo>
                              <a:cubicBezTo>
                                <a:pt x="155563" y="376276"/>
                                <a:pt x="230353" y="439417"/>
                                <a:pt x="309563" y="486375"/>
                              </a:cubicBezTo>
                              <a:cubicBezTo>
                                <a:pt x="388773" y="533324"/>
                                <a:pt x="472393" y="564080"/>
                                <a:pt x="533695" y="552555"/>
                              </a:cubicBezTo>
                              <a:cubicBezTo>
                                <a:pt x="637461" y="533047"/>
                                <a:pt x="674637" y="426463"/>
                                <a:pt x="670551" y="330127"/>
                              </a:cubicBezTo>
                              <a:cubicBezTo>
                                <a:pt x="666455" y="233782"/>
                                <a:pt x="621116" y="147685"/>
                                <a:pt x="559841" y="169155"/>
                              </a:cubicBezTo>
                              <a:close/>
                            </a:path>
                          </a:pathLst>
                        </a:custGeom>
                        <a:solidFill>
                          <a:srgbClr val="FD8666">
                            <a:alpha val="0"/>
                          </a:srgbClr>
                        </a:solidFill>
                        <a:ln w="9525" cap="flat">
                          <a:noFill/>
                          <a:prstDash val="solid"/>
                          <a:miter/>
                        </a:ln>
                      </p:spPr>
                      <p:txBody>
                        <a:bodyPr rtlCol="0" anchor="ctr"/>
                        <a:lstStyle/>
                        <a:p>
                          <a:endParaRPr lang="en-US"/>
                        </a:p>
                      </p:txBody>
                    </p:sp>
                    <p:sp>
                      <p:nvSpPr>
                        <p:cNvPr id="230" name="任意多边形: 形状 229">
                          <a:extLst>
                            <a:ext uri="{FF2B5EF4-FFF2-40B4-BE49-F238E27FC236}">
                              <a16:creationId xmlns:a16="http://schemas.microsoft.com/office/drawing/2014/main" id="{BE78C011-460D-0BC6-B8DF-DE9966956F65}"/>
                            </a:ext>
                          </a:extLst>
                        </p:cNvPr>
                        <p:cNvSpPr/>
                        <p:nvPr/>
                      </p:nvSpPr>
                      <p:spPr>
                        <a:xfrm>
                          <a:off x="5379300" y="2092766"/>
                          <a:ext cx="653703" cy="534705"/>
                        </a:xfrm>
                        <a:custGeom>
                          <a:avLst/>
                          <a:gdLst>
                            <a:gd name="connsiteX0" fmla="*/ 0 w 653703"/>
                            <a:gd name="connsiteY0" fmla="*/ 0 h 534705"/>
                            <a:gd name="connsiteX1" fmla="*/ 26451 w 653703"/>
                            <a:gd name="connsiteY1" fmla="*/ 133550 h 534705"/>
                            <a:gd name="connsiteX2" fmla="*/ 112766 w 653703"/>
                            <a:gd name="connsiteY2" fmla="*/ 315230 h 534705"/>
                            <a:gd name="connsiteX3" fmla="*/ 309934 w 653703"/>
                            <a:gd name="connsiteY3" fmla="*/ 475936 h 534705"/>
                            <a:gd name="connsiteX4" fmla="*/ 526980 w 653703"/>
                            <a:gd name="connsiteY4" fmla="*/ 530324 h 534705"/>
                            <a:gd name="connsiteX5" fmla="*/ 653444 w 653703"/>
                            <a:gd name="connsiteY5" fmla="*/ 315230 h 534705"/>
                            <a:gd name="connsiteX6" fmla="*/ 541220 w 653703"/>
                            <a:gd name="connsiteY6" fmla="*/ 165440 h 534705"/>
                            <a:gd name="connsiteX7" fmla="*/ 372113 w 653703"/>
                            <a:gd name="connsiteY7" fmla="*/ 191510 h 534705"/>
                            <a:gd name="connsiteX8" fmla="*/ 346443 w 653703"/>
                            <a:gd name="connsiteY8" fmla="*/ 192110 h 534705"/>
                            <a:gd name="connsiteX9" fmla="*/ 234192 w 653703"/>
                            <a:gd name="connsiteY9" fmla="*/ 182337 h 534705"/>
                            <a:gd name="connsiteX10" fmla="*/ 120491 w 653703"/>
                            <a:gd name="connsiteY10" fmla="*/ 100898 h 534705"/>
                            <a:gd name="connsiteX11" fmla="*/ 0 w 653703"/>
                            <a:gd name="connsiteY11" fmla="*/ 0 h 53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03" h="534705">
                              <a:moveTo>
                                <a:pt x="0" y="0"/>
                              </a:moveTo>
                              <a:cubicBezTo>
                                <a:pt x="8077" y="25270"/>
                                <a:pt x="12268" y="75400"/>
                                <a:pt x="26451" y="133550"/>
                              </a:cubicBezTo>
                              <a:cubicBezTo>
                                <a:pt x="40624" y="191700"/>
                                <a:pt x="64780" y="257880"/>
                                <a:pt x="112766" y="315230"/>
                              </a:cubicBezTo>
                              <a:cubicBezTo>
                                <a:pt x="157820" y="368799"/>
                                <a:pt x="232220" y="431225"/>
                                <a:pt x="309934" y="475936"/>
                              </a:cubicBezTo>
                              <a:cubicBezTo>
                                <a:pt x="387648" y="520646"/>
                                <a:pt x="468030" y="545287"/>
                                <a:pt x="526980" y="530324"/>
                              </a:cubicBezTo>
                              <a:cubicBezTo>
                                <a:pt x="621345" y="506368"/>
                                <a:pt x="657159" y="402812"/>
                                <a:pt x="653444" y="315230"/>
                              </a:cubicBezTo>
                              <a:cubicBezTo>
                                <a:pt x="649729" y="227648"/>
                                <a:pt x="603209" y="146847"/>
                                <a:pt x="541220" y="165440"/>
                              </a:cubicBezTo>
                              <a:cubicBezTo>
                                <a:pt x="480489" y="183652"/>
                                <a:pt x="410470" y="189976"/>
                                <a:pt x="372113" y="191510"/>
                              </a:cubicBezTo>
                              <a:cubicBezTo>
                                <a:pt x="356550" y="192138"/>
                                <a:pt x="346920" y="192186"/>
                                <a:pt x="346443" y="192110"/>
                              </a:cubicBezTo>
                              <a:cubicBezTo>
                                <a:pt x="319088" y="187642"/>
                                <a:pt x="279683" y="190452"/>
                                <a:pt x="234192" y="182337"/>
                              </a:cubicBezTo>
                              <a:cubicBezTo>
                                <a:pt x="219190" y="179661"/>
                                <a:pt x="170402" y="141408"/>
                                <a:pt x="120491" y="100898"/>
                              </a:cubicBezTo>
                              <a:cubicBezTo>
                                <a:pt x="68685" y="58855"/>
                                <a:pt x="16593" y="14516"/>
                                <a:pt x="0" y="0"/>
                              </a:cubicBezTo>
                              <a:close/>
                            </a:path>
                          </a:pathLst>
                        </a:custGeom>
                        <a:solidFill>
                          <a:srgbClr val="FD8666">
                            <a:alpha val="9000"/>
                          </a:srgbClr>
                        </a:solidFill>
                        <a:ln w="9525" cap="flat">
                          <a:noFill/>
                          <a:prstDash val="solid"/>
                          <a:miter/>
                        </a:ln>
                      </p:spPr>
                      <p:txBody>
                        <a:bodyPr rtlCol="0" anchor="ctr"/>
                        <a:lstStyle/>
                        <a:p>
                          <a:endParaRPr lang="en-US"/>
                        </a:p>
                      </p:txBody>
                    </p:sp>
                    <p:sp>
                      <p:nvSpPr>
                        <p:cNvPr id="231" name="任意多边形: 形状 230">
                          <a:extLst>
                            <a:ext uri="{FF2B5EF4-FFF2-40B4-BE49-F238E27FC236}">
                              <a16:creationId xmlns:a16="http://schemas.microsoft.com/office/drawing/2014/main" id="{32EB7A68-C443-4F04-4BC4-609194698E60}"/>
                            </a:ext>
                          </a:extLst>
                        </p:cNvPr>
                        <p:cNvSpPr/>
                        <p:nvPr/>
                      </p:nvSpPr>
                      <p:spPr>
                        <a:xfrm>
                          <a:off x="5383796" y="2095909"/>
                          <a:ext cx="636546" cy="515274"/>
                        </a:xfrm>
                        <a:custGeom>
                          <a:avLst/>
                          <a:gdLst>
                            <a:gd name="connsiteX0" fmla="*/ 0 w 636546"/>
                            <a:gd name="connsiteY0" fmla="*/ 0 h 515274"/>
                            <a:gd name="connsiteX1" fmla="*/ 27175 w 636546"/>
                            <a:gd name="connsiteY1" fmla="*/ 130673 h 515274"/>
                            <a:gd name="connsiteX2" fmla="*/ 113595 w 636546"/>
                            <a:gd name="connsiteY2" fmla="*/ 307458 h 515274"/>
                            <a:gd name="connsiteX3" fmla="*/ 310296 w 636546"/>
                            <a:gd name="connsiteY3" fmla="*/ 465506 h 515274"/>
                            <a:gd name="connsiteX4" fmla="*/ 520246 w 636546"/>
                            <a:gd name="connsiteY4" fmla="*/ 508102 h 515274"/>
                            <a:gd name="connsiteX5" fmla="*/ 636327 w 636546"/>
                            <a:gd name="connsiteY5" fmla="*/ 300352 h 515274"/>
                            <a:gd name="connsiteX6" fmla="*/ 522589 w 636546"/>
                            <a:gd name="connsiteY6" fmla="*/ 161725 h 515274"/>
                            <a:gd name="connsiteX7" fmla="*/ 360178 w 636546"/>
                            <a:gd name="connsiteY7" fmla="*/ 182004 h 515274"/>
                            <a:gd name="connsiteX8" fmla="*/ 335556 w 636546"/>
                            <a:gd name="connsiteY8" fmla="*/ 182051 h 515274"/>
                            <a:gd name="connsiteX9" fmla="*/ 227857 w 636546"/>
                            <a:gd name="connsiteY9" fmla="*/ 171069 h 515274"/>
                            <a:gd name="connsiteX10" fmla="*/ 117291 w 636546"/>
                            <a:gd name="connsiteY10" fmla="*/ 94898 h 515274"/>
                            <a:gd name="connsiteX11" fmla="*/ 0 w 636546"/>
                            <a:gd name="connsiteY11" fmla="*/ 0 h 5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6546" h="515274">
                              <a:moveTo>
                                <a:pt x="0" y="0"/>
                              </a:moveTo>
                              <a:cubicBezTo>
                                <a:pt x="8763" y="25727"/>
                                <a:pt x="13039" y="74362"/>
                                <a:pt x="27175" y="130673"/>
                              </a:cubicBezTo>
                              <a:cubicBezTo>
                                <a:pt x="41319" y="186985"/>
                                <a:pt x="65331" y="250993"/>
                                <a:pt x="113595" y="307458"/>
                              </a:cubicBezTo>
                              <a:cubicBezTo>
                                <a:pt x="160068" y="361340"/>
                                <a:pt x="234076" y="423043"/>
                                <a:pt x="310296" y="465506"/>
                              </a:cubicBezTo>
                              <a:cubicBezTo>
                                <a:pt x="386515" y="507968"/>
                                <a:pt x="463277" y="526694"/>
                                <a:pt x="520246" y="508102"/>
                              </a:cubicBezTo>
                              <a:cubicBezTo>
                                <a:pt x="605038" y="480422"/>
                                <a:pt x="639670" y="379171"/>
                                <a:pt x="636327" y="300352"/>
                              </a:cubicBezTo>
                              <a:cubicBezTo>
                                <a:pt x="632983" y="221532"/>
                                <a:pt x="585445" y="146085"/>
                                <a:pt x="522589" y="161725"/>
                              </a:cubicBezTo>
                              <a:cubicBezTo>
                                <a:pt x="464544" y="176165"/>
                                <a:pt x="398250" y="181337"/>
                                <a:pt x="360178" y="182004"/>
                              </a:cubicBezTo>
                              <a:cubicBezTo>
                                <a:pt x="345662" y="182261"/>
                                <a:pt x="336509" y="182223"/>
                                <a:pt x="335556" y="182051"/>
                              </a:cubicBezTo>
                              <a:cubicBezTo>
                                <a:pt x="308753" y="177327"/>
                                <a:pt x="270891" y="179489"/>
                                <a:pt x="227857" y="171069"/>
                              </a:cubicBezTo>
                              <a:cubicBezTo>
                                <a:pt x="211350" y="167840"/>
                                <a:pt x="164868" y="132007"/>
                                <a:pt x="117291" y="94898"/>
                              </a:cubicBezTo>
                              <a:cubicBezTo>
                                <a:pt x="66198" y="55054"/>
                                <a:pt x="15707" y="13945"/>
                                <a:pt x="0" y="0"/>
                              </a:cubicBezTo>
                              <a:close/>
                            </a:path>
                          </a:pathLst>
                        </a:custGeom>
                        <a:solidFill>
                          <a:srgbClr val="FD8666">
                            <a:alpha val="18000"/>
                          </a:srgbClr>
                        </a:solidFill>
                        <a:ln w="9525" cap="flat">
                          <a:noFill/>
                          <a:prstDash val="solid"/>
                          <a:miter/>
                        </a:ln>
                      </p:spPr>
                      <p:txBody>
                        <a:bodyPr rtlCol="0" anchor="ctr"/>
                        <a:lstStyle/>
                        <a:p>
                          <a:endParaRPr lang="en-US"/>
                        </a:p>
                      </p:txBody>
                    </p:sp>
                    <p:sp>
                      <p:nvSpPr>
                        <p:cNvPr id="232" name="任意多边形: 形状 231">
                          <a:extLst>
                            <a:ext uri="{FF2B5EF4-FFF2-40B4-BE49-F238E27FC236}">
                              <a16:creationId xmlns:a16="http://schemas.microsoft.com/office/drawing/2014/main" id="{27042D4C-E6FB-780E-2205-3D84E7B3270D}"/>
                            </a:ext>
                          </a:extLst>
                        </p:cNvPr>
                        <p:cNvSpPr/>
                        <p:nvPr/>
                      </p:nvSpPr>
                      <p:spPr>
                        <a:xfrm>
                          <a:off x="5388282" y="2099062"/>
                          <a:ext cx="619401" cy="496837"/>
                        </a:xfrm>
                        <a:custGeom>
                          <a:avLst/>
                          <a:gdLst>
                            <a:gd name="connsiteX0" fmla="*/ 0 w 619401"/>
                            <a:gd name="connsiteY0" fmla="*/ 0 h 496837"/>
                            <a:gd name="connsiteX1" fmla="*/ 27909 w 619401"/>
                            <a:gd name="connsiteY1" fmla="*/ 127797 h 496837"/>
                            <a:gd name="connsiteX2" fmla="*/ 114434 w 619401"/>
                            <a:gd name="connsiteY2" fmla="*/ 299695 h 496837"/>
                            <a:gd name="connsiteX3" fmla="*/ 310668 w 619401"/>
                            <a:gd name="connsiteY3" fmla="*/ 455086 h 496837"/>
                            <a:gd name="connsiteX4" fmla="*/ 513531 w 619401"/>
                            <a:gd name="connsiteY4" fmla="*/ 485880 h 496837"/>
                            <a:gd name="connsiteX5" fmla="*/ 619220 w 619401"/>
                            <a:gd name="connsiteY5" fmla="*/ 285464 h 496837"/>
                            <a:gd name="connsiteX6" fmla="*/ 503958 w 619401"/>
                            <a:gd name="connsiteY6" fmla="*/ 158001 h 496837"/>
                            <a:gd name="connsiteX7" fmla="*/ 348234 w 619401"/>
                            <a:gd name="connsiteY7" fmla="*/ 172488 h 496837"/>
                            <a:gd name="connsiteX8" fmla="*/ 324651 w 619401"/>
                            <a:gd name="connsiteY8" fmla="*/ 171993 h 496837"/>
                            <a:gd name="connsiteX9" fmla="*/ 221504 w 619401"/>
                            <a:gd name="connsiteY9" fmla="*/ 159801 h 496837"/>
                            <a:gd name="connsiteX10" fmla="*/ 114072 w 619401"/>
                            <a:gd name="connsiteY10" fmla="*/ 88887 h 496837"/>
                            <a:gd name="connsiteX11" fmla="*/ 0 w 619401"/>
                            <a:gd name="connsiteY11" fmla="*/ 0 h 4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401" h="496837">
                              <a:moveTo>
                                <a:pt x="0" y="0"/>
                              </a:moveTo>
                              <a:cubicBezTo>
                                <a:pt x="9459" y="26194"/>
                                <a:pt x="13802" y="73324"/>
                                <a:pt x="27909" y="127797"/>
                              </a:cubicBezTo>
                              <a:cubicBezTo>
                                <a:pt x="42015" y="182280"/>
                                <a:pt x="65894" y="244107"/>
                                <a:pt x="114434" y="299695"/>
                              </a:cubicBezTo>
                              <a:cubicBezTo>
                                <a:pt x="162326" y="353882"/>
                                <a:pt x="235944" y="414871"/>
                                <a:pt x="310668" y="455086"/>
                              </a:cubicBezTo>
                              <a:cubicBezTo>
                                <a:pt x="385391" y="495300"/>
                                <a:pt x="458181" y="508387"/>
                                <a:pt x="513531" y="485880"/>
                              </a:cubicBezTo>
                              <a:cubicBezTo>
                                <a:pt x="588664" y="455333"/>
                                <a:pt x="622192" y="355521"/>
                                <a:pt x="619220" y="285464"/>
                              </a:cubicBezTo>
                              <a:cubicBezTo>
                                <a:pt x="616248" y="215398"/>
                                <a:pt x="567814" y="145418"/>
                                <a:pt x="503958" y="158001"/>
                              </a:cubicBezTo>
                              <a:cubicBezTo>
                                <a:pt x="448723" y="168888"/>
                                <a:pt x="386039" y="172736"/>
                                <a:pt x="348234" y="172488"/>
                              </a:cubicBezTo>
                              <a:cubicBezTo>
                                <a:pt x="334776" y="172403"/>
                                <a:pt x="326079" y="172260"/>
                                <a:pt x="324651" y="171993"/>
                              </a:cubicBezTo>
                              <a:cubicBezTo>
                                <a:pt x="298381" y="167002"/>
                                <a:pt x="262090" y="168383"/>
                                <a:pt x="221504" y="159801"/>
                              </a:cubicBezTo>
                              <a:cubicBezTo>
                                <a:pt x="203492" y="156001"/>
                                <a:pt x="159268" y="122644"/>
                                <a:pt x="114072" y="88887"/>
                              </a:cubicBezTo>
                              <a:cubicBezTo>
                                <a:pt x="63684" y="51254"/>
                                <a:pt x="14830" y="13373"/>
                                <a:pt x="0" y="0"/>
                              </a:cubicBezTo>
                              <a:close/>
                            </a:path>
                          </a:pathLst>
                        </a:custGeom>
                        <a:solidFill>
                          <a:srgbClr val="FD8666">
                            <a:alpha val="27000"/>
                          </a:srgbClr>
                        </a:solidFill>
                        <a:ln w="9525" cap="flat">
                          <a:noFill/>
                          <a:prstDash val="solid"/>
                          <a:miter/>
                        </a:ln>
                      </p:spPr>
                      <p:txBody>
                        <a:bodyPr rtlCol="0" anchor="ctr"/>
                        <a:lstStyle/>
                        <a:p>
                          <a:endParaRPr lang="en-US"/>
                        </a:p>
                      </p:txBody>
                    </p:sp>
                    <p:sp>
                      <p:nvSpPr>
                        <p:cNvPr id="233" name="任意多边形: 形状 232">
                          <a:extLst>
                            <a:ext uri="{FF2B5EF4-FFF2-40B4-BE49-F238E27FC236}">
                              <a16:creationId xmlns:a16="http://schemas.microsoft.com/office/drawing/2014/main" id="{370538E7-342C-AFB2-FBC7-39A0EB4C5A70}"/>
                            </a:ext>
                          </a:extLst>
                        </p:cNvPr>
                        <p:cNvSpPr/>
                        <p:nvPr/>
                      </p:nvSpPr>
                      <p:spPr>
                        <a:xfrm>
                          <a:off x="5392778" y="2102205"/>
                          <a:ext cx="602267" cy="479465"/>
                        </a:xfrm>
                        <a:custGeom>
                          <a:avLst/>
                          <a:gdLst>
                            <a:gd name="connsiteX0" fmla="*/ 0 w 602267"/>
                            <a:gd name="connsiteY0" fmla="*/ 0 h 479465"/>
                            <a:gd name="connsiteX1" fmla="*/ 28641 w 602267"/>
                            <a:gd name="connsiteY1" fmla="*/ 124920 h 479465"/>
                            <a:gd name="connsiteX2" fmla="*/ 115271 w 602267"/>
                            <a:gd name="connsiteY2" fmla="*/ 291922 h 479465"/>
                            <a:gd name="connsiteX3" fmla="*/ 311048 w 602267"/>
                            <a:gd name="connsiteY3" fmla="*/ 444656 h 479465"/>
                            <a:gd name="connsiteX4" fmla="*/ 506816 w 602267"/>
                            <a:gd name="connsiteY4" fmla="*/ 463658 h 479465"/>
                            <a:gd name="connsiteX5" fmla="*/ 602123 w 602267"/>
                            <a:gd name="connsiteY5" fmla="*/ 270577 h 479465"/>
                            <a:gd name="connsiteX6" fmla="*/ 485346 w 602267"/>
                            <a:gd name="connsiteY6" fmla="*/ 154286 h 479465"/>
                            <a:gd name="connsiteX7" fmla="*/ 336318 w 602267"/>
                            <a:gd name="connsiteY7" fmla="*/ 162982 h 479465"/>
                            <a:gd name="connsiteX8" fmla="*/ 313782 w 602267"/>
                            <a:gd name="connsiteY8" fmla="*/ 161935 h 479465"/>
                            <a:gd name="connsiteX9" fmla="*/ 215179 w 602267"/>
                            <a:gd name="connsiteY9" fmla="*/ 148533 h 479465"/>
                            <a:gd name="connsiteX10" fmla="*/ 110880 w 602267"/>
                            <a:gd name="connsiteY10" fmla="*/ 82887 h 479465"/>
                            <a:gd name="connsiteX11" fmla="*/ 0 w 602267"/>
                            <a:gd name="connsiteY11" fmla="*/ 0 h 479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2267" h="479465">
                              <a:moveTo>
                                <a:pt x="0" y="0"/>
                              </a:moveTo>
                              <a:cubicBezTo>
                                <a:pt x="10153" y="26651"/>
                                <a:pt x="14564" y="72285"/>
                                <a:pt x="28641" y="124920"/>
                              </a:cubicBezTo>
                              <a:cubicBezTo>
                                <a:pt x="42719" y="177556"/>
                                <a:pt x="66456" y="237220"/>
                                <a:pt x="115271" y="291922"/>
                              </a:cubicBezTo>
                              <a:cubicBezTo>
                                <a:pt x="164582" y="346424"/>
                                <a:pt x="237810" y="406689"/>
                                <a:pt x="311048" y="444656"/>
                              </a:cubicBezTo>
                              <a:cubicBezTo>
                                <a:pt x="384277" y="482632"/>
                                <a:pt x="452818" y="490414"/>
                                <a:pt x="506816" y="463658"/>
                              </a:cubicBezTo>
                              <a:cubicBezTo>
                                <a:pt x="572338" y="431187"/>
                                <a:pt x="604723" y="331880"/>
                                <a:pt x="602123" y="270577"/>
                              </a:cubicBezTo>
                              <a:cubicBezTo>
                                <a:pt x="599522" y="209274"/>
                                <a:pt x="550326" y="144904"/>
                                <a:pt x="485346" y="154286"/>
                              </a:cubicBezTo>
                              <a:cubicBezTo>
                                <a:pt x="433035" y="161839"/>
                                <a:pt x="373875" y="164173"/>
                                <a:pt x="336318" y="162982"/>
                              </a:cubicBezTo>
                              <a:cubicBezTo>
                                <a:pt x="323916" y="162592"/>
                                <a:pt x="315677" y="162325"/>
                                <a:pt x="313782" y="161935"/>
                              </a:cubicBezTo>
                              <a:cubicBezTo>
                                <a:pt x="288036" y="156677"/>
                                <a:pt x="253355" y="157153"/>
                                <a:pt x="215179" y="148533"/>
                              </a:cubicBezTo>
                              <a:cubicBezTo>
                                <a:pt x="195672" y="144132"/>
                                <a:pt x="153648" y="113329"/>
                                <a:pt x="110880" y="82887"/>
                              </a:cubicBezTo>
                              <a:cubicBezTo>
                                <a:pt x="61131" y="47492"/>
                                <a:pt x="13935" y="12802"/>
                                <a:pt x="0" y="0"/>
                              </a:cubicBezTo>
                              <a:close/>
                            </a:path>
                          </a:pathLst>
                        </a:custGeom>
                        <a:solidFill>
                          <a:srgbClr val="FD8666">
                            <a:alpha val="36000"/>
                          </a:srgbClr>
                        </a:solidFill>
                        <a:ln w="9525" cap="flat">
                          <a:noFill/>
                          <a:prstDash val="solid"/>
                          <a:miter/>
                        </a:ln>
                      </p:spPr>
                      <p:txBody>
                        <a:bodyPr rtlCol="0" anchor="ctr"/>
                        <a:lstStyle/>
                        <a:p>
                          <a:endParaRPr lang="en-US"/>
                        </a:p>
                      </p:txBody>
                    </p:sp>
                    <p:sp>
                      <p:nvSpPr>
                        <p:cNvPr id="234" name="任意多边形: 形状 233">
                          <a:extLst>
                            <a:ext uri="{FF2B5EF4-FFF2-40B4-BE49-F238E27FC236}">
                              <a16:creationId xmlns:a16="http://schemas.microsoft.com/office/drawing/2014/main" id="{A2AAFD2F-986F-F559-88D7-080D44101C69}"/>
                            </a:ext>
                          </a:extLst>
                        </p:cNvPr>
                        <p:cNvSpPr/>
                        <p:nvPr/>
                      </p:nvSpPr>
                      <p:spPr>
                        <a:xfrm>
                          <a:off x="5397274" y="2105348"/>
                          <a:ext cx="585137" cy="466833"/>
                        </a:xfrm>
                        <a:custGeom>
                          <a:avLst/>
                          <a:gdLst>
                            <a:gd name="connsiteX0" fmla="*/ 0 w 585137"/>
                            <a:gd name="connsiteY0" fmla="*/ 0 h 466833"/>
                            <a:gd name="connsiteX1" fmla="*/ 29375 w 585137"/>
                            <a:gd name="connsiteY1" fmla="*/ 122044 h 466833"/>
                            <a:gd name="connsiteX2" fmla="*/ 116110 w 585137"/>
                            <a:gd name="connsiteY2" fmla="*/ 284150 h 466833"/>
                            <a:gd name="connsiteX3" fmla="*/ 311420 w 585137"/>
                            <a:gd name="connsiteY3" fmla="*/ 434226 h 466833"/>
                            <a:gd name="connsiteX4" fmla="*/ 500091 w 585137"/>
                            <a:gd name="connsiteY4" fmla="*/ 441427 h 466833"/>
                            <a:gd name="connsiteX5" fmla="*/ 585006 w 585137"/>
                            <a:gd name="connsiteY5" fmla="*/ 255680 h 466833"/>
                            <a:gd name="connsiteX6" fmla="*/ 466706 w 585137"/>
                            <a:gd name="connsiteY6" fmla="*/ 150552 h 466833"/>
                            <a:gd name="connsiteX7" fmla="*/ 324374 w 585137"/>
                            <a:gd name="connsiteY7" fmla="*/ 153457 h 466833"/>
                            <a:gd name="connsiteX8" fmla="*/ 302876 w 585137"/>
                            <a:gd name="connsiteY8" fmla="*/ 151867 h 466833"/>
                            <a:gd name="connsiteX9" fmla="*/ 208826 w 585137"/>
                            <a:gd name="connsiteY9" fmla="*/ 137255 h 466833"/>
                            <a:gd name="connsiteX10" fmla="*/ 107661 w 585137"/>
                            <a:gd name="connsiteY10" fmla="*/ 76876 h 466833"/>
                            <a:gd name="connsiteX11" fmla="*/ 0 w 585137"/>
                            <a:gd name="connsiteY11" fmla="*/ 0 h 46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5137" h="466833">
                              <a:moveTo>
                                <a:pt x="0" y="0"/>
                              </a:moveTo>
                              <a:cubicBezTo>
                                <a:pt x="10839" y="27118"/>
                                <a:pt x="15326" y="71238"/>
                                <a:pt x="29375" y="122044"/>
                              </a:cubicBezTo>
                              <a:cubicBezTo>
                                <a:pt x="43425" y="172850"/>
                                <a:pt x="67027" y="230334"/>
                                <a:pt x="116110" y="284150"/>
                              </a:cubicBezTo>
                              <a:cubicBezTo>
                                <a:pt x="166840" y="338966"/>
                                <a:pt x="239687" y="398497"/>
                                <a:pt x="311420" y="434226"/>
                              </a:cubicBezTo>
                              <a:cubicBezTo>
                                <a:pt x="383153" y="469954"/>
                                <a:pt x="453790" y="481870"/>
                                <a:pt x="500091" y="441427"/>
                              </a:cubicBezTo>
                              <a:cubicBezTo>
                                <a:pt x="561270" y="418633"/>
                                <a:pt x="587235" y="308229"/>
                                <a:pt x="585006" y="255680"/>
                              </a:cubicBezTo>
                              <a:cubicBezTo>
                                <a:pt x="582778" y="203130"/>
                                <a:pt x="532905" y="144571"/>
                                <a:pt x="466706" y="150552"/>
                              </a:cubicBezTo>
                              <a:cubicBezTo>
                                <a:pt x="417395" y="155010"/>
                                <a:pt x="361702" y="155658"/>
                                <a:pt x="324374" y="153457"/>
                              </a:cubicBezTo>
                              <a:cubicBezTo>
                                <a:pt x="313030" y="152791"/>
                                <a:pt x="305248" y="152381"/>
                                <a:pt x="302876" y="151867"/>
                              </a:cubicBezTo>
                              <a:cubicBezTo>
                                <a:pt x="277644" y="146342"/>
                                <a:pt x="244602" y="145837"/>
                                <a:pt x="208826" y="137255"/>
                              </a:cubicBezTo>
                              <a:cubicBezTo>
                                <a:pt x="187823" y="132226"/>
                                <a:pt x="147961" y="104042"/>
                                <a:pt x="107661" y="76876"/>
                              </a:cubicBezTo>
                              <a:cubicBezTo>
                                <a:pt x="58531" y="43767"/>
                                <a:pt x="13049" y="12230"/>
                                <a:pt x="0" y="0"/>
                              </a:cubicBezTo>
                              <a:close/>
                            </a:path>
                          </a:pathLst>
                        </a:custGeom>
                        <a:solidFill>
                          <a:srgbClr val="FD8666">
                            <a:alpha val="45000"/>
                          </a:srgbClr>
                        </a:solidFill>
                        <a:ln w="9525" cap="flat">
                          <a:noFill/>
                          <a:prstDash val="solid"/>
                          <a:miter/>
                        </a:ln>
                      </p:spPr>
                      <p:txBody>
                        <a:bodyPr rtlCol="0" anchor="ctr"/>
                        <a:lstStyle/>
                        <a:p>
                          <a:endParaRPr lang="en-US"/>
                        </a:p>
                      </p:txBody>
                    </p:sp>
                    <p:sp>
                      <p:nvSpPr>
                        <p:cNvPr id="235" name="任意多边形: 形状 234">
                          <a:extLst>
                            <a:ext uri="{FF2B5EF4-FFF2-40B4-BE49-F238E27FC236}">
                              <a16:creationId xmlns:a16="http://schemas.microsoft.com/office/drawing/2014/main" id="{67D81FC5-7654-BCD9-A9E9-C40C3AFD3702}"/>
                            </a:ext>
                          </a:extLst>
                        </p:cNvPr>
                        <p:cNvSpPr/>
                        <p:nvPr/>
                      </p:nvSpPr>
                      <p:spPr>
                        <a:xfrm>
                          <a:off x="5401770" y="2108492"/>
                          <a:ext cx="567991" cy="451410"/>
                        </a:xfrm>
                        <a:custGeom>
                          <a:avLst/>
                          <a:gdLst>
                            <a:gd name="connsiteX0" fmla="*/ 0 w 567991"/>
                            <a:gd name="connsiteY0" fmla="*/ 0 h 451410"/>
                            <a:gd name="connsiteX1" fmla="*/ 30099 w 567991"/>
                            <a:gd name="connsiteY1" fmla="*/ 119167 h 451410"/>
                            <a:gd name="connsiteX2" fmla="*/ 116939 w 567991"/>
                            <a:gd name="connsiteY2" fmla="*/ 276387 h 451410"/>
                            <a:gd name="connsiteX3" fmla="*/ 311782 w 567991"/>
                            <a:gd name="connsiteY3" fmla="*/ 423805 h 451410"/>
                            <a:gd name="connsiteX4" fmla="*/ 493366 w 567991"/>
                            <a:gd name="connsiteY4" fmla="*/ 419214 h 451410"/>
                            <a:gd name="connsiteX5" fmla="*/ 567890 w 567991"/>
                            <a:gd name="connsiteY5" fmla="*/ 240802 h 451410"/>
                            <a:gd name="connsiteX6" fmla="*/ 448066 w 567991"/>
                            <a:gd name="connsiteY6" fmla="*/ 146847 h 451410"/>
                            <a:gd name="connsiteX7" fmla="*/ 312430 w 567991"/>
                            <a:gd name="connsiteY7" fmla="*/ 143961 h 451410"/>
                            <a:gd name="connsiteX8" fmla="*/ 291979 w 567991"/>
                            <a:gd name="connsiteY8" fmla="*/ 141827 h 451410"/>
                            <a:gd name="connsiteX9" fmla="*/ 202473 w 567991"/>
                            <a:gd name="connsiteY9" fmla="*/ 126006 h 451410"/>
                            <a:gd name="connsiteX10" fmla="*/ 104442 w 567991"/>
                            <a:gd name="connsiteY10" fmla="*/ 70885 h 451410"/>
                            <a:gd name="connsiteX11" fmla="*/ 0 w 567991"/>
                            <a:gd name="connsiteY11" fmla="*/ 0 h 4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991" h="451410">
                              <a:moveTo>
                                <a:pt x="0" y="0"/>
                              </a:moveTo>
                              <a:cubicBezTo>
                                <a:pt x="11535" y="27575"/>
                                <a:pt x="16088" y="70199"/>
                                <a:pt x="30099" y="119167"/>
                              </a:cubicBezTo>
                              <a:cubicBezTo>
                                <a:pt x="44110" y="168135"/>
                                <a:pt x="67580" y="223438"/>
                                <a:pt x="116939" y="276387"/>
                              </a:cubicBezTo>
                              <a:cubicBezTo>
                                <a:pt x="169088" y="331508"/>
                                <a:pt x="241545" y="390325"/>
                                <a:pt x="311782" y="423805"/>
                              </a:cubicBezTo>
                              <a:cubicBezTo>
                                <a:pt x="382019" y="457286"/>
                                <a:pt x="450056" y="465430"/>
                                <a:pt x="493366" y="419214"/>
                              </a:cubicBezTo>
                              <a:cubicBezTo>
                                <a:pt x="546030" y="395773"/>
                                <a:pt x="569748" y="284597"/>
                                <a:pt x="567890" y="240802"/>
                              </a:cubicBezTo>
                              <a:cubicBezTo>
                                <a:pt x="566033" y="197015"/>
                                <a:pt x="515560" y="144523"/>
                                <a:pt x="448066" y="146847"/>
                              </a:cubicBezTo>
                              <a:cubicBezTo>
                                <a:pt x="401803" y="148438"/>
                                <a:pt x="349529" y="147247"/>
                                <a:pt x="312430" y="143961"/>
                              </a:cubicBezTo>
                              <a:cubicBezTo>
                                <a:pt x="302152" y="143047"/>
                                <a:pt x="294808" y="142484"/>
                                <a:pt x="291979" y="141827"/>
                              </a:cubicBezTo>
                              <a:cubicBezTo>
                                <a:pt x="267234" y="136027"/>
                                <a:pt x="235868" y="134474"/>
                                <a:pt x="202473" y="126006"/>
                              </a:cubicBezTo>
                              <a:cubicBezTo>
                                <a:pt x="179984" y="120310"/>
                                <a:pt x="142227" y="94840"/>
                                <a:pt x="104442" y="70885"/>
                              </a:cubicBezTo>
                              <a:cubicBezTo>
                                <a:pt x="55883" y="40100"/>
                                <a:pt x="12154" y="11659"/>
                                <a:pt x="0" y="0"/>
                              </a:cubicBezTo>
                              <a:close/>
                            </a:path>
                          </a:pathLst>
                        </a:custGeom>
                        <a:solidFill>
                          <a:srgbClr val="FD8666">
                            <a:alpha val="55000"/>
                          </a:srgbClr>
                        </a:solidFill>
                        <a:ln w="9525" cap="flat">
                          <a:noFill/>
                          <a:prstDash val="solid"/>
                          <a:miter/>
                        </a:ln>
                      </p:spPr>
                      <p:txBody>
                        <a:bodyPr rtlCol="0" anchor="ctr"/>
                        <a:lstStyle/>
                        <a:p>
                          <a:endParaRPr lang="en-US"/>
                        </a:p>
                      </p:txBody>
                    </p:sp>
                    <p:sp>
                      <p:nvSpPr>
                        <p:cNvPr id="236" name="任意多边形: 形状 235">
                          <a:extLst>
                            <a:ext uri="{FF2B5EF4-FFF2-40B4-BE49-F238E27FC236}">
                              <a16:creationId xmlns:a16="http://schemas.microsoft.com/office/drawing/2014/main" id="{6E3687EF-6133-10F0-2665-E72744EA3E98}"/>
                            </a:ext>
                          </a:extLst>
                        </p:cNvPr>
                        <p:cNvSpPr/>
                        <p:nvPr/>
                      </p:nvSpPr>
                      <p:spPr>
                        <a:xfrm>
                          <a:off x="5406256" y="2111635"/>
                          <a:ext cx="550855" cy="436567"/>
                        </a:xfrm>
                        <a:custGeom>
                          <a:avLst/>
                          <a:gdLst>
                            <a:gd name="connsiteX0" fmla="*/ 0 w 550855"/>
                            <a:gd name="connsiteY0" fmla="*/ 0 h 436567"/>
                            <a:gd name="connsiteX1" fmla="*/ 30832 w 550855"/>
                            <a:gd name="connsiteY1" fmla="*/ 116291 h 436567"/>
                            <a:gd name="connsiteX2" fmla="*/ 117777 w 550855"/>
                            <a:gd name="connsiteY2" fmla="*/ 268615 h 436567"/>
                            <a:gd name="connsiteX3" fmla="*/ 312153 w 550855"/>
                            <a:gd name="connsiteY3" fmla="*/ 413385 h 436567"/>
                            <a:gd name="connsiteX4" fmla="*/ 486642 w 550855"/>
                            <a:gd name="connsiteY4" fmla="*/ 396992 h 436567"/>
                            <a:gd name="connsiteX5" fmla="*/ 550783 w 550855"/>
                            <a:gd name="connsiteY5" fmla="*/ 225923 h 436567"/>
                            <a:gd name="connsiteX6" fmla="*/ 429444 w 550855"/>
                            <a:gd name="connsiteY6" fmla="*/ 143132 h 436567"/>
                            <a:gd name="connsiteX7" fmla="*/ 300494 w 550855"/>
                            <a:gd name="connsiteY7" fmla="*/ 134455 h 436567"/>
                            <a:gd name="connsiteX8" fmla="*/ 281083 w 550855"/>
                            <a:gd name="connsiteY8" fmla="*/ 131769 h 436567"/>
                            <a:gd name="connsiteX9" fmla="*/ 196129 w 550855"/>
                            <a:gd name="connsiteY9" fmla="*/ 114738 h 436567"/>
                            <a:gd name="connsiteX10" fmla="*/ 101232 w 550855"/>
                            <a:gd name="connsiteY10" fmla="*/ 64884 h 436567"/>
                            <a:gd name="connsiteX11" fmla="*/ 0 w 550855"/>
                            <a:gd name="connsiteY11" fmla="*/ 0 h 43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0855" h="436567">
                              <a:moveTo>
                                <a:pt x="0" y="0"/>
                              </a:moveTo>
                              <a:cubicBezTo>
                                <a:pt x="12230" y="28042"/>
                                <a:pt x="16859" y="69161"/>
                                <a:pt x="30832" y="116291"/>
                              </a:cubicBezTo>
                              <a:cubicBezTo>
                                <a:pt x="44815" y="163420"/>
                                <a:pt x="68142" y="216551"/>
                                <a:pt x="117777" y="268615"/>
                              </a:cubicBezTo>
                              <a:cubicBezTo>
                                <a:pt x="171345" y="324050"/>
                                <a:pt x="243411" y="382143"/>
                                <a:pt x="312153" y="413385"/>
                              </a:cubicBezTo>
                              <a:cubicBezTo>
                                <a:pt x="380905" y="444617"/>
                                <a:pt x="446332" y="448999"/>
                                <a:pt x="486642" y="396992"/>
                              </a:cubicBezTo>
                              <a:cubicBezTo>
                                <a:pt x="530780" y="372894"/>
                                <a:pt x="552269" y="260947"/>
                                <a:pt x="550783" y="225923"/>
                              </a:cubicBezTo>
                              <a:cubicBezTo>
                                <a:pt x="549297" y="190891"/>
                                <a:pt x="498243" y="144790"/>
                                <a:pt x="429444" y="143132"/>
                              </a:cubicBezTo>
                              <a:cubicBezTo>
                                <a:pt x="386249" y="142094"/>
                                <a:pt x="337375" y="138922"/>
                                <a:pt x="300494" y="134455"/>
                              </a:cubicBezTo>
                              <a:cubicBezTo>
                                <a:pt x="291275" y="133340"/>
                                <a:pt x="284379" y="132598"/>
                                <a:pt x="281083" y="131769"/>
                              </a:cubicBezTo>
                              <a:cubicBezTo>
                                <a:pt x="256813" y="125692"/>
                                <a:pt x="227152" y="123034"/>
                                <a:pt x="196129" y="114738"/>
                              </a:cubicBezTo>
                              <a:cubicBezTo>
                                <a:pt x="172164" y="108328"/>
                                <a:pt x="136455" y="85696"/>
                                <a:pt x="101232" y="64884"/>
                              </a:cubicBezTo>
                              <a:cubicBezTo>
                                <a:pt x="53187" y="36500"/>
                                <a:pt x="11278" y="11097"/>
                                <a:pt x="0" y="0"/>
                              </a:cubicBezTo>
                              <a:close/>
                            </a:path>
                          </a:pathLst>
                        </a:custGeom>
                        <a:solidFill>
                          <a:srgbClr val="FD8666">
                            <a:alpha val="64000"/>
                          </a:srgbClr>
                        </a:solidFill>
                        <a:ln w="9525" cap="flat">
                          <a:noFill/>
                          <a:prstDash val="solid"/>
                          <a:miter/>
                        </a:ln>
                      </p:spPr>
                      <p:txBody>
                        <a:bodyPr rtlCol="0" anchor="ctr"/>
                        <a:lstStyle/>
                        <a:p>
                          <a:endParaRPr lang="en-US"/>
                        </a:p>
                      </p:txBody>
                    </p:sp>
                    <p:sp>
                      <p:nvSpPr>
                        <p:cNvPr id="237" name="任意多边形: 形状 236">
                          <a:extLst>
                            <a:ext uri="{FF2B5EF4-FFF2-40B4-BE49-F238E27FC236}">
                              <a16:creationId xmlns:a16="http://schemas.microsoft.com/office/drawing/2014/main" id="{1FD16C03-357B-5B6E-2234-0BF793BEF816}"/>
                            </a:ext>
                          </a:extLst>
                        </p:cNvPr>
                        <p:cNvSpPr/>
                        <p:nvPr/>
                      </p:nvSpPr>
                      <p:spPr>
                        <a:xfrm>
                          <a:off x="5410752" y="2114778"/>
                          <a:ext cx="533721" cy="422243"/>
                        </a:xfrm>
                        <a:custGeom>
                          <a:avLst/>
                          <a:gdLst>
                            <a:gd name="connsiteX0" fmla="*/ 0 w 533721"/>
                            <a:gd name="connsiteY0" fmla="*/ 0 h 422243"/>
                            <a:gd name="connsiteX1" fmla="*/ 31566 w 533721"/>
                            <a:gd name="connsiteY1" fmla="*/ 113414 h 422243"/>
                            <a:gd name="connsiteX2" fmla="*/ 118615 w 533721"/>
                            <a:gd name="connsiteY2" fmla="*/ 260842 h 422243"/>
                            <a:gd name="connsiteX3" fmla="*/ 312525 w 533721"/>
                            <a:gd name="connsiteY3" fmla="*/ 402955 h 422243"/>
                            <a:gd name="connsiteX4" fmla="*/ 479927 w 533721"/>
                            <a:gd name="connsiteY4" fmla="*/ 374771 h 422243"/>
                            <a:gd name="connsiteX5" fmla="*/ 533676 w 533721"/>
                            <a:gd name="connsiteY5" fmla="*/ 211036 h 422243"/>
                            <a:gd name="connsiteX6" fmla="*/ 410813 w 533721"/>
                            <a:gd name="connsiteY6" fmla="*/ 139408 h 422243"/>
                            <a:gd name="connsiteX7" fmla="*/ 288560 w 533721"/>
                            <a:gd name="connsiteY7" fmla="*/ 124930 h 422243"/>
                            <a:gd name="connsiteX8" fmla="*/ 270196 w 533721"/>
                            <a:gd name="connsiteY8" fmla="*/ 121701 h 422243"/>
                            <a:gd name="connsiteX9" fmla="*/ 189786 w 533721"/>
                            <a:gd name="connsiteY9" fmla="*/ 103461 h 422243"/>
                            <a:gd name="connsiteX10" fmla="*/ 98022 w 533721"/>
                            <a:gd name="connsiteY10" fmla="*/ 58874 h 422243"/>
                            <a:gd name="connsiteX11" fmla="*/ 0 w 533721"/>
                            <a:gd name="connsiteY11" fmla="*/ 0 h 42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721" h="422243">
                              <a:moveTo>
                                <a:pt x="0" y="0"/>
                              </a:moveTo>
                              <a:cubicBezTo>
                                <a:pt x="12925" y="28499"/>
                                <a:pt x="17622" y="68123"/>
                                <a:pt x="31566" y="113414"/>
                              </a:cubicBezTo>
                              <a:cubicBezTo>
                                <a:pt x="45511" y="158706"/>
                                <a:pt x="68704" y="209664"/>
                                <a:pt x="118615" y="260842"/>
                              </a:cubicBezTo>
                              <a:cubicBezTo>
                                <a:pt x="173603" y="316582"/>
                                <a:pt x="245279" y="373961"/>
                                <a:pt x="312525" y="402955"/>
                              </a:cubicBezTo>
                              <a:cubicBezTo>
                                <a:pt x="379772" y="431949"/>
                                <a:pt x="442617" y="432559"/>
                                <a:pt x="479927" y="374771"/>
                              </a:cubicBezTo>
                              <a:cubicBezTo>
                                <a:pt x="515551" y="350015"/>
                                <a:pt x="534791" y="237306"/>
                                <a:pt x="533676" y="211036"/>
                              </a:cubicBezTo>
                              <a:cubicBezTo>
                                <a:pt x="532562" y="184756"/>
                                <a:pt x="480879" y="145437"/>
                                <a:pt x="410813" y="139408"/>
                              </a:cubicBezTo>
                              <a:cubicBezTo>
                                <a:pt x="370656" y="135950"/>
                                <a:pt x="325193" y="130731"/>
                                <a:pt x="288560" y="124930"/>
                              </a:cubicBezTo>
                              <a:cubicBezTo>
                                <a:pt x="280397" y="123634"/>
                                <a:pt x="273939" y="122701"/>
                                <a:pt x="270196" y="121701"/>
                              </a:cubicBezTo>
                              <a:cubicBezTo>
                                <a:pt x="246383" y="115338"/>
                                <a:pt x="218456" y="111547"/>
                                <a:pt x="189786" y="103461"/>
                              </a:cubicBezTo>
                              <a:cubicBezTo>
                                <a:pt x="164354" y="96288"/>
                                <a:pt x="130636" y="76600"/>
                                <a:pt x="98022" y="58874"/>
                              </a:cubicBezTo>
                              <a:cubicBezTo>
                                <a:pt x="50425" y="32995"/>
                                <a:pt x="10383" y="10525"/>
                                <a:pt x="0" y="0"/>
                              </a:cubicBezTo>
                              <a:close/>
                            </a:path>
                          </a:pathLst>
                        </a:custGeom>
                        <a:solidFill>
                          <a:srgbClr val="FD8666">
                            <a:alpha val="73000"/>
                          </a:srgbClr>
                        </a:solidFill>
                        <a:ln w="9525" cap="flat">
                          <a:noFill/>
                          <a:prstDash val="solid"/>
                          <a:miter/>
                        </a:ln>
                      </p:spPr>
                      <p:txBody>
                        <a:bodyPr rtlCol="0" anchor="ctr"/>
                        <a:lstStyle/>
                        <a:p>
                          <a:endParaRPr lang="en-US"/>
                        </a:p>
                      </p:txBody>
                    </p:sp>
                    <p:sp>
                      <p:nvSpPr>
                        <p:cNvPr id="238" name="任意多边形: 形状 237">
                          <a:extLst>
                            <a:ext uri="{FF2B5EF4-FFF2-40B4-BE49-F238E27FC236}">
                              <a16:creationId xmlns:a16="http://schemas.microsoft.com/office/drawing/2014/main" id="{507C1A9D-5344-76A1-37AE-68974A4F7504}"/>
                            </a:ext>
                          </a:extLst>
                        </p:cNvPr>
                        <p:cNvSpPr/>
                        <p:nvPr/>
                      </p:nvSpPr>
                      <p:spPr>
                        <a:xfrm>
                          <a:off x="5415248" y="2117931"/>
                          <a:ext cx="516597" cy="406806"/>
                        </a:xfrm>
                        <a:custGeom>
                          <a:avLst/>
                          <a:gdLst>
                            <a:gd name="connsiteX0" fmla="*/ 0 w 516597"/>
                            <a:gd name="connsiteY0" fmla="*/ 0 h 406806"/>
                            <a:gd name="connsiteX1" fmla="*/ 32299 w 516597"/>
                            <a:gd name="connsiteY1" fmla="*/ 110538 h 406806"/>
                            <a:gd name="connsiteX2" fmla="*/ 119453 w 516597"/>
                            <a:gd name="connsiteY2" fmla="*/ 253079 h 406806"/>
                            <a:gd name="connsiteX3" fmla="*/ 312905 w 516597"/>
                            <a:gd name="connsiteY3" fmla="*/ 392535 h 406806"/>
                            <a:gd name="connsiteX4" fmla="*/ 473211 w 516597"/>
                            <a:gd name="connsiteY4" fmla="*/ 352549 h 406806"/>
                            <a:gd name="connsiteX5" fmla="*/ 516578 w 516597"/>
                            <a:gd name="connsiteY5" fmla="*/ 196148 h 406806"/>
                            <a:gd name="connsiteX6" fmla="*/ 392201 w 516597"/>
                            <a:gd name="connsiteY6" fmla="*/ 135693 h 406806"/>
                            <a:gd name="connsiteX7" fmla="*/ 276644 w 516597"/>
                            <a:gd name="connsiteY7" fmla="*/ 115424 h 406806"/>
                            <a:gd name="connsiteX8" fmla="*/ 259318 w 516597"/>
                            <a:gd name="connsiteY8" fmla="*/ 111643 h 406806"/>
                            <a:gd name="connsiteX9" fmla="*/ 183461 w 516597"/>
                            <a:gd name="connsiteY9" fmla="*/ 92192 h 406806"/>
                            <a:gd name="connsiteX10" fmla="*/ 94831 w 516597"/>
                            <a:gd name="connsiteY10" fmla="*/ 52864 h 406806"/>
                            <a:gd name="connsiteX11" fmla="*/ 0 w 516597"/>
                            <a:gd name="connsiteY11" fmla="*/ 0 h 40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597" h="406806">
                              <a:moveTo>
                                <a:pt x="0" y="0"/>
                              </a:moveTo>
                              <a:cubicBezTo>
                                <a:pt x="13611" y="28966"/>
                                <a:pt x="18383" y="67085"/>
                                <a:pt x="32299" y="110538"/>
                              </a:cubicBezTo>
                              <a:cubicBezTo>
                                <a:pt x="46215" y="153991"/>
                                <a:pt x="69266" y="202778"/>
                                <a:pt x="119453" y="253079"/>
                              </a:cubicBezTo>
                              <a:cubicBezTo>
                                <a:pt x="175860" y="309134"/>
                                <a:pt x="247145" y="365789"/>
                                <a:pt x="312905" y="392535"/>
                              </a:cubicBezTo>
                              <a:cubicBezTo>
                                <a:pt x="378666" y="419281"/>
                                <a:pt x="429139" y="409785"/>
                                <a:pt x="473211" y="352549"/>
                              </a:cubicBezTo>
                              <a:cubicBezTo>
                                <a:pt x="495881" y="323117"/>
                                <a:pt x="517321" y="213665"/>
                                <a:pt x="516578" y="196148"/>
                              </a:cubicBezTo>
                              <a:cubicBezTo>
                                <a:pt x="515835" y="178632"/>
                                <a:pt x="463401" y="146561"/>
                                <a:pt x="392201" y="135693"/>
                              </a:cubicBezTo>
                              <a:cubicBezTo>
                                <a:pt x="355016" y="130016"/>
                                <a:pt x="312991" y="122739"/>
                                <a:pt x="276644" y="115424"/>
                              </a:cubicBezTo>
                              <a:cubicBezTo>
                                <a:pt x="269529" y="113995"/>
                                <a:pt x="263518" y="112843"/>
                                <a:pt x="259318" y="111643"/>
                              </a:cubicBezTo>
                              <a:cubicBezTo>
                                <a:pt x="235944" y="104994"/>
                                <a:pt x="209788" y="100041"/>
                                <a:pt x="183461" y="92192"/>
                              </a:cubicBezTo>
                              <a:cubicBezTo>
                                <a:pt x="156590" y="84192"/>
                                <a:pt x="124796" y="67618"/>
                                <a:pt x="94831" y="52864"/>
                              </a:cubicBezTo>
                              <a:cubicBezTo>
                                <a:pt x="47596" y="29623"/>
                                <a:pt x="9496" y="9944"/>
                                <a:pt x="0" y="0"/>
                              </a:cubicBezTo>
                              <a:close/>
                            </a:path>
                          </a:pathLst>
                        </a:custGeom>
                        <a:solidFill>
                          <a:srgbClr val="FD8666">
                            <a:alpha val="82000"/>
                          </a:srgbClr>
                        </a:solidFill>
                        <a:ln w="9525" cap="flat">
                          <a:noFill/>
                          <a:prstDash val="solid"/>
                          <a:miter/>
                        </a:ln>
                      </p:spPr>
                      <p:txBody>
                        <a:bodyPr rtlCol="0" anchor="ctr"/>
                        <a:lstStyle/>
                        <a:p>
                          <a:endParaRPr lang="en-US"/>
                        </a:p>
                      </p:txBody>
                    </p:sp>
                    <p:sp>
                      <p:nvSpPr>
                        <p:cNvPr id="239" name="任意多边形: 形状 238">
                          <a:extLst>
                            <a:ext uri="{FF2B5EF4-FFF2-40B4-BE49-F238E27FC236}">
                              <a16:creationId xmlns:a16="http://schemas.microsoft.com/office/drawing/2014/main" id="{9E9C5C48-DD77-F129-AA8F-A5D71A404904}"/>
                            </a:ext>
                          </a:extLst>
                        </p:cNvPr>
                        <p:cNvSpPr/>
                        <p:nvPr/>
                      </p:nvSpPr>
                      <p:spPr>
                        <a:xfrm>
                          <a:off x="5419744" y="2121074"/>
                          <a:ext cx="499468" cy="394247"/>
                        </a:xfrm>
                        <a:custGeom>
                          <a:avLst/>
                          <a:gdLst>
                            <a:gd name="connsiteX0" fmla="*/ 0 w 499468"/>
                            <a:gd name="connsiteY0" fmla="*/ 0 h 394247"/>
                            <a:gd name="connsiteX1" fmla="*/ 33023 w 499468"/>
                            <a:gd name="connsiteY1" fmla="*/ 107661 h 394247"/>
                            <a:gd name="connsiteX2" fmla="*/ 120282 w 499468"/>
                            <a:gd name="connsiteY2" fmla="*/ 245307 h 394247"/>
                            <a:gd name="connsiteX3" fmla="*/ 313268 w 499468"/>
                            <a:gd name="connsiteY3" fmla="*/ 382105 h 394247"/>
                            <a:gd name="connsiteX4" fmla="*/ 466487 w 499468"/>
                            <a:gd name="connsiteY4" fmla="*/ 330327 h 394247"/>
                            <a:gd name="connsiteX5" fmla="*/ 499463 w 499468"/>
                            <a:gd name="connsiteY5" fmla="*/ 181261 h 394247"/>
                            <a:gd name="connsiteX6" fmla="*/ 373561 w 499468"/>
                            <a:gd name="connsiteY6" fmla="*/ 131969 h 394247"/>
                            <a:gd name="connsiteX7" fmla="*/ 264690 w 499468"/>
                            <a:gd name="connsiteY7" fmla="*/ 105909 h 394247"/>
                            <a:gd name="connsiteX8" fmla="*/ 248412 w 499468"/>
                            <a:gd name="connsiteY8" fmla="*/ 101584 h 394247"/>
                            <a:gd name="connsiteX9" fmla="*/ 177108 w 499468"/>
                            <a:gd name="connsiteY9" fmla="*/ 80924 h 394247"/>
                            <a:gd name="connsiteX10" fmla="*/ 91611 w 499468"/>
                            <a:gd name="connsiteY10" fmla="*/ 46863 h 394247"/>
                            <a:gd name="connsiteX11" fmla="*/ 0 w 499468"/>
                            <a:gd name="connsiteY11" fmla="*/ 0 h 39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468" h="394247">
                              <a:moveTo>
                                <a:pt x="0" y="0"/>
                              </a:moveTo>
                              <a:cubicBezTo>
                                <a:pt x="14307" y="29423"/>
                                <a:pt x="19145" y="66037"/>
                                <a:pt x="33023" y="107661"/>
                              </a:cubicBezTo>
                              <a:cubicBezTo>
                                <a:pt x="46901" y="149276"/>
                                <a:pt x="69818" y="195891"/>
                                <a:pt x="120282" y="245307"/>
                              </a:cubicBezTo>
                              <a:cubicBezTo>
                                <a:pt x="178108" y="301676"/>
                                <a:pt x="249002" y="357607"/>
                                <a:pt x="313268" y="382105"/>
                              </a:cubicBezTo>
                              <a:cubicBezTo>
                                <a:pt x="377533" y="406603"/>
                                <a:pt x="428558" y="396297"/>
                                <a:pt x="466487" y="330327"/>
                              </a:cubicBezTo>
                              <a:cubicBezTo>
                                <a:pt x="482441" y="302571"/>
                                <a:pt x="499834" y="190024"/>
                                <a:pt x="499463" y="181261"/>
                              </a:cubicBezTo>
                              <a:cubicBezTo>
                                <a:pt x="499091" y="172498"/>
                                <a:pt x="445675" y="148228"/>
                                <a:pt x="373561" y="131969"/>
                              </a:cubicBezTo>
                              <a:cubicBezTo>
                                <a:pt x="339223" y="124225"/>
                                <a:pt x="300675" y="115005"/>
                                <a:pt x="264690" y="105909"/>
                              </a:cubicBezTo>
                              <a:cubicBezTo>
                                <a:pt x="258603" y="104375"/>
                                <a:pt x="253050" y="102984"/>
                                <a:pt x="248412" y="101584"/>
                              </a:cubicBezTo>
                              <a:cubicBezTo>
                                <a:pt x="225466" y="94640"/>
                                <a:pt x="201111" y="88497"/>
                                <a:pt x="177108" y="80924"/>
                              </a:cubicBezTo>
                              <a:cubicBezTo>
                                <a:pt x="148837" y="72009"/>
                                <a:pt x="118900" y="58722"/>
                                <a:pt x="91611" y="46863"/>
                              </a:cubicBezTo>
                              <a:cubicBezTo>
                                <a:pt x="44691" y="26470"/>
                                <a:pt x="8601" y="9382"/>
                                <a:pt x="0" y="0"/>
                              </a:cubicBezTo>
                              <a:close/>
                            </a:path>
                          </a:pathLst>
                        </a:custGeom>
                        <a:solidFill>
                          <a:srgbClr val="FD8666">
                            <a:alpha val="91000"/>
                          </a:srgbClr>
                        </a:solidFill>
                        <a:ln w="9525" cap="flat">
                          <a:noFill/>
                          <a:prstDash val="solid"/>
                          <a:miter/>
                        </a:ln>
                      </p:spPr>
                      <p:txBody>
                        <a:bodyPr rtlCol="0" anchor="ctr"/>
                        <a:lstStyle/>
                        <a:p>
                          <a:endParaRPr lang="en-US"/>
                        </a:p>
                      </p:txBody>
                    </p:sp>
                    <p:sp>
                      <p:nvSpPr>
                        <p:cNvPr id="240" name="任意多边形: 形状 239">
                          <a:extLst>
                            <a:ext uri="{FF2B5EF4-FFF2-40B4-BE49-F238E27FC236}">
                              <a16:creationId xmlns:a16="http://schemas.microsoft.com/office/drawing/2014/main" id="{80C1BFB2-F825-FABC-88E1-6B3F9CD84CE4}"/>
                            </a:ext>
                          </a:extLst>
                        </p:cNvPr>
                        <p:cNvSpPr/>
                        <p:nvPr/>
                      </p:nvSpPr>
                      <p:spPr>
                        <a:xfrm>
                          <a:off x="5424230" y="2124217"/>
                          <a:ext cx="482355" cy="381972"/>
                        </a:xfrm>
                        <a:custGeom>
                          <a:avLst/>
                          <a:gdLst>
                            <a:gd name="connsiteX0" fmla="*/ 482355 w 482355"/>
                            <a:gd name="connsiteY0" fmla="*/ 166373 h 381972"/>
                            <a:gd name="connsiteX1" fmla="*/ 252765 w 482355"/>
                            <a:gd name="connsiteY1" fmla="*/ 96403 h 381972"/>
                            <a:gd name="connsiteX2" fmla="*/ 88402 w 482355"/>
                            <a:gd name="connsiteY2" fmla="*/ 40862 h 381972"/>
                            <a:gd name="connsiteX3" fmla="*/ 0 w 482355"/>
                            <a:gd name="connsiteY3" fmla="*/ 0 h 381972"/>
                            <a:gd name="connsiteX4" fmla="*/ 33757 w 482355"/>
                            <a:gd name="connsiteY4" fmla="*/ 104785 h 381972"/>
                            <a:gd name="connsiteX5" fmla="*/ 121120 w 482355"/>
                            <a:gd name="connsiteY5" fmla="*/ 237544 h 381972"/>
                            <a:gd name="connsiteX6" fmla="*/ 313639 w 482355"/>
                            <a:gd name="connsiteY6" fmla="*/ 371684 h 381972"/>
                            <a:gd name="connsiteX7" fmla="*/ 459762 w 482355"/>
                            <a:gd name="connsiteY7" fmla="*/ 308105 h 381972"/>
                            <a:gd name="connsiteX8" fmla="*/ 482355 w 482355"/>
                            <a:gd name="connsiteY8" fmla="*/ 166373 h 38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355" h="381972">
                              <a:moveTo>
                                <a:pt x="482355" y="166373"/>
                              </a:moveTo>
                              <a:cubicBezTo>
                                <a:pt x="482355" y="166373"/>
                                <a:pt x="369494" y="133588"/>
                                <a:pt x="252765" y="96403"/>
                              </a:cubicBezTo>
                              <a:cubicBezTo>
                                <a:pt x="194405" y="77810"/>
                                <a:pt x="135074" y="58112"/>
                                <a:pt x="88402" y="40862"/>
                              </a:cubicBezTo>
                              <a:cubicBezTo>
                                <a:pt x="41729" y="23613"/>
                                <a:pt x="7725" y="8811"/>
                                <a:pt x="0" y="0"/>
                              </a:cubicBezTo>
                              <a:cubicBezTo>
                                <a:pt x="15001" y="29889"/>
                                <a:pt x="19917" y="64999"/>
                                <a:pt x="33757" y="104785"/>
                              </a:cubicBezTo>
                              <a:cubicBezTo>
                                <a:pt x="47596" y="144570"/>
                                <a:pt x="70380" y="189005"/>
                                <a:pt x="121120" y="237544"/>
                              </a:cubicBezTo>
                              <a:cubicBezTo>
                                <a:pt x="180365" y="294218"/>
                                <a:pt x="250869" y="349425"/>
                                <a:pt x="313639" y="371684"/>
                              </a:cubicBezTo>
                              <a:cubicBezTo>
                                <a:pt x="376409" y="393944"/>
                                <a:pt x="431454" y="383248"/>
                                <a:pt x="459762" y="308105"/>
                              </a:cubicBezTo>
                              <a:cubicBezTo>
                                <a:pt x="469839" y="281378"/>
                                <a:pt x="482355" y="166373"/>
                                <a:pt x="482355" y="166373"/>
                              </a:cubicBezTo>
                              <a:close/>
                            </a:path>
                          </a:pathLst>
                        </a:custGeom>
                        <a:solidFill>
                          <a:srgbClr val="FD8666"/>
                        </a:solidFill>
                        <a:ln w="9525" cap="flat">
                          <a:noFill/>
                          <a:prstDash val="solid"/>
                          <a:miter/>
                        </a:ln>
                      </p:spPr>
                      <p:txBody>
                        <a:bodyPr rtlCol="0" anchor="ctr"/>
                        <a:lstStyle/>
                        <a:p>
                          <a:endParaRPr lang="en-US"/>
                        </a:p>
                      </p:txBody>
                    </p:sp>
                  </p:grpSp>
                </p:grpSp>
                <p:sp>
                  <p:nvSpPr>
                    <p:cNvPr id="199" name="任意多边形: 形状 198">
                      <a:extLst>
                        <a:ext uri="{FF2B5EF4-FFF2-40B4-BE49-F238E27FC236}">
                          <a16:creationId xmlns:a16="http://schemas.microsoft.com/office/drawing/2014/main" id="{E4D504BE-0EB1-5438-1E2A-424C45FA62CA}"/>
                        </a:ext>
                      </a:extLst>
                    </p:cNvPr>
                    <p:cNvSpPr/>
                    <p:nvPr/>
                  </p:nvSpPr>
                  <p:spPr>
                    <a:xfrm>
                      <a:off x="5199369" y="1114032"/>
                      <a:ext cx="940472" cy="1245211"/>
                    </a:xfrm>
                    <a:custGeom>
                      <a:avLst/>
                      <a:gdLst>
                        <a:gd name="connsiteX0" fmla="*/ 2281 w 940472"/>
                        <a:gd name="connsiteY0" fmla="*/ 519239 h 1245211"/>
                        <a:gd name="connsiteX1" fmla="*/ 619520 w 940472"/>
                        <a:gd name="connsiteY1" fmla="*/ 1245139 h 1245211"/>
                        <a:gd name="connsiteX2" fmla="*/ 937141 w 940472"/>
                        <a:gd name="connsiteY2" fmla="*/ 804989 h 1245211"/>
                        <a:gd name="connsiteX3" fmla="*/ 926787 w 940472"/>
                        <a:gd name="connsiteY3" fmla="*/ 405482 h 1245211"/>
                        <a:gd name="connsiteX4" fmla="*/ 282135 w 940472"/>
                        <a:gd name="connsiteY4" fmla="*/ 3479 h 1245211"/>
                        <a:gd name="connsiteX5" fmla="*/ 2281 w 940472"/>
                        <a:gd name="connsiteY5" fmla="*/ 519239 h 124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472" h="1245211">
                          <a:moveTo>
                            <a:pt x="2281" y="519239"/>
                          </a:moveTo>
                          <a:cubicBezTo>
                            <a:pt x="25503" y="872864"/>
                            <a:pt x="183056" y="1251235"/>
                            <a:pt x="619520" y="1245139"/>
                          </a:cubicBezTo>
                          <a:cubicBezTo>
                            <a:pt x="712942" y="1243834"/>
                            <a:pt x="910947" y="1095558"/>
                            <a:pt x="937141" y="804989"/>
                          </a:cubicBezTo>
                          <a:cubicBezTo>
                            <a:pt x="946789" y="697889"/>
                            <a:pt x="933036" y="530068"/>
                            <a:pt x="926787" y="405482"/>
                          </a:cubicBezTo>
                          <a:cubicBezTo>
                            <a:pt x="909175" y="53895"/>
                            <a:pt x="591183" y="-18067"/>
                            <a:pt x="282135" y="3479"/>
                          </a:cubicBezTo>
                          <a:cubicBezTo>
                            <a:pt x="137450" y="13556"/>
                            <a:pt x="-20941" y="165604"/>
                            <a:pt x="2281" y="519239"/>
                          </a:cubicBezTo>
                          <a:close/>
                        </a:path>
                      </a:pathLst>
                    </a:custGeom>
                    <a:gradFill>
                      <a:gsLst>
                        <a:gs pos="0">
                          <a:srgbClr val="FFBD9C"/>
                        </a:gs>
                        <a:gs pos="50000">
                          <a:srgbClr val="FEA181"/>
                        </a:gs>
                        <a:gs pos="100000">
                          <a:srgbClr val="FD8666"/>
                        </a:gs>
                      </a:gsLst>
                      <a:lin ang="8514555" scaled="1"/>
                    </a:gradFill>
                    <a:ln w="9525" cap="flat">
                      <a:noFill/>
                      <a:prstDash val="solid"/>
                      <a:miter/>
                    </a:ln>
                  </p:spPr>
                  <p:txBody>
                    <a:bodyPr rtlCol="0" anchor="ctr"/>
                    <a:lstStyle/>
                    <a:p>
                      <a:endParaRPr lang="en-US"/>
                    </a:p>
                  </p:txBody>
                </p:sp>
                <p:sp>
                  <p:nvSpPr>
                    <p:cNvPr id="200" name="任意多边形: 形状 199">
                      <a:extLst>
                        <a:ext uri="{FF2B5EF4-FFF2-40B4-BE49-F238E27FC236}">
                          <a16:creationId xmlns:a16="http://schemas.microsoft.com/office/drawing/2014/main" id="{87202C0C-21A6-9C6F-9BD3-22B8186B76D5}"/>
                        </a:ext>
                      </a:extLst>
                    </p:cNvPr>
                    <p:cNvSpPr/>
                    <p:nvPr/>
                  </p:nvSpPr>
                  <p:spPr>
                    <a:xfrm>
                      <a:off x="5152949" y="1079672"/>
                      <a:ext cx="1041542" cy="879286"/>
                    </a:xfrm>
                    <a:custGeom>
                      <a:avLst/>
                      <a:gdLst>
                        <a:gd name="connsiteX0" fmla="*/ 37995 w 1041542"/>
                        <a:gd name="connsiteY0" fmla="*/ 801172 h 879286"/>
                        <a:gd name="connsiteX1" fmla="*/ 247345 w 1041542"/>
                        <a:gd name="connsiteY1" fmla="*/ 44678 h 879286"/>
                        <a:gd name="connsiteX2" fmla="*/ 1030786 w 1041542"/>
                        <a:gd name="connsiteY2" fmla="*/ 344915 h 879286"/>
                        <a:gd name="connsiteX3" fmla="*/ 978341 w 1041542"/>
                        <a:gd name="connsiteY3" fmla="*/ 592432 h 879286"/>
                        <a:gd name="connsiteX4" fmla="*/ 937860 w 1041542"/>
                        <a:gd name="connsiteY4" fmla="*/ 261105 h 879286"/>
                        <a:gd name="connsiteX5" fmla="*/ 769239 w 1041542"/>
                        <a:gd name="connsiteY5" fmla="*/ 326132 h 879286"/>
                        <a:gd name="connsiteX6" fmla="*/ 782536 w 1041542"/>
                        <a:gd name="connsiteY6" fmla="*/ 207555 h 879286"/>
                        <a:gd name="connsiteX7" fmla="*/ 371666 w 1041542"/>
                        <a:gd name="connsiteY7" fmla="*/ 358527 h 879286"/>
                        <a:gd name="connsiteX8" fmla="*/ 337480 w 1041542"/>
                        <a:gd name="connsiteY8" fmla="*/ 331180 h 879286"/>
                        <a:gd name="connsiteX9" fmla="*/ 361874 w 1041542"/>
                        <a:gd name="connsiteY9" fmla="*/ 427307 h 879286"/>
                        <a:gd name="connsiteX10" fmla="*/ 268157 w 1041542"/>
                        <a:gd name="connsiteY10" fmla="*/ 673042 h 879286"/>
                        <a:gd name="connsiteX11" fmla="*/ 222894 w 1041542"/>
                        <a:gd name="connsiteY11" fmla="*/ 758415 h 879286"/>
                        <a:gd name="connsiteX12" fmla="*/ 118882 w 1041542"/>
                        <a:gd name="connsiteY12" fmla="*/ 879287 h 879286"/>
                        <a:gd name="connsiteX13" fmla="*/ 37995 w 1041542"/>
                        <a:gd name="connsiteY13" fmla="*/ 801172 h 8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1542" h="879286">
                          <a:moveTo>
                            <a:pt x="37995" y="801172"/>
                          </a:moveTo>
                          <a:cubicBezTo>
                            <a:pt x="37995" y="801172"/>
                            <a:pt x="-132055" y="177361"/>
                            <a:pt x="247345" y="44678"/>
                          </a:cubicBezTo>
                          <a:cubicBezTo>
                            <a:pt x="626745" y="-88005"/>
                            <a:pt x="988809" y="93398"/>
                            <a:pt x="1030786" y="344915"/>
                          </a:cubicBezTo>
                          <a:cubicBezTo>
                            <a:pt x="1072762" y="596423"/>
                            <a:pt x="978341" y="592432"/>
                            <a:pt x="978341" y="592432"/>
                          </a:cubicBezTo>
                          <a:cubicBezTo>
                            <a:pt x="978341" y="592432"/>
                            <a:pt x="949747" y="302758"/>
                            <a:pt x="937860" y="261105"/>
                          </a:cubicBezTo>
                          <a:cubicBezTo>
                            <a:pt x="854116" y="261610"/>
                            <a:pt x="868137" y="335438"/>
                            <a:pt x="769239" y="326132"/>
                          </a:cubicBezTo>
                          <a:cubicBezTo>
                            <a:pt x="664045" y="316236"/>
                            <a:pt x="868975" y="225024"/>
                            <a:pt x="782536" y="207555"/>
                          </a:cubicBezTo>
                          <a:cubicBezTo>
                            <a:pt x="769858" y="198421"/>
                            <a:pt x="378323" y="364432"/>
                            <a:pt x="371666" y="358527"/>
                          </a:cubicBezTo>
                          <a:cubicBezTo>
                            <a:pt x="357463" y="345944"/>
                            <a:pt x="342109" y="332923"/>
                            <a:pt x="337480" y="331180"/>
                          </a:cubicBezTo>
                          <a:cubicBezTo>
                            <a:pt x="328232" y="327694"/>
                            <a:pt x="361874" y="427307"/>
                            <a:pt x="361874" y="427307"/>
                          </a:cubicBezTo>
                          <a:lnTo>
                            <a:pt x="268157" y="673042"/>
                          </a:lnTo>
                          <a:cubicBezTo>
                            <a:pt x="268157" y="673042"/>
                            <a:pt x="301276" y="836691"/>
                            <a:pt x="222894" y="758415"/>
                          </a:cubicBezTo>
                          <a:cubicBezTo>
                            <a:pt x="186328" y="721896"/>
                            <a:pt x="118882" y="879287"/>
                            <a:pt x="118882" y="879287"/>
                          </a:cubicBezTo>
                          <a:lnTo>
                            <a:pt x="37995" y="801172"/>
                          </a:lnTo>
                          <a:close/>
                        </a:path>
                      </a:pathLst>
                    </a:custGeom>
                    <a:gradFill>
                      <a:gsLst>
                        <a:gs pos="0">
                          <a:srgbClr val="66201F"/>
                        </a:gs>
                        <a:gs pos="94370">
                          <a:srgbClr val="4A2219"/>
                        </a:gs>
                      </a:gsLst>
                      <a:lin ang="6511221" scaled="1"/>
                    </a:gradFill>
                    <a:ln w="9525" cap="flat">
                      <a:noFill/>
                      <a:prstDash val="solid"/>
                      <a:miter/>
                    </a:ln>
                  </p:spPr>
                  <p:txBody>
                    <a:bodyPr rtlCol="0" anchor="ctr"/>
                    <a:lstStyle/>
                    <a:p>
                      <a:endParaRPr lang="en-US"/>
                    </a:p>
                  </p:txBody>
                </p:sp>
                <p:sp>
                  <p:nvSpPr>
                    <p:cNvPr id="201" name="任意多边形: 形状 200">
                      <a:extLst>
                        <a:ext uri="{FF2B5EF4-FFF2-40B4-BE49-F238E27FC236}">
                          <a16:creationId xmlns:a16="http://schemas.microsoft.com/office/drawing/2014/main" id="{39BF01FB-E612-3813-287B-31F44B3E1BFC}"/>
                        </a:ext>
                      </a:extLst>
                    </p:cNvPr>
                    <p:cNvSpPr/>
                    <p:nvPr/>
                  </p:nvSpPr>
                  <p:spPr>
                    <a:xfrm>
                      <a:off x="4930281" y="915651"/>
                      <a:ext cx="1335966" cy="1091818"/>
                    </a:xfrm>
                    <a:custGeom>
                      <a:avLst/>
                      <a:gdLst>
                        <a:gd name="connsiteX0" fmla="*/ 502531 w 1335966"/>
                        <a:gd name="connsiteY0" fmla="*/ 980595 h 1091818"/>
                        <a:gd name="connsiteX1" fmla="*/ 332748 w 1335966"/>
                        <a:gd name="connsiteY1" fmla="*/ 1091818 h 1091818"/>
                        <a:gd name="connsiteX2" fmla="*/ 180910 w 1335966"/>
                        <a:gd name="connsiteY2" fmla="*/ 966527 h 1091818"/>
                        <a:gd name="connsiteX3" fmla="*/ 23948 w 1335966"/>
                        <a:gd name="connsiteY3" fmla="*/ 761158 h 1091818"/>
                        <a:gd name="connsiteX4" fmla="*/ 71163 w 1335966"/>
                        <a:gd name="connsiteY4" fmla="*/ 449586 h 1091818"/>
                        <a:gd name="connsiteX5" fmla="*/ 26434 w 1335966"/>
                        <a:gd name="connsiteY5" fmla="*/ 463264 h 1091818"/>
                        <a:gd name="connsiteX6" fmla="*/ 223030 w 1335966"/>
                        <a:gd name="connsiteY6" fmla="*/ 217538 h 1091818"/>
                        <a:gd name="connsiteX7" fmla="*/ 856423 w 1335966"/>
                        <a:gd name="connsiteY7" fmla="*/ 20685 h 1091818"/>
                        <a:gd name="connsiteX8" fmla="*/ 1120084 w 1335966"/>
                        <a:gd name="connsiteY8" fmla="*/ 163007 h 1091818"/>
                        <a:gd name="connsiteX9" fmla="*/ 1246338 w 1335966"/>
                        <a:gd name="connsiteY9" fmla="*/ 99228 h 1091818"/>
                        <a:gd name="connsiteX10" fmla="*/ 1289572 w 1335966"/>
                        <a:gd name="connsiteY10" fmla="*/ 331095 h 1091818"/>
                        <a:gd name="connsiteX11" fmla="*/ 1263960 w 1335966"/>
                        <a:gd name="connsiteY11" fmla="*/ 635981 h 1091818"/>
                        <a:gd name="connsiteX12" fmla="*/ 1152737 w 1335966"/>
                        <a:gd name="connsiteY12" fmla="*/ 567581 h 1091818"/>
                        <a:gd name="connsiteX13" fmla="*/ 824381 w 1335966"/>
                        <a:gd name="connsiteY13" fmla="*/ 644696 h 1091818"/>
                        <a:gd name="connsiteX14" fmla="*/ 840145 w 1335966"/>
                        <a:gd name="connsiteY14" fmla="*/ 518537 h 1091818"/>
                        <a:gd name="connsiteX15" fmla="*/ 601163 w 1335966"/>
                        <a:gd name="connsiteY15" fmla="*/ 698722 h 1091818"/>
                        <a:gd name="connsiteX16" fmla="*/ 502531 w 1335966"/>
                        <a:gd name="connsiteY16" fmla="*/ 980595 h 109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5966" h="1091818">
                          <a:moveTo>
                            <a:pt x="502531" y="980595"/>
                          </a:moveTo>
                          <a:lnTo>
                            <a:pt x="332748" y="1091818"/>
                          </a:lnTo>
                          <a:cubicBezTo>
                            <a:pt x="286314" y="1068854"/>
                            <a:pt x="246176" y="1026496"/>
                            <a:pt x="180910" y="966527"/>
                          </a:cubicBezTo>
                          <a:cubicBezTo>
                            <a:pt x="136657" y="925855"/>
                            <a:pt x="54227" y="830729"/>
                            <a:pt x="23948" y="761158"/>
                          </a:cubicBezTo>
                          <a:cubicBezTo>
                            <a:pt x="-43289" y="606634"/>
                            <a:pt x="50227" y="486562"/>
                            <a:pt x="71163" y="449586"/>
                          </a:cubicBezTo>
                          <a:cubicBezTo>
                            <a:pt x="71163" y="449586"/>
                            <a:pt x="30596" y="485790"/>
                            <a:pt x="26434" y="463264"/>
                          </a:cubicBezTo>
                          <a:cubicBezTo>
                            <a:pt x="22271" y="440737"/>
                            <a:pt x="85936" y="240474"/>
                            <a:pt x="223030" y="217538"/>
                          </a:cubicBezTo>
                          <a:cubicBezTo>
                            <a:pt x="223030" y="217538"/>
                            <a:pt x="365333" y="-79633"/>
                            <a:pt x="856423" y="20685"/>
                          </a:cubicBezTo>
                          <a:cubicBezTo>
                            <a:pt x="912268" y="32095"/>
                            <a:pt x="1118065" y="52165"/>
                            <a:pt x="1120084" y="163007"/>
                          </a:cubicBezTo>
                          <a:cubicBezTo>
                            <a:pt x="1120084" y="163007"/>
                            <a:pt x="1188617" y="169722"/>
                            <a:pt x="1246338" y="99228"/>
                          </a:cubicBezTo>
                          <a:cubicBezTo>
                            <a:pt x="1270351" y="69910"/>
                            <a:pt x="1341112" y="222214"/>
                            <a:pt x="1289572" y="331095"/>
                          </a:cubicBezTo>
                          <a:cubicBezTo>
                            <a:pt x="1289572" y="331095"/>
                            <a:pt x="1409369" y="548789"/>
                            <a:pt x="1263960" y="635981"/>
                          </a:cubicBezTo>
                          <a:cubicBezTo>
                            <a:pt x="1222612" y="660774"/>
                            <a:pt x="1139011" y="642486"/>
                            <a:pt x="1152737" y="567581"/>
                          </a:cubicBezTo>
                          <a:cubicBezTo>
                            <a:pt x="1138287" y="598852"/>
                            <a:pt x="920860" y="724144"/>
                            <a:pt x="824381" y="644696"/>
                          </a:cubicBezTo>
                          <a:cubicBezTo>
                            <a:pt x="791920" y="617959"/>
                            <a:pt x="840145" y="518537"/>
                            <a:pt x="840145" y="518537"/>
                          </a:cubicBezTo>
                          <a:cubicBezTo>
                            <a:pt x="840145" y="518537"/>
                            <a:pt x="739475" y="674033"/>
                            <a:pt x="601163" y="698722"/>
                          </a:cubicBezTo>
                          <a:cubicBezTo>
                            <a:pt x="462869" y="723410"/>
                            <a:pt x="502531" y="980595"/>
                            <a:pt x="502531" y="980595"/>
                          </a:cubicBezTo>
                          <a:close/>
                        </a:path>
                      </a:pathLst>
                    </a:custGeom>
                    <a:solidFill>
                      <a:srgbClr val="42251E"/>
                    </a:solidFill>
                    <a:ln w="9525" cap="flat">
                      <a:noFill/>
                      <a:prstDash val="solid"/>
                      <a:miter/>
                    </a:ln>
                  </p:spPr>
                  <p:txBody>
                    <a:bodyPr rtlCol="0" anchor="ctr"/>
                    <a:lstStyle/>
                    <a:p>
                      <a:endParaRPr lang="en-US"/>
                    </a:p>
                  </p:txBody>
                </p:sp>
                <p:sp>
                  <p:nvSpPr>
                    <p:cNvPr id="202" name="任意多边形: 形状 201">
                      <a:extLst>
                        <a:ext uri="{FF2B5EF4-FFF2-40B4-BE49-F238E27FC236}">
                          <a16:creationId xmlns:a16="http://schemas.microsoft.com/office/drawing/2014/main" id="{C0BA9391-0F95-BA3C-EEA1-26549241DD57}"/>
                        </a:ext>
                      </a:extLst>
                    </p:cNvPr>
                    <p:cNvSpPr/>
                    <p:nvPr/>
                  </p:nvSpPr>
                  <p:spPr>
                    <a:xfrm>
                      <a:off x="5317962" y="1763415"/>
                      <a:ext cx="480893" cy="487555"/>
                    </a:xfrm>
                    <a:custGeom>
                      <a:avLst/>
                      <a:gdLst>
                        <a:gd name="connsiteX0" fmla="*/ 369 w 480893"/>
                        <a:gd name="connsiteY0" fmla="*/ 257694 h 487555"/>
                        <a:gd name="connsiteX1" fmla="*/ 253648 w 480893"/>
                        <a:gd name="connsiteY1" fmla="*/ 487151 h 487555"/>
                        <a:gd name="connsiteX2" fmla="*/ 480524 w 480893"/>
                        <a:gd name="connsiteY2" fmla="*/ 229862 h 487555"/>
                        <a:gd name="connsiteX3" fmla="*/ 227245 w 480893"/>
                        <a:gd name="connsiteY3" fmla="*/ 405 h 487555"/>
                        <a:gd name="connsiteX4" fmla="*/ 369 w 480893"/>
                        <a:gd name="connsiteY4" fmla="*/ 257694 h 48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893" h="487555">
                          <a:moveTo>
                            <a:pt x="369" y="257694"/>
                          </a:moveTo>
                          <a:cubicBezTo>
                            <a:pt x="7655" y="392101"/>
                            <a:pt x="121060" y="494838"/>
                            <a:pt x="253648" y="487151"/>
                          </a:cubicBezTo>
                          <a:cubicBezTo>
                            <a:pt x="386236" y="479465"/>
                            <a:pt x="487820" y="364279"/>
                            <a:pt x="480524" y="229862"/>
                          </a:cubicBezTo>
                          <a:cubicBezTo>
                            <a:pt x="473238" y="95455"/>
                            <a:pt x="359833" y="-7282"/>
                            <a:pt x="227245" y="405"/>
                          </a:cubicBezTo>
                          <a:cubicBezTo>
                            <a:pt x="94657" y="8091"/>
                            <a:pt x="-6917" y="123287"/>
                            <a:pt x="369" y="257694"/>
                          </a:cubicBezTo>
                          <a:close/>
                        </a:path>
                      </a:pathLst>
                    </a:custGeom>
                    <a:solidFill>
                      <a:srgbClr val="FE9178"/>
                    </a:solidFill>
                    <a:ln w="9525" cap="flat">
                      <a:noFill/>
                      <a:prstDash val="solid"/>
                      <a:miter/>
                    </a:ln>
                  </p:spPr>
                  <p:txBody>
                    <a:bodyPr rtlCol="0" anchor="ctr"/>
                    <a:lstStyle/>
                    <a:p>
                      <a:endParaRPr lang="en-US"/>
                    </a:p>
                  </p:txBody>
                </p:sp>
                <p:sp>
                  <p:nvSpPr>
                    <p:cNvPr id="203" name="任意多边形: 形状 202">
                      <a:extLst>
                        <a:ext uri="{FF2B5EF4-FFF2-40B4-BE49-F238E27FC236}">
                          <a16:creationId xmlns:a16="http://schemas.microsoft.com/office/drawing/2014/main" id="{A4F27958-A1C3-3CBF-0FE2-AF9B9DD4D179}"/>
                        </a:ext>
                      </a:extLst>
                    </p:cNvPr>
                    <p:cNvSpPr/>
                    <p:nvPr/>
                  </p:nvSpPr>
                  <p:spPr>
                    <a:xfrm>
                      <a:off x="5152939" y="1736621"/>
                      <a:ext cx="229231" cy="294224"/>
                    </a:xfrm>
                    <a:custGeom>
                      <a:avLst/>
                      <a:gdLst>
                        <a:gd name="connsiteX0" fmla="*/ 228657 w 229231"/>
                        <a:gd name="connsiteY0" fmla="*/ 129116 h 294224"/>
                        <a:gd name="connsiteX1" fmla="*/ 136179 w 229231"/>
                        <a:gd name="connsiteY1" fmla="*/ 7196 h 294224"/>
                        <a:gd name="connsiteX2" fmla="*/ 45453 w 229231"/>
                        <a:gd name="connsiteY2" fmla="*/ 13892 h 294224"/>
                        <a:gd name="connsiteX3" fmla="*/ 1638 w 229231"/>
                        <a:gd name="connsiteY3" fmla="*/ 97503 h 294224"/>
                        <a:gd name="connsiteX4" fmla="*/ 6391 w 229231"/>
                        <a:gd name="connsiteY4" fmla="*/ 171588 h 294224"/>
                        <a:gd name="connsiteX5" fmla="*/ 57845 w 229231"/>
                        <a:gd name="connsiteY5" fmla="*/ 258437 h 294224"/>
                        <a:gd name="connsiteX6" fmla="*/ 136350 w 229231"/>
                        <a:gd name="connsiteY6" fmla="*/ 294223 h 294224"/>
                        <a:gd name="connsiteX7" fmla="*/ 215674 w 229231"/>
                        <a:gd name="connsiteY7" fmla="*/ 254932 h 294224"/>
                        <a:gd name="connsiteX8" fmla="*/ 228657 w 229231"/>
                        <a:gd name="connsiteY8" fmla="*/ 129116 h 29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231" h="294224">
                          <a:moveTo>
                            <a:pt x="228657" y="129116"/>
                          </a:moveTo>
                          <a:cubicBezTo>
                            <a:pt x="226676" y="110628"/>
                            <a:pt x="204025" y="31190"/>
                            <a:pt x="136179" y="7196"/>
                          </a:cubicBezTo>
                          <a:cubicBezTo>
                            <a:pt x="128864" y="4605"/>
                            <a:pt x="83638" y="-10978"/>
                            <a:pt x="45453" y="13892"/>
                          </a:cubicBezTo>
                          <a:cubicBezTo>
                            <a:pt x="7401" y="38676"/>
                            <a:pt x="2714" y="86511"/>
                            <a:pt x="1638" y="97503"/>
                          </a:cubicBezTo>
                          <a:cubicBezTo>
                            <a:pt x="-477" y="113695"/>
                            <a:pt x="-1924" y="140432"/>
                            <a:pt x="6391" y="171588"/>
                          </a:cubicBezTo>
                          <a:cubicBezTo>
                            <a:pt x="10639" y="187523"/>
                            <a:pt x="21679" y="226766"/>
                            <a:pt x="57845" y="258437"/>
                          </a:cubicBezTo>
                          <a:cubicBezTo>
                            <a:pt x="73780" y="272391"/>
                            <a:pt x="98964" y="294442"/>
                            <a:pt x="136350" y="294223"/>
                          </a:cubicBezTo>
                          <a:cubicBezTo>
                            <a:pt x="183594" y="293946"/>
                            <a:pt x="214932" y="259170"/>
                            <a:pt x="215674" y="254932"/>
                          </a:cubicBezTo>
                          <a:cubicBezTo>
                            <a:pt x="223408" y="210860"/>
                            <a:pt x="231477" y="155453"/>
                            <a:pt x="228657" y="129116"/>
                          </a:cubicBezTo>
                          <a:close/>
                        </a:path>
                      </a:pathLst>
                    </a:custGeom>
                    <a:gradFill>
                      <a:gsLst>
                        <a:gs pos="0">
                          <a:srgbClr val="FFBD9C"/>
                        </a:gs>
                        <a:gs pos="50000">
                          <a:srgbClr val="FEA181"/>
                        </a:gs>
                        <a:gs pos="100000">
                          <a:srgbClr val="FD8666"/>
                        </a:gs>
                      </a:gsLst>
                      <a:lin ang="8019789" scaled="1"/>
                    </a:gradFill>
                    <a:ln w="9525" cap="flat">
                      <a:noFill/>
                      <a:prstDash val="solid"/>
                      <a:miter/>
                    </a:ln>
                  </p:spPr>
                  <p:txBody>
                    <a:bodyPr rtlCol="0" anchor="ctr"/>
                    <a:lstStyle/>
                    <a:p>
                      <a:endParaRPr lang="en-US"/>
                    </a:p>
                  </p:txBody>
                </p:sp>
                <p:grpSp>
                  <p:nvGrpSpPr>
                    <p:cNvPr id="204" name="组合 203">
                      <a:extLst>
                        <a:ext uri="{FF2B5EF4-FFF2-40B4-BE49-F238E27FC236}">
                          <a16:creationId xmlns:a16="http://schemas.microsoft.com/office/drawing/2014/main" id="{1081DF3D-247A-895A-3E7D-95E919479581}"/>
                        </a:ext>
                      </a:extLst>
                    </p:cNvPr>
                    <p:cNvGrpSpPr/>
                    <p:nvPr/>
                  </p:nvGrpSpPr>
                  <p:grpSpPr>
                    <a:xfrm>
                      <a:off x="5209059" y="1803649"/>
                      <a:ext cx="120909" cy="181462"/>
                      <a:chOff x="5209059" y="1803649"/>
                      <a:chExt cx="120909" cy="181462"/>
                    </a:xfrm>
                  </p:grpSpPr>
                  <p:sp>
                    <p:nvSpPr>
                      <p:cNvPr id="205" name="任意多边形: 形状 204">
                        <a:extLst>
                          <a:ext uri="{FF2B5EF4-FFF2-40B4-BE49-F238E27FC236}">
                            <a16:creationId xmlns:a16="http://schemas.microsoft.com/office/drawing/2014/main" id="{247169C8-864A-5E21-BFEF-516472B7131D}"/>
                          </a:ext>
                        </a:extLst>
                      </p:cNvPr>
                      <p:cNvSpPr/>
                      <p:nvPr/>
                    </p:nvSpPr>
                    <p:spPr>
                      <a:xfrm>
                        <a:off x="5209059" y="1824827"/>
                        <a:ext cx="107950" cy="160284"/>
                      </a:xfrm>
                      <a:custGeom>
                        <a:avLst/>
                        <a:gdLst>
                          <a:gd name="connsiteX0" fmla="*/ 2230 w 107950"/>
                          <a:gd name="connsiteY0" fmla="*/ 60255 h 160284"/>
                          <a:gd name="connsiteX1" fmla="*/ 14079 w 107950"/>
                          <a:gd name="connsiteY1" fmla="*/ 13611 h 160284"/>
                          <a:gd name="connsiteX2" fmla="*/ 92213 w 107950"/>
                          <a:gd name="connsiteY2" fmla="*/ 19822 h 160284"/>
                          <a:gd name="connsiteX3" fmla="*/ 89726 w 107950"/>
                          <a:gd name="connsiteY3" fmla="*/ 111395 h 160284"/>
                          <a:gd name="connsiteX4" fmla="*/ 89041 w 107950"/>
                          <a:gd name="connsiteY4" fmla="*/ 136856 h 160284"/>
                          <a:gd name="connsiteX5" fmla="*/ 54541 w 107950"/>
                          <a:gd name="connsiteY5" fmla="*/ 154905 h 160284"/>
                          <a:gd name="connsiteX6" fmla="*/ 43463 w 107950"/>
                          <a:gd name="connsiteY6" fmla="*/ 93193 h 160284"/>
                          <a:gd name="connsiteX7" fmla="*/ 73876 w 107950"/>
                          <a:gd name="connsiteY7" fmla="*/ 63313 h 160284"/>
                          <a:gd name="connsiteX8" fmla="*/ 67486 w 107950"/>
                          <a:gd name="connsiteY8" fmla="*/ 39386 h 160284"/>
                          <a:gd name="connsiteX9" fmla="*/ 39434 w 107950"/>
                          <a:gd name="connsiteY9" fmla="*/ 29928 h 160284"/>
                          <a:gd name="connsiteX10" fmla="*/ 2230 w 107950"/>
                          <a:gd name="connsiteY10" fmla="*/ 60255 h 160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50" h="160284">
                            <a:moveTo>
                              <a:pt x="2230" y="60255"/>
                            </a:moveTo>
                            <a:cubicBezTo>
                              <a:pt x="-1990" y="59427"/>
                              <a:pt x="-1333" y="30318"/>
                              <a:pt x="14079" y="13611"/>
                            </a:cubicBezTo>
                            <a:cubicBezTo>
                              <a:pt x="33643" y="-7601"/>
                              <a:pt x="71838" y="-2867"/>
                              <a:pt x="92213" y="19822"/>
                            </a:cubicBezTo>
                            <a:cubicBezTo>
                              <a:pt x="113282" y="43291"/>
                              <a:pt x="113920" y="84420"/>
                              <a:pt x="89726" y="111395"/>
                            </a:cubicBezTo>
                            <a:cubicBezTo>
                              <a:pt x="89193" y="112462"/>
                              <a:pt x="83125" y="124835"/>
                              <a:pt x="89041" y="136856"/>
                            </a:cubicBezTo>
                            <a:cubicBezTo>
                              <a:pt x="94479" y="147904"/>
                              <a:pt x="72010" y="170650"/>
                              <a:pt x="54541" y="154905"/>
                            </a:cubicBezTo>
                            <a:cubicBezTo>
                              <a:pt x="36691" y="138808"/>
                              <a:pt x="34100" y="109176"/>
                              <a:pt x="43463" y="93193"/>
                            </a:cubicBezTo>
                            <a:cubicBezTo>
                              <a:pt x="52569" y="77667"/>
                              <a:pt x="70428" y="79296"/>
                              <a:pt x="73876" y="63313"/>
                            </a:cubicBezTo>
                            <a:cubicBezTo>
                              <a:pt x="75744" y="54655"/>
                              <a:pt x="72410" y="45301"/>
                              <a:pt x="67486" y="39386"/>
                            </a:cubicBezTo>
                            <a:cubicBezTo>
                              <a:pt x="58198" y="28194"/>
                              <a:pt x="43521" y="29566"/>
                              <a:pt x="39434" y="29928"/>
                            </a:cubicBezTo>
                            <a:cubicBezTo>
                              <a:pt x="15527" y="31957"/>
                              <a:pt x="4868" y="60779"/>
                              <a:pt x="2230" y="60255"/>
                            </a:cubicBezTo>
                            <a:close/>
                          </a:path>
                        </a:pathLst>
                      </a:custGeom>
                      <a:solidFill>
                        <a:srgbClr val="F79270">
                          <a:alpha val="0"/>
                        </a:srgbClr>
                      </a:solidFill>
                      <a:ln w="9525" cap="flat">
                        <a:noFill/>
                        <a:prstDash val="solid"/>
                        <a:miter/>
                      </a:ln>
                    </p:spPr>
                    <p:txBody>
                      <a:bodyPr rtlCol="0" anchor="ctr"/>
                      <a:lstStyle/>
                      <a:p>
                        <a:endParaRPr lang="en-US"/>
                      </a:p>
                    </p:txBody>
                  </p:sp>
                  <p:sp>
                    <p:nvSpPr>
                      <p:cNvPr id="206" name="任意多边形: 形状 205">
                        <a:extLst>
                          <a:ext uri="{FF2B5EF4-FFF2-40B4-BE49-F238E27FC236}">
                            <a16:creationId xmlns:a16="http://schemas.microsoft.com/office/drawing/2014/main" id="{020983DA-3FAD-6700-9E84-5EC00CD0D3D9}"/>
                          </a:ext>
                        </a:extLst>
                      </p:cNvPr>
                      <p:cNvSpPr/>
                      <p:nvPr/>
                    </p:nvSpPr>
                    <p:spPr>
                      <a:xfrm>
                        <a:off x="5209639" y="1823848"/>
                        <a:ext cx="107949" cy="160074"/>
                      </a:xfrm>
                      <a:custGeom>
                        <a:avLst/>
                        <a:gdLst>
                          <a:gd name="connsiteX0" fmla="*/ 2289 w 107949"/>
                          <a:gd name="connsiteY0" fmla="*/ 60577 h 160074"/>
                          <a:gd name="connsiteX1" fmla="*/ 13823 w 107949"/>
                          <a:gd name="connsiteY1" fmla="*/ 13857 h 160074"/>
                          <a:gd name="connsiteX2" fmla="*/ 91938 w 107949"/>
                          <a:gd name="connsiteY2" fmla="*/ 19477 h 160074"/>
                          <a:gd name="connsiteX3" fmla="*/ 90052 w 107949"/>
                          <a:gd name="connsiteY3" fmla="*/ 111041 h 160074"/>
                          <a:gd name="connsiteX4" fmla="*/ 89528 w 107949"/>
                          <a:gd name="connsiteY4" fmla="*/ 136491 h 160074"/>
                          <a:gd name="connsiteX5" fmla="*/ 55172 w 107949"/>
                          <a:gd name="connsiteY5" fmla="*/ 154789 h 160074"/>
                          <a:gd name="connsiteX6" fmla="*/ 43703 w 107949"/>
                          <a:gd name="connsiteY6" fmla="*/ 93172 h 160074"/>
                          <a:gd name="connsiteX7" fmla="*/ 73898 w 107949"/>
                          <a:gd name="connsiteY7" fmla="*/ 63073 h 160074"/>
                          <a:gd name="connsiteX8" fmla="*/ 67354 w 107949"/>
                          <a:gd name="connsiteY8" fmla="*/ 39203 h 160074"/>
                          <a:gd name="connsiteX9" fmla="*/ 39264 w 107949"/>
                          <a:gd name="connsiteY9" fmla="*/ 29954 h 160074"/>
                          <a:gd name="connsiteX10" fmla="*/ 2289 w 107949"/>
                          <a:gd name="connsiteY10" fmla="*/ 60577 h 16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49" h="160074">
                            <a:moveTo>
                              <a:pt x="2289" y="60577"/>
                            </a:moveTo>
                            <a:cubicBezTo>
                              <a:pt x="-1941" y="59777"/>
                              <a:pt x="-1474" y="30678"/>
                              <a:pt x="13823" y="13857"/>
                            </a:cubicBezTo>
                            <a:cubicBezTo>
                              <a:pt x="33235" y="-7489"/>
                              <a:pt x="71440" y="-3050"/>
                              <a:pt x="91938" y="19477"/>
                            </a:cubicBezTo>
                            <a:cubicBezTo>
                              <a:pt x="113141" y="42775"/>
                              <a:pt x="114055" y="83894"/>
                              <a:pt x="90052" y="111041"/>
                            </a:cubicBezTo>
                            <a:cubicBezTo>
                              <a:pt x="89518" y="112117"/>
                              <a:pt x="83537" y="124528"/>
                              <a:pt x="89528" y="136491"/>
                            </a:cubicBezTo>
                            <a:cubicBezTo>
                              <a:pt x="95034" y="147493"/>
                              <a:pt x="72726" y="170410"/>
                              <a:pt x="55172" y="154789"/>
                            </a:cubicBezTo>
                            <a:cubicBezTo>
                              <a:pt x="37226" y="138825"/>
                              <a:pt x="34445" y="109221"/>
                              <a:pt x="43703" y="93172"/>
                            </a:cubicBezTo>
                            <a:cubicBezTo>
                              <a:pt x="52695" y="77589"/>
                              <a:pt x="70564" y="79075"/>
                              <a:pt x="73898" y="63073"/>
                            </a:cubicBezTo>
                            <a:cubicBezTo>
                              <a:pt x="75707" y="54405"/>
                              <a:pt x="72316" y="45080"/>
                              <a:pt x="67354" y="39203"/>
                            </a:cubicBezTo>
                            <a:cubicBezTo>
                              <a:pt x="58000" y="28087"/>
                              <a:pt x="43341" y="29564"/>
                              <a:pt x="39264" y="29954"/>
                            </a:cubicBezTo>
                            <a:cubicBezTo>
                              <a:pt x="15395" y="32183"/>
                              <a:pt x="4927" y="61082"/>
                              <a:pt x="2289" y="60577"/>
                            </a:cubicBezTo>
                            <a:close/>
                          </a:path>
                        </a:pathLst>
                      </a:custGeom>
                      <a:solidFill>
                        <a:srgbClr val="F79170">
                          <a:alpha val="2000"/>
                        </a:srgbClr>
                      </a:solidFill>
                      <a:ln w="9525" cap="flat">
                        <a:noFill/>
                        <a:prstDash val="solid"/>
                        <a:miter/>
                      </a:ln>
                    </p:spPr>
                    <p:txBody>
                      <a:bodyPr rtlCol="0" anchor="ctr"/>
                      <a:lstStyle/>
                      <a:p>
                        <a:endParaRPr lang="en-US"/>
                      </a:p>
                    </p:txBody>
                  </p:sp>
                  <p:sp>
                    <p:nvSpPr>
                      <p:cNvPr id="207" name="任意多边形: 形状 206">
                        <a:extLst>
                          <a:ext uri="{FF2B5EF4-FFF2-40B4-BE49-F238E27FC236}">
                            <a16:creationId xmlns:a16="http://schemas.microsoft.com/office/drawing/2014/main" id="{2D0214A6-ED64-2189-C77E-F30970FA47F1}"/>
                          </a:ext>
                        </a:extLst>
                      </p:cNvPr>
                      <p:cNvSpPr/>
                      <p:nvPr/>
                    </p:nvSpPr>
                    <p:spPr>
                      <a:xfrm>
                        <a:off x="5210232" y="1822876"/>
                        <a:ext cx="107950" cy="159886"/>
                      </a:xfrm>
                      <a:custGeom>
                        <a:avLst/>
                        <a:gdLst>
                          <a:gd name="connsiteX0" fmla="*/ 2343 w 107950"/>
                          <a:gd name="connsiteY0" fmla="*/ 60902 h 159886"/>
                          <a:gd name="connsiteX1" fmla="*/ 13563 w 107950"/>
                          <a:gd name="connsiteY1" fmla="*/ 14105 h 159886"/>
                          <a:gd name="connsiteX2" fmla="*/ 91659 w 107950"/>
                          <a:gd name="connsiteY2" fmla="*/ 19144 h 159886"/>
                          <a:gd name="connsiteX3" fmla="*/ 90373 w 107950"/>
                          <a:gd name="connsiteY3" fmla="*/ 110699 h 159886"/>
                          <a:gd name="connsiteX4" fmla="*/ 90020 w 107950"/>
                          <a:gd name="connsiteY4" fmla="*/ 136149 h 159886"/>
                          <a:gd name="connsiteX5" fmla="*/ 55807 w 107950"/>
                          <a:gd name="connsiteY5" fmla="*/ 154704 h 159886"/>
                          <a:gd name="connsiteX6" fmla="*/ 43939 w 107950"/>
                          <a:gd name="connsiteY6" fmla="*/ 93192 h 159886"/>
                          <a:gd name="connsiteX7" fmla="*/ 73914 w 107950"/>
                          <a:gd name="connsiteY7" fmla="*/ 62874 h 159886"/>
                          <a:gd name="connsiteX8" fmla="*/ 67218 w 107950"/>
                          <a:gd name="connsiteY8" fmla="*/ 39061 h 159886"/>
                          <a:gd name="connsiteX9" fmla="*/ 39090 w 107950"/>
                          <a:gd name="connsiteY9" fmla="*/ 30022 h 159886"/>
                          <a:gd name="connsiteX10" fmla="*/ 2343 w 107950"/>
                          <a:gd name="connsiteY10" fmla="*/ 60902 h 15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50" h="159886">
                            <a:moveTo>
                              <a:pt x="2343" y="60902"/>
                            </a:moveTo>
                            <a:cubicBezTo>
                              <a:pt x="-1886" y="60130"/>
                              <a:pt x="-1610" y="31031"/>
                              <a:pt x="13563" y="14105"/>
                            </a:cubicBezTo>
                            <a:cubicBezTo>
                              <a:pt x="32823" y="-7383"/>
                              <a:pt x="71028" y="-3221"/>
                              <a:pt x="91659" y="19144"/>
                            </a:cubicBezTo>
                            <a:cubicBezTo>
                              <a:pt x="113004" y="42280"/>
                              <a:pt x="114186" y="83381"/>
                              <a:pt x="90373" y="110699"/>
                            </a:cubicBezTo>
                            <a:cubicBezTo>
                              <a:pt x="89849" y="111775"/>
                              <a:pt x="83953" y="124234"/>
                              <a:pt x="90020" y="136149"/>
                            </a:cubicBezTo>
                            <a:cubicBezTo>
                              <a:pt x="95593" y="147103"/>
                              <a:pt x="73457" y="170182"/>
                              <a:pt x="55807" y="154704"/>
                            </a:cubicBezTo>
                            <a:cubicBezTo>
                              <a:pt x="37776" y="138883"/>
                              <a:pt x="34795" y="109298"/>
                              <a:pt x="43939" y="93192"/>
                            </a:cubicBezTo>
                            <a:cubicBezTo>
                              <a:pt x="52826" y="77542"/>
                              <a:pt x="70685" y="78895"/>
                              <a:pt x="73914" y="62874"/>
                            </a:cubicBezTo>
                            <a:cubicBezTo>
                              <a:pt x="75657" y="54196"/>
                              <a:pt x="72209" y="44890"/>
                              <a:pt x="67218" y="39061"/>
                            </a:cubicBezTo>
                            <a:cubicBezTo>
                              <a:pt x="57797" y="28012"/>
                              <a:pt x="43167" y="29603"/>
                              <a:pt x="39090" y="30022"/>
                            </a:cubicBezTo>
                            <a:cubicBezTo>
                              <a:pt x="15249" y="32413"/>
                              <a:pt x="4981" y="61378"/>
                              <a:pt x="2343" y="60902"/>
                            </a:cubicBezTo>
                            <a:close/>
                          </a:path>
                        </a:pathLst>
                      </a:custGeom>
                      <a:solidFill>
                        <a:srgbClr val="F8916F">
                          <a:alpha val="4000"/>
                        </a:srgbClr>
                      </a:solidFill>
                      <a:ln w="9525" cap="flat">
                        <a:noFill/>
                        <a:prstDash val="solid"/>
                        <a:miter/>
                      </a:ln>
                    </p:spPr>
                    <p:txBody>
                      <a:bodyPr rtlCol="0" anchor="ctr"/>
                      <a:lstStyle/>
                      <a:p>
                        <a:endParaRPr lang="en-US"/>
                      </a:p>
                    </p:txBody>
                  </p:sp>
                  <p:sp>
                    <p:nvSpPr>
                      <p:cNvPr id="208" name="任意多边形: 形状 207">
                        <a:extLst>
                          <a:ext uri="{FF2B5EF4-FFF2-40B4-BE49-F238E27FC236}">
                            <a16:creationId xmlns:a16="http://schemas.microsoft.com/office/drawing/2014/main" id="{A264461C-36BE-E956-30EA-7E789BF2A34E}"/>
                          </a:ext>
                        </a:extLst>
                      </p:cNvPr>
                      <p:cNvSpPr/>
                      <p:nvPr/>
                    </p:nvSpPr>
                    <p:spPr>
                      <a:xfrm>
                        <a:off x="5210814" y="1821892"/>
                        <a:ext cx="107958" cy="159699"/>
                      </a:xfrm>
                      <a:custGeom>
                        <a:avLst/>
                        <a:gdLst>
                          <a:gd name="connsiteX0" fmla="*/ 2399 w 107958"/>
                          <a:gd name="connsiteY0" fmla="*/ 61229 h 159699"/>
                          <a:gd name="connsiteX1" fmla="*/ 13315 w 107958"/>
                          <a:gd name="connsiteY1" fmla="*/ 14356 h 159699"/>
                          <a:gd name="connsiteX2" fmla="*/ 91391 w 107958"/>
                          <a:gd name="connsiteY2" fmla="*/ 18814 h 159699"/>
                          <a:gd name="connsiteX3" fmla="*/ 90705 w 107958"/>
                          <a:gd name="connsiteY3" fmla="*/ 110359 h 159699"/>
                          <a:gd name="connsiteX4" fmla="*/ 90515 w 107958"/>
                          <a:gd name="connsiteY4" fmla="*/ 135810 h 159699"/>
                          <a:gd name="connsiteX5" fmla="*/ 56444 w 107958"/>
                          <a:gd name="connsiteY5" fmla="*/ 154612 h 159699"/>
                          <a:gd name="connsiteX6" fmla="*/ 44185 w 107958"/>
                          <a:gd name="connsiteY6" fmla="*/ 93195 h 159699"/>
                          <a:gd name="connsiteX7" fmla="*/ 73941 w 107958"/>
                          <a:gd name="connsiteY7" fmla="*/ 62658 h 159699"/>
                          <a:gd name="connsiteX8" fmla="*/ 67093 w 107958"/>
                          <a:gd name="connsiteY8" fmla="*/ 38893 h 159699"/>
                          <a:gd name="connsiteX9" fmla="*/ 38927 w 107958"/>
                          <a:gd name="connsiteY9" fmla="*/ 30063 h 159699"/>
                          <a:gd name="connsiteX10" fmla="*/ 2399 w 107958"/>
                          <a:gd name="connsiteY10" fmla="*/ 61229 h 15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58" h="159699">
                            <a:moveTo>
                              <a:pt x="2399" y="61229"/>
                            </a:moveTo>
                            <a:cubicBezTo>
                              <a:pt x="-1830" y="60496"/>
                              <a:pt x="-1745" y="31397"/>
                              <a:pt x="13315" y="14356"/>
                            </a:cubicBezTo>
                            <a:cubicBezTo>
                              <a:pt x="32422" y="-7265"/>
                              <a:pt x="70626" y="-3398"/>
                              <a:pt x="91391" y="18814"/>
                            </a:cubicBezTo>
                            <a:cubicBezTo>
                              <a:pt x="112870" y="41788"/>
                              <a:pt x="114317" y="82870"/>
                              <a:pt x="90705" y="110359"/>
                            </a:cubicBezTo>
                            <a:cubicBezTo>
                              <a:pt x="90191" y="111435"/>
                              <a:pt x="84381" y="123932"/>
                              <a:pt x="90515" y="135810"/>
                            </a:cubicBezTo>
                            <a:cubicBezTo>
                              <a:pt x="96153" y="146725"/>
                              <a:pt x="74179" y="169957"/>
                              <a:pt x="56444" y="154612"/>
                            </a:cubicBezTo>
                            <a:cubicBezTo>
                              <a:pt x="38318" y="138924"/>
                              <a:pt x="35155" y="109378"/>
                              <a:pt x="44185" y="93195"/>
                            </a:cubicBezTo>
                            <a:cubicBezTo>
                              <a:pt x="52958" y="77479"/>
                              <a:pt x="70817" y="78707"/>
                              <a:pt x="73941" y="62658"/>
                            </a:cubicBezTo>
                            <a:cubicBezTo>
                              <a:pt x="75627" y="53961"/>
                              <a:pt x="72122" y="44693"/>
                              <a:pt x="67093" y="38893"/>
                            </a:cubicBezTo>
                            <a:cubicBezTo>
                              <a:pt x="57606" y="27920"/>
                              <a:pt x="42994" y="29615"/>
                              <a:pt x="38927" y="30063"/>
                            </a:cubicBezTo>
                            <a:cubicBezTo>
                              <a:pt x="15115" y="32654"/>
                              <a:pt x="5037" y="61686"/>
                              <a:pt x="2399" y="61229"/>
                            </a:cubicBezTo>
                            <a:close/>
                          </a:path>
                        </a:pathLst>
                      </a:custGeom>
                      <a:solidFill>
                        <a:srgbClr val="F8906F">
                          <a:alpha val="6000"/>
                        </a:srgbClr>
                      </a:solidFill>
                      <a:ln w="9525" cap="flat">
                        <a:noFill/>
                        <a:prstDash val="solid"/>
                        <a:miter/>
                      </a:ln>
                    </p:spPr>
                    <p:txBody>
                      <a:bodyPr rtlCol="0" anchor="ctr"/>
                      <a:lstStyle/>
                      <a:p>
                        <a:endParaRPr lang="en-US"/>
                      </a:p>
                    </p:txBody>
                  </p:sp>
                  <p:sp>
                    <p:nvSpPr>
                      <p:cNvPr id="209" name="任意多边形: 形状 208">
                        <a:extLst>
                          <a:ext uri="{FF2B5EF4-FFF2-40B4-BE49-F238E27FC236}">
                            <a16:creationId xmlns:a16="http://schemas.microsoft.com/office/drawing/2014/main" id="{2DC6D4CB-7C6C-D6DA-5207-1B6114382CCF}"/>
                          </a:ext>
                        </a:extLst>
                      </p:cNvPr>
                      <p:cNvSpPr/>
                      <p:nvPr/>
                    </p:nvSpPr>
                    <p:spPr>
                      <a:xfrm>
                        <a:off x="5211392" y="1820910"/>
                        <a:ext cx="107981" cy="159527"/>
                      </a:xfrm>
                      <a:custGeom>
                        <a:avLst/>
                        <a:gdLst>
                          <a:gd name="connsiteX0" fmla="*/ 2459 w 107981"/>
                          <a:gd name="connsiteY0" fmla="*/ 61554 h 159527"/>
                          <a:gd name="connsiteX1" fmla="*/ 13061 w 107981"/>
                          <a:gd name="connsiteY1" fmla="*/ 14614 h 159527"/>
                          <a:gd name="connsiteX2" fmla="*/ 91127 w 107981"/>
                          <a:gd name="connsiteY2" fmla="*/ 18491 h 159527"/>
                          <a:gd name="connsiteX3" fmla="*/ 91041 w 107981"/>
                          <a:gd name="connsiteY3" fmla="*/ 110026 h 159527"/>
                          <a:gd name="connsiteX4" fmla="*/ 91023 w 107981"/>
                          <a:gd name="connsiteY4" fmla="*/ 135477 h 159527"/>
                          <a:gd name="connsiteX5" fmla="*/ 57095 w 107981"/>
                          <a:gd name="connsiteY5" fmla="*/ 154537 h 159527"/>
                          <a:gd name="connsiteX6" fmla="*/ 44436 w 107981"/>
                          <a:gd name="connsiteY6" fmla="*/ 93224 h 159527"/>
                          <a:gd name="connsiteX7" fmla="*/ 73983 w 107981"/>
                          <a:gd name="connsiteY7" fmla="*/ 62468 h 159527"/>
                          <a:gd name="connsiteX8" fmla="*/ 66981 w 107981"/>
                          <a:gd name="connsiteY8" fmla="*/ 38760 h 159527"/>
                          <a:gd name="connsiteX9" fmla="*/ 38768 w 107981"/>
                          <a:gd name="connsiteY9" fmla="*/ 30150 h 159527"/>
                          <a:gd name="connsiteX10" fmla="*/ 2459 w 107981"/>
                          <a:gd name="connsiteY10" fmla="*/ 61554 h 15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81" h="159527">
                            <a:moveTo>
                              <a:pt x="2459" y="61554"/>
                            </a:moveTo>
                            <a:cubicBezTo>
                              <a:pt x="-1770" y="60849"/>
                              <a:pt x="-1884" y="31759"/>
                              <a:pt x="13061" y="14614"/>
                            </a:cubicBezTo>
                            <a:cubicBezTo>
                              <a:pt x="32015" y="-7150"/>
                              <a:pt x="70220" y="-3569"/>
                              <a:pt x="91127" y="18491"/>
                            </a:cubicBezTo>
                            <a:cubicBezTo>
                              <a:pt x="112749" y="41303"/>
                              <a:pt x="114464" y="82366"/>
                              <a:pt x="91041" y="110026"/>
                            </a:cubicBezTo>
                            <a:cubicBezTo>
                              <a:pt x="90537" y="111112"/>
                              <a:pt x="84812" y="123647"/>
                              <a:pt x="91023" y="135477"/>
                            </a:cubicBezTo>
                            <a:cubicBezTo>
                              <a:pt x="96728" y="146345"/>
                              <a:pt x="74925" y="169748"/>
                              <a:pt x="57095" y="154537"/>
                            </a:cubicBezTo>
                            <a:cubicBezTo>
                              <a:pt x="38873" y="138992"/>
                              <a:pt x="35520" y="109464"/>
                              <a:pt x="44436" y="93224"/>
                            </a:cubicBezTo>
                            <a:cubicBezTo>
                              <a:pt x="53104" y="77451"/>
                              <a:pt x="70963" y="78537"/>
                              <a:pt x="73983" y="62468"/>
                            </a:cubicBezTo>
                            <a:cubicBezTo>
                              <a:pt x="75611" y="53762"/>
                              <a:pt x="72049" y="44523"/>
                              <a:pt x="66981" y="38760"/>
                            </a:cubicBezTo>
                            <a:cubicBezTo>
                              <a:pt x="57428" y="27864"/>
                              <a:pt x="42836" y="29664"/>
                              <a:pt x="38768" y="30150"/>
                            </a:cubicBezTo>
                            <a:cubicBezTo>
                              <a:pt x="14984" y="32883"/>
                              <a:pt x="5107" y="61992"/>
                              <a:pt x="2459" y="61554"/>
                            </a:cubicBezTo>
                            <a:close/>
                          </a:path>
                        </a:pathLst>
                      </a:custGeom>
                      <a:solidFill>
                        <a:srgbClr val="F8906E">
                          <a:alpha val="8000"/>
                        </a:srgbClr>
                      </a:solidFill>
                      <a:ln w="9525" cap="flat">
                        <a:noFill/>
                        <a:prstDash val="solid"/>
                        <a:miter/>
                      </a:ln>
                    </p:spPr>
                    <p:txBody>
                      <a:bodyPr rtlCol="0" anchor="ctr"/>
                      <a:lstStyle/>
                      <a:p>
                        <a:endParaRPr lang="en-US"/>
                      </a:p>
                    </p:txBody>
                  </p:sp>
                  <p:sp>
                    <p:nvSpPr>
                      <p:cNvPr id="210" name="任意多边形: 形状 209">
                        <a:extLst>
                          <a:ext uri="{FF2B5EF4-FFF2-40B4-BE49-F238E27FC236}">
                            <a16:creationId xmlns:a16="http://schemas.microsoft.com/office/drawing/2014/main" id="{333E5E4A-D47E-EEB5-F705-CD8B8BD1B2B8}"/>
                          </a:ext>
                        </a:extLst>
                      </p:cNvPr>
                      <p:cNvSpPr/>
                      <p:nvPr/>
                    </p:nvSpPr>
                    <p:spPr>
                      <a:xfrm>
                        <a:off x="5211975" y="1819918"/>
                        <a:ext cx="107998" cy="159331"/>
                      </a:xfrm>
                      <a:custGeom>
                        <a:avLst/>
                        <a:gdLst>
                          <a:gd name="connsiteX0" fmla="*/ 2523 w 107998"/>
                          <a:gd name="connsiteY0" fmla="*/ 61889 h 159331"/>
                          <a:gd name="connsiteX1" fmla="*/ 12811 w 107998"/>
                          <a:gd name="connsiteY1" fmla="*/ 14873 h 159331"/>
                          <a:gd name="connsiteX2" fmla="*/ 90859 w 107998"/>
                          <a:gd name="connsiteY2" fmla="*/ 18159 h 159331"/>
                          <a:gd name="connsiteX3" fmla="*/ 91373 w 107998"/>
                          <a:gd name="connsiteY3" fmla="*/ 109685 h 159331"/>
                          <a:gd name="connsiteX4" fmla="*/ 91516 w 107998"/>
                          <a:gd name="connsiteY4" fmla="*/ 135126 h 159331"/>
                          <a:gd name="connsiteX5" fmla="*/ 57730 w 107998"/>
                          <a:gd name="connsiteY5" fmla="*/ 154433 h 159331"/>
                          <a:gd name="connsiteX6" fmla="*/ 44681 w 107998"/>
                          <a:gd name="connsiteY6" fmla="*/ 93216 h 159331"/>
                          <a:gd name="connsiteX7" fmla="*/ 74009 w 107998"/>
                          <a:gd name="connsiteY7" fmla="*/ 62241 h 159331"/>
                          <a:gd name="connsiteX8" fmla="*/ 66856 w 107998"/>
                          <a:gd name="connsiteY8" fmla="*/ 38590 h 159331"/>
                          <a:gd name="connsiteX9" fmla="*/ 38604 w 107998"/>
                          <a:gd name="connsiteY9" fmla="*/ 30189 h 159331"/>
                          <a:gd name="connsiteX10" fmla="*/ 2523 w 107998"/>
                          <a:gd name="connsiteY10" fmla="*/ 61889 h 15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98" h="159331">
                            <a:moveTo>
                              <a:pt x="2523" y="61889"/>
                            </a:moveTo>
                            <a:cubicBezTo>
                              <a:pt x="-1715" y="61212"/>
                              <a:pt x="-2010" y="32132"/>
                              <a:pt x="12811" y="14873"/>
                            </a:cubicBezTo>
                            <a:cubicBezTo>
                              <a:pt x="31613" y="-7034"/>
                              <a:pt x="69818" y="-3729"/>
                              <a:pt x="90859" y="18159"/>
                            </a:cubicBezTo>
                            <a:cubicBezTo>
                              <a:pt x="112614" y="40810"/>
                              <a:pt x="114604" y="81853"/>
                              <a:pt x="91373" y="109685"/>
                            </a:cubicBezTo>
                            <a:cubicBezTo>
                              <a:pt x="90877" y="110771"/>
                              <a:pt x="85229" y="123353"/>
                              <a:pt x="91516" y="135126"/>
                            </a:cubicBezTo>
                            <a:cubicBezTo>
                              <a:pt x="97297" y="145956"/>
                              <a:pt x="75647" y="169511"/>
                              <a:pt x="57730" y="154433"/>
                            </a:cubicBezTo>
                            <a:cubicBezTo>
                              <a:pt x="39423" y="139022"/>
                              <a:pt x="35871" y="109533"/>
                              <a:pt x="44681" y="93216"/>
                            </a:cubicBezTo>
                            <a:cubicBezTo>
                              <a:pt x="53244" y="77376"/>
                              <a:pt x="71094" y="78329"/>
                              <a:pt x="74009" y="62241"/>
                            </a:cubicBezTo>
                            <a:cubicBezTo>
                              <a:pt x="75581" y="53526"/>
                              <a:pt x="71961" y="44305"/>
                              <a:pt x="66856" y="38590"/>
                            </a:cubicBezTo>
                            <a:cubicBezTo>
                              <a:pt x="57235" y="27760"/>
                              <a:pt x="42662" y="29675"/>
                              <a:pt x="38604" y="30189"/>
                            </a:cubicBezTo>
                            <a:cubicBezTo>
                              <a:pt x="14840" y="33133"/>
                              <a:pt x="5162" y="62308"/>
                              <a:pt x="2523" y="61889"/>
                            </a:cubicBezTo>
                            <a:close/>
                          </a:path>
                        </a:pathLst>
                      </a:custGeom>
                      <a:solidFill>
                        <a:srgbClr val="F88F6E">
                          <a:alpha val="10000"/>
                        </a:srgbClr>
                      </a:solidFill>
                      <a:ln w="9525" cap="flat">
                        <a:noFill/>
                        <a:prstDash val="solid"/>
                        <a:miter/>
                      </a:ln>
                    </p:spPr>
                    <p:txBody>
                      <a:bodyPr rtlCol="0" anchor="ctr"/>
                      <a:lstStyle/>
                      <a:p>
                        <a:endParaRPr lang="en-US"/>
                      </a:p>
                    </p:txBody>
                  </p:sp>
                  <p:sp>
                    <p:nvSpPr>
                      <p:cNvPr id="211" name="任意多边形: 形状 210">
                        <a:extLst>
                          <a:ext uri="{FF2B5EF4-FFF2-40B4-BE49-F238E27FC236}">
                            <a16:creationId xmlns:a16="http://schemas.microsoft.com/office/drawing/2014/main" id="{4EF2EB7B-FD87-47AB-2C11-F97FF703A8B9}"/>
                          </a:ext>
                        </a:extLst>
                      </p:cNvPr>
                      <p:cNvSpPr/>
                      <p:nvPr/>
                    </p:nvSpPr>
                    <p:spPr>
                      <a:xfrm>
                        <a:off x="5212551" y="1818924"/>
                        <a:ext cx="108016" cy="159169"/>
                      </a:xfrm>
                      <a:custGeom>
                        <a:avLst/>
                        <a:gdLst>
                          <a:gd name="connsiteX0" fmla="*/ 2586 w 108016"/>
                          <a:gd name="connsiteY0" fmla="*/ 62225 h 159169"/>
                          <a:gd name="connsiteX1" fmla="*/ 12558 w 108016"/>
                          <a:gd name="connsiteY1" fmla="*/ 15134 h 159169"/>
                          <a:gd name="connsiteX2" fmla="*/ 90587 w 108016"/>
                          <a:gd name="connsiteY2" fmla="*/ 17839 h 159169"/>
                          <a:gd name="connsiteX3" fmla="*/ 91702 w 108016"/>
                          <a:gd name="connsiteY3" fmla="*/ 109364 h 159169"/>
                          <a:gd name="connsiteX4" fmla="*/ 92016 w 108016"/>
                          <a:gd name="connsiteY4" fmla="*/ 134806 h 159169"/>
                          <a:gd name="connsiteX5" fmla="*/ 58373 w 108016"/>
                          <a:gd name="connsiteY5" fmla="*/ 154370 h 159169"/>
                          <a:gd name="connsiteX6" fmla="*/ 44924 w 108016"/>
                          <a:gd name="connsiteY6" fmla="*/ 93258 h 159169"/>
                          <a:gd name="connsiteX7" fmla="*/ 74032 w 108016"/>
                          <a:gd name="connsiteY7" fmla="*/ 62063 h 159169"/>
                          <a:gd name="connsiteX8" fmla="*/ 66727 w 108016"/>
                          <a:gd name="connsiteY8" fmla="*/ 38470 h 159169"/>
                          <a:gd name="connsiteX9" fmla="*/ 38428 w 108016"/>
                          <a:gd name="connsiteY9" fmla="*/ 30278 h 159169"/>
                          <a:gd name="connsiteX10" fmla="*/ 2586 w 108016"/>
                          <a:gd name="connsiteY10" fmla="*/ 62225 h 15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16" h="159169">
                            <a:moveTo>
                              <a:pt x="2586" y="62225"/>
                            </a:moveTo>
                            <a:cubicBezTo>
                              <a:pt x="-1653" y="61587"/>
                              <a:pt x="-2139" y="32498"/>
                              <a:pt x="12558" y="15134"/>
                            </a:cubicBezTo>
                            <a:cubicBezTo>
                              <a:pt x="31208" y="-6907"/>
                              <a:pt x="69423" y="-3897"/>
                              <a:pt x="90587" y="17839"/>
                            </a:cubicBezTo>
                            <a:cubicBezTo>
                              <a:pt x="112485" y="40318"/>
                              <a:pt x="114733" y="81351"/>
                              <a:pt x="91702" y="109364"/>
                            </a:cubicBezTo>
                            <a:cubicBezTo>
                              <a:pt x="91206" y="110460"/>
                              <a:pt x="85653" y="123080"/>
                              <a:pt x="92016" y="134806"/>
                            </a:cubicBezTo>
                            <a:cubicBezTo>
                              <a:pt x="97864" y="145588"/>
                              <a:pt x="76385" y="169305"/>
                              <a:pt x="58373" y="154370"/>
                            </a:cubicBezTo>
                            <a:cubicBezTo>
                              <a:pt x="39971" y="139101"/>
                              <a:pt x="36228" y="109631"/>
                              <a:pt x="44924" y="93258"/>
                            </a:cubicBezTo>
                            <a:cubicBezTo>
                              <a:pt x="53373" y="77351"/>
                              <a:pt x="71223" y="78180"/>
                              <a:pt x="74032" y="62063"/>
                            </a:cubicBezTo>
                            <a:cubicBezTo>
                              <a:pt x="75547" y="53338"/>
                              <a:pt x="71861" y="44147"/>
                              <a:pt x="66727" y="38470"/>
                            </a:cubicBezTo>
                            <a:cubicBezTo>
                              <a:pt x="57040" y="27716"/>
                              <a:pt x="42486" y="29745"/>
                              <a:pt x="38428" y="30278"/>
                            </a:cubicBezTo>
                            <a:cubicBezTo>
                              <a:pt x="14711" y="33374"/>
                              <a:pt x="5224" y="62625"/>
                              <a:pt x="2586" y="62225"/>
                            </a:cubicBezTo>
                            <a:close/>
                          </a:path>
                        </a:pathLst>
                      </a:custGeom>
                      <a:solidFill>
                        <a:srgbClr val="F98F6D">
                          <a:alpha val="11000"/>
                        </a:srgbClr>
                      </a:solidFill>
                      <a:ln w="9525" cap="flat">
                        <a:noFill/>
                        <a:prstDash val="solid"/>
                        <a:miter/>
                      </a:ln>
                    </p:spPr>
                    <p:txBody>
                      <a:bodyPr rtlCol="0" anchor="ctr"/>
                      <a:lstStyle/>
                      <a:p>
                        <a:endParaRPr lang="en-US"/>
                      </a:p>
                    </p:txBody>
                  </p:sp>
                  <p:sp>
                    <p:nvSpPr>
                      <p:cNvPr id="212" name="任意多边形: 形状 211">
                        <a:extLst>
                          <a:ext uri="{FF2B5EF4-FFF2-40B4-BE49-F238E27FC236}">
                            <a16:creationId xmlns:a16="http://schemas.microsoft.com/office/drawing/2014/main" id="{D3EBD292-A11E-658B-198D-819E9887D6D3}"/>
                          </a:ext>
                        </a:extLst>
                      </p:cNvPr>
                      <p:cNvSpPr/>
                      <p:nvPr/>
                    </p:nvSpPr>
                    <p:spPr>
                      <a:xfrm>
                        <a:off x="5213125" y="1817923"/>
                        <a:ext cx="108039" cy="159002"/>
                      </a:xfrm>
                      <a:custGeom>
                        <a:avLst/>
                        <a:gdLst>
                          <a:gd name="connsiteX0" fmla="*/ 2650 w 108039"/>
                          <a:gd name="connsiteY0" fmla="*/ 62569 h 159002"/>
                          <a:gd name="connsiteX1" fmla="*/ 12308 w 108039"/>
                          <a:gd name="connsiteY1" fmla="*/ 15401 h 159002"/>
                          <a:gd name="connsiteX2" fmla="*/ 90318 w 108039"/>
                          <a:gd name="connsiteY2" fmla="*/ 17525 h 159002"/>
                          <a:gd name="connsiteX3" fmla="*/ 92032 w 108039"/>
                          <a:gd name="connsiteY3" fmla="*/ 109041 h 159002"/>
                          <a:gd name="connsiteX4" fmla="*/ 92508 w 108039"/>
                          <a:gd name="connsiteY4" fmla="*/ 134483 h 159002"/>
                          <a:gd name="connsiteX5" fmla="*/ 59009 w 108039"/>
                          <a:gd name="connsiteY5" fmla="*/ 154295 h 159002"/>
                          <a:gd name="connsiteX6" fmla="*/ 45169 w 108039"/>
                          <a:gd name="connsiteY6" fmla="*/ 93287 h 159002"/>
                          <a:gd name="connsiteX7" fmla="*/ 74059 w 108039"/>
                          <a:gd name="connsiteY7" fmla="*/ 61873 h 159002"/>
                          <a:gd name="connsiteX8" fmla="*/ 66601 w 108039"/>
                          <a:gd name="connsiteY8" fmla="*/ 38328 h 159002"/>
                          <a:gd name="connsiteX9" fmla="*/ 38264 w 108039"/>
                          <a:gd name="connsiteY9" fmla="*/ 30346 h 159002"/>
                          <a:gd name="connsiteX10" fmla="*/ 2650 w 108039"/>
                          <a:gd name="connsiteY10" fmla="*/ 62569 h 15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39" h="159002">
                            <a:moveTo>
                              <a:pt x="2650" y="62569"/>
                            </a:moveTo>
                            <a:cubicBezTo>
                              <a:pt x="-1589" y="61959"/>
                              <a:pt x="-2265" y="32879"/>
                              <a:pt x="12308" y="15401"/>
                            </a:cubicBezTo>
                            <a:cubicBezTo>
                              <a:pt x="30806" y="-6783"/>
                              <a:pt x="69020" y="-4059"/>
                              <a:pt x="90318" y="17525"/>
                            </a:cubicBezTo>
                            <a:cubicBezTo>
                              <a:pt x="112349" y="39842"/>
                              <a:pt x="114873" y="80857"/>
                              <a:pt x="92032" y="109041"/>
                            </a:cubicBezTo>
                            <a:cubicBezTo>
                              <a:pt x="91547" y="110137"/>
                              <a:pt x="86079" y="122795"/>
                              <a:pt x="92508" y="134483"/>
                            </a:cubicBezTo>
                            <a:cubicBezTo>
                              <a:pt x="98424" y="145227"/>
                              <a:pt x="77107" y="169096"/>
                              <a:pt x="59009" y="154295"/>
                            </a:cubicBezTo>
                            <a:cubicBezTo>
                              <a:pt x="40511" y="139159"/>
                              <a:pt x="36578" y="109717"/>
                              <a:pt x="45169" y="93287"/>
                            </a:cubicBezTo>
                            <a:cubicBezTo>
                              <a:pt x="53513" y="77323"/>
                              <a:pt x="71363" y="78009"/>
                              <a:pt x="74059" y="61873"/>
                            </a:cubicBezTo>
                            <a:cubicBezTo>
                              <a:pt x="75516" y="53139"/>
                              <a:pt x="71772" y="43976"/>
                              <a:pt x="66601" y="38328"/>
                            </a:cubicBezTo>
                            <a:cubicBezTo>
                              <a:pt x="56847" y="27641"/>
                              <a:pt x="42312" y="29784"/>
                              <a:pt x="38264" y="30346"/>
                            </a:cubicBezTo>
                            <a:cubicBezTo>
                              <a:pt x="14585" y="33632"/>
                              <a:pt x="5298" y="62950"/>
                              <a:pt x="2650" y="62569"/>
                            </a:cubicBezTo>
                            <a:close/>
                          </a:path>
                        </a:pathLst>
                      </a:custGeom>
                      <a:solidFill>
                        <a:srgbClr val="F98E6D">
                          <a:alpha val="13000"/>
                        </a:srgbClr>
                      </a:solidFill>
                      <a:ln w="9525" cap="flat">
                        <a:noFill/>
                        <a:prstDash val="solid"/>
                        <a:miter/>
                      </a:ln>
                    </p:spPr>
                    <p:txBody>
                      <a:bodyPr rtlCol="0" anchor="ctr"/>
                      <a:lstStyle/>
                      <a:p>
                        <a:endParaRPr lang="en-US"/>
                      </a:p>
                    </p:txBody>
                  </p:sp>
                  <p:sp>
                    <p:nvSpPr>
                      <p:cNvPr id="213" name="任意多边形: 形状 212">
                        <a:extLst>
                          <a:ext uri="{FF2B5EF4-FFF2-40B4-BE49-F238E27FC236}">
                            <a16:creationId xmlns:a16="http://schemas.microsoft.com/office/drawing/2014/main" id="{12DC3020-2017-ACBD-EB71-AB07E617880C}"/>
                          </a:ext>
                        </a:extLst>
                      </p:cNvPr>
                      <p:cNvSpPr/>
                      <p:nvPr/>
                    </p:nvSpPr>
                    <p:spPr>
                      <a:xfrm>
                        <a:off x="5213704" y="1816931"/>
                        <a:ext cx="108074" cy="158830"/>
                      </a:xfrm>
                      <a:custGeom>
                        <a:avLst/>
                        <a:gdLst>
                          <a:gd name="connsiteX0" fmla="*/ 2719 w 108074"/>
                          <a:gd name="connsiteY0" fmla="*/ 62913 h 158830"/>
                          <a:gd name="connsiteX1" fmla="*/ 12063 w 108074"/>
                          <a:gd name="connsiteY1" fmla="*/ 15669 h 158830"/>
                          <a:gd name="connsiteX2" fmla="*/ 90053 w 108074"/>
                          <a:gd name="connsiteY2" fmla="*/ 17203 h 158830"/>
                          <a:gd name="connsiteX3" fmla="*/ 92368 w 108074"/>
                          <a:gd name="connsiteY3" fmla="*/ 108710 h 158830"/>
                          <a:gd name="connsiteX4" fmla="*/ 93015 w 108074"/>
                          <a:gd name="connsiteY4" fmla="*/ 134151 h 158830"/>
                          <a:gd name="connsiteX5" fmla="*/ 59659 w 108074"/>
                          <a:gd name="connsiteY5" fmla="*/ 154210 h 158830"/>
                          <a:gd name="connsiteX6" fmla="*/ 45419 w 108074"/>
                          <a:gd name="connsiteY6" fmla="*/ 93298 h 158830"/>
                          <a:gd name="connsiteX7" fmla="*/ 74089 w 108074"/>
                          <a:gd name="connsiteY7" fmla="*/ 61675 h 158830"/>
                          <a:gd name="connsiteX8" fmla="*/ 66479 w 108074"/>
                          <a:gd name="connsiteY8" fmla="*/ 38186 h 158830"/>
                          <a:gd name="connsiteX9" fmla="*/ 38104 w 108074"/>
                          <a:gd name="connsiteY9" fmla="*/ 30414 h 158830"/>
                          <a:gd name="connsiteX10" fmla="*/ 2719 w 108074"/>
                          <a:gd name="connsiteY10" fmla="*/ 62913 h 15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74" h="158830">
                            <a:moveTo>
                              <a:pt x="2719" y="62913"/>
                            </a:moveTo>
                            <a:cubicBezTo>
                              <a:pt x="-1520" y="62332"/>
                              <a:pt x="-2396" y="33262"/>
                              <a:pt x="12063" y="15669"/>
                            </a:cubicBezTo>
                            <a:cubicBezTo>
                              <a:pt x="30408" y="-6657"/>
                              <a:pt x="68622" y="-4209"/>
                              <a:pt x="90053" y="17203"/>
                            </a:cubicBezTo>
                            <a:cubicBezTo>
                              <a:pt x="112228" y="39358"/>
                              <a:pt x="115018" y="80354"/>
                              <a:pt x="92368" y="108710"/>
                            </a:cubicBezTo>
                            <a:cubicBezTo>
                              <a:pt x="91892" y="109805"/>
                              <a:pt x="86501" y="122511"/>
                              <a:pt x="93015" y="134151"/>
                            </a:cubicBezTo>
                            <a:cubicBezTo>
                              <a:pt x="98997" y="144847"/>
                              <a:pt x="77852" y="168888"/>
                              <a:pt x="59659" y="154210"/>
                            </a:cubicBezTo>
                            <a:cubicBezTo>
                              <a:pt x="41076" y="139218"/>
                              <a:pt x="36942" y="109805"/>
                              <a:pt x="45419" y="93298"/>
                            </a:cubicBezTo>
                            <a:cubicBezTo>
                              <a:pt x="53659" y="77267"/>
                              <a:pt x="71499" y="77820"/>
                              <a:pt x="74089" y="61675"/>
                            </a:cubicBezTo>
                            <a:cubicBezTo>
                              <a:pt x="75490" y="52931"/>
                              <a:pt x="71689" y="43797"/>
                              <a:pt x="66479" y="38186"/>
                            </a:cubicBezTo>
                            <a:cubicBezTo>
                              <a:pt x="56658" y="27576"/>
                              <a:pt x="42142" y="29823"/>
                              <a:pt x="38104" y="30414"/>
                            </a:cubicBezTo>
                            <a:cubicBezTo>
                              <a:pt x="14453" y="33881"/>
                              <a:pt x="5357" y="63266"/>
                              <a:pt x="2719" y="62913"/>
                            </a:cubicBezTo>
                            <a:close/>
                          </a:path>
                        </a:pathLst>
                      </a:custGeom>
                      <a:solidFill>
                        <a:srgbClr val="F98D6C">
                          <a:alpha val="15000"/>
                        </a:srgbClr>
                      </a:solidFill>
                      <a:ln w="9525" cap="flat">
                        <a:noFill/>
                        <a:prstDash val="solid"/>
                        <a:miter/>
                      </a:ln>
                    </p:spPr>
                    <p:txBody>
                      <a:bodyPr rtlCol="0" anchor="ctr"/>
                      <a:lstStyle/>
                      <a:p>
                        <a:endParaRPr lang="en-US"/>
                      </a:p>
                    </p:txBody>
                  </p:sp>
                  <p:sp>
                    <p:nvSpPr>
                      <p:cNvPr id="214" name="任意多边形: 形状 213">
                        <a:extLst>
                          <a:ext uri="{FF2B5EF4-FFF2-40B4-BE49-F238E27FC236}">
                            <a16:creationId xmlns:a16="http://schemas.microsoft.com/office/drawing/2014/main" id="{53E93F69-1F58-D01F-C446-1C88C574364C}"/>
                          </a:ext>
                        </a:extLst>
                      </p:cNvPr>
                      <p:cNvSpPr/>
                      <p:nvPr/>
                    </p:nvSpPr>
                    <p:spPr>
                      <a:xfrm>
                        <a:off x="5214270" y="1815937"/>
                        <a:ext cx="108122" cy="158662"/>
                      </a:xfrm>
                      <a:custGeom>
                        <a:avLst/>
                        <a:gdLst>
                          <a:gd name="connsiteX0" fmla="*/ 2792 w 108122"/>
                          <a:gd name="connsiteY0" fmla="*/ 63250 h 158662"/>
                          <a:gd name="connsiteX1" fmla="*/ 11821 w 108122"/>
                          <a:gd name="connsiteY1" fmla="*/ 15939 h 158662"/>
                          <a:gd name="connsiteX2" fmla="*/ 89802 w 108122"/>
                          <a:gd name="connsiteY2" fmla="*/ 16892 h 158662"/>
                          <a:gd name="connsiteX3" fmla="*/ 92717 w 108122"/>
                          <a:gd name="connsiteY3" fmla="*/ 108389 h 158662"/>
                          <a:gd name="connsiteX4" fmla="*/ 93536 w 108122"/>
                          <a:gd name="connsiteY4" fmla="*/ 133821 h 158662"/>
                          <a:gd name="connsiteX5" fmla="*/ 60322 w 108122"/>
                          <a:gd name="connsiteY5" fmla="*/ 154138 h 158662"/>
                          <a:gd name="connsiteX6" fmla="*/ 45692 w 108122"/>
                          <a:gd name="connsiteY6" fmla="*/ 93330 h 158662"/>
                          <a:gd name="connsiteX7" fmla="*/ 74143 w 108122"/>
                          <a:gd name="connsiteY7" fmla="*/ 61488 h 158662"/>
                          <a:gd name="connsiteX8" fmla="*/ 66390 w 108122"/>
                          <a:gd name="connsiteY8" fmla="*/ 38056 h 158662"/>
                          <a:gd name="connsiteX9" fmla="*/ 37977 w 108122"/>
                          <a:gd name="connsiteY9" fmla="*/ 30503 h 158662"/>
                          <a:gd name="connsiteX10" fmla="*/ 2792 w 108122"/>
                          <a:gd name="connsiteY10" fmla="*/ 63250 h 15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22" h="158662">
                            <a:moveTo>
                              <a:pt x="2792" y="63250"/>
                            </a:moveTo>
                            <a:cubicBezTo>
                              <a:pt x="-1457" y="62707"/>
                              <a:pt x="-2514" y="33627"/>
                              <a:pt x="11821" y="15939"/>
                            </a:cubicBezTo>
                            <a:cubicBezTo>
                              <a:pt x="30014" y="-6521"/>
                              <a:pt x="68228" y="-4368"/>
                              <a:pt x="89802" y="16892"/>
                            </a:cubicBezTo>
                            <a:cubicBezTo>
                              <a:pt x="112110" y="38885"/>
                              <a:pt x="115177" y="79862"/>
                              <a:pt x="92717" y="108389"/>
                            </a:cubicBezTo>
                            <a:cubicBezTo>
                              <a:pt x="92250" y="109494"/>
                              <a:pt x="86945" y="122238"/>
                              <a:pt x="93536" y="133821"/>
                            </a:cubicBezTo>
                            <a:cubicBezTo>
                              <a:pt x="99585" y="144470"/>
                              <a:pt x="78601" y="168673"/>
                              <a:pt x="60322" y="154138"/>
                            </a:cubicBezTo>
                            <a:cubicBezTo>
                              <a:pt x="41644" y="139279"/>
                              <a:pt x="37329" y="109894"/>
                              <a:pt x="45692" y="93330"/>
                            </a:cubicBezTo>
                            <a:cubicBezTo>
                              <a:pt x="53817" y="77242"/>
                              <a:pt x="71667" y="77661"/>
                              <a:pt x="74143" y="61488"/>
                            </a:cubicBezTo>
                            <a:cubicBezTo>
                              <a:pt x="75486" y="52725"/>
                              <a:pt x="71629" y="43619"/>
                              <a:pt x="66390" y="38056"/>
                            </a:cubicBezTo>
                            <a:cubicBezTo>
                              <a:pt x="56503" y="27522"/>
                              <a:pt x="42006" y="29874"/>
                              <a:pt x="37977" y="30503"/>
                            </a:cubicBezTo>
                            <a:cubicBezTo>
                              <a:pt x="14336" y="34123"/>
                              <a:pt x="5439" y="63583"/>
                              <a:pt x="2792" y="63250"/>
                            </a:cubicBezTo>
                            <a:close/>
                          </a:path>
                        </a:pathLst>
                      </a:custGeom>
                      <a:solidFill>
                        <a:srgbClr val="FA8D6C">
                          <a:alpha val="17000"/>
                        </a:srgbClr>
                      </a:solidFill>
                      <a:ln w="9525" cap="flat">
                        <a:noFill/>
                        <a:prstDash val="solid"/>
                        <a:miter/>
                      </a:ln>
                    </p:spPr>
                    <p:txBody>
                      <a:bodyPr rtlCol="0" anchor="ctr"/>
                      <a:lstStyle/>
                      <a:p>
                        <a:endParaRPr lang="en-US"/>
                      </a:p>
                    </p:txBody>
                  </p:sp>
                  <p:sp>
                    <p:nvSpPr>
                      <p:cNvPr id="215" name="任意多边形: 形状 214">
                        <a:extLst>
                          <a:ext uri="{FF2B5EF4-FFF2-40B4-BE49-F238E27FC236}">
                            <a16:creationId xmlns:a16="http://schemas.microsoft.com/office/drawing/2014/main" id="{3DD63AF0-AB51-7760-84E5-2694B284CF33}"/>
                          </a:ext>
                        </a:extLst>
                      </p:cNvPr>
                      <p:cNvSpPr/>
                      <p:nvPr/>
                    </p:nvSpPr>
                    <p:spPr>
                      <a:xfrm>
                        <a:off x="5214837" y="1814926"/>
                        <a:ext cx="108162" cy="158508"/>
                      </a:xfrm>
                      <a:custGeom>
                        <a:avLst/>
                        <a:gdLst>
                          <a:gd name="connsiteX0" fmla="*/ 2862 w 108162"/>
                          <a:gd name="connsiteY0" fmla="*/ 63603 h 158508"/>
                          <a:gd name="connsiteX1" fmla="*/ 11578 w 108162"/>
                          <a:gd name="connsiteY1" fmla="*/ 16216 h 158508"/>
                          <a:gd name="connsiteX2" fmla="*/ 89540 w 108162"/>
                          <a:gd name="connsiteY2" fmla="*/ 16588 h 158508"/>
                          <a:gd name="connsiteX3" fmla="*/ 93064 w 108162"/>
                          <a:gd name="connsiteY3" fmla="*/ 108075 h 158508"/>
                          <a:gd name="connsiteX4" fmla="*/ 94045 w 108162"/>
                          <a:gd name="connsiteY4" fmla="*/ 133507 h 158508"/>
                          <a:gd name="connsiteX5" fmla="*/ 60974 w 108162"/>
                          <a:gd name="connsiteY5" fmla="*/ 154072 h 158508"/>
                          <a:gd name="connsiteX6" fmla="*/ 45944 w 108162"/>
                          <a:gd name="connsiteY6" fmla="*/ 93359 h 158508"/>
                          <a:gd name="connsiteX7" fmla="*/ 74176 w 108162"/>
                          <a:gd name="connsiteY7" fmla="*/ 61298 h 158508"/>
                          <a:gd name="connsiteX8" fmla="*/ 66270 w 108162"/>
                          <a:gd name="connsiteY8" fmla="*/ 37914 h 158508"/>
                          <a:gd name="connsiteX9" fmla="*/ 37809 w 108162"/>
                          <a:gd name="connsiteY9" fmla="*/ 30571 h 158508"/>
                          <a:gd name="connsiteX10" fmla="*/ 2862 w 108162"/>
                          <a:gd name="connsiteY10" fmla="*/ 63603 h 1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62" h="158508">
                            <a:moveTo>
                              <a:pt x="2862" y="63603"/>
                            </a:moveTo>
                            <a:cubicBezTo>
                              <a:pt x="-1386" y="63089"/>
                              <a:pt x="-2634" y="34019"/>
                              <a:pt x="11578" y="16216"/>
                            </a:cubicBezTo>
                            <a:cubicBezTo>
                              <a:pt x="29618" y="-6386"/>
                              <a:pt x="67842" y="-4520"/>
                              <a:pt x="89540" y="16588"/>
                            </a:cubicBezTo>
                            <a:cubicBezTo>
                              <a:pt x="111990" y="38410"/>
                              <a:pt x="115315" y="79377"/>
                              <a:pt x="93064" y="108075"/>
                            </a:cubicBezTo>
                            <a:cubicBezTo>
                              <a:pt x="92597" y="109180"/>
                              <a:pt x="87387" y="121972"/>
                              <a:pt x="94045" y="133507"/>
                            </a:cubicBezTo>
                            <a:cubicBezTo>
                              <a:pt x="100160" y="144118"/>
                              <a:pt x="79348" y="168473"/>
                              <a:pt x="60974" y="154072"/>
                            </a:cubicBezTo>
                            <a:cubicBezTo>
                              <a:pt x="42200" y="139346"/>
                              <a:pt x="37695" y="109999"/>
                              <a:pt x="45944" y="93359"/>
                            </a:cubicBezTo>
                            <a:cubicBezTo>
                              <a:pt x="53964" y="77205"/>
                              <a:pt x="71804" y="77491"/>
                              <a:pt x="74176" y="61298"/>
                            </a:cubicBezTo>
                            <a:cubicBezTo>
                              <a:pt x="75462" y="52526"/>
                              <a:pt x="71538" y="43448"/>
                              <a:pt x="66270" y="37914"/>
                            </a:cubicBezTo>
                            <a:cubicBezTo>
                              <a:pt x="56316" y="27446"/>
                              <a:pt x="41839" y="29913"/>
                              <a:pt x="37809" y="30571"/>
                            </a:cubicBezTo>
                            <a:cubicBezTo>
                              <a:pt x="14216" y="34390"/>
                              <a:pt x="5510" y="63918"/>
                              <a:pt x="2862" y="63603"/>
                            </a:cubicBezTo>
                            <a:close/>
                          </a:path>
                        </a:pathLst>
                      </a:custGeom>
                      <a:solidFill>
                        <a:srgbClr val="FA8C6B">
                          <a:alpha val="19000"/>
                        </a:srgbClr>
                      </a:solidFill>
                      <a:ln w="9525" cap="flat">
                        <a:noFill/>
                        <a:prstDash val="solid"/>
                        <a:miter/>
                      </a:ln>
                    </p:spPr>
                    <p:txBody>
                      <a:bodyPr rtlCol="0" anchor="ctr"/>
                      <a:lstStyle/>
                      <a:p>
                        <a:endParaRPr lang="en-US"/>
                      </a:p>
                    </p:txBody>
                  </p:sp>
                  <p:sp>
                    <p:nvSpPr>
                      <p:cNvPr id="216" name="任意多边形: 形状 215">
                        <a:extLst>
                          <a:ext uri="{FF2B5EF4-FFF2-40B4-BE49-F238E27FC236}">
                            <a16:creationId xmlns:a16="http://schemas.microsoft.com/office/drawing/2014/main" id="{2D44BC6F-204F-5D68-B887-D55975CD86B5}"/>
                          </a:ext>
                        </a:extLst>
                      </p:cNvPr>
                      <p:cNvSpPr/>
                      <p:nvPr/>
                    </p:nvSpPr>
                    <p:spPr>
                      <a:xfrm>
                        <a:off x="5215409" y="1813915"/>
                        <a:ext cx="108210" cy="158354"/>
                      </a:xfrm>
                      <a:custGeom>
                        <a:avLst/>
                        <a:gdLst>
                          <a:gd name="connsiteX0" fmla="*/ 2938 w 108210"/>
                          <a:gd name="connsiteY0" fmla="*/ 63957 h 158354"/>
                          <a:gd name="connsiteX1" fmla="*/ 11339 w 108210"/>
                          <a:gd name="connsiteY1" fmla="*/ 16494 h 158354"/>
                          <a:gd name="connsiteX2" fmla="*/ 89282 w 108210"/>
                          <a:gd name="connsiteY2" fmla="*/ 16275 h 158354"/>
                          <a:gd name="connsiteX3" fmla="*/ 93407 w 108210"/>
                          <a:gd name="connsiteY3" fmla="*/ 107753 h 158354"/>
                          <a:gd name="connsiteX4" fmla="*/ 94559 w 108210"/>
                          <a:gd name="connsiteY4" fmla="*/ 133185 h 158354"/>
                          <a:gd name="connsiteX5" fmla="*/ 61631 w 108210"/>
                          <a:gd name="connsiteY5" fmla="*/ 154007 h 158354"/>
                          <a:gd name="connsiteX6" fmla="*/ 46210 w 108210"/>
                          <a:gd name="connsiteY6" fmla="*/ 93399 h 158354"/>
                          <a:gd name="connsiteX7" fmla="*/ 74223 w 108210"/>
                          <a:gd name="connsiteY7" fmla="*/ 61119 h 158354"/>
                          <a:gd name="connsiteX8" fmla="*/ 66165 w 108210"/>
                          <a:gd name="connsiteY8" fmla="*/ 37792 h 158354"/>
                          <a:gd name="connsiteX9" fmla="*/ 37667 w 108210"/>
                          <a:gd name="connsiteY9" fmla="*/ 30658 h 158354"/>
                          <a:gd name="connsiteX10" fmla="*/ 2938 w 108210"/>
                          <a:gd name="connsiteY10" fmla="*/ 63957 h 15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210" h="158354">
                            <a:moveTo>
                              <a:pt x="2938" y="63957"/>
                            </a:moveTo>
                            <a:cubicBezTo>
                              <a:pt x="-1310" y="63471"/>
                              <a:pt x="-2758" y="34411"/>
                              <a:pt x="11339" y="16494"/>
                            </a:cubicBezTo>
                            <a:cubicBezTo>
                              <a:pt x="29227" y="-6251"/>
                              <a:pt x="67451" y="-4661"/>
                              <a:pt x="89282" y="16275"/>
                            </a:cubicBezTo>
                            <a:cubicBezTo>
                              <a:pt x="111866" y="37935"/>
                              <a:pt x="115466" y="78883"/>
                              <a:pt x="93407" y="107753"/>
                            </a:cubicBezTo>
                            <a:cubicBezTo>
                              <a:pt x="92949" y="108868"/>
                              <a:pt x="87825" y="121688"/>
                              <a:pt x="94559" y="133185"/>
                            </a:cubicBezTo>
                            <a:cubicBezTo>
                              <a:pt x="100751" y="143748"/>
                              <a:pt x="80091" y="168275"/>
                              <a:pt x="61631" y="154007"/>
                            </a:cubicBezTo>
                            <a:cubicBezTo>
                              <a:pt x="42771" y="139424"/>
                              <a:pt x="38067" y="110096"/>
                              <a:pt x="46210" y="93399"/>
                            </a:cubicBezTo>
                            <a:cubicBezTo>
                              <a:pt x="54125" y="77178"/>
                              <a:pt x="71956" y="77330"/>
                              <a:pt x="74223" y="61119"/>
                            </a:cubicBezTo>
                            <a:cubicBezTo>
                              <a:pt x="75452" y="52337"/>
                              <a:pt x="71470" y="43288"/>
                              <a:pt x="66165" y="37792"/>
                            </a:cubicBezTo>
                            <a:cubicBezTo>
                              <a:pt x="56145" y="27400"/>
                              <a:pt x="41695" y="29972"/>
                              <a:pt x="37667" y="30658"/>
                            </a:cubicBezTo>
                            <a:cubicBezTo>
                              <a:pt x="14092" y="34658"/>
                              <a:pt x="5586" y="64262"/>
                              <a:pt x="2938" y="63957"/>
                            </a:cubicBezTo>
                            <a:close/>
                          </a:path>
                        </a:pathLst>
                      </a:custGeom>
                      <a:solidFill>
                        <a:srgbClr val="FA8C6B">
                          <a:alpha val="21000"/>
                        </a:srgbClr>
                      </a:solidFill>
                      <a:ln w="9525" cap="flat">
                        <a:noFill/>
                        <a:prstDash val="solid"/>
                        <a:miter/>
                      </a:ln>
                    </p:spPr>
                    <p:txBody>
                      <a:bodyPr rtlCol="0" anchor="ctr"/>
                      <a:lstStyle/>
                      <a:p>
                        <a:endParaRPr lang="en-US"/>
                      </a:p>
                    </p:txBody>
                  </p:sp>
                  <p:sp>
                    <p:nvSpPr>
                      <p:cNvPr id="217" name="任意多边形: 形状 216">
                        <a:extLst>
                          <a:ext uri="{FF2B5EF4-FFF2-40B4-BE49-F238E27FC236}">
                            <a16:creationId xmlns:a16="http://schemas.microsoft.com/office/drawing/2014/main" id="{4A32B311-7984-242C-3681-482F2885D5E7}"/>
                          </a:ext>
                        </a:extLst>
                      </p:cNvPr>
                      <p:cNvSpPr/>
                      <p:nvPr/>
                    </p:nvSpPr>
                    <p:spPr>
                      <a:xfrm>
                        <a:off x="5215972" y="1812902"/>
                        <a:ext cx="108273" cy="158204"/>
                      </a:xfrm>
                      <a:custGeom>
                        <a:avLst/>
                        <a:gdLst>
                          <a:gd name="connsiteX0" fmla="*/ 3013 w 108273"/>
                          <a:gd name="connsiteY0" fmla="*/ 64313 h 158204"/>
                          <a:gd name="connsiteX1" fmla="*/ 11100 w 108273"/>
                          <a:gd name="connsiteY1" fmla="*/ 16774 h 158204"/>
                          <a:gd name="connsiteX2" fmla="*/ 89034 w 108273"/>
                          <a:gd name="connsiteY2" fmla="*/ 15974 h 158204"/>
                          <a:gd name="connsiteX3" fmla="*/ 93758 w 108273"/>
                          <a:gd name="connsiteY3" fmla="*/ 107442 h 158204"/>
                          <a:gd name="connsiteX4" fmla="*/ 95073 w 108273"/>
                          <a:gd name="connsiteY4" fmla="*/ 132874 h 158204"/>
                          <a:gd name="connsiteX5" fmla="*/ 62288 w 108273"/>
                          <a:gd name="connsiteY5" fmla="*/ 153944 h 158204"/>
                          <a:gd name="connsiteX6" fmla="*/ 46467 w 108273"/>
                          <a:gd name="connsiteY6" fmla="*/ 93431 h 158204"/>
                          <a:gd name="connsiteX7" fmla="*/ 74270 w 108273"/>
                          <a:gd name="connsiteY7" fmla="*/ 60932 h 158204"/>
                          <a:gd name="connsiteX8" fmla="*/ 66060 w 108273"/>
                          <a:gd name="connsiteY8" fmla="*/ 37662 h 158204"/>
                          <a:gd name="connsiteX9" fmla="*/ 37513 w 108273"/>
                          <a:gd name="connsiteY9" fmla="*/ 30738 h 158204"/>
                          <a:gd name="connsiteX10" fmla="*/ 3013 w 108273"/>
                          <a:gd name="connsiteY10" fmla="*/ 64313 h 158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273" h="158204">
                            <a:moveTo>
                              <a:pt x="3013" y="64313"/>
                            </a:moveTo>
                            <a:cubicBezTo>
                              <a:pt x="-1235" y="63866"/>
                              <a:pt x="-2873" y="34805"/>
                              <a:pt x="11100" y="16774"/>
                            </a:cubicBezTo>
                            <a:cubicBezTo>
                              <a:pt x="28836" y="-6105"/>
                              <a:pt x="67060" y="-4810"/>
                              <a:pt x="89034" y="15974"/>
                            </a:cubicBezTo>
                            <a:cubicBezTo>
                              <a:pt x="111760" y="37472"/>
                              <a:pt x="115628" y="78401"/>
                              <a:pt x="93758" y="107442"/>
                            </a:cubicBezTo>
                            <a:cubicBezTo>
                              <a:pt x="93311" y="108557"/>
                              <a:pt x="88262" y="121425"/>
                              <a:pt x="95073" y="132874"/>
                            </a:cubicBezTo>
                            <a:cubicBezTo>
                              <a:pt x="101331" y="143399"/>
                              <a:pt x="80842" y="168079"/>
                              <a:pt x="62288" y="153944"/>
                            </a:cubicBezTo>
                            <a:cubicBezTo>
                              <a:pt x="43333" y="139494"/>
                              <a:pt x="38437" y="110195"/>
                              <a:pt x="46467" y="93431"/>
                            </a:cubicBezTo>
                            <a:cubicBezTo>
                              <a:pt x="54268" y="77153"/>
                              <a:pt x="72108" y="77172"/>
                              <a:pt x="74270" y="60932"/>
                            </a:cubicBezTo>
                            <a:cubicBezTo>
                              <a:pt x="75442" y="52140"/>
                              <a:pt x="71403" y="43111"/>
                              <a:pt x="66060" y="37662"/>
                            </a:cubicBezTo>
                            <a:cubicBezTo>
                              <a:pt x="55972" y="27337"/>
                              <a:pt x="41542" y="30023"/>
                              <a:pt x="37513" y="30738"/>
                            </a:cubicBezTo>
                            <a:cubicBezTo>
                              <a:pt x="13967" y="34919"/>
                              <a:pt x="5662" y="64599"/>
                              <a:pt x="3013" y="64313"/>
                            </a:cubicBezTo>
                            <a:close/>
                          </a:path>
                        </a:pathLst>
                      </a:custGeom>
                      <a:solidFill>
                        <a:srgbClr val="FA8B6A">
                          <a:alpha val="23000"/>
                        </a:srgbClr>
                      </a:solidFill>
                      <a:ln w="9525" cap="flat">
                        <a:noFill/>
                        <a:prstDash val="solid"/>
                        <a:miter/>
                      </a:ln>
                    </p:spPr>
                    <p:txBody>
                      <a:bodyPr rtlCol="0" anchor="ctr"/>
                      <a:lstStyle/>
                      <a:p>
                        <a:endParaRPr lang="en-US"/>
                      </a:p>
                    </p:txBody>
                  </p:sp>
                  <p:sp>
                    <p:nvSpPr>
                      <p:cNvPr id="218" name="任意多边形: 形状 217">
                        <a:extLst>
                          <a:ext uri="{FF2B5EF4-FFF2-40B4-BE49-F238E27FC236}">
                            <a16:creationId xmlns:a16="http://schemas.microsoft.com/office/drawing/2014/main" id="{92930332-6580-5BF1-B34B-38DEF5F84673}"/>
                          </a:ext>
                        </a:extLst>
                      </p:cNvPr>
                      <p:cNvSpPr/>
                      <p:nvPr/>
                    </p:nvSpPr>
                    <p:spPr>
                      <a:xfrm>
                        <a:off x="5216528" y="1811882"/>
                        <a:ext cx="108330" cy="158057"/>
                      </a:xfrm>
                      <a:custGeom>
                        <a:avLst/>
                        <a:gdLst>
                          <a:gd name="connsiteX0" fmla="*/ 3096 w 108330"/>
                          <a:gd name="connsiteY0" fmla="*/ 64676 h 158057"/>
                          <a:gd name="connsiteX1" fmla="*/ 10868 w 108330"/>
                          <a:gd name="connsiteY1" fmla="*/ 17061 h 158057"/>
                          <a:gd name="connsiteX2" fmla="*/ 88782 w 108330"/>
                          <a:gd name="connsiteY2" fmla="*/ 15680 h 158057"/>
                          <a:gd name="connsiteX3" fmla="*/ 94107 w 108330"/>
                          <a:gd name="connsiteY3" fmla="*/ 107139 h 158057"/>
                          <a:gd name="connsiteX4" fmla="*/ 95593 w 108330"/>
                          <a:gd name="connsiteY4" fmla="*/ 132561 h 158057"/>
                          <a:gd name="connsiteX5" fmla="*/ 62951 w 108330"/>
                          <a:gd name="connsiteY5" fmla="*/ 153887 h 158057"/>
                          <a:gd name="connsiteX6" fmla="*/ 46739 w 108330"/>
                          <a:gd name="connsiteY6" fmla="*/ 93480 h 158057"/>
                          <a:gd name="connsiteX7" fmla="*/ 74323 w 108330"/>
                          <a:gd name="connsiteY7" fmla="*/ 60761 h 158057"/>
                          <a:gd name="connsiteX8" fmla="*/ 65960 w 108330"/>
                          <a:gd name="connsiteY8" fmla="*/ 37549 h 158057"/>
                          <a:gd name="connsiteX9" fmla="*/ 37376 w 108330"/>
                          <a:gd name="connsiteY9" fmla="*/ 30843 h 158057"/>
                          <a:gd name="connsiteX10" fmla="*/ 3096 w 108330"/>
                          <a:gd name="connsiteY10" fmla="*/ 64676 h 15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30" h="158057">
                            <a:moveTo>
                              <a:pt x="3096" y="64676"/>
                            </a:moveTo>
                            <a:cubicBezTo>
                              <a:pt x="-1162" y="64257"/>
                              <a:pt x="-2981" y="35196"/>
                              <a:pt x="10868" y="17061"/>
                            </a:cubicBezTo>
                            <a:cubicBezTo>
                              <a:pt x="28451" y="-5961"/>
                              <a:pt x="66675" y="-4952"/>
                              <a:pt x="88782" y="15680"/>
                            </a:cubicBezTo>
                            <a:cubicBezTo>
                              <a:pt x="111642" y="37016"/>
                              <a:pt x="115777" y="77926"/>
                              <a:pt x="94107" y="107139"/>
                            </a:cubicBezTo>
                            <a:cubicBezTo>
                              <a:pt x="93669" y="108253"/>
                              <a:pt x="88706" y="121169"/>
                              <a:pt x="95593" y="132561"/>
                            </a:cubicBezTo>
                            <a:cubicBezTo>
                              <a:pt x="101918" y="143038"/>
                              <a:pt x="81601" y="167880"/>
                              <a:pt x="62951" y="153887"/>
                            </a:cubicBezTo>
                            <a:cubicBezTo>
                              <a:pt x="43901" y="139581"/>
                              <a:pt x="38814" y="110310"/>
                              <a:pt x="46739" y="93480"/>
                            </a:cubicBezTo>
                            <a:cubicBezTo>
                              <a:pt x="54436" y="77135"/>
                              <a:pt x="72266" y="77021"/>
                              <a:pt x="74323" y="60761"/>
                            </a:cubicBezTo>
                            <a:cubicBezTo>
                              <a:pt x="75428" y="51960"/>
                              <a:pt x="71342" y="42959"/>
                              <a:pt x="65960" y="37549"/>
                            </a:cubicBezTo>
                            <a:cubicBezTo>
                              <a:pt x="55807" y="27300"/>
                              <a:pt x="41396" y="30091"/>
                              <a:pt x="37376" y="30843"/>
                            </a:cubicBezTo>
                            <a:cubicBezTo>
                              <a:pt x="13859" y="35196"/>
                              <a:pt x="5753" y="64943"/>
                              <a:pt x="3096" y="64676"/>
                            </a:cubicBezTo>
                            <a:close/>
                          </a:path>
                        </a:pathLst>
                      </a:custGeom>
                      <a:solidFill>
                        <a:srgbClr val="FB8B6A">
                          <a:alpha val="25000"/>
                        </a:srgbClr>
                      </a:solidFill>
                      <a:ln w="9525" cap="flat">
                        <a:noFill/>
                        <a:prstDash val="solid"/>
                        <a:miter/>
                      </a:ln>
                    </p:spPr>
                    <p:txBody>
                      <a:bodyPr rtlCol="0" anchor="ctr"/>
                      <a:lstStyle/>
                      <a:p>
                        <a:endParaRPr lang="en-US"/>
                      </a:p>
                    </p:txBody>
                  </p:sp>
                  <p:sp>
                    <p:nvSpPr>
                      <p:cNvPr id="219" name="任意多边形: 形状 218">
                        <a:extLst>
                          <a:ext uri="{FF2B5EF4-FFF2-40B4-BE49-F238E27FC236}">
                            <a16:creationId xmlns:a16="http://schemas.microsoft.com/office/drawing/2014/main" id="{24DC2E19-4630-8000-A82E-4CCAE4E642BF}"/>
                          </a:ext>
                        </a:extLst>
                      </p:cNvPr>
                      <p:cNvSpPr/>
                      <p:nvPr/>
                    </p:nvSpPr>
                    <p:spPr>
                      <a:xfrm>
                        <a:off x="5217086" y="1810862"/>
                        <a:ext cx="108395" cy="157925"/>
                      </a:xfrm>
                      <a:custGeom>
                        <a:avLst/>
                        <a:gdLst>
                          <a:gd name="connsiteX0" fmla="*/ 3176 w 108395"/>
                          <a:gd name="connsiteY0" fmla="*/ 65039 h 157925"/>
                          <a:gd name="connsiteX1" fmla="*/ 10634 w 108395"/>
                          <a:gd name="connsiteY1" fmla="*/ 17347 h 157925"/>
                          <a:gd name="connsiteX2" fmla="*/ 88530 w 108395"/>
                          <a:gd name="connsiteY2" fmla="*/ 15385 h 157925"/>
                          <a:gd name="connsiteX3" fmla="*/ 94454 w 108395"/>
                          <a:gd name="connsiteY3" fmla="*/ 106844 h 157925"/>
                          <a:gd name="connsiteX4" fmla="*/ 96102 w 108395"/>
                          <a:gd name="connsiteY4" fmla="*/ 132266 h 157925"/>
                          <a:gd name="connsiteX5" fmla="*/ 63603 w 108395"/>
                          <a:gd name="connsiteY5" fmla="*/ 153840 h 157925"/>
                          <a:gd name="connsiteX6" fmla="*/ 46991 w 108395"/>
                          <a:gd name="connsiteY6" fmla="*/ 93528 h 157925"/>
                          <a:gd name="connsiteX7" fmla="*/ 74356 w 108395"/>
                          <a:gd name="connsiteY7" fmla="*/ 60591 h 157925"/>
                          <a:gd name="connsiteX8" fmla="*/ 65841 w 108395"/>
                          <a:gd name="connsiteY8" fmla="*/ 37426 h 157925"/>
                          <a:gd name="connsiteX9" fmla="*/ 37218 w 108395"/>
                          <a:gd name="connsiteY9" fmla="*/ 30930 h 157925"/>
                          <a:gd name="connsiteX10" fmla="*/ 3176 w 108395"/>
                          <a:gd name="connsiteY10" fmla="*/ 65039 h 15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95" h="157925">
                            <a:moveTo>
                              <a:pt x="3176" y="65039"/>
                            </a:moveTo>
                            <a:cubicBezTo>
                              <a:pt x="-1082" y="64648"/>
                              <a:pt x="-3092" y="35597"/>
                              <a:pt x="10634" y="17347"/>
                            </a:cubicBezTo>
                            <a:cubicBezTo>
                              <a:pt x="28055" y="-5818"/>
                              <a:pt x="66298" y="-5084"/>
                              <a:pt x="88530" y="15385"/>
                            </a:cubicBezTo>
                            <a:cubicBezTo>
                              <a:pt x="111532" y="36559"/>
                              <a:pt x="115933" y="77450"/>
                              <a:pt x="94454" y="106844"/>
                            </a:cubicBezTo>
                            <a:cubicBezTo>
                              <a:pt x="94025" y="107968"/>
                              <a:pt x="89149" y="120922"/>
                              <a:pt x="96102" y="132266"/>
                            </a:cubicBezTo>
                            <a:cubicBezTo>
                              <a:pt x="102493" y="142696"/>
                              <a:pt x="82338" y="167699"/>
                              <a:pt x="63603" y="153840"/>
                            </a:cubicBezTo>
                            <a:cubicBezTo>
                              <a:pt x="44457" y="139667"/>
                              <a:pt x="39180" y="110425"/>
                              <a:pt x="46991" y="93528"/>
                            </a:cubicBezTo>
                            <a:cubicBezTo>
                              <a:pt x="54573" y="77116"/>
                              <a:pt x="72413" y="76869"/>
                              <a:pt x="74356" y="60591"/>
                            </a:cubicBezTo>
                            <a:cubicBezTo>
                              <a:pt x="75404" y="51770"/>
                              <a:pt x="71251" y="42807"/>
                              <a:pt x="65841" y="37426"/>
                            </a:cubicBezTo>
                            <a:cubicBezTo>
                              <a:pt x="55620" y="27253"/>
                              <a:pt x="41228" y="30149"/>
                              <a:pt x="37218" y="30930"/>
                            </a:cubicBezTo>
                            <a:cubicBezTo>
                              <a:pt x="13749" y="35464"/>
                              <a:pt x="5833" y="65286"/>
                              <a:pt x="3176" y="65039"/>
                            </a:cubicBezTo>
                            <a:close/>
                          </a:path>
                        </a:pathLst>
                      </a:custGeom>
                      <a:solidFill>
                        <a:srgbClr val="FB8A69">
                          <a:alpha val="27000"/>
                        </a:srgbClr>
                      </a:solidFill>
                      <a:ln w="9525" cap="flat">
                        <a:noFill/>
                        <a:prstDash val="solid"/>
                        <a:miter/>
                      </a:ln>
                    </p:spPr>
                    <p:txBody>
                      <a:bodyPr rtlCol="0" anchor="ctr"/>
                      <a:lstStyle/>
                      <a:p>
                        <a:endParaRPr lang="en-US"/>
                      </a:p>
                    </p:txBody>
                  </p:sp>
                  <p:sp>
                    <p:nvSpPr>
                      <p:cNvPr id="220" name="任意多边形: 形状 219">
                        <a:extLst>
                          <a:ext uri="{FF2B5EF4-FFF2-40B4-BE49-F238E27FC236}">
                            <a16:creationId xmlns:a16="http://schemas.microsoft.com/office/drawing/2014/main" id="{EA2C233C-3F23-A7C2-1BFB-06979C4A508A}"/>
                          </a:ext>
                        </a:extLst>
                      </p:cNvPr>
                      <p:cNvSpPr/>
                      <p:nvPr/>
                    </p:nvSpPr>
                    <p:spPr>
                      <a:xfrm>
                        <a:off x="5217648" y="1809857"/>
                        <a:ext cx="108466" cy="157784"/>
                      </a:xfrm>
                      <a:custGeom>
                        <a:avLst/>
                        <a:gdLst>
                          <a:gd name="connsiteX0" fmla="*/ 3262 w 108466"/>
                          <a:gd name="connsiteY0" fmla="*/ 65396 h 157784"/>
                          <a:gd name="connsiteX1" fmla="*/ 10406 w 108466"/>
                          <a:gd name="connsiteY1" fmla="*/ 17638 h 157784"/>
                          <a:gd name="connsiteX2" fmla="*/ 88282 w 108466"/>
                          <a:gd name="connsiteY2" fmla="*/ 15085 h 157784"/>
                          <a:gd name="connsiteX3" fmla="*/ 94806 w 108466"/>
                          <a:gd name="connsiteY3" fmla="*/ 106535 h 157784"/>
                          <a:gd name="connsiteX4" fmla="*/ 96626 w 108466"/>
                          <a:gd name="connsiteY4" fmla="*/ 131957 h 157784"/>
                          <a:gd name="connsiteX5" fmla="*/ 64269 w 108466"/>
                          <a:gd name="connsiteY5" fmla="*/ 153779 h 157784"/>
                          <a:gd name="connsiteX6" fmla="*/ 47267 w 108466"/>
                          <a:gd name="connsiteY6" fmla="*/ 93571 h 157784"/>
                          <a:gd name="connsiteX7" fmla="*/ 74413 w 108466"/>
                          <a:gd name="connsiteY7" fmla="*/ 60424 h 157784"/>
                          <a:gd name="connsiteX8" fmla="*/ 65746 w 108466"/>
                          <a:gd name="connsiteY8" fmla="*/ 37317 h 157784"/>
                          <a:gd name="connsiteX9" fmla="*/ 37075 w 108466"/>
                          <a:gd name="connsiteY9" fmla="*/ 31030 h 157784"/>
                          <a:gd name="connsiteX10" fmla="*/ 3262 w 108466"/>
                          <a:gd name="connsiteY10" fmla="*/ 65396 h 15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466" h="157784">
                            <a:moveTo>
                              <a:pt x="3262" y="65396"/>
                            </a:moveTo>
                            <a:cubicBezTo>
                              <a:pt x="-996" y="65044"/>
                              <a:pt x="-3206" y="35993"/>
                              <a:pt x="10406" y="17638"/>
                            </a:cubicBezTo>
                            <a:cubicBezTo>
                              <a:pt x="27674" y="-5660"/>
                              <a:pt x="65917" y="-5222"/>
                              <a:pt x="88282" y="15085"/>
                            </a:cubicBezTo>
                            <a:cubicBezTo>
                              <a:pt x="111418" y="36088"/>
                              <a:pt x="116095" y="76969"/>
                              <a:pt x="94806" y="106535"/>
                            </a:cubicBezTo>
                            <a:cubicBezTo>
                              <a:pt x="94378" y="107659"/>
                              <a:pt x="89596" y="120651"/>
                              <a:pt x="96626" y="131957"/>
                            </a:cubicBezTo>
                            <a:cubicBezTo>
                              <a:pt x="103084" y="142349"/>
                              <a:pt x="83100" y="167514"/>
                              <a:pt x="64269" y="153779"/>
                            </a:cubicBezTo>
                            <a:cubicBezTo>
                              <a:pt x="45038" y="139748"/>
                              <a:pt x="39571" y="110535"/>
                              <a:pt x="47267" y="93571"/>
                            </a:cubicBezTo>
                            <a:cubicBezTo>
                              <a:pt x="54744" y="77103"/>
                              <a:pt x="72575" y="76722"/>
                              <a:pt x="74413" y="60424"/>
                            </a:cubicBezTo>
                            <a:cubicBezTo>
                              <a:pt x="75404" y="51595"/>
                              <a:pt x="71194" y="42660"/>
                              <a:pt x="65746" y="37317"/>
                            </a:cubicBezTo>
                            <a:cubicBezTo>
                              <a:pt x="55459" y="27211"/>
                              <a:pt x="41086" y="30221"/>
                              <a:pt x="37075" y="31030"/>
                            </a:cubicBezTo>
                            <a:cubicBezTo>
                              <a:pt x="13634" y="35726"/>
                              <a:pt x="5919" y="65615"/>
                              <a:pt x="3262" y="65396"/>
                            </a:cubicBezTo>
                            <a:close/>
                          </a:path>
                        </a:pathLst>
                      </a:custGeom>
                      <a:solidFill>
                        <a:srgbClr val="FB8969">
                          <a:alpha val="29000"/>
                        </a:srgbClr>
                      </a:solidFill>
                      <a:ln w="9525" cap="flat">
                        <a:noFill/>
                        <a:prstDash val="solid"/>
                        <a:miter/>
                      </a:ln>
                    </p:spPr>
                    <p:txBody>
                      <a:bodyPr rtlCol="0" anchor="ctr"/>
                      <a:lstStyle/>
                      <a:p>
                        <a:endParaRPr lang="en-US"/>
                      </a:p>
                    </p:txBody>
                  </p:sp>
                  <p:sp>
                    <p:nvSpPr>
                      <p:cNvPr id="221" name="任意多边形: 形状 220">
                        <a:extLst>
                          <a:ext uri="{FF2B5EF4-FFF2-40B4-BE49-F238E27FC236}">
                            <a16:creationId xmlns:a16="http://schemas.microsoft.com/office/drawing/2014/main" id="{4C6AFED6-325A-E857-E8E7-537D3E4A2782}"/>
                          </a:ext>
                        </a:extLst>
                      </p:cNvPr>
                      <p:cNvSpPr/>
                      <p:nvPr/>
                    </p:nvSpPr>
                    <p:spPr>
                      <a:xfrm>
                        <a:off x="5218200" y="1808827"/>
                        <a:ext cx="108538" cy="157659"/>
                      </a:xfrm>
                      <a:custGeom>
                        <a:avLst/>
                        <a:gdLst>
                          <a:gd name="connsiteX0" fmla="*/ 3347 w 108538"/>
                          <a:gd name="connsiteY0" fmla="*/ 65769 h 157659"/>
                          <a:gd name="connsiteX1" fmla="*/ 10177 w 108538"/>
                          <a:gd name="connsiteY1" fmla="*/ 17934 h 157659"/>
                          <a:gd name="connsiteX2" fmla="*/ 88034 w 108538"/>
                          <a:gd name="connsiteY2" fmla="*/ 14801 h 157659"/>
                          <a:gd name="connsiteX3" fmla="*/ 95159 w 108538"/>
                          <a:gd name="connsiteY3" fmla="*/ 106241 h 157659"/>
                          <a:gd name="connsiteX4" fmla="*/ 97140 w 108538"/>
                          <a:gd name="connsiteY4" fmla="*/ 131663 h 157659"/>
                          <a:gd name="connsiteX5" fmla="*/ 64926 w 108538"/>
                          <a:gd name="connsiteY5" fmla="*/ 153742 h 157659"/>
                          <a:gd name="connsiteX6" fmla="*/ 47524 w 108538"/>
                          <a:gd name="connsiteY6" fmla="*/ 93639 h 157659"/>
                          <a:gd name="connsiteX7" fmla="*/ 74451 w 108538"/>
                          <a:gd name="connsiteY7" fmla="*/ 60273 h 157659"/>
                          <a:gd name="connsiteX8" fmla="*/ 65631 w 108538"/>
                          <a:gd name="connsiteY8" fmla="*/ 37223 h 157659"/>
                          <a:gd name="connsiteX9" fmla="*/ 36923 w 108538"/>
                          <a:gd name="connsiteY9" fmla="*/ 31146 h 157659"/>
                          <a:gd name="connsiteX10" fmla="*/ 3347 w 108538"/>
                          <a:gd name="connsiteY10" fmla="*/ 65769 h 15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38" h="157659">
                            <a:moveTo>
                              <a:pt x="3347" y="65769"/>
                            </a:moveTo>
                            <a:cubicBezTo>
                              <a:pt x="-911" y="65445"/>
                              <a:pt x="-3311" y="36394"/>
                              <a:pt x="10177" y="17934"/>
                            </a:cubicBezTo>
                            <a:cubicBezTo>
                              <a:pt x="27293" y="-5507"/>
                              <a:pt x="65536" y="-5354"/>
                              <a:pt x="88034" y="14801"/>
                            </a:cubicBezTo>
                            <a:cubicBezTo>
                              <a:pt x="111313" y="35641"/>
                              <a:pt x="116247" y="76504"/>
                              <a:pt x="95159" y="106241"/>
                            </a:cubicBezTo>
                            <a:cubicBezTo>
                              <a:pt x="94739" y="107365"/>
                              <a:pt x="90034" y="120404"/>
                              <a:pt x="97140" y="131663"/>
                            </a:cubicBezTo>
                            <a:cubicBezTo>
                              <a:pt x="103664" y="142007"/>
                              <a:pt x="83843" y="167334"/>
                              <a:pt x="64926" y="153742"/>
                            </a:cubicBezTo>
                            <a:cubicBezTo>
                              <a:pt x="45600" y="139845"/>
                              <a:pt x="39942" y="110660"/>
                              <a:pt x="47524" y="93639"/>
                            </a:cubicBezTo>
                            <a:cubicBezTo>
                              <a:pt x="54897" y="77104"/>
                              <a:pt x="72718" y="76589"/>
                              <a:pt x="74451" y="60273"/>
                            </a:cubicBezTo>
                            <a:cubicBezTo>
                              <a:pt x="75385" y="51434"/>
                              <a:pt x="71118" y="42519"/>
                              <a:pt x="65631" y="37223"/>
                            </a:cubicBezTo>
                            <a:cubicBezTo>
                              <a:pt x="55277" y="27193"/>
                              <a:pt x="40923" y="30308"/>
                              <a:pt x="36923" y="31146"/>
                            </a:cubicBezTo>
                            <a:cubicBezTo>
                              <a:pt x="13529" y="36013"/>
                              <a:pt x="6005" y="65969"/>
                              <a:pt x="3347" y="65769"/>
                            </a:cubicBezTo>
                            <a:close/>
                          </a:path>
                        </a:pathLst>
                      </a:custGeom>
                      <a:solidFill>
                        <a:srgbClr val="FC8968">
                          <a:alpha val="30000"/>
                        </a:srgbClr>
                      </a:solidFill>
                      <a:ln w="9525" cap="flat">
                        <a:noFill/>
                        <a:prstDash val="solid"/>
                        <a:miter/>
                      </a:ln>
                    </p:spPr>
                    <p:txBody>
                      <a:bodyPr rtlCol="0" anchor="ctr"/>
                      <a:lstStyle/>
                      <a:p>
                        <a:endParaRPr lang="en-US"/>
                      </a:p>
                    </p:txBody>
                  </p:sp>
                  <p:sp>
                    <p:nvSpPr>
                      <p:cNvPr id="222" name="任意多边形: 形状 221">
                        <a:extLst>
                          <a:ext uri="{FF2B5EF4-FFF2-40B4-BE49-F238E27FC236}">
                            <a16:creationId xmlns:a16="http://schemas.microsoft.com/office/drawing/2014/main" id="{A865CEE6-620B-C3B8-5109-7DB4D8BCD1AD}"/>
                          </a:ext>
                        </a:extLst>
                      </p:cNvPr>
                      <p:cNvSpPr/>
                      <p:nvPr/>
                    </p:nvSpPr>
                    <p:spPr>
                      <a:xfrm>
                        <a:off x="5218747" y="1807797"/>
                        <a:ext cx="108631" cy="157521"/>
                      </a:xfrm>
                      <a:custGeom>
                        <a:avLst/>
                        <a:gdLst>
                          <a:gd name="connsiteX0" fmla="*/ 3439 w 108631"/>
                          <a:gd name="connsiteY0" fmla="*/ 66141 h 157521"/>
                          <a:gd name="connsiteX1" fmla="*/ 9954 w 108631"/>
                          <a:gd name="connsiteY1" fmla="*/ 18230 h 157521"/>
                          <a:gd name="connsiteX2" fmla="*/ 87802 w 108631"/>
                          <a:gd name="connsiteY2" fmla="*/ 14516 h 157521"/>
                          <a:gd name="connsiteX3" fmla="*/ 95527 w 108631"/>
                          <a:gd name="connsiteY3" fmla="*/ 105946 h 157521"/>
                          <a:gd name="connsiteX4" fmla="*/ 97680 w 108631"/>
                          <a:gd name="connsiteY4" fmla="*/ 131359 h 157521"/>
                          <a:gd name="connsiteX5" fmla="*/ 65609 w 108631"/>
                          <a:gd name="connsiteY5" fmla="*/ 153685 h 157521"/>
                          <a:gd name="connsiteX6" fmla="*/ 47807 w 108631"/>
                          <a:gd name="connsiteY6" fmla="*/ 93678 h 157521"/>
                          <a:gd name="connsiteX7" fmla="*/ 74515 w 108631"/>
                          <a:gd name="connsiteY7" fmla="*/ 60093 h 157521"/>
                          <a:gd name="connsiteX8" fmla="*/ 65542 w 108631"/>
                          <a:gd name="connsiteY8" fmla="*/ 37099 h 157521"/>
                          <a:gd name="connsiteX9" fmla="*/ 36796 w 108631"/>
                          <a:gd name="connsiteY9" fmla="*/ 31242 h 157521"/>
                          <a:gd name="connsiteX10" fmla="*/ 3439 w 108631"/>
                          <a:gd name="connsiteY10" fmla="*/ 66141 h 15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631" h="157521">
                            <a:moveTo>
                              <a:pt x="3439" y="66141"/>
                            </a:moveTo>
                            <a:cubicBezTo>
                              <a:pt x="-828" y="65846"/>
                              <a:pt x="-3410" y="36804"/>
                              <a:pt x="9954" y="18230"/>
                            </a:cubicBezTo>
                            <a:cubicBezTo>
                              <a:pt x="26918" y="-5353"/>
                              <a:pt x="65161" y="-5477"/>
                              <a:pt x="87802" y="14516"/>
                            </a:cubicBezTo>
                            <a:cubicBezTo>
                              <a:pt x="111214" y="35195"/>
                              <a:pt x="116424" y="76038"/>
                              <a:pt x="95527" y="105946"/>
                            </a:cubicBezTo>
                            <a:cubicBezTo>
                              <a:pt x="95117" y="107080"/>
                              <a:pt x="90498" y="120157"/>
                              <a:pt x="97680" y="131359"/>
                            </a:cubicBezTo>
                            <a:cubicBezTo>
                              <a:pt x="104280" y="141665"/>
                              <a:pt x="84621" y="167144"/>
                              <a:pt x="65609" y="153685"/>
                            </a:cubicBezTo>
                            <a:cubicBezTo>
                              <a:pt x="46187" y="139931"/>
                              <a:pt x="40339" y="110766"/>
                              <a:pt x="47807" y="93678"/>
                            </a:cubicBezTo>
                            <a:cubicBezTo>
                              <a:pt x="55065" y="77076"/>
                              <a:pt x="72895" y="76428"/>
                              <a:pt x="74515" y="60093"/>
                            </a:cubicBezTo>
                            <a:cubicBezTo>
                              <a:pt x="75391" y="51244"/>
                              <a:pt x="71057" y="42357"/>
                              <a:pt x="65542" y="37099"/>
                            </a:cubicBezTo>
                            <a:cubicBezTo>
                              <a:pt x="55122" y="27146"/>
                              <a:pt x="40787" y="30365"/>
                              <a:pt x="36796" y="31242"/>
                            </a:cubicBezTo>
                            <a:cubicBezTo>
                              <a:pt x="13431" y="36290"/>
                              <a:pt x="6106" y="66322"/>
                              <a:pt x="3439" y="66141"/>
                            </a:cubicBezTo>
                            <a:close/>
                          </a:path>
                        </a:pathLst>
                      </a:custGeom>
                      <a:solidFill>
                        <a:srgbClr val="FC8868">
                          <a:alpha val="32000"/>
                        </a:srgbClr>
                      </a:solidFill>
                      <a:ln w="9525" cap="flat">
                        <a:noFill/>
                        <a:prstDash val="solid"/>
                        <a:miter/>
                      </a:ln>
                    </p:spPr>
                    <p:txBody>
                      <a:bodyPr rtlCol="0" anchor="ctr"/>
                      <a:lstStyle/>
                      <a:p>
                        <a:endParaRPr lang="en-US"/>
                      </a:p>
                    </p:txBody>
                  </p:sp>
                  <p:sp>
                    <p:nvSpPr>
                      <p:cNvPr id="223" name="任意多边形: 形状 222">
                        <a:extLst>
                          <a:ext uri="{FF2B5EF4-FFF2-40B4-BE49-F238E27FC236}">
                            <a16:creationId xmlns:a16="http://schemas.microsoft.com/office/drawing/2014/main" id="{FDEEE3E1-7968-E18D-9AC4-068B176AAE46}"/>
                          </a:ext>
                        </a:extLst>
                      </p:cNvPr>
                      <p:cNvSpPr/>
                      <p:nvPr/>
                    </p:nvSpPr>
                    <p:spPr>
                      <a:xfrm>
                        <a:off x="5219300" y="1806763"/>
                        <a:ext cx="108723" cy="157396"/>
                      </a:xfrm>
                      <a:custGeom>
                        <a:avLst/>
                        <a:gdLst>
                          <a:gd name="connsiteX0" fmla="*/ 3533 w 108723"/>
                          <a:gd name="connsiteY0" fmla="*/ 66518 h 157396"/>
                          <a:gd name="connsiteX1" fmla="*/ 9733 w 108723"/>
                          <a:gd name="connsiteY1" fmla="*/ 18531 h 157396"/>
                          <a:gd name="connsiteX2" fmla="*/ 87562 w 108723"/>
                          <a:gd name="connsiteY2" fmla="*/ 14226 h 157396"/>
                          <a:gd name="connsiteX3" fmla="*/ 95887 w 108723"/>
                          <a:gd name="connsiteY3" fmla="*/ 105647 h 157396"/>
                          <a:gd name="connsiteX4" fmla="*/ 98202 w 108723"/>
                          <a:gd name="connsiteY4" fmla="*/ 131060 h 157396"/>
                          <a:gd name="connsiteX5" fmla="*/ 66274 w 108723"/>
                          <a:gd name="connsiteY5" fmla="*/ 153644 h 157396"/>
                          <a:gd name="connsiteX6" fmla="*/ 48081 w 108723"/>
                          <a:gd name="connsiteY6" fmla="*/ 93741 h 157396"/>
                          <a:gd name="connsiteX7" fmla="*/ 74570 w 108723"/>
                          <a:gd name="connsiteY7" fmla="*/ 59937 h 157396"/>
                          <a:gd name="connsiteX8" fmla="*/ 65445 w 108723"/>
                          <a:gd name="connsiteY8" fmla="*/ 36991 h 157396"/>
                          <a:gd name="connsiteX9" fmla="*/ 36652 w 108723"/>
                          <a:gd name="connsiteY9" fmla="*/ 31343 h 157396"/>
                          <a:gd name="connsiteX10" fmla="*/ 3533 w 108723"/>
                          <a:gd name="connsiteY10" fmla="*/ 66518 h 15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723" h="157396">
                            <a:moveTo>
                              <a:pt x="3533" y="66518"/>
                            </a:moveTo>
                            <a:cubicBezTo>
                              <a:pt x="-735" y="66261"/>
                              <a:pt x="-3516" y="37219"/>
                              <a:pt x="9733" y="18531"/>
                            </a:cubicBezTo>
                            <a:cubicBezTo>
                              <a:pt x="26545" y="-5186"/>
                              <a:pt x="64798" y="-5605"/>
                              <a:pt x="87562" y="14226"/>
                            </a:cubicBezTo>
                            <a:cubicBezTo>
                              <a:pt x="111118" y="34743"/>
                              <a:pt x="116594" y="75567"/>
                              <a:pt x="95887" y="105647"/>
                            </a:cubicBezTo>
                            <a:cubicBezTo>
                              <a:pt x="95487" y="106781"/>
                              <a:pt x="90953" y="119906"/>
                              <a:pt x="98202" y="131060"/>
                            </a:cubicBezTo>
                            <a:cubicBezTo>
                              <a:pt x="104869" y="141318"/>
                              <a:pt x="85372" y="166969"/>
                              <a:pt x="66274" y="153644"/>
                            </a:cubicBezTo>
                            <a:cubicBezTo>
                              <a:pt x="46767" y="140023"/>
                              <a:pt x="40718" y="110895"/>
                              <a:pt x="48081" y="93741"/>
                            </a:cubicBezTo>
                            <a:cubicBezTo>
                              <a:pt x="55235" y="77082"/>
                              <a:pt x="73056" y="76301"/>
                              <a:pt x="74570" y="59937"/>
                            </a:cubicBezTo>
                            <a:cubicBezTo>
                              <a:pt x="75389" y="51078"/>
                              <a:pt x="70998" y="42220"/>
                              <a:pt x="65445" y="36991"/>
                            </a:cubicBezTo>
                            <a:cubicBezTo>
                              <a:pt x="54959" y="27104"/>
                              <a:pt x="40642" y="30438"/>
                              <a:pt x="36652" y="31343"/>
                            </a:cubicBezTo>
                            <a:cubicBezTo>
                              <a:pt x="13324" y="36581"/>
                              <a:pt x="6190" y="66680"/>
                              <a:pt x="3533" y="66518"/>
                            </a:cubicBezTo>
                            <a:close/>
                          </a:path>
                        </a:pathLst>
                      </a:custGeom>
                      <a:solidFill>
                        <a:srgbClr val="FC8867">
                          <a:alpha val="34000"/>
                        </a:srgbClr>
                      </a:solidFill>
                      <a:ln w="9525" cap="flat">
                        <a:noFill/>
                        <a:prstDash val="solid"/>
                        <a:miter/>
                      </a:ln>
                    </p:spPr>
                    <p:txBody>
                      <a:bodyPr rtlCol="0" anchor="ctr"/>
                      <a:lstStyle/>
                      <a:p>
                        <a:endParaRPr lang="en-US"/>
                      </a:p>
                    </p:txBody>
                  </p:sp>
                  <p:sp>
                    <p:nvSpPr>
                      <p:cNvPr id="224" name="任意多边形: 形状 223">
                        <a:extLst>
                          <a:ext uri="{FF2B5EF4-FFF2-40B4-BE49-F238E27FC236}">
                            <a16:creationId xmlns:a16="http://schemas.microsoft.com/office/drawing/2014/main" id="{AEFF0D3C-9EA0-61DA-2502-243BAC1F11E7}"/>
                          </a:ext>
                        </a:extLst>
                      </p:cNvPr>
                      <p:cNvSpPr/>
                      <p:nvPr/>
                    </p:nvSpPr>
                    <p:spPr>
                      <a:xfrm>
                        <a:off x="5219845" y="1805723"/>
                        <a:ext cx="108809" cy="157279"/>
                      </a:xfrm>
                      <a:custGeom>
                        <a:avLst/>
                        <a:gdLst>
                          <a:gd name="connsiteX0" fmla="*/ 3626 w 108809"/>
                          <a:gd name="connsiteY0" fmla="*/ 66901 h 157279"/>
                          <a:gd name="connsiteX1" fmla="*/ 9512 w 108809"/>
                          <a:gd name="connsiteY1" fmla="*/ 18838 h 157279"/>
                          <a:gd name="connsiteX2" fmla="*/ 87322 w 108809"/>
                          <a:gd name="connsiteY2" fmla="*/ 13951 h 157279"/>
                          <a:gd name="connsiteX3" fmla="*/ 96247 w 108809"/>
                          <a:gd name="connsiteY3" fmla="*/ 105363 h 157279"/>
                          <a:gd name="connsiteX4" fmla="*/ 98733 w 108809"/>
                          <a:gd name="connsiteY4" fmla="*/ 130775 h 157279"/>
                          <a:gd name="connsiteX5" fmla="*/ 66958 w 108809"/>
                          <a:gd name="connsiteY5" fmla="*/ 153607 h 157279"/>
                          <a:gd name="connsiteX6" fmla="*/ 48365 w 108809"/>
                          <a:gd name="connsiteY6" fmla="*/ 93799 h 157279"/>
                          <a:gd name="connsiteX7" fmla="*/ 74644 w 108809"/>
                          <a:gd name="connsiteY7" fmla="*/ 59776 h 157279"/>
                          <a:gd name="connsiteX8" fmla="*/ 65367 w 108809"/>
                          <a:gd name="connsiteY8" fmla="*/ 36887 h 157279"/>
                          <a:gd name="connsiteX9" fmla="*/ 36535 w 108809"/>
                          <a:gd name="connsiteY9" fmla="*/ 31449 h 157279"/>
                          <a:gd name="connsiteX10" fmla="*/ 3626 w 108809"/>
                          <a:gd name="connsiteY10" fmla="*/ 66901 h 15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09" h="157279">
                            <a:moveTo>
                              <a:pt x="3626" y="66901"/>
                            </a:moveTo>
                            <a:cubicBezTo>
                              <a:pt x="-641" y="66672"/>
                              <a:pt x="-3613" y="37640"/>
                              <a:pt x="9512" y="18838"/>
                            </a:cubicBezTo>
                            <a:cubicBezTo>
                              <a:pt x="26172" y="-5022"/>
                              <a:pt x="64424" y="-5727"/>
                              <a:pt x="87322" y="13951"/>
                            </a:cubicBezTo>
                            <a:cubicBezTo>
                              <a:pt x="111011" y="34306"/>
                              <a:pt x="116755" y="75111"/>
                              <a:pt x="96247" y="105363"/>
                            </a:cubicBezTo>
                            <a:cubicBezTo>
                              <a:pt x="95847" y="106506"/>
                              <a:pt x="91408" y="119660"/>
                              <a:pt x="98733" y="130775"/>
                            </a:cubicBezTo>
                            <a:cubicBezTo>
                              <a:pt x="105467" y="140986"/>
                              <a:pt x="86141" y="166799"/>
                              <a:pt x="66958" y="153607"/>
                            </a:cubicBezTo>
                            <a:cubicBezTo>
                              <a:pt x="47355" y="140129"/>
                              <a:pt x="41116" y="111021"/>
                              <a:pt x="48365" y="93799"/>
                            </a:cubicBezTo>
                            <a:cubicBezTo>
                              <a:pt x="55414" y="77074"/>
                              <a:pt x="73225" y="76159"/>
                              <a:pt x="74644" y="59776"/>
                            </a:cubicBezTo>
                            <a:cubicBezTo>
                              <a:pt x="75407" y="50899"/>
                              <a:pt x="70959" y="42069"/>
                              <a:pt x="65367" y="36887"/>
                            </a:cubicBezTo>
                            <a:cubicBezTo>
                              <a:pt x="54814" y="27077"/>
                              <a:pt x="40516" y="30515"/>
                              <a:pt x="36535" y="31449"/>
                            </a:cubicBezTo>
                            <a:cubicBezTo>
                              <a:pt x="13218" y="36868"/>
                              <a:pt x="6293" y="67044"/>
                              <a:pt x="3626" y="66901"/>
                            </a:cubicBezTo>
                            <a:close/>
                          </a:path>
                        </a:pathLst>
                      </a:custGeom>
                      <a:solidFill>
                        <a:srgbClr val="FC8767">
                          <a:alpha val="36000"/>
                        </a:srgbClr>
                      </a:solidFill>
                      <a:ln w="9525" cap="flat">
                        <a:noFill/>
                        <a:prstDash val="solid"/>
                        <a:miter/>
                      </a:ln>
                    </p:spPr>
                    <p:txBody>
                      <a:bodyPr rtlCol="0" anchor="ctr"/>
                      <a:lstStyle/>
                      <a:p>
                        <a:endParaRPr lang="en-US"/>
                      </a:p>
                    </p:txBody>
                  </p:sp>
                  <p:sp>
                    <p:nvSpPr>
                      <p:cNvPr id="225" name="任意多边形: 形状 224">
                        <a:extLst>
                          <a:ext uri="{FF2B5EF4-FFF2-40B4-BE49-F238E27FC236}">
                            <a16:creationId xmlns:a16="http://schemas.microsoft.com/office/drawing/2014/main" id="{9E129F20-BB4B-8E70-2013-AB8EB190A6E5}"/>
                          </a:ext>
                        </a:extLst>
                      </p:cNvPr>
                      <p:cNvSpPr/>
                      <p:nvPr/>
                    </p:nvSpPr>
                    <p:spPr>
                      <a:xfrm>
                        <a:off x="5220388" y="1804684"/>
                        <a:ext cx="108909" cy="157168"/>
                      </a:xfrm>
                      <a:custGeom>
                        <a:avLst/>
                        <a:gdLst>
                          <a:gd name="connsiteX0" fmla="*/ 3722 w 108909"/>
                          <a:gd name="connsiteY0" fmla="*/ 67283 h 157168"/>
                          <a:gd name="connsiteX1" fmla="*/ 9294 w 108909"/>
                          <a:gd name="connsiteY1" fmla="*/ 19143 h 157168"/>
                          <a:gd name="connsiteX2" fmla="*/ 87085 w 108909"/>
                          <a:gd name="connsiteY2" fmla="*/ 13676 h 157168"/>
                          <a:gd name="connsiteX3" fmla="*/ 96610 w 108909"/>
                          <a:gd name="connsiteY3" fmla="*/ 105078 h 157168"/>
                          <a:gd name="connsiteX4" fmla="*/ 99258 w 108909"/>
                          <a:gd name="connsiteY4" fmla="*/ 130491 h 157168"/>
                          <a:gd name="connsiteX5" fmla="*/ 67625 w 108909"/>
                          <a:gd name="connsiteY5" fmla="*/ 153579 h 157168"/>
                          <a:gd name="connsiteX6" fmla="*/ 48642 w 108909"/>
                          <a:gd name="connsiteY6" fmla="*/ 93877 h 157168"/>
                          <a:gd name="connsiteX7" fmla="*/ 74702 w 108909"/>
                          <a:gd name="connsiteY7" fmla="*/ 59634 h 157168"/>
                          <a:gd name="connsiteX8" fmla="*/ 65272 w 108909"/>
                          <a:gd name="connsiteY8" fmla="*/ 36803 h 157168"/>
                          <a:gd name="connsiteX9" fmla="*/ 36402 w 108909"/>
                          <a:gd name="connsiteY9" fmla="*/ 31573 h 157168"/>
                          <a:gd name="connsiteX10" fmla="*/ 3722 w 108909"/>
                          <a:gd name="connsiteY10" fmla="*/ 67283 h 15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09" h="157168">
                            <a:moveTo>
                              <a:pt x="3722" y="67283"/>
                            </a:moveTo>
                            <a:cubicBezTo>
                              <a:pt x="-545" y="67083"/>
                              <a:pt x="-3708" y="38050"/>
                              <a:pt x="9294" y="19143"/>
                            </a:cubicBezTo>
                            <a:cubicBezTo>
                              <a:pt x="25801" y="-4860"/>
                              <a:pt x="64053" y="-5841"/>
                              <a:pt x="87085" y="13676"/>
                            </a:cubicBezTo>
                            <a:cubicBezTo>
                              <a:pt x="110916" y="33859"/>
                              <a:pt x="116927" y="74655"/>
                              <a:pt x="96610" y="105078"/>
                            </a:cubicBezTo>
                            <a:cubicBezTo>
                              <a:pt x="96219" y="106221"/>
                              <a:pt x="91857" y="119422"/>
                              <a:pt x="99258" y="130491"/>
                            </a:cubicBezTo>
                            <a:cubicBezTo>
                              <a:pt x="106058" y="140663"/>
                              <a:pt x="86894" y="166628"/>
                              <a:pt x="67625" y="153579"/>
                            </a:cubicBezTo>
                            <a:cubicBezTo>
                              <a:pt x="47928" y="140235"/>
                              <a:pt x="41498" y="111164"/>
                              <a:pt x="48642" y="93877"/>
                            </a:cubicBezTo>
                            <a:cubicBezTo>
                              <a:pt x="55576" y="77084"/>
                              <a:pt x="73397" y="76036"/>
                              <a:pt x="74702" y="59634"/>
                            </a:cubicBezTo>
                            <a:cubicBezTo>
                              <a:pt x="75407" y="50747"/>
                              <a:pt x="70902" y="41946"/>
                              <a:pt x="65272" y="36803"/>
                            </a:cubicBezTo>
                            <a:cubicBezTo>
                              <a:pt x="54652" y="27059"/>
                              <a:pt x="40384" y="30611"/>
                              <a:pt x="36402" y="31573"/>
                            </a:cubicBezTo>
                            <a:cubicBezTo>
                              <a:pt x="13123" y="37165"/>
                              <a:pt x="6389" y="67406"/>
                              <a:pt x="3722" y="67283"/>
                            </a:cubicBezTo>
                            <a:close/>
                          </a:path>
                        </a:pathLst>
                      </a:custGeom>
                      <a:solidFill>
                        <a:srgbClr val="FD8766">
                          <a:alpha val="38000"/>
                        </a:srgbClr>
                      </a:solidFill>
                      <a:ln w="9525" cap="flat">
                        <a:noFill/>
                        <a:prstDash val="solid"/>
                        <a:miter/>
                      </a:ln>
                    </p:spPr>
                    <p:txBody>
                      <a:bodyPr rtlCol="0" anchor="ctr"/>
                      <a:lstStyle/>
                      <a:p>
                        <a:endParaRPr lang="en-US"/>
                      </a:p>
                    </p:txBody>
                  </p:sp>
                  <p:sp>
                    <p:nvSpPr>
                      <p:cNvPr id="226" name="任意多边形: 形状 225">
                        <a:extLst>
                          <a:ext uri="{FF2B5EF4-FFF2-40B4-BE49-F238E27FC236}">
                            <a16:creationId xmlns:a16="http://schemas.microsoft.com/office/drawing/2014/main" id="{03E81180-9276-651C-EA35-83881EE774B0}"/>
                          </a:ext>
                        </a:extLst>
                      </p:cNvPr>
                      <p:cNvSpPr/>
                      <p:nvPr/>
                    </p:nvSpPr>
                    <p:spPr>
                      <a:xfrm>
                        <a:off x="5220934" y="1803649"/>
                        <a:ext cx="109034" cy="157039"/>
                      </a:xfrm>
                      <a:custGeom>
                        <a:avLst/>
                        <a:gdLst>
                          <a:gd name="connsiteX0" fmla="*/ 3824 w 109034"/>
                          <a:gd name="connsiteY0" fmla="*/ 67660 h 157039"/>
                          <a:gd name="connsiteX1" fmla="*/ 9091 w 109034"/>
                          <a:gd name="connsiteY1" fmla="*/ 19454 h 157039"/>
                          <a:gd name="connsiteX2" fmla="*/ 86872 w 109034"/>
                          <a:gd name="connsiteY2" fmla="*/ 13396 h 157039"/>
                          <a:gd name="connsiteX3" fmla="*/ 96997 w 109034"/>
                          <a:gd name="connsiteY3" fmla="*/ 104789 h 157039"/>
                          <a:gd name="connsiteX4" fmla="*/ 99817 w 109034"/>
                          <a:gd name="connsiteY4" fmla="*/ 130192 h 157039"/>
                          <a:gd name="connsiteX5" fmla="*/ 68327 w 109034"/>
                          <a:gd name="connsiteY5" fmla="*/ 153528 h 157039"/>
                          <a:gd name="connsiteX6" fmla="*/ 48943 w 109034"/>
                          <a:gd name="connsiteY6" fmla="*/ 93921 h 157039"/>
                          <a:gd name="connsiteX7" fmla="*/ 74785 w 109034"/>
                          <a:gd name="connsiteY7" fmla="*/ 59459 h 157039"/>
                          <a:gd name="connsiteX8" fmla="*/ 65202 w 109034"/>
                          <a:gd name="connsiteY8" fmla="*/ 36685 h 157039"/>
                          <a:gd name="connsiteX9" fmla="*/ 36285 w 109034"/>
                          <a:gd name="connsiteY9" fmla="*/ 31665 h 157039"/>
                          <a:gd name="connsiteX10" fmla="*/ 3824 w 109034"/>
                          <a:gd name="connsiteY10" fmla="*/ 67660 h 15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034" h="157039">
                            <a:moveTo>
                              <a:pt x="3824" y="67660"/>
                            </a:moveTo>
                            <a:cubicBezTo>
                              <a:pt x="-454" y="67498"/>
                              <a:pt x="-3796" y="38466"/>
                              <a:pt x="9091" y="19454"/>
                            </a:cubicBezTo>
                            <a:cubicBezTo>
                              <a:pt x="25445" y="-4682"/>
                              <a:pt x="63698" y="-5958"/>
                              <a:pt x="86872" y="13396"/>
                            </a:cubicBezTo>
                            <a:cubicBezTo>
                              <a:pt x="110837" y="33418"/>
                              <a:pt x="117124" y="74194"/>
                              <a:pt x="96997" y="104789"/>
                            </a:cubicBezTo>
                            <a:cubicBezTo>
                              <a:pt x="96616" y="105932"/>
                              <a:pt x="92339" y="119181"/>
                              <a:pt x="99817" y="130192"/>
                            </a:cubicBezTo>
                            <a:cubicBezTo>
                              <a:pt x="106684" y="140317"/>
                              <a:pt x="87691" y="166444"/>
                              <a:pt x="68327" y="153528"/>
                            </a:cubicBezTo>
                            <a:cubicBezTo>
                              <a:pt x="48543" y="140317"/>
                              <a:pt x="41924" y="111275"/>
                              <a:pt x="48943" y="93921"/>
                            </a:cubicBezTo>
                            <a:cubicBezTo>
                              <a:pt x="55773" y="77071"/>
                              <a:pt x="73584" y="75890"/>
                              <a:pt x="74785" y="59459"/>
                            </a:cubicBezTo>
                            <a:cubicBezTo>
                              <a:pt x="75433" y="50563"/>
                              <a:pt x="70870" y="41790"/>
                              <a:pt x="65202" y="36685"/>
                            </a:cubicBezTo>
                            <a:cubicBezTo>
                              <a:pt x="54516" y="27017"/>
                              <a:pt x="40266" y="30675"/>
                              <a:pt x="36285" y="31665"/>
                            </a:cubicBezTo>
                            <a:cubicBezTo>
                              <a:pt x="13025" y="37457"/>
                              <a:pt x="6481" y="67765"/>
                              <a:pt x="3824" y="67660"/>
                            </a:cubicBezTo>
                            <a:close/>
                          </a:path>
                        </a:pathLst>
                      </a:custGeom>
                      <a:solidFill>
                        <a:srgbClr val="FD8666">
                          <a:alpha val="40000"/>
                        </a:srgbClr>
                      </a:solidFill>
                      <a:ln w="9525" cap="flat">
                        <a:noFill/>
                        <a:prstDash val="solid"/>
                        <a:miter/>
                      </a:ln>
                    </p:spPr>
                    <p:txBody>
                      <a:bodyPr rtlCol="0" anchor="ctr"/>
                      <a:lstStyle/>
                      <a:p>
                        <a:endParaRPr lang="en-US"/>
                      </a:p>
                    </p:txBody>
                  </p:sp>
                </p:grpSp>
              </p:grpSp>
              <p:grpSp>
                <p:nvGrpSpPr>
                  <p:cNvPr id="188" name="组合 187">
                    <a:extLst>
                      <a:ext uri="{FF2B5EF4-FFF2-40B4-BE49-F238E27FC236}">
                        <a16:creationId xmlns:a16="http://schemas.microsoft.com/office/drawing/2014/main" id="{BDFEC5D9-C3E1-E9B4-10A9-8D53084B62E4}"/>
                      </a:ext>
                    </a:extLst>
                  </p:cNvPr>
                  <p:cNvGrpSpPr/>
                  <p:nvPr/>
                </p:nvGrpSpPr>
                <p:grpSpPr>
                  <a:xfrm>
                    <a:off x="5595619" y="1643227"/>
                    <a:ext cx="584291" cy="545298"/>
                    <a:chOff x="5595619" y="1643227"/>
                    <a:chExt cx="584291" cy="545298"/>
                  </a:xfrm>
                </p:grpSpPr>
                <p:sp>
                  <p:nvSpPr>
                    <p:cNvPr id="189" name="任意多边形: 形状 188">
                      <a:extLst>
                        <a:ext uri="{FF2B5EF4-FFF2-40B4-BE49-F238E27FC236}">
                          <a16:creationId xmlns:a16="http://schemas.microsoft.com/office/drawing/2014/main" id="{E91DCCD2-19FA-E77E-A915-64BBEBD1BEAF}"/>
                        </a:ext>
                      </a:extLst>
                    </p:cNvPr>
                    <p:cNvSpPr/>
                    <p:nvPr/>
                  </p:nvSpPr>
                  <p:spPr>
                    <a:xfrm rot="-3438">
                      <a:off x="6031885" y="1782424"/>
                      <a:ext cx="73818" cy="133350"/>
                    </a:xfrm>
                    <a:custGeom>
                      <a:avLst/>
                      <a:gdLst>
                        <a:gd name="connsiteX0" fmla="*/ 73819 w 73818"/>
                        <a:gd name="connsiteY0" fmla="*/ 66675 h 133350"/>
                        <a:gd name="connsiteX1" fmla="*/ 36909 w 73818"/>
                        <a:gd name="connsiteY1" fmla="*/ 133350 h 133350"/>
                        <a:gd name="connsiteX2" fmla="*/ 0 w 73818"/>
                        <a:gd name="connsiteY2" fmla="*/ 66675 h 133350"/>
                        <a:gd name="connsiteX3" fmla="*/ 36909 w 73818"/>
                        <a:gd name="connsiteY3" fmla="*/ 0 h 133350"/>
                        <a:gd name="connsiteX4" fmla="*/ 73819 w 73818"/>
                        <a:gd name="connsiteY4" fmla="*/ 66675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18" h="133350">
                          <a:moveTo>
                            <a:pt x="73819" y="66675"/>
                          </a:moveTo>
                          <a:cubicBezTo>
                            <a:pt x="73819" y="103499"/>
                            <a:pt x="57294" y="133350"/>
                            <a:pt x="36909" y="133350"/>
                          </a:cubicBezTo>
                          <a:cubicBezTo>
                            <a:pt x="16525" y="133350"/>
                            <a:pt x="0" y="103499"/>
                            <a:pt x="0" y="66675"/>
                          </a:cubicBezTo>
                          <a:cubicBezTo>
                            <a:pt x="0" y="29851"/>
                            <a:pt x="16525" y="0"/>
                            <a:pt x="36909" y="0"/>
                          </a:cubicBezTo>
                          <a:cubicBezTo>
                            <a:pt x="57294" y="0"/>
                            <a:pt x="73819" y="29851"/>
                            <a:pt x="73819" y="66675"/>
                          </a:cubicBezTo>
                          <a:close/>
                        </a:path>
                      </a:pathLst>
                    </a:custGeom>
                    <a:solidFill>
                      <a:srgbClr val="2B201F"/>
                    </a:solidFill>
                    <a:ln w="9525" cap="flat">
                      <a:noFill/>
                      <a:prstDash val="solid"/>
                      <a:miter/>
                    </a:ln>
                  </p:spPr>
                  <p:txBody>
                    <a:bodyPr rtlCol="0" anchor="ctr"/>
                    <a:lstStyle/>
                    <a:p>
                      <a:endParaRPr lang="en-US"/>
                    </a:p>
                  </p:txBody>
                </p:sp>
                <p:sp>
                  <p:nvSpPr>
                    <p:cNvPr id="190" name="任意多边形: 形状 189">
                      <a:extLst>
                        <a:ext uri="{FF2B5EF4-FFF2-40B4-BE49-F238E27FC236}">
                          <a16:creationId xmlns:a16="http://schemas.microsoft.com/office/drawing/2014/main" id="{00484214-C27D-4983-6BAF-204180B4B649}"/>
                        </a:ext>
                      </a:extLst>
                    </p:cNvPr>
                    <p:cNvSpPr/>
                    <p:nvPr/>
                  </p:nvSpPr>
                  <p:spPr>
                    <a:xfrm rot="-102799">
                      <a:off x="5663892" y="1768736"/>
                      <a:ext cx="73822" cy="133356"/>
                    </a:xfrm>
                    <a:custGeom>
                      <a:avLst/>
                      <a:gdLst>
                        <a:gd name="connsiteX0" fmla="*/ 73822 w 73822"/>
                        <a:gd name="connsiteY0" fmla="*/ 66678 h 133356"/>
                        <a:gd name="connsiteX1" fmla="*/ 36911 w 73822"/>
                        <a:gd name="connsiteY1" fmla="*/ 133356 h 133356"/>
                        <a:gd name="connsiteX2" fmla="*/ 0 w 73822"/>
                        <a:gd name="connsiteY2" fmla="*/ 66678 h 133356"/>
                        <a:gd name="connsiteX3" fmla="*/ 36911 w 73822"/>
                        <a:gd name="connsiteY3" fmla="*/ 0 h 133356"/>
                        <a:gd name="connsiteX4" fmla="*/ 73822 w 73822"/>
                        <a:gd name="connsiteY4" fmla="*/ 66678 h 13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22" h="133356">
                          <a:moveTo>
                            <a:pt x="73822" y="66678"/>
                          </a:moveTo>
                          <a:cubicBezTo>
                            <a:pt x="73822" y="103504"/>
                            <a:pt x="57296" y="133356"/>
                            <a:pt x="36911" y="133356"/>
                          </a:cubicBezTo>
                          <a:cubicBezTo>
                            <a:pt x="16526" y="133356"/>
                            <a:pt x="0" y="103504"/>
                            <a:pt x="0" y="66678"/>
                          </a:cubicBezTo>
                          <a:cubicBezTo>
                            <a:pt x="0" y="29853"/>
                            <a:pt x="16526" y="0"/>
                            <a:pt x="36911" y="0"/>
                          </a:cubicBezTo>
                          <a:cubicBezTo>
                            <a:pt x="57296" y="0"/>
                            <a:pt x="73822" y="29853"/>
                            <a:pt x="73822" y="66678"/>
                          </a:cubicBezTo>
                          <a:close/>
                        </a:path>
                      </a:pathLst>
                    </a:custGeom>
                    <a:solidFill>
                      <a:srgbClr val="2B201F"/>
                    </a:solidFill>
                    <a:ln w="9525" cap="flat">
                      <a:noFill/>
                      <a:prstDash val="solid"/>
                      <a:miter/>
                    </a:ln>
                  </p:spPr>
                  <p:txBody>
                    <a:bodyPr rtlCol="0" anchor="ctr"/>
                    <a:lstStyle/>
                    <a:p>
                      <a:endParaRPr lang="en-US"/>
                    </a:p>
                  </p:txBody>
                </p:sp>
                <p:sp>
                  <p:nvSpPr>
                    <p:cNvPr id="191" name="任意多边形: 形状 190">
                      <a:extLst>
                        <a:ext uri="{FF2B5EF4-FFF2-40B4-BE49-F238E27FC236}">
                          <a16:creationId xmlns:a16="http://schemas.microsoft.com/office/drawing/2014/main" id="{B7A84700-F112-2889-BBDF-DE179DBB2BDB}"/>
                        </a:ext>
                      </a:extLst>
                    </p:cNvPr>
                    <p:cNvSpPr/>
                    <p:nvPr/>
                  </p:nvSpPr>
                  <p:spPr>
                    <a:xfrm>
                      <a:off x="5855064" y="1743753"/>
                      <a:ext cx="136956" cy="286682"/>
                    </a:xfrm>
                    <a:custGeom>
                      <a:avLst/>
                      <a:gdLst>
                        <a:gd name="connsiteX0" fmla="*/ 30519 w 136956"/>
                        <a:gd name="connsiteY0" fmla="*/ 540 h 286682"/>
                        <a:gd name="connsiteX1" fmla="*/ 13231 w 136956"/>
                        <a:gd name="connsiteY1" fmla="*/ 254886 h 286682"/>
                        <a:gd name="connsiteX2" fmla="*/ 136828 w 136956"/>
                        <a:gd name="connsiteY2" fmla="*/ 228654 h 286682"/>
                        <a:gd name="connsiteX3" fmla="*/ 70800 w 136956"/>
                        <a:gd name="connsiteY3" fmla="*/ 142330 h 286682"/>
                        <a:gd name="connsiteX4" fmla="*/ 30519 w 136956"/>
                        <a:gd name="connsiteY4" fmla="*/ 540 h 286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56" h="286682">
                          <a:moveTo>
                            <a:pt x="30519" y="540"/>
                          </a:moveTo>
                          <a:cubicBezTo>
                            <a:pt x="19441" y="29658"/>
                            <a:pt x="-20430" y="192650"/>
                            <a:pt x="13231" y="254886"/>
                          </a:cubicBezTo>
                          <a:cubicBezTo>
                            <a:pt x="43054" y="310036"/>
                            <a:pt x="133827" y="288395"/>
                            <a:pt x="136828" y="228654"/>
                          </a:cubicBezTo>
                          <a:cubicBezTo>
                            <a:pt x="139828" y="168914"/>
                            <a:pt x="89403" y="160760"/>
                            <a:pt x="70800" y="142330"/>
                          </a:cubicBezTo>
                          <a:cubicBezTo>
                            <a:pt x="45426" y="117203"/>
                            <a:pt x="34243" y="-9261"/>
                            <a:pt x="30519" y="540"/>
                          </a:cubicBezTo>
                          <a:close/>
                        </a:path>
                      </a:pathLst>
                    </a:custGeom>
                    <a:gradFill>
                      <a:gsLst>
                        <a:gs pos="17170">
                          <a:srgbClr val="ED6944"/>
                        </a:gs>
                        <a:gs pos="99290">
                          <a:srgbClr val="ED6944">
                            <a:alpha val="0"/>
                          </a:srgbClr>
                        </a:gs>
                      </a:gsLst>
                      <a:lin ang="11243734" scaled="1"/>
                    </a:gradFill>
                    <a:ln w="9525" cap="flat">
                      <a:noFill/>
                      <a:prstDash val="solid"/>
                      <a:miter/>
                    </a:ln>
                  </p:spPr>
                  <p:txBody>
                    <a:bodyPr rtlCol="0" anchor="ctr"/>
                    <a:lstStyle/>
                    <a:p>
                      <a:endParaRPr lang="en-US"/>
                    </a:p>
                  </p:txBody>
                </p:sp>
                <p:sp>
                  <p:nvSpPr>
                    <p:cNvPr id="192" name="任意多边形: 形状 191">
                      <a:extLst>
                        <a:ext uri="{FF2B5EF4-FFF2-40B4-BE49-F238E27FC236}">
                          <a16:creationId xmlns:a16="http://schemas.microsoft.com/office/drawing/2014/main" id="{117B470B-69F4-A327-652F-AF1B832522B9}"/>
                        </a:ext>
                      </a:extLst>
                    </p:cNvPr>
                    <p:cNvSpPr/>
                    <p:nvPr/>
                  </p:nvSpPr>
                  <p:spPr>
                    <a:xfrm>
                      <a:off x="5595619" y="1643227"/>
                      <a:ext cx="195731" cy="67154"/>
                    </a:xfrm>
                    <a:custGeom>
                      <a:avLst/>
                      <a:gdLst>
                        <a:gd name="connsiteX0" fmla="*/ 195685 w 195731"/>
                        <a:gd name="connsiteY0" fmla="*/ 42412 h 67154"/>
                        <a:gd name="connsiteX1" fmla="*/ 134449 w 195731"/>
                        <a:gd name="connsiteY1" fmla="*/ 5912 h 67154"/>
                        <a:gd name="connsiteX2" fmla="*/ 70 w 195731"/>
                        <a:gd name="connsiteY2" fmla="*/ 42984 h 67154"/>
                        <a:gd name="connsiteX3" fmla="*/ 97949 w 195731"/>
                        <a:gd name="connsiteY3" fmla="*/ 67148 h 67154"/>
                        <a:gd name="connsiteX4" fmla="*/ 195685 w 195731"/>
                        <a:gd name="connsiteY4" fmla="*/ 42412 h 67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31" h="67154">
                          <a:moveTo>
                            <a:pt x="195685" y="42412"/>
                          </a:moveTo>
                          <a:cubicBezTo>
                            <a:pt x="197181" y="28772"/>
                            <a:pt x="162405" y="12056"/>
                            <a:pt x="134449" y="5912"/>
                          </a:cubicBezTo>
                          <a:cubicBezTo>
                            <a:pt x="69698" y="-8318"/>
                            <a:pt x="-2568" y="2798"/>
                            <a:pt x="70" y="42984"/>
                          </a:cubicBezTo>
                          <a:cubicBezTo>
                            <a:pt x="1671" y="67425"/>
                            <a:pt x="63002" y="66901"/>
                            <a:pt x="97949" y="67148"/>
                          </a:cubicBezTo>
                          <a:cubicBezTo>
                            <a:pt x="136592" y="67415"/>
                            <a:pt x="193828" y="59338"/>
                            <a:pt x="195685" y="42412"/>
                          </a:cubicBezTo>
                          <a:close/>
                        </a:path>
                      </a:pathLst>
                    </a:custGeom>
                    <a:gradFill>
                      <a:gsLst>
                        <a:gs pos="0">
                          <a:srgbClr val="3A201F"/>
                        </a:gs>
                        <a:gs pos="50000">
                          <a:srgbClr val="49211C"/>
                        </a:gs>
                        <a:gs pos="100000">
                          <a:srgbClr val="592219"/>
                        </a:gs>
                      </a:gsLst>
                      <a:lin ang="11005359" scaled="1"/>
                    </a:gradFill>
                    <a:ln w="9525" cap="flat">
                      <a:noFill/>
                      <a:prstDash val="solid"/>
                      <a:miter/>
                    </a:ln>
                  </p:spPr>
                  <p:txBody>
                    <a:bodyPr rtlCol="0" anchor="ctr"/>
                    <a:lstStyle/>
                    <a:p>
                      <a:endParaRPr lang="en-US"/>
                    </a:p>
                  </p:txBody>
                </p:sp>
                <p:sp>
                  <p:nvSpPr>
                    <p:cNvPr id="193" name="任意多边形: 形状 192">
                      <a:extLst>
                        <a:ext uri="{FF2B5EF4-FFF2-40B4-BE49-F238E27FC236}">
                          <a16:creationId xmlns:a16="http://schemas.microsoft.com/office/drawing/2014/main" id="{E9E50E41-587F-C112-FB62-E72C09A15338}"/>
                        </a:ext>
                      </a:extLst>
                    </p:cNvPr>
                    <p:cNvSpPr/>
                    <p:nvPr/>
                  </p:nvSpPr>
                  <p:spPr>
                    <a:xfrm>
                      <a:off x="5986175" y="1659311"/>
                      <a:ext cx="193735" cy="66378"/>
                    </a:xfrm>
                    <a:custGeom>
                      <a:avLst/>
                      <a:gdLst>
                        <a:gd name="connsiteX0" fmla="*/ 30 w 193735"/>
                        <a:gd name="connsiteY0" fmla="*/ 39625 h 66378"/>
                        <a:gd name="connsiteX1" fmla="*/ 61400 w 193735"/>
                        <a:gd name="connsiteY1" fmla="*/ 4782 h 66378"/>
                        <a:gd name="connsiteX2" fmla="*/ 193616 w 193735"/>
                        <a:gd name="connsiteY2" fmla="*/ 44273 h 66378"/>
                        <a:gd name="connsiteX3" fmla="*/ 96242 w 193735"/>
                        <a:gd name="connsiteY3" fmla="*/ 66142 h 66378"/>
                        <a:gd name="connsiteX4" fmla="*/ 30 w 193735"/>
                        <a:gd name="connsiteY4" fmla="*/ 39625 h 66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735" h="66378">
                          <a:moveTo>
                            <a:pt x="30" y="39625"/>
                          </a:moveTo>
                          <a:cubicBezTo>
                            <a:pt x="-1170" y="26090"/>
                            <a:pt x="33606" y="10278"/>
                            <a:pt x="61400" y="4782"/>
                          </a:cubicBezTo>
                          <a:cubicBezTo>
                            <a:pt x="125770" y="-7943"/>
                            <a:pt x="197055" y="4563"/>
                            <a:pt x="193616" y="44273"/>
                          </a:cubicBezTo>
                          <a:cubicBezTo>
                            <a:pt x="191521" y="68428"/>
                            <a:pt x="130837" y="66638"/>
                            <a:pt x="96242" y="66142"/>
                          </a:cubicBezTo>
                          <a:cubicBezTo>
                            <a:pt x="57999" y="65609"/>
                            <a:pt x="1516" y="56408"/>
                            <a:pt x="30" y="39625"/>
                          </a:cubicBezTo>
                          <a:close/>
                        </a:path>
                      </a:pathLst>
                    </a:custGeom>
                    <a:gradFill>
                      <a:gsLst>
                        <a:gs pos="0">
                          <a:srgbClr val="3A201F"/>
                        </a:gs>
                        <a:gs pos="50000">
                          <a:srgbClr val="49211C"/>
                        </a:gs>
                        <a:gs pos="100000">
                          <a:srgbClr val="592219"/>
                        </a:gs>
                      </a:gsLst>
                      <a:lin ang="11005359" scaled="1"/>
                    </a:gradFill>
                    <a:ln w="9525" cap="flat">
                      <a:noFill/>
                      <a:prstDash val="solid"/>
                      <a:miter/>
                    </a:ln>
                  </p:spPr>
                  <p:txBody>
                    <a:bodyPr rtlCol="0" anchor="ctr"/>
                    <a:lstStyle/>
                    <a:p>
                      <a:endParaRPr lang="en-US"/>
                    </a:p>
                  </p:txBody>
                </p:sp>
                <p:grpSp>
                  <p:nvGrpSpPr>
                    <p:cNvPr id="194" name="组合 193">
                      <a:extLst>
                        <a:ext uri="{FF2B5EF4-FFF2-40B4-BE49-F238E27FC236}">
                          <a16:creationId xmlns:a16="http://schemas.microsoft.com/office/drawing/2014/main" id="{784428D5-9A74-C584-421C-BB892414F323}"/>
                        </a:ext>
                      </a:extLst>
                    </p:cNvPr>
                    <p:cNvGrpSpPr/>
                    <p:nvPr/>
                  </p:nvGrpSpPr>
                  <p:grpSpPr>
                    <a:xfrm>
                      <a:off x="5667398" y="2061888"/>
                      <a:ext cx="223097" cy="126637"/>
                      <a:chOff x="5667398" y="2061888"/>
                      <a:chExt cx="223097" cy="126637"/>
                    </a:xfrm>
                  </p:grpSpPr>
                  <p:sp>
                    <p:nvSpPr>
                      <p:cNvPr id="195" name="任意多边形: 形状 194">
                        <a:extLst>
                          <a:ext uri="{FF2B5EF4-FFF2-40B4-BE49-F238E27FC236}">
                            <a16:creationId xmlns:a16="http://schemas.microsoft.com/office/drawing/2014/main" id="{FE6CDEA3-06FA-73B4-B05A-1E013DD58EED}"/>
                          </a:ext>
                        </a:extLst>
                      </p:cNvPr>
                      <p:cNvSpPr/>
                      <p:nvPr/>
                    </p:nvSpPr>
                    <p:spPr>
                      <a:xfrm>
                        <a:off x="5667398" y="2061888"/>
                        <a:ext cx="223097" cy="111011"/>
                      </a:xfrm>
                      <a:custGeom>
                        <a:avLst/>
                        <a:gdLst>
                          <a:gd name="connsiteX0" fmla="*/ 222633 w 223097"/>
                          <a:gd name="connsiteY0" fmla="*/ 33259 h 111011"/>
                          <a:gd name="connsiteX1" fmla="*/ 170588 w 223097"/>
                          <a:gd name="connsiteY1" fmla="*/ 111012 h 111011"/>
                          <a:gd name="connsiteX2" fmla="*/ 109743 w 223097"/>
                          <a:gd name="connsiteY2" fmla="*/ 73616 h 111011"/>
                          <a:gd name="connsiteX3" fmla="*/ 29857 w 223097"/>
                          <a:gd name="connsiteY3" fmla="*/ 89257 h 111011"/>
                          <a:gd name="connsiteX4" fmla="*/ 17065 w 223097"/>
                          <a:gd name="connsiteY4" fmla="*/ 1769 h 111011"/>
                          <a:gd name="connsiteX5" fmla="*/ 45553 w 223097"/>
                          <a:gd name="connsiteY5" fmla="*/ 417 h 111011"/>
                          <a:gd name="connsiteX6" fmla="*/ 114496 w 223097"/>
                          <a:gd name="connsiteY6" fmla="*/ 44270 h 111011"/>
                          <a:gd name="connsiteX7" fmla="*/ 209946 w 223097"/>
                          <a:gd name="connsiteY7" fmla="*/ 14323 h 111011"/>
                          <a:gd name="connsiteX8" fmla="*/ 222633 w 223097"/>
                          <a:gd name="connsiteY8" fmla="*/ 33259 h 11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097" h="111011">
                            <a:moveTo>
                              <a:pt x="222633" y="33259"/>
                            </a:moveTo>
                            <a:cubicBezTo>
                              <a:pt x="217490" y="58253"/>
                              <a:pt x="204602" y="90704"/>
                              <a:pt x="170588" y="111012"/>
                            </a:cubicBezTo>
                            <a:cubicBezTo>
                              <a:pt x="163368" y="97734"/>
                              <a:pt x="146757" y="79512"/>
                              <a:pt x="109743" y="73616"/>
                            </a:cubicBezTo>
                            <a:cubicBezTo>
                              <a:pt x="77063" y="68425"/>
                              <a:pt x="48868" y="78750"/>
                              <a:pt x="29857" y="89257"/>
                            </a:cubicBezTo>
                            <a:cubicBezTo>
                              <a:pt x="-1538" y="55833"/>
                              <a:pt x="-11920" y="10504"/>
                              <a:pt x="17065" y="1769"/>
                            </a:cubicBezTo>
                            <a:cubicBezTo>
                              <a:pt x="23370" y="-174"/>
                              <a:pt x="33743" y="-336"/>
                              <a:pt x="45553" y="417"/>
                            </a:cubicBezTo>
                            <a:cubicBezTo>
                              <a:pt x="58832" y="18362"/>
                              <a:pt x="82911" y="43098"/>
                              <a:pt x="114496" y="44270"/>
                            </a:cubicBezTo>
                            <a:cubicBezTo>
                              <a:pt x="151834" y="45661"/>
                              <a:pt x="192106" y="24877"/>
                              <a:pt x="209946" y="14323"/>
                            </a:cubicBezTo>
                            <a:cubicBezTo>
                              <a:pt x="220242" y="18143"/>
                              <a:pt x="224614" y="23667"/>
                              <a:pt x="222633" y="33259"/>
                            </a:cubicBezTo>
                            <a:close/>
                          </a:path>
                        </a:pathLst>
                      </a:custGeom>
                      <a:solidFill>
                        <a:srgbClr val="C35D53"/>
                      </a:solidFill>
                      <a:ln w="9525" cap="flat">
                        <a:noFill/>
                        <a:prstDash val="solid"/>
                        <a:miter/>
                      </a:ln>
                    </p:spPr>
                    <p:txBody>
                      <a:bodyPr rtlCol="0" anchor="ctr"/>
                      <a:lstStyle/>
                      <a:p>
                        <a:endParaRPr lang="en-US"/>
                      </a:p>
                    </p:txBody>
                  </p:sp>
                  <p:sp>
                    <p:nvSpPr>
                      <p:cNvPr id="196" name="任意多边形: 形状 195">
                        <a:extLst>
                          <a:ext uri="{FF2B5EF4-FFF2-40B4-BE49-F238E27FC236}">
                            <a16:creationId xmlns:a16="http://schemas.microsoft.com/office/drawing/2014/main" id="{2DD550DD-060A-150F-E5A3-EB0D4196272E}"/>
                          </a:ext>
                        </a:extLst>
                      </p:cNvPr>
                      <p:cNvSpPr/>
                      <p:nvPr/>
                    </p:nvSpPr>
                    <p:spPr>
                      <a:xfrm>
                        <a:off x="5712951" y="2062305"/>
                        <a:ext cx="164392" cy="43919"/>
                      </a:xfrm>
                      <a:custGeom>
                        <a:avLst/>
                        <a:gdLst>
                          <a:gd name="connsiteX0" fmla="*/ 164392 w 164392"/>
                          <a:gd name="connsiteY0" fmla="*/ 13907 h 43919"/>
                          <a:gd name="connsiteX1" fmla="*/ 68942 w 164392"/>
                          <a:gd name="connsiteY1" fmla="*/ 43853 h 43919"/>
                          <a:gd name="connsiteX2" fmla="*/ 0 w 164392"/>
                          <a:gd name="connsiteY2" fmla="*/ 0 h 43919"/>
                          <a:gd name="connsiteX3" fmla="*/ 68685 w 164392"/>
                          <a:gd name="connsiteY3" fmla="*/ 6925 h 43919"/>
                          <a:gd name="connsiteX4" fmla="*/ 164392 w 164392"/>
                          <a:gd name="connsiteY4" fmla="*/ 13907 h 43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392" h="43919">
                            <a:moveTo>
                              <a:pt x="164392" y="13907"/>
                            </a:moveTo>
                            <a:cubicBezTo>
                              <a:pt x="146552" y="24460"/>
                              <a:pt x="106280" y="45244"/>
                              <a:pt x="68942" y="43853"/>
                            </a:cubicBezTo>
                            <a:cubicBezTo>
                              <a:pt x="37367" y="42672"/>
                              <a:pt x="13278" y="17945"/>
                              <a:pt x="0" y="0"/>
                            </a:cubicBezTo>
                            <a:cubicBezTo>
                              <a:pt x="23317" y="1333"/>
                              <a:pt x="52588" y="6010"/>
                              <a:pt x="68685" y="6925"/>
                            </a:cubicBezTo>
                            <a:cubicBezTo>
                              <a:pt x="88268" y="8115"/>
                              <a:pt x="139637" y="4886"/>
                              <a:pt x="164392" y="13907"/>
                            </a:cubicBezTo>
                            <a:close/>
                          </a:path>
                        </a:pathLst>
                      </a:custGeom>
                      <a:solidFill>
                        <a:srgbClr val="FFFFFF"/>
                      </a:solidFill>
                      <a:ln w="9525" cap="flat">
                        <a:noFill/>
                        <a:prstDash val="solid"/>
                        <a:miter/>
                      </a:ln>
                    </p:spPr>
                    <p:txBody>
                      <a:bodyPr rtlCol="0" anchor="ctr"/>
                      <a:lstStyle/>
                      <a:p>
                        <a:endParaRPr lang="en-US"/>
                      </a:p>
                    </p:txBody>
                  </p:sp>
                  <p:sp>
                    <p:nvSpPr>
                      <p:cNvPr id="197" name="任意多边形: 形状 196">
                        <a:extLst>
                          <a:ext uri="{FF2B5EF4-FFF2-40B4-BE49-F238E27FC236}">
                            <a16:creationId xmlns:a16="http://schemas.microsoft.com/office/drawing/2014/main" id="{8A4F8DA9-D3D2-81BE-0B53-37D7EF926329}"/>
                          </a:ext>
                        </a:extLst>
                      </p:cNvPr>
                      <p:cNvSpPr/>
                      <p:nvPr/>
                    </p:nvSpPr>
                    <p:spPr>
                      <a:xfrm>
                        <a:off x="5697255" y="2134119"/>
                        <a:ext cx="140731" cy="54407"/>
                      </a:xfrm>
                      <a:custGeom>
                        <a:avLst/>
                        <a:gdLst>
                          <a:gd name="connsiteX0" fmla="*/ 140732 w 140731"/>
                          <a:gd name="connsiteY0" fmla="*/ 38781 h 54407"/>
                          <a:gd name="connsiteX1" fmla="*/ 81962 w 140731"/>
                          <a:gd name="connsiteY1" fmla="*/ 54354 h 54407"/>
                          <a:gd name="connsiteX2" fmla="*/ 0 w 140731"/>
                          <a:gd name="connsiteY2" fmla="*/ 17026 h 54407"/>
                          <a:gd name="connsiteX3" fmla="*/ 79886 w 140731"/>
                          <a:gd name="connsiteY3" fmla="*/ 1386 h 54407"/>
                          <a:gd name="connsiteX4" fmla="*/ 140732 w 140731"/>
                          <a:gd name="connsiteY4" fmla="*/ 38781 h 5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31" h="54407">
                            <a:moveTo>
                              <a:pt x="140732" y="38781"/>
                            </a:moveTo>
                            <a:cubicBezTo>
                              <a:pt x="126073" y="47506"/>
                              <a:pt x="107080" y="53497"/>
                              <a:pt x="81962" y="54354"/>
                            </a:cubicBezTo>
                            <a:cubicBezTo>
                              <a:pt x="49206" y="55469"/>
                              <a:pt x="20221" y="38733"/>
                              <a:pt x="0" y="17026"/>
                            </a:cubicBezTo>
                            <a:cubicBezTo>
                              <a:pt x="19012" y="6510"/>
                              <a:pt x="47206" y="-3805"/>
                              <a:pt x="79886" y="1386"/>
                            </a:cubicBezTo>
                            <a:cubicBezTo>
                              <a:pt x="116900" y="7282"/>
                              <a:pt x="133512" y="25503"/>
                              <a:pt x="140732" y="38781"/>
                            </a:cubicBezTo>
                            <a:close/>
                          </a:path>
                        </a:pathLst>
                      </a:custGeom>
                      <a:solidFill>
                        <a:srgbClr val="ED6944"/>
                      </a:solidFill>
                      <a:ln w="9525" cap="flat">
                        <a:noFill/>
                        <a:prstDash val="solid"/>
                        <a:miter/>
                      </a:ln>
                    </p:spPr>
                    <p:txBody>
                      <a:bodyPr rtlCol="0" anchor="ctr"/>
                      <a:lstStyle/>
                      <a:p>
                        <a:endParaRPr lang="en-US"/>
                      </a:p>
                    </p:txBody>
                  </p:sp>
                </p:grpSp>
              </p:grpSp>
            </p:grpSp>
            <p:sp>
              <p:nvSpPr>
                <p:cNvPr id="136" name="任意多边形: 形状 135">
                  <a:extLst>
                    <a:ext uri="{FF2B5EF4-FFF2-40B4-BE49-F238E27FC236}">
                      <a16:creationId xmlns:a16="http://schemas.microsoft.com/office/drawing/2014/main" id="{1EBB7AC0-DF94-FD35-1A7A-79C51FA1F45F}"/>
                    </a:ext>
                  </a:extLst>
                </p:cNvPr>
                <p:cNvSpPr/>
                <p:nvPr/>
              </p:nvSpPr>
              <p:spPr>
                <a:xfrm>
                  <a:off x="5460692" y="1580940"/>
                  <a:ext cx="411441" cy="411441"/>
                </a:xfrm>
                <a:custGeom>
                  <a:avLst/>
                  <a:gdLst>
                    <a:gd name="connsiteX0" fmla="*/ 411442 w 411441"/>
                    <a:gd name="connsiteY0" fmla="*/ 205721 h 411441"/>
                    <a:gd name="connsiteX1" fmla="*/ 205721 w 411441"/>
                    <a:gd name="connsiteY1" fmla="*/ 411442 h 411441"/>
                    <a:gd name="connsiteX2" fmla="*/ 0 w 411441"/>
                    <a:gd name="connsiteY2" fmla="*/ 205721 h 411441"/>
                    <a:gd name="connsiteX3" fmla="*/ 205721 w 411441"/>
                    <a:gd name="connsiteY3" fmla="*/ 0 h 411441"/>
                    <a:gd name="connsiteX4" fmla="*/ 411442 w 411441"/>
                    <a:gd name="connsiteY4" fmla="*/ 205721 h 411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441" h="411441">
                      <a:moveTo>
                        <a:pt x="411442" y="205721"/>
                      </a:moveTo>
                      <a:cubicBezTo>
                        <a:pt x="411442" y="319338"/>
                        <a:pt x="319338" y="411442"/>
                        <a:pt x="205721" y="411442"/>
                      </a:cubicBezTo>
                      <a:cubicBezTo>
                        <a:pt x="92105" y="411442"/>
                        <a:pt x="0" y="319338"/>
                        <a:pt x="0" y="205721"/>
                      </a:cubicBezTo>
                      <a:cubicBezTo>
                        <a:pt x="0" y="92104"/>
                        <a:pt x="92104" y="0"/>
                        <a:pt x="205721" y="0"/>
                      </a:cubicBezTo>
                      <a:cubicBezTo>
                        <a:pt x="319337" y="0"/>
                        <a:pt x="411442" y="92104"/>
                        <a:pt x="411442" y="205721"/>
                      </a:cubicBezTo>
                      <a:close/>
                    </a:path>
                  </a:pathLst>
                </a:custGeom>
                <a:noFill/>
                <a:ln w="20785" cap="flat">
                  <a:gradFill>
                    <a:gsLst>
                      <a:gs pos="0">
                        <a:srgbClr val="3A201F"/>
                      </a:gs>
                      <a:gs pos="50000">
                        <a:srgbClr val="49211C"/>
                      </a:gs>
                      <a:gs pos="100000">
                        <a:srgbClr val="592219"/>
                      </a:gs>
                    </a:gsLst>
                    <a:lin ang="7789279" scaled="1"/>
                  </a:gradFill>
                  <a:prstDash val="solid"/>
                  <a:miter/>
                </a:ln>
              </p:spPr>
              <p:txBody>
                <a:bodyPr rtlCol="0" anchor="ctr"/>
                <a:lstStyle/>
                <a:p>
                  <a:endParaRPr lang="en-US"/>
                </a:p>
              </p:txBody>
            </p:sp>
            <p:sp>
              <p:nvSpPr>
                <p:cNvPr id="137" name="任意多边形: 形状 136">
                  <a:extLst>
                    <a:ext uri="{FF2B5EF4-FFF2-40B4-BE49-F238E27FC236}">
                      <a16:creationId xmlns:a16="http://schemas.microsoft.com/office/drawing/2014/main" id="{ABD0C263-518B-38D9-ED6F-D9BBD507BDB8}"/>
                    </a:ext>
                  </a:extLst>
                </p:cNvPr>
                <p:cNvSpPr/>
                <p:nvPr/>
              </p:nvSpPr>
              <p:spPr>
                <a:xfrm>
                  <a:off x="5942056" y="1614392"/>
                  <a:ext cx="411441" cy="411441"/>
                </a:xfrm>
                <a:custGeom>
                  <a:avLst/>
                  <a:gdLst>
                    <a:gd name="connsiteX0" fmla="*/ 411442 w 411441"/>
                    <a:gd name="connsiteY0" fmla="*/ 205721 h 411441"/>
                    <a:gd name="connsiteX1" fmla="*/ 205721 w 411441"/>
                    <a:gd name="connsiteY1" fmla="*/ 411442 h 411441"/>
                    <a:gd name="connsiteX2" fmla="*/ 0 w 411441"/>
                    <a:gd name="connsiteY2" fmla="*/ 205721 h 411441"/>
                    <a:gd name="connsiteX3" fmla="*/ 205721 w 411441"/>
                    <a:gd name="connsiteY3" fmla="*/ 0 h 411441"/>
                    <a:gd name="connsiteX4" fmla="*/ 411442 w 411441"/>
                    <a:gd name="connsiteY4" fmla="*/ 205721 h 411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441" h="411441">
                      <a:moveTo>
                        <a:pt x="411442" y="205721"/>
                      </a:moveTo>
                      <a:cubicBezTo>
                        <a:pt x="411442" y="319338"/>
                        <a:pt x="319338" y="411442"/>
                        <a:pt x="205721" y="411442"/>
                      </a:cubicBezTo>
                      <a:cubicBezTo>
                        <a:pt x="92104" y="411442"/>
                        <a:pt x="0" y="319338"/>
                        <a:pt x="0" y="205721"/>
                      </a:cubicBezTo>
                      <a:cubicBezTo>
                        <a:pt x="0" y="92104"/>
                        <a:pt x="92104" y="0"/>
                        <a:pt x="205721" y="0"/>
                      </a:cubicBezTo>
                      <a:cubicBezTo>
                        <a:pt x="319337" y="0"/>
                        <a:pt x="411442" y="92104"/>
                        <a:pt x="411442" y="205721"/>
                      </a:cubicBezTo>
                      <a:close/>
                    </a:path>
                  </a:pathLst>
                </a:custGeom>
                <a:noFill/>
                <a:ln w="20785" cap="flat">
                  <a:gradFill>
                    <a:gsLst>
                      <a:gs pos="0">
                        <a:srgbClr val="3A201F"/>
                      </a:gs>
                      <a:gs pos="50000">
                        <a:srgbClr val="49211C"/>
                      </a:gs>
                      <a:gs pos="100000">
                        <a:srgbClr val="592219"/>
                      </a:gs>
                    </a:gsLst>
                    <a:lin ang="7789274" scaled="1"/>
                  </a:gradFill>
                  <a:prstDash val="solid"/>
                  <a:miter/>
                </a:ln>
              </p:spPr>
              <p:txBody>
                <a:bodyPr rtlCol="0" anchor="ctr"/>
                <a:lstStyle/>
                <a:p>
                  <a:endParaRPr lang="en-US"/>
                </a:p>
              </p:txBody>
            </p:sp>
            <p:sp>
              <p:nvSpPr>
                <p:cNvPr id="138" name="任意多边形: 形状 137">
                  <a:extLst>
                    <a:ext uri="{FF2B5EF4-FFF2-40B4-BE49-F238E27FC236}">
                      <a16:creationId xmlns:a16="http://schemas.microsoft.com/office/drawing/2014/main" id="{9CF1CDEC-814C-2E21-05BD-1CAEC3A2095A}"/>
                    </a:ext>
                  </a:extLst>
                </p:cNvPr>
                <p:cNvSpPr/>
                <p:nvPr/>
              </p:nvSpPr>
              <p:spPr>
                <a:xfrm>
                  <a:off x="5870619" y="1773441"/>
                  <a:ext cx="76399" cy="12258"/>
                </a:xfrm>
                <a:custGeom>
                  <a:avLst/>
                  <a:gdLst>
                    <a:gd name="connsiteX0" fmla="*/ 0 w 76399"/>
                    <a:gd name="connsiteY0" fmla="*/ 10686 h 12258"/>
                    <a:gd name="connsiteX1" fmla="*/ 76400 w 76399"/>
                    <a:gd name="connsiteY1" fmla="*/ 12258 h 12258"/>
                  </a:gdLst>
                  <a:ahLst/>
                  <a:cxnLst>
                    <a:cxn ang="0">
                      <a:pos x="connsiteX0" y="connsiteY0"/>
                    </a:cxn>
                    <a:cxn ang="0">
                      <a:pos x="connsiteX1" y="connsiteY1"/>
                    </a:cxn>
                  </a:cxnLst>
                  <a:rect l="l" t="t" r="r" b="b"/>
                  <a:pathLst>
                    <a:path w="76399" h="12258">
                      <a:moveTo>
                        <a:pt x="0" y="10686"/>
                      </a:moveTo>
                      <a:cubicBezTo>
                        <a:pt x="0" y="10686"/>
                        <a:pt x="37471" y="-14374"/>
                        <a:pt x="76400" y="12258"/>
                      </a:cubicBezTo>
                    </a:path>
                  </a:pathLst>
                </a:custGeom>
                <a:noFill/>
                <a:ln w="20785" cap="flat">
                  <a:gradFill>
                    <a:gsLst>
                      <a:gs pos="0">
                        <a:srgbClr val="3A201F"/>
                      </a:gs>
                      <a:gs pos="50000">
                        <a:srgbClr val="49211C"/>
                      </a:gs>
                      <a:gs pos="100000">
                        <a:srgbClr val="592219"/>
                      </a:gs>
                    </a:gsLst>
                    <a:lin ang="7789380" scaled="1"/>
                  </a:gradFill>
                  <a:prstDash val="solid"/>
                  <a:miter/>
                </a:ln>
              </p:spPr>
              <p:txBody>
                <a:bodyPr rtlCol="0" anchor="ctr"/>
                <a:lstStyle/>
                <a:p>
                  <a:endParaRPr lang="en-US"/>
                </a:p>
              </p:txBody>
            </p:sp>
            <p:grpSp>
              <p:nvGrpSpPr>
                <p:cNvPr id="139" name="组合 138">
                  <a:extLst>
                    <a:ext uri="{FF2B5EF4-FFF2-40B4-BE49-F238E27FC236}">
                      <a16:creationId xmlns:a16="http://schemas.microsoft.com/office/drawing/2014/main" id="{D5250985-DE4C-275F-20D3-CB1223294565}"/>
                    </a:ext>
                  </a:extLst>
                </p:cNvPr>
                <p:cNvGrpSpPr/>
                <p:nvPr/>
              </p:nvGrpSpPr>
              <p:grpSpPr>
                <a:xfrm>
                  <a:off x="3766540" y="2052936"/>
                  <a:ext cx="4037993" cy="4210389"/>
                  <a:chOff x="3766540" y="2052936"/>
                  <a:chExt cx="4037993" cy="4210389"/>
                </a:xfrm>
              </p:grpSpPr>
              <p:sp>
                <p:nvSpPr>
                  <p:cNvPr id="145" name="任意多边形: 形状 144">
                    <a:extLst>
                      <a:ext uri="{FF2B5EF4-FFF2-40B4-BE49-F238E27FC236}">
                        <a16:creationId xmlns:a16="http://schemas.microsoft.com/office/drawing/2014/main" id="{65E995E0-280A-8DFB-6C8D-4BF7F3786925}"/>
                      </a:ext>
                    </a:extLst>
                  </p:cNvPr>
                  <p:cNvSpPr/>
                  <p:nvPr/>
                </p:nvSpPr>
                <p:spPr>
                  <a:xfrm>
                    <a:off x="4153941" y="4901146"/>
                    <a:ext cx="2463616" cy="809948"/>
                  </a:xfrm>
                  <a:custGeom>
                    <a:avLst/>
                    <a:gdLst>
                      <a:gd name="connsiteX0" fmla="*/ 2188661 w 2463616"/>
                      <a:gd name="connsiteY0" fmla="*/ 809949 h 809948"/>
                      <a:gd name="connsiteX1" fmla="*/ 275479 w 2463616"/>
                      <a:gd name="connsiteY1" fmla="*/ 809949 h 809948"/>
                      <a:gd name="connsiteX2" fmla="*/ 412677 w 2463616"/>
                      <a:gd name="connsiteY2" fmla="*/ 75895 h 809948"/>
                      <a:gd name="connsiteX3" fmla="*/ 448091 w 2463616"/>
                      <a:gd name="connsiteY3" fmla="*/ 59941 h 809948"/>
                      <a:gd name="connsiteX4" fmla="*/ 2004751 w 2463616"/>
                      <a:gd name="connsiteY4" fmla="*/ 0 h 809948"/>
                      <a:gd name="connsiteX5" fmla="*/ 2088238 w 2463616"/>
                      <a:gd name="connsiteY5" fmla="*/ 50206 h 809948"/>
                      <a:gd name="connsiteX6" fmla="*/ 2092715 w 2463616"/>
                      <a:gd name="connsiteY6" fmla="*/ 53121 h 809948"/>
                      <a:gd name="connsiteX7" fmla="*/ 2188661 w 2463616"/>
                      <a:gd name="connsiteY7" fmla="*/ 809949 h 809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3616" h="809948">
                        <a:moveTo>
                          <a:pt x="2188661" y="809949"/>
                        </a:moveTo>
                        <a:lnTo>
                          <a:pt x="275479" y="809949"/>
                        </a:lnTo>
                        <a:cubicBezTo>
                          <a:pt x="-149737" y="766743"/>
                          <a:pt x="-66250" y="298522"/>
                          <a:pt x="412677" y="75895"/>
                        </a:cubicBezTo>
                        <a:cubicBezTo>
                          <a:pt x="424154" y="70247"/>
                          <a:pt x="436032" y="64998"/>
                          <a:pt x="448091" y="59941"/>
                        </a:cubicBezTo>
                        <a:lnTo>
                          <a:pt x="2004751" y="0"/>
                        </a:lnTo>
                        <a:cubicBezTo>
                          <a:pt x="2031603" y="14792"/>
                          <a:pt x="2059825" y="31528"/>
                          <a:pt x="2088238" y="50206"/>
                        </a:cubicBezTo>
                        <a:cubicBezTo>
                          <a:pt x="2089800" y="51178"/>
                          <a:pt x="2091153" y="52149"/>
                          <a:pt x="2092715" y="53121"/>
                        </a:cubicBezTo>
                        <a:cubicBezTo>
                          <a:pt x="2383466" y="244811"/>
                          <a:pt x="2708649" y="618648"/>
                          <a:pt x="2188661" y="809949"/>
                        </a:cubicBezTo>
                        <a:close/>
                      </a:path>
                    </a:pathLst>
                  </a:custGeom>
                  <a:solidFill>
                    <a:srgbClr val="323256"/>
                  </a:solidFill>
                  <a:ln w="9525" cap="flat">
                    <a:noFill/>
                    <a:prstDash val="solid"/>
                    <a:miter/>
                  </a:ln>
                </p:spPr>
                <p:txBody>
                  <a:bodyPr rtlCol="0" anchor="ctr"/>
                  <a:lstStyle/>
                  <a:p>
                    <a:endParaRPr lang="en-US"/>
                  </a:p>
                </p:txBody>
              </p:sp>
              <p:sp>
                <p:nvSpPr>
                  <p:cNvPr id="146" name="任意多边形: 形状 145">
                    <a:extLst>
                      <a:ext uri="{FF2B5EF4-FFF2-40B4-BE49-F238E27FC236}">
                        <a16:creationId xmlns:a16="http://schemas.microsoft.com/office/drawing/2014/main" id="{F9965EA9-9306-8FCB-8D1B-4DFC396E82D6}"/>
                      </a:ext>
                    </a:extLst>
                  </p:cNvPr>
                  <p:cNvSpPr/>
                  <p:nvPr/>
                </p:nvSpPr>
                <p:spPr>
                  <a:xfrm>
                    <a:off x="5555354" y="2748093"/>
                    <a:ext cx="1567574" cy="2175645"/>
                  </a:xfrm>
                  <a:custGeom>
                    <a:avLst/>
                    <a:gdLst>
                      <a:gd name="connsiteX0" fmla="*/ 1567575 w 1567574"/>
                      <a:gd name="connsiteY0" fmla="*/ 1656743 h 2175645"/>
                      <a:gd name="connsiteX1" fmla="*/ 1005447 w 1567574"/>
                      <a:gd name="connsiteY1" fmla="*/ 2175645 h 2175645"/>
                      <a:gd name="connsiteX2" fmla="*/ 14085 w 1567574"/>
                      <a:gd name="connsiteY2" fmla="*/ 517200 h 2175645"/>
                      <a:gd name="connsiteX3" fmla="*/ 263478 w 1567574"/>
                      <a:gd name="connsiteY3" fmla="*/ 37893 h 2175645"/>
                      <a:gd name="connsiteX4" fmla="*/ 484534 w 1567574"/>
                      <a:gd name="connsiteY4" fmla="*/ 9365 h 2175645"/>
                      <a:gd name="connsiteX5" fmla="*/ 722964 w 1567574"/>
                      <a:gd name="connsiteY5" fmla="*/ 184416 h 2175645"/>
                      <a:gd name="connsiteX6" fmla="*/ 1567575 w 1567574"/>
                      <a:gd name="connsiteY6" fmla="*/ 1656743 h 217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7574" h="2175645">
                        <a:moveTo>
                          <a:pt x="1567575" y="1656743"/>
                        </a:moveTo>
                        <a:lnTo>
                          <a:pt x="1005447" y="2175645"/>
                        </a:lnTo>
                        <a:cubicBezTo>
                          <a:pt x="821996" y="1985946"/>
                          <a:pt x="141624" y="985097"/>
                          <a:pt x="14085" y="517200"/>
                        </a:cubicBezTo>
                        <a:cubicBezTo>
                          <a:pt x="-40474" y="316899"/>
                          <a:pt x="67835" y="107711"/>
                          <a:pt x="263478" y="37893"/>
                        </a:cubicBezTo>
                        <a:cubicBezTo>
                          <a:pt x="344679" y="8984"/>
                          <a:pt x="406391" y="-13418"/>
                          <a:pt x="484534" y="9365"/>
                        </a:cubicBezTo>
                        <a:cubicBezTo>
                          <a:pt x="569631" y="34216"/>
                          <a:pt x="669624" y="108187"/>
                          <a:pt x="722964" y="184416"/>
                        </a:cubicBezTo>
                        <a:lnTo>
                          <a:pt x="1567575" y="1656743"/>
                        </a:lnTo>
                        <a:close/>
                      </a:path>
                    </a:pathLst>
                  </a:custGeom>
                  <a:solidFill>
                    <a:srgbClr val="323256"/>
                  </a:solidFill>
                  <a:ln w="9525" cap="flat">
                    <a:noFill/>
                    <a:prstDash val="solid"/>
                    <a:miter/>
                  </a:ln>
                </p:spPr>
                <p:txBody>
                  <a:bodyPr rtlCol="0" anchor="ctr"/>
                  <a:lstStyle/>
                  <a:p>
                    <a:endParaRPr lang="en-US"/>
                  </a:p>
                </p:txBody>
              </p:sp>
              <p:sp>
                <p:nvSpPr>
                  <p:cNvPr id="147" name="任意多边形: 形状 146">
                    <a:extLst>
                      <a:ext uri="{FF2B5EF4-FFF2-40B4-BE49-F238E27FC236}">
                        <a16:creationId xmlns:a16="http://schemas.microsoft.com/office/drawing/2014/main" id="{56EF9192-8566-FE71-AB1B-57DC8DB8DBCA}"/>
                      </a:ext>
                    </a:extLst>
                  </p:cNvPr>
                  <p:cNvSpPr/>
                  <p:nvPr/>
                </p:nvSpPr>
                <p:spPr>
                  <a:xfrm>
                    <a:off x="4317587" y="5032248"/>
                    <a:ext cx="2222315" cy="1231077"/>
                  </a:xfrm>
                  <a:custGeom>
                    <a:avLst/>
                    <a:gdLst>
                      <a:gd name="connsiteX0" fmla="*/ 0 w 2222315"/>
                      <a:gd name="connsiteY0" fmla="*/ 1231078 h 1231077"/>
                      <a:gd name="connsiteX1" fmla="*/ 2222316 w 2222315"/>
                      <a:gd name="connsiteY1" fmla="*/ 1231078 h 1231077"/>
                      <a:gd name="connsiteX2" fmla="*/ 1798453 w 2222315"/>
                      <a:gd name="connsiteY2" fmla="*/ 80819 h 1231077"/>
                      <a:gd name="connsiteX3" fmla="*/ 441198 w 2222315"/>
                      <a:gd name="connsiteY3" fmla="*/ 0 h 1231077"/>
                      <a:gd name="connsiteX4" fmla="*/ 0 w 2222315"/>
                      <a:gd name="connsiteY4" fmla="*/ 1231078 h 1231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2315" h="1231077">
                        <a:moveTo>
                          <a:pt x="0" y="1231078"/>
                        </a:moveTo>
                        <a:lnTo>
                          <a:pt x="2222316" y="1231078"/>
                        </a:lnTo>
                        <a:cubicBezTo>
                          <a:pt x="2079212" y="480498"/>
                          <a:pt x="1798453" y="80819"/>
                          <a:pt x="1798453" y="80819"/>
                        </a:cubicBezTo>
                        <a:lnTo>
                          <a:pt x="441198" y="0"/>
                        </a:lnTo>
                        <a:cubicBezTo>
                          <a:pt x="119119" y="317449"/>
                          <a:pt x="26003" y="880377"/>
                          <a:pt x="0" y="1231078"/>
                        </a:cubicBezTo>
                        <a:close/>
                      </a:path>
                    </a:pathLst>
                  </a:custGeom>
                  <a:solidFill>
                    <a:srgbClr val="774131"/>
                  </a:solidFill>
                  <a:ln w="9525" cap="flat">
                    <a:noFill/>
                    <a:prstDash val="solid"/>
                    <a:miter/>
                  </a:ln>
                </p:spPr>
                <p:txBody>
                  <a:bodyPr rtlCol="0" anchor="ctr"/>
                  <a:lstStyle/>
                  <a:p>
                    <a:endParaRPr lang="en-US"/>
                  </a:p>
                </p:txBody>
              </p:sp>
              <p:sp>
                <p:nvSpPr>
                  <p:cNvPr id="148" name="任意多边形: 形状 147">
                    <a:extLst>
                      <a:ext uri="{FF2B5EF4-FFF2-40B4-BE49-F238E27FC236}">
                        <a16:creationId xmlns:a16="http://schemas.microsoft.com/office/drawing/2014/main" id="{90633BDF-EEEB-AE3F-1999-79E34B70E914}"/>
                      </a:ext>
                    </a:extLst>
                  </p:cNvPr>
                  <p:cNvSpPr/>
                  <p:nvPr/>
                </p:nvSpPr>
                <p:spPr>
                  <a:xfrm>
                    <a:off x="6265967" y="4424352"/>
                    <a:ext cx="880878" cy="549593"/>
                  </a:xfrm>
                  <a:custGeom>
                    <a:avLst/>
                    <a:gdLst>
                      <a:gd name="connsiteX0" fmla="*/ 880878 w 880878"/>
                      <a:gd name="connsiteY0" fmla="*/ 160106 h 549593"/>
                      <a:gd name="connsiteX1" fmla="*/ 18808 w 880878"/>
                      <a:gd name="connsiteY1" fmla="*/ 0 h 549593"/>
                      <a:gd name="connsiteX2" fmla="*/ 880878 w 880878"/>
                      <a:gd name="connsiteY2" fmla="*/ 160106 h 549593"/>
                    </a:gdLst>
                    <a:ahLst/>
                    <a:cxnLst>
                      <a:cxn ang="0">
                        <a:pos x="connsiteX0" y="connsiteY0"/>
                      </a:cxn>
                      <a:cxn ang="0">
                        <a:pos x="connsiteX1" y="connsiteY1"/>
                      </a:cxn>
                      <a:cxn ang="0">
                        <a:pos x="connsiteX2" y="connsiteY2"/>
                      </a:cxn>
                    </a:cxnLst>
                    <a:rect l="l" t="t" r="r" b="b"/>
                    <a:pathLst>
                      <a:path w="880878" h="549593">
                        <a:moveTo>
                          <a:pt x="880878" y="160106"/>
                        </a:moveTo>
                        <a:cubicBezTo>
                          <a:pt x="815566" y="679733"/>
                          <a:pt x="-145203" y="730063"/>
                          <a:pt x="18808" y="0"/>
                        </a:cubicBezTo>
                        <a:lnTo>
                          <a:pt x="880878" y="160106"/>
                        </a:lnTo>
                        <a:close/>
                      </a:path>
                    </a:pathLst>
                  </a:custGeom>
                  <a:solidFill>
                    <a:srgbClr val="323256"/>
                  </a:solidFill>
                  <a:ln w="9525" cap="flat">
                    <a:noFill/>
                    <a:prstDash val="solid"/>
                    <a:miter/>
                  </a:ln>
                </p:spPr>
                <p:txBody>
                  <a:bodyPr rtlCol="0" anchor="ctr"/>
                  <a:lstStyle/>
                  <a:p>
                    <a:endParaRPr lang="en-US"/>
                  </a:p>
                </p:txBody>
              </p:sp>
              <p:grpSp>
                <p:nvGrpSpPr>
                  <p:cNvPr id="149" name="组合 148">
                    <a:extLst>
                      <a:ext uri="{FF2B5EF4-FFF2-40B4-BE49-F238E27FC236}">
                        <a16:creationId xmlns:a16="http://schemas.microsoft.com/office/drawing/2014/main" id="{BD60DA2B-346B-EC79-DCA7-011A1704A887}"/>
                      </a:ext>
                    </a:extLst>
                  </p:cNvPr>
                  <p:cNvGrpSpPr/>
                  <p:nvPr/>
                </p:nvGrpSpPr>
                <p:grpSpPr>
                  <a:xfrm>
                    <a:off x="6474018" y="2858138"/>
                    <a:ext cx="1125226" cy="1876461"/>
                    <a:chOff x="6474018" y="2858138"/>
                    <a:chExt cx="1125226" cy="1876461"/>
                  </a:xfrm>
                </p:grpSpPr>
                <p:sp>
                  <p:nvSpPr>
                    <p:cNvPr id="184" name="任意多边形: 形状 183">
                      <a:extLst>
                        <a:ext uri="{FF2B5EF4-FFF2-40B4-BE49-F238E27FC236}">
                          <a16:creationId xmlns:a16="http://schemas.microsoft.com/office/drawing/2014/main" id="{A7083D95-A130-2844-97CD-58DC8156310A}"/>
                        </a:ext>
                      </a:extLst>
                    </p:cNvPr>
                    <p:cNvSpPr/>
                    <p:nvPr/>
                  </p:nvSpPr>
                  <p:spPr>
                    <a:xfrm>
                      <a:off x="7033628" y="2895378"/>
                      <a:ext cx="341619" cy="349420"/>
                    </a:xfrm>
                    <a:custGeom>
                      <a:avLst/>
                      <a:gdLst>
                        <a:gd name="connsiteX0" fmla="*/ 331092 w 341619"/>
                        <a:gd name="connsiteY0" fmla="*/ 178158 h 349420"/>
                        <a:gd name="connsiteX1" fmla="*/ 238957 w 341619"/>
                        <a:gd name="connsiteY1" fmla="*/ 319824 h 349420"/>
                        <a:gd name="connsiteX2" fmla="*/ 148945 w 341619"/>
                        <a:gd name="connsiteY2" fmla="*/ 338893 h 349420"/>
                        <a:gd name="connsiteX3" fmla="*/ 29597 w 341619"/>
                        <a:gd name="connsiteY3" fmla="*/ 261274 h 349420"/>
                        <a:gd name="connsiteX4" fmla="*/ 10528 w 341619"/>
                        <a:gd name="connsiteY4" fmla="*/ 171262 h 349420"/>
                        <a:gd name="connsiteX5" fmla="*/ 102663 w 341619"/>
                        <a:gd name="connsiteY5" fmla="*/ 29597 h 349420"/>
                        <a:gd name="connsiteX6" fmla="*/ 192674 w 341619"/>
                        <a:gd name="connsiteY6" fmla="*/ 10528 h 349420"/>
                        <a:gd name="connsiteX7" fmla="*/ 312023 w 341619"/>
                        <a:gd name="connsiteY7" fmla="*/ 88147 h 349420"/>
                        <a:gd name="connsiteX8" fmla="*/ 331092 w 341619"/>
                        <a:gd name="connsiteY8" fmla="*/ 178158 h 34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619" h="349420">
                          <a:moveTo>
                            <a:pt x="331092" y="178158"/>
                          </a:moveTo>
                          <a:lnTo>
                            <a:pt x="238957" y="319824"/>
                          </a:lnTo>
                          <a:cubicBezTo>
                            <a:pt x="219364" y="349942"/>
                            <a:pt x="179073" y="358486"/>
                            <a:pt x="148945" y="338893"/>
                          </a:cubicBezTo>
                          <a:lnTo>
                            <a:pt x="29597" y="261274"/>
                          </a:lnTo>
                          <a:cubicBezTo>
                            <a:pt x="-521" y="241681"/>
                            <a:pt x="-9065" y="201390"/>
                            <a:pt x="10528" y="171262"/>
                          </a:cubicBezTo>
                          <a:lnTo>
                            <a:pt x="102663" y="29597"/>
                          </a:lnTo>
                          <a:cubicBezTo>
                            <a:pt x="122256" y="-521"/>
                            <a:pt x="162547" y="-9065"/>
                            <a:pt x="192674" y="10528"/>
                          </a:cubicBezTo>
                          <a:lnTo>
                            <a:pt x="312023" y="88147"/>
                          </a:lnTo>
                          <a:cubicBezTo>
                            <a:pt x="342141" y="107740"/>
                            <a:pt x="350685" y="148041"/>
                            <a:pt x="331092" y="178158"/>
                          </a:cubicBezTo>
                          <a:close/>
                        </a:path>
                      </a:pathLst>
                    </a:custGeom>
                    <a:solidFill>
                      <a:srgbClr val="C97A41"/>
                    </a:solidFill>
                    <a:ln w="9525" cap="flat">
                      <a:noFill/>
                      <a:prstDash val="solid"/>
                      <a:miter/>
                    </a:ln>
                  </p:spPr>
                  <p:txBody>
                    <a:bodyPr rtlCol="0" anchor="ctr"/>
                    <a:lstStyle/>
                    <a:p>
                      <a:endParaRPr lang="en-US"/>
                    </a:p>
                  </p:txBody>
                </p:sp>
                <p:sp>
                  <p:nvSpPr>
                    <p:cNvPr id="185" name="任意多边形: 形状 184">
                      <a:extLst>
                        <a:ext uri="{FF2B5EF4-FFF2-40B4-BE49-F238E27FC236}">
                          <a16:creationId xmlns:a16="http://schemas.microsoft.com/office/drawing/2014/main" id="{501C7059-1986-8CA3-2BC8-11D548B7FBE8}"/>
                        </a:ext>
                      </a:extLst>
                    </p:cNvPr>
                    <p:cNvSpPr/>
                    <p:nvPr/>
                  </p:nvSpPr>
                  <p:spPr>
                    <a:xfrm>
                      <a:off x="6474018" y="2858138"/>
                      <a:ext cx="1125226" cy="1876461"/>
                    </a:xfrm>
                    <a:custGeom>
                      <a:avLst/>
                      <a:gdLst>
                        <a:gd name="connsiteX0" fmla="*/ 1125226 w 1125226"/>
                        <a:gd name="connsiteY0" fmla="*/ 0 h 1876461"/>
                        <a:gd name="connsiteX1" fmla="*/ 745293 w 1125226"/>
                        <a:gd name="connsiteY1" fmla="*/ 1680886 h 1876461"/>
                        <a:gd name="connsiteX2" fmla="*/ 681228 w 1125226"/>
                        <a:gd name="connsiteY2" fmla="*/ 1761259 h 1876461"/>
                        <a:gd name="connsiteX3" fmla="*/ 0 w 1125226"/>
                        <a:gd name="connsiteY3" fmla="*/ 1609820 h 1876461"/>
                        <a:gd name="connsiteX4" fmla="*/ 224151 w 1125226"/>
                        <a:gd name="connsiteY4" fmla="*/ 1150553 h 1876461"/>
                        <a:gd name="connsiteX5" fmla="*/ 728948 w 1125226"/>
                        <a:gd name="connsiteY5" fmla="*/ 116119 h 1876461"/>
                        <a:gd name="connsiteX6" fmla="*/ 1125226 w 1125226"/>
                        <a:gd name="connsiteY6" fmla="*/ 0 h 1876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226" h="1876461">
                          <a:moveTo>
                            <a:pt x="1125226" y="0"/>
                          </a:moveTo>
                          <a:cubicBezTo>
                            <a:pt x="953595" y="234877"/>
                            <a:pt x="1079392" y="1140876"/>
                            <a:pt x="745293" y="1680886"/>
                          </a:cubicBezTo>
                          <a:cubicBezTo>
                            <a:pt x="726491" y="1711138"/>
                            <a:pt x="704850" y="1737903"/>
                            <a:pt x="681228" y="1761259"/>
                          </a:cubicBezTo>
                          <a:cubicBezTo>
                            <a:pt x="476888" y="1960521"/>
                            <a:pt x="113081" y="1895751"/>
                            <a:pt x="0" y="1609820"/>
                          </a:cubicBezTo>
                          <a:lnTo>
                            <a:pt x="224151" y="1150553"/>
                          </a:lnTo>
                          <a:lnTo>
                            <a:pt x="728948" y="116119"/>
                          </a:lnTo>
                          <a:lnTo>
                            <a:pt x="1125226" y="0"/>
                          </a:lnTo>
                          <a:close/>
                        </a:path>
                      </a:pathLst>
                    </a:custGeom>
                    <a:gradFill>
                      <a:gsLst>
                        <a:gs pos="0">
                          <a:srgbClr val="FFBD9C"/>
                        </a:gs>
                        <a:gs pos="50000">
                          <a:srgbClr val="FEA181"/>
                        </a:gs>
                        <a:gs pos="100000">
                          <a:srgbClr val="FD8666"/>
                        </a:gs>
                      </a:gsLst>
                      <a:lin ang="7024324" scaled="1"/>
                    </a:gradFill>
                    <a:ln w="9525" cap="flat">
                      <a:noFill/>
                      <a:prstDash val="solid"/>
                      <a:miter/>
                    </a:ln>
                  </p:spPr>
                  <p:txBody>
                    <a:bodyPr rtlCol="0" anchor="ctr"/>
                    <a:lstStyle/>
                    <a:p>
                      <a:endParaRPr lang="en-US"/>
                    </a:p>
                  </p:txBody>
                </p:sp>
                <p:sp>
                  <p:nvSpPr>
                    <p:cNvPr id="186" name="任意多边形: 形状 185">
                      <a:extLst>
                        <a:ext uri="{FF2B5EF4-FFF2-40B4-BE49-F238E27FC236}">
                          <a16:creationId xmlns:a16="http://schemas.microsoft.com/office/drawing/2014/main" id="{DB249587-F621-6666-A366-78CFF56175B6}"/>
                        </a:ext>
                      </a:extLst>
                    </p:cNvPr>
                    <p:cNvSpPr/>
                    <p:nvPr/>
                  </p:nvSpPr>
                  <p:spPr>
                    <a:xfrm>
                      <a:off x="7104544" y="2978543"/>
                      <a:ext cx="426882" cy="376837"/>
                    </a:xfrm>
                    <a:custGeom>
                      <a:avLst/>
                      <a:gdLst>
                        <a:gd name="connsiteX0" fmla="*/ 80658 w 426882"/>
                        <a:gd name="connsiteY0" fmla="*/ 0 h 376837"/>
                        <a:gd name="connsiteX1" fmla="*/ 426882 w 426882"/>
                        <a:gd name="connsiteY1" fmla="*/ 239649 h 376837"/>
                        <a:gd name="connsiteX2" fmla="*/ 400022 w 426882"/>
                        <a:gd name="connsiteY2" fmla="*/ 376837 h 376837"/>
                        <a:gd name="connsiteX3" fmla="*/ 0 w 426882"/>
                        <a:gd name="connsiteY3" fmla="*/ 140865 h 376837"/>
                      </a:gdLst>
                      <a:ahLst/>
                      <a:cxnLst>
                        <a:cxn ang="0">
                          <a:pos x="connsiteX0" y="connsiteY0"/>
                        </a:cxn>
                        <a:cxn ang="0">
                          <a:pos x="connsiteX1" y="connsiteY1"/>
                        </a:cxn>
                        <a:cxn ang="0">
                          <a:pos x="connsiteX2" y="connsiteY2"/>
                        </a:cxn>
                        <a:cxn ang="0">
                          <a:pos x="connsiteX3" y="connsiteY3"/>
                        </a:cxn>
                      </a:cxnLst>
                      <a:rect l="l" t="t" r="r" b="b"/>
                      <a:pathLst>
                        <a:path w="426882" h="376837">
                          <a:moveTo>
                            <a:pt x="80658" y="0"/>
                          </a:moveTo>
                          <a:lnTo>
                            <a:pt x="426882" y="239649"/>
                          </a:lnTo>
                          <a:lnTo>
                            <a:pt x="400022" y="376837"/>
                          </a:lnTo>
                          <a:lnTo>
                            <a:pt x="0" y="140865"/>
                          </a:lnTo>
                          <a:close/>
                        </a:path>
                      </a:pathLst>
                    </a:custGeom>
                    <a:solidFill>
                      <a:srgbClr val="C97A41"/>
                    </a:solidFill>
                    <a:ln w="9525" cap="flat">
                      <a:noFill/>
                      <a:prstDash val="solid"/>
                      <a:miter/>
                    </a:ln>
                  </p:spPr>
                  <p:txBody>
                    <a:bodyPr rtlCol="0" anchor="ctr"/>
                    <a:lstStyle/>
                    <a:p>
                      <a:endParaRPr lang="en-US"/>
                    </a:p>
                  </p:txBody>
                </p:sp>
              </p:grpSp>
              <p:sp>
                <p:nvSpPr>
                  <p:cNvPr id="150" name="任意多边形: 形状 149">
                    <a:extLst>
                      <a:ext uri="{FF2B5EF4-FFF2-40B4-BE49-F238E27FC236}">
                        <a16:creationId xmlns:a16="http://schemas.microsoft.com/office/drawing/2014/main" id="{87C2F1E9-84B4-E4E6-1A2A-C0D19C7585E5}"/>
                      </a:ext>
                    </a:extLst>
                  </p:cNvPr>
                  <p:cNvSpPr/>
                  <p:nvPr/>
                </p:nvSpPr>
                <p:spPr>
                  <a:xfrm>
                    <a:off x="4425676" y="2495479"/>
                    <a:ext cx="2004060" cy="3031973"/>
                  </a:xfrm>
                  <a:custGeom>
                    <a:avLst/>
                    <a:gdLst>
                      <a:gd name="connsiteX0" fmla="*/ 2004060 w 2004060"/>
                      <a:gd name="connsiteY0" fmla="*/ 3028468 h 3031973"/>
                      <a:gd name="connsiteX1" fmla="*/ 534000 w 2004060"/>
                      <a:gd name="connsiteY1" fmla="*/ 3031002 h 3031973"/>
                      <a:gd name="connsiteX2" fmla="*/ 0 w 2004060"/>
                      <a:gd name="connsiteY2" fmla="*/ 3031973 h 3031973"/>
                      <a:gd name="connsiteX3" fmla="*/ 182156 w 2004060"/>
                      <a:gd name="connsiteY3" fmla="*/ 2484543 h 3031973"/>
                      <a:gd name="connsiteX4" fmla="*/ 304562 w 2004060"/>
                      <a:gd name="connsiteY4" fmla="*/ 1634694 h 3031973"/>
                      <a:gd name="connsiteX5" fmla="*/ 276730 w 2004060"/>
                      <a:gd name="connsiteY5" fmla="*/ 1123849 h 3031973"/>
                      <a:gd name="connsiteX6" fmla="*/ 276730 w 2004060"/>
                      <a:gd name="connsiteY6" fmla="*/ 168530 h 3031973"/>
                      <a:gd name="connsiteX7" fmla="*/ 1072286 w 2004060"/>
                      <a:gd name="connsiteY7" fmla="*/ 13615 h 3031973"/>
                      <a:gd name="connsiteX8" fmla="*/ 1337653 w 2004060"/>
                      <a:gd name="connsiteY8" fmla="*/ 128001 h 3031973"/>
                      <a:gd name="connsiteX9" fmla="*/ 1419444 w 2004060"/>
                      <a:gd name="connsiteY9" fmla="*/ 281230 h 3031973"/>
                      <a:gd name="connsiteX10" fmla="*/ 1429388 w 2004060"/>
                      <a:gd name="connsiteY10" fmla="*/ 167549 h 3031973"/>
                      <a:gd name="connsiteX11" fmla="*/ 1655416 w 2004060"/>
                      <a:gd name="connsiteY11" fmla="*/ 264980 h 3031973"/>
                      <a:gd name="connsiteX12" fmla="*/ 1843526 w 2004060"/>
                      <a:gd name="connsiteY12" fmla="*/ 961867 h 3031973"/>
                      <a:gd name="connsiteX13" fmla="*/ 1857718 w 2004060"/>
                      <a:gd name="connsiteY13" fmla="*/ 2458864 h 3031973"/>
                      <a:gd name="connsiteX14" fmla="*/ 1860252 w 2004060"/>
                      <a:gd name="connsiteY14" fmla="*/ 2468599 h 3031973"/>
                      <a:gd name="connsiteX15" fmla="*/ 2004060 w 2004060"/>
                      <a:gd name="connsiteY15" fmla="*/ 3028468 h 303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4060" h="3031973">
                        <a:moveTo>
                          <a:pt x="2004060" y="3028468"/>
                        </a:moveTo>
                        <a:lnTo>
                          <a:pt x="534000" y="3031002"/>
                        </a:lnTo>
                        <a:lnTo>
                          <a:pt x="0" y="3031973"/>
                        </a:lnTo>
                        <a:cubicBezTo>
                          <a:pt x="0" y="3031973"/>
                          <a:pt x="97307" y="2796106"/>
                          <a:pt x="182156" y="2484543"/>
                        </a:cubicBezTo>
                        <a:cubicBezTo>
                          <a:pt x="253384" y="2222796"/>
                          <a:pt x="315849" y="1907919"/>
                          <a:pt x="304562" y="1634694"/>
                        </a:cubicBezTo>
                        <a:cubicBezTo>
                          <a:pt x="297942" y="1471416"/>
                          <a:pt x="276539" y="1299776"/>
                          <a:pt x="276730" y="1123849"/>
                        </a:cubicBezTo>
                        <a:cubicBezTo>
                          <a:pt x="276930" y="1012150"/>
                          <a:pt x="183490" y="239624"/>
                          <a:pt x="276730" y="168530"/>
                        </a:cubicBezTo>
                        <a:cubicBezTo>
                          <a:pt x="491623" y="4690"/>
                          <a:pt x="1109453" y="-21418"/>
                          <a:pt x="1072286" y="13615"/>
                        </a:cubicBezTo>
                        <a:lnTo>
                          <a:pt x="1337653" y="128001"/>
                        </a:lnTo>
                        <a:lnTo>
                          <a:pt x="1419444" y="281230"/>
                        </a:lnTo>
                        <a:lnTo>
                          <a:pt x="1429388" y="167549"/>
                        </a:lnTo>
                        <a:lnTo>
                          <a:pt x="1655416" y="264980"/>
                        </a:lnTo>
                        <a:cubicBezTo>
                          <a:pt x="1682468" y="357811"/>
                          <a:pt x="1836182" y="747240"/>
                          <a:pt x="1843526" y="961867"/>
                        </a:cubicBezTo>
                        <a:cubicBezTo>
                          <a:pt x="1851489" y="1194544"/>
                          <a:pt x="1857718" y="2458864"/>
                          <a:pt x="1857718" y="2458864"/>
                        </a:cubicBezTo>
                        <a:lnTo>
                          <a:pt x="1860252" y="2468599"/>
                        </a:lnTo>
                        <a:lnTo>
                          <a:pt x="2004060" y="3028468"/>
                        </a:lnTo>
                        <a:close/>
                      </a:path>
                    </a:pathLst>
                  </a:custGeom>
                  <a:solidFill>
                    <a:srgbClr val="323256"/>
                  </a:solidFill>
                  <a:ln w="9525" cap="flat">
                    <a:noFill/>
                    <a:prstDash val="solid"/>
                    <a:miter/>
                  </a:ln>
                </p:spPr>
                <p:txBody>
                  <a:bodyPr rtlCol="0" anchor="ctr"/>
                  <a:lstStyle/>
                  <a:p>
                    <a:endParaRPr lang="en-US"/>
                  </a:p>
                </p:txBody>
              </p:sp>
              <p:sp>
                <p:nvSpPr>
                  <p:cNvPr id="151" name="任意多边形: 形状 150">
                    <a:extLst>
                      <a:ext uri="{FF2B5EF4-FFF2-40B4-BE49-F238E27FC236}">
                        <a16:creationId xmlns:a16="http://schemas.microsoft.com/office/drawing/2014/main" id="{AE0F9839-1042-F5F7-1E3C-DF8A28BFFC6F}"/>
                      </a:ext>
                    </a:extLst>
                  </p:cNvPr>
                  <p:cNvSpPr/>
                  <p:nvPr/>
                </p:nvSpPr>
                <p:spPr>
                  <a:xfrm>
                    <a:off x="4153941" y="3114856"/>
                    <a:ext cx="2092724" cy="2596248"/>
                  </a:xfrm>
                  <a:custGeom>
                    <a:avLst/>
                    <a:gdLst>
                      <a:gd name="connsiteX0" fmla="*/ 2092725 w 2092724"/>
                      <a:gd name="connsiteY0" fmla="*/ 1839411 h 2596248"/>
                      <a:gd name="connsiteX1" fmla="*/ 2090782 w 2092724"/>
                      <a:gd name="connsiteY1" fmla="*/ 1846221 h 2596248"/>
                      <a:gd name="connsiteX2" fmla="*/ 817851 w 2092724"/>
                      <a:gd name="connsiteY2" fmla="*/ 2227850 h 2596248"/>
                      <a:gd name="connsiteX3" fmla="*/ 764530 w 2092724"/>
                      <a:gd name="connsiteY3" fmla="*/ 2408644 h 2596248"/>
                      <a:gd name="connsiteX4" fmla="*/ 727745 w 2092724"/>
                      <a:gd name="connsiteY4" fmla="*/ 2533002 h 2596248"/>
                      <a:gd name="connsiteX5" fmla="*/ 629466 w 2092724"/>
                      <a:gd name="connsiteY5" fmla="*/ 2596248 h 2596248"/>
                      <a:gd name="connsiteX6" fmla="*/ 275479 w 2092724"/>
                      <a:gd name="connsiteY6" fmla="*/ 2596248 h 2596248"/>
                      <a:gd name="connsiteX7" fmla="*/ 412677 w 2092724"/>
                      <a:gd name="connsiteY7" fmla="*/ 1862195 h 2596248"/>
                      <a:gd name="connsiteX8" fmla="*/ 535082 w 2092724"/>
                      <a:gd name="connsiteY8" fmla="*/ 1012346 h 2596248"/>
                      <a:gd name="connsiteX9" fmla="*/ 507250 w 2092724"/>
                      <a:gd name="connsiteY9" fmla="*/ 501501 h 2596248"/>
                      <a:gd name="connsiteX10" fmla="*/ 992130 w 2092724"/>
                      <a:gd name="connsiteY10" fmla="*/ 0 h 2596248"/>
                      <a:gd name="connsiteX11" fmla="*/ 988691 w 2092724"/>
                      <a:gd name="connsiteY11" fmla="*/ 335585 h 2596248"/>
                      <a:gd name="connsiteX12" fmla="*/ 1815204 w 2092724"/>
                      <a:gd name="connsiteY12" fmla="*/ 1326251 h 2596248"/>
                      <a:gd name="connsiteX13" fmla="*/ 1815204 w 2092724"/>
                      <a:gd name="connsiteY13" fmla="*/ 1326251 h 2596248"/>
                      <a:gd name="connsiteX14" fmla="*/ 1993855 w 2092724"/>
                      <a:gd name="connsiteY14" fmla="*/ 1468898 h 2596248"/>
                      <a:gd name="connsiteX15" fmla="*/ 2088238 w 2092724"/>
                      <a:gd name="connsiteY15" fmla="*/ 1836515 h 2596248"/>
                      <a:gd name="connsiteX16" fmla="*/ 2092725 w 2092724"/>
                      <a:gd name="connsiteY16" fmla="*/ 1839411 h 259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2724" h="2596248">
                        <a:moveTo>
                          <a:pt x="2092725" y="1839411"/>
                        </a:moveTo>
                        <a:lnTo>
                          <a:pt x="2090782" y="1846221"/>
                        </a:lnTo>
                        <a:lnTo>
                          <a:pt x="817851" y="2227850"/>
                        </a:lnTo>
                        <a:lnTo>
                          <a:pt x="764530" y="2408644"/>
                        </a:lnTo>
                        <a:lnTo>
                          <a:pt x="727745" y="2533002"/>
                        </a:lnTo>
                        <a:lnTo>
                          <a:pt x="629466" y="2596248"/>
                        </a:lnTo>
                        <a:lnTo>
                          <a:pt x="275479" y="2596248"/>
                        </a:lnTo>
                        <a:cubicBezTo>
                          <a:pt x="-149737" y="2553043"/>
                          <a:pt x="-66250" y="2084823"/>
                          <a:pt x="412677" y="1862195"/>
                        </a:cubicBezTo>
                        <a:cubicBezTo>
                          <a:pt x="483904" y="1600448"/>
                          <a:pt x="546370" y="1285570"/>
                          <a:pt x="535082" y="1012346"/>
                        </a:cubicBezTo>
                        <a:cubicBezTo>
                          <a:pt x="528463" y="849068"/>
                          <a:pt x="507060" y="677428"/>
                          <a:pt x="507250" y="501501"/>
                        </a:cubicBezTo>
                        <a:lnTo>
                          <a:pt x="992130" y="0"/>
                        </a:lnTo>
                        <a:lnTo>
                          <a:pt x="988691" y="335585"/>
                        </a:lnTo>
                        <a:cubicBezTo>
                          <a:pt x="983691" y="823913"/>
                          <a:pt x="1333887" y="1243660"/>
                          <a:pt x="1815204" y="1326251"/>
                        </a:cubicBezTo>
                        <a:lnTo>
                          <a:pt x="1815204" y="1326251"/>
                        </a:lnTo>
                        <a:lnTo>
                          <a:pt x="1993855" y="1468898"/>
                        </a:lnTo>
                        <a:lnTo>
                          <a:pt x="2088238" y="1836515"/>
                        </a:lnTo>
                        <a:cubicBezTo>
                          <a:pt x="2089800" y="1837468"/>
                          <a:pt x="2091163" y="1838439"/>
                          <a:pt x="2092725" y="1839411"/>
                        </a:cubicBezTo>
                        <a:close/>
                      </a:path>
                    </a:pathLst>
                  </a:custGeom>
                  <a:solidFill>
                    <a:srgbClr val="282849"/>
                  </a:solidFill>
                  <a:ln w="9525" cap="flat">
                    <a:noFill/>
                    <a:prstDash val="solid"/>
                    <a:miter/>
                  </a:ln>
                </p:spPr>
                <p:txBody>
                  <a:bodyPr rtlCol="0" anchor="ctr"/>
                  <a:lstStyle/>
                  <a:p>
                    <a:endParaRPr lang="en-US"/>
                  </a:p>
                </p:txBody>
              </p:sp>
              <p:grpSp>
                <p:nvGrpSpPr>
                  <p:cNvPr id="152" name="组合 151">
                    <a:extLst>
                      <a:ext uri="{FF2B5EF4-FFF2-40B4-BE49-F238E27FC236}">
                        <a16:creationId xmlns:a16="http://schemas.microsoft.com/office/drawing/2014/main" id="{8D27A6A2-9480-CEFF-CFF9-C95C01793A2D}"/>
                      </a:ext>
                    </a:extLst>
                  </p:cNvPr>
                  <p:cNvGrpSpPr/>
                  <p:nvPr/>
                </p:nvGrpSpPr>
                <p:grpSpPr>
                  <a:xfrm>
                    <a:off x="3766540" y="4202591"/>
                    <a:ext cx="1240606" cy="1005832"/>
                    <a:chOff x="3766540" y="4202591"/>
                    <a:chExt cx="1240606" cy="1005832"/>
                  </a:xfrm>
                  <a:solidFill>
                    <a:srgbClr val="323256"/>
                  </a:solidFill>
                </p:grpSpPr>
                <p:sp>
                  <p:nvSpPr>
                    <p:cNvPr id="182" name="任意多边形: 形状 181">
                      <a:extLst>
                        <a:ext uri="{FF2B5EF4-FFF2-40B4-BE49-F238E27FC236}">
                          <a16:creationId xmlns:a16="http://schemas.microsoft.com/office/drawing/2014/main" id="{DF72998C-C6D7-5660-155A-E7669D11BEAF}"/>
                        </a:ext>
                      </a:extLst>
                    </p:cNvPr>
                    <p:cNvSpPr/>
                    <p:nvPr/>
                  </p:nvSpPr>
                  <p:spPr>
                    <a:xfrm>
                      <a:off x="4455995" y="4202591"/>
                      <a:ext cx="551151" cy="406060"/>
                    </a:xfrm>
                    <a:custGeom>
                      <a:avLst/>
                      <a:gdLst>
                        <a:gd name="connsiteX0" fmla="*/ 31099 w 551151"/>
                        <a:gd name="connsiteY0" fmla="*/ 19060 h 406060"/>
                        <a:gd name="connsiteX1" fmla="*/ 505739 w 551151"/>
                        <a:gd name="connsiteY1" fmla="*/ 376295 h 406060"/>
                        <a:gd name="connsiteX2" fmla="*/ 0 w 551151"/>
                        <a:gd name="connsiteY2" fmla="*/ 406061 h 406060"/>
                        <a:gd name="connsiteX3" fmla="*/ 31099 w 551151"/>
                        <a:gd name="connsiteY3" fmla="*/ 19060 h 406060"/>
                      </a:gdLst>
                      <a:ahLst/>
                      <a:cxnLst>
                        <a:cxn ang="0">
                          <a:pos x="connsiteX0" y="connsiteY0"/>
                        </a:cxn>
                        <a:cxn ang="0">
                          <a:pos x="connsiteX1" y="connsiteY1"/>
                        </a:cxn>
                        <a:cxn ang="0">
                          <a:pos x="connsiteX2" y="connsiteY2"/>
                        </a:cxn>
                        <a:cxn ang="0">
                          <a:pos x="connsiteX3" y="connsiteY3"/>
                        </a:cxn>
                      </a:cxnLst>
                      <a:rect l="l" t="t" r="r" b="b"/>
                      <a:pathLst>
                        <a:path w="551151" h="406060">
                          <a:moveTo>
                            <a:pt x="31099" y="19060"/>
                          </a:moveTo>
                          <a:cubicBezTo>
                            <a:pt x="363445" y="-45196"/>
                            <a:pt x="669246" y="47921"/>
                            <a:pt x="505739" y="376295"/>
                          </a:cubicBezTo>
                          <a:lnTo>
                            <a:pt x="0" y="406061"/>
                          </a:lnTo>
                          <a:lnTo>
                            <a:pt x="31099" y="19060"/>
                          </a:lnTo>
                          <a:close/>
                        </a:path>
                      </a:pathLst>
                    </a:custGeom>
                    <a:solidFill>
                      <a:srgbClr val="323256"/>
                    </a:solidFill>
                    <a:ln w="9525" cap="flat">
                      <a:noFill/>
                      <a:prstDash val="solid"/>
                      <a:miter/>
                    </a:ln>
                  </p:spPr>
                  <p:txBody>
                    <a:bodyPr rtlCol="0" anchor="ctr"/>
                    <a:lstStyle/>
                    <a:p>
                      <a:endParaRPr lang="en-US"/>
                    </a:p>
                  </p:txBody>
                </p:sp>
                <p:sp>
                  <p:nvSpPr>
                    <p:cNvPr id="183" name="任意多边形: 形状 182">
                      <a:extLst>
                        <a:ext uri="{FF2B5EF4-FFF2-40B4-BE49-F238E27FC236}">
                          <a16:creationId xmlns:a16="http://schemas.microsoft.com/office/drawing/2014/main" id="{0EF1F42F-16AA-98DE-06B4-556D2E851B32}"/>
                        </a:ext>
                      </a:extLst>
                    </p:cNvPr>
                    <p:cNvSpPr/>
                    <p:nvPr/>
                  </p:nvSpPr>
                  <p:spPr>
                    <a:xfrm>
                      <a:off x="3766540" y="4297775"/>
                      <a:ext cx="646315" cy="910648"/>
                    </a:xfrm>
                    <a:custGeom>
                      <a:avLst/>
                      <a:gdLst>
                        <a:gd name="connsiteX0" fmla="*/ 646316 w 646315"/>
                        <a:gd name="connsiteY0" fmla="*/ 874728 h 910648"/>
                        <a:gd name="connsiteX1" fmla="*/ 428184 w 646315"/>
                        <a:gd name="connsiteY1" fmla="*/ 0 h 910648"/>
                        <a:gd name="connsiteX2" fmla="*/ 646316 w 646315"/>
                        <a:gd name="connsiteY2" fmla="*/ 874728 h 910648"/>
                      </a:gdLst>
                      <a:ahLst/>
                      <a:cxnLst>
                        <a:cxn ang="0">
                          <a:pos x="connsiteX0" y="connsiteY0"/>
                        </a:cxn>
                        <a:cxn ang="0">
                          <a:pos x="connsiteX1" y="connsiteY1"/>
                        </a:cxn>
                        <a:cxn ang="0">
                          <a:pos x="connsiteX2" y="connsiteY2"/>
                        </a:cxn>
                      </a:cxnLst>
                      <a:rect l="l" t="t" r="r" b="b"/>
                      <a:pathLst>
                        <a:path w="646315" h="910648">
                          <a:moveTo>
                            <a:pt x="646316" y="874728"/>
                          </a:moveTo>
                          <a:cubicBezTo>
                            <a:pt x="-251158" y="1106767"/>
                            <a:pt x="-106073" y="144237"/>
                            <a:pt x="428184" y="0"/>
                          </a:cubicBezTo>
                          <a:lnTo>
                            <a:pt x="646316" y="874728"/>
                          </a:lnTo>
                          <a:close/>
                        </a:path>
                      </a:pathLst>
                    </a:custGeom>
                    <a:solidFill>
                      <a:srgbClr val="323256"/>
                    </a:solidFill>
                    <a:ln w="9525" cap="flat">
                      <a:noFill/>
                      <a:prstDash val="solid"/>
                      <a:miter/>
                    </a:ln>
                  </p:spPr>
                  <p:txBody>
                    <a:bodyPr rtlCol="0" anchor="ctr"/>
                    <a:lstStyle/>
                    <a:p>
                      <a:endParaRPr lang="en-US"/>
                    </a:p>
                  </p:txBody>
                </p:sp>
              </p:grpSp>
              <p:sp>
                <p:nvSpPr>
                  <p:cNvPr id="153" name="任意多边形: 形状 152">
                    <a:extLst>
                      <a:ext uri="{FF2B5EF4-FFF2-40B4-BE49-F238E27FC236}">
                        <a16:creationId xmlns:a16="http://schemas.microsoft.com/office/drawing/2014/main" id="{86C5397B-A565-85AC-A7DF-56C1B3BA79FD}"/>
                      </a:ext>
                    </a:extLst>
                  </p:cNvPr>
                  <p:cNvSpPr/>
                  <p:nvPr/>
                </p:nvSpPr>
                <p:spPr>
                  <a:xfrm>
                    <a:off x="3819811" y="2610893"/>
                    <a:ext cx="1400980" cy="2318569"/>
                  </a:xfrm>
                  <a:custGeom>
                    <a:avLst/>
                    <a:gdLst>
                      <a:gd name="connsiteX0" fmla="*/ 633316 w 1400980"/>
                      <a:gd name="connsiteY0" fmla="*/ 2318570 h 2318569"/>
                      <a:gd name="connsiteX1" fmla="*/ 17420 w 1400980"/>
                      <a:gd name="connsiteY1" fmla="*/ 2253410 h 2318569"/>
                      <a:gd name="connsiteX2" fmla="*/ 730509 w 1400980"/>
                      <a:gd name="connsiteY2" fmla="*/ 148337 h 2318569"/>
                      <a:gd name="connsiteX3" fmla="*/ 1229296 w 1400980"/>
                      <a:gd name="connsiteY3" fmla="*/ 58907 h 2318569"/>
                      <a:gd name="connsiteX4" fmla="*/ 1229296 w 1400980"/>
                      <a:gd name="connsiteY4" fmla="*/ 58907 h 2318569"/>
                      <a:gd name="connsiteX5" fmla="*/ 1383953 w 1400980"/>
                      <a:gd name="connsiteY5" fmla="*/ 483941 h 2318569"/>
                      <a:gd name="connsiteX6" fmla="*/ 633316 w 1400980"/>
                      <a:gd name="connsiteY6" fmla="*/ 2318570 h 231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0980" h="2318569">
                        <a:moveTo>
                          <a:pt x="633316" y="2318570"/>
                        </a:moveTo>
                        <a:lnTo>
                          <a:pt x="17420" y="2253410"/>
                        </a:lnTo>
                        <a:cubicBezTo>
                          <a:pt x="-78153" y="1496305"/>
                          <a:pt x="227885" y="814420"/>
                          <a:pt x="730509" y="148337"/>
                        </a:cubicBezTo>
                        <a:cubicBezTo>
                          <a:pt x="847876" y="-7206"/>
                          <a:pt x="1065218" y="-46192"/>
                          <a:pt x="1229296" y="58907"/>
                        </a:cubicBezTo>
                        <a:lnTo>
                          <a:pt x="1229296" y="58907"/>
                        </a:lnTo>
                        <a:cubicBezTo>
                          <a:pt x="1370770" y="149518"/>
                          <a:pt x="1434112" y="323597"/>
                          <a:pt x="1383953" y="483941"/>
                        </a:cubicBezTo>
                        <a:lnTo>
                          <a:pt x="633316" y="2318570"/>
                        </a:lnTo>
                        <a:close/>
                      </a:path>
                    </a:pathLst>
                  </a:custGeom>
                  <a:solidFill>
                    <a:srgbClr val="323256"/>
                  </a:solidFill>
                  <a:ln w="9525" cap="flat">
                    <a:noFill/>
                    <a:prstDash val="solid"/>
                    <a:miter/>
                  </a:ln>
                </p:spPr>
                <p:txBody>
                  <a:bodyPr rtlCol="0" anchor="ctr"/>
                  <a:lstStyle/>
                  <a:p>
                    <a:endParaRPr lang="en-US"/>
                  </a:p>
                </p:txBody>
              </p:sp>
              <p:grpSp>
                <p:nvGrpSpPr>
                  <p:cNvPr id="154" name="组合 153">
                    <a:extLst>
                      <a:ext uri="{FF2B5EF4-FFF2-40B4-BE49-F238E27FC236}">
                        <a16:creationId xmlns:a16="http://schemas.microsoft.com/office/drawing/2014/main" id="{5F8F3475-F033-F389-3812-F1E14322C5C9}"/>
                      </a:ext>
                    </a:extLst>
                  </p:cNvPr>
                  <p:cNvGrpSpPr/>
                  <p:nvPr/>
                </p:nvGrpSpPr>
                <p:grpSpPr>
                  <a:xfrm>
                    <a:off x="4121979" y="3153118"/>
                    <a:ext cx="2769996" cy="2035638"/>
                    <a:chOff x="4121979" y="3153118"/>
                    <a:chExt cx="2769996" cy="2035638"/>
                  </a:xfrm>
                </p:grpSpPr>
                <p:grpSp>
                  <p:nvGrpSpPr>
                    <p:cNvPr id="164" name="组合 163">
                      <a:extLst>
                        <a:ext uri="{FF2B5EF4-FFF2-40B4-BE49-F238E27FC236}">
                          <a16:creationId xmlns:a16="http://schemas.microsoft.com/office/drawing/2014/main" id="{D15BD537-CA73-303F-87AC-AE1C543DC47E}"/>
                        </a:ext>
                      </a:extLst>
                    </p:cNvPr>
                    <p:cNvGrpSpPr/>
                    <p:nvPr/>
                  </p:nvGrpSpPr>
                  <p:grpSpPr>
                    <a:xfrm>
                      <a:off x="4804305" y="3153118"/>
                      <a:ext cx="2087670" cy="1563366"/>
                      <a:chOff x="4804305" y="3153118"/>
                      <a:chExt cx="2087670" cy="1563366"/>
                    </a:xfrm>
                  </p:grpSpPr>
                  <p:sp>
                    <p:nvSpPr>
                      <p:cNvPr id="172" name="任意多边形: 形状 171">
                        <a:extLst>
                          <a:ext uri="{FF2B5EF4-FFF2-40B4-BE49-F238E27FC236}">
                            <a16:creationId xmlns:a16="http://schemas.microsoft.com/office/drawing/2014/main" id="{8A69DDFF-F0BE-F6EF-88E3-16AF96797440}"/>
                          </a:ext>
                        </a:extLst>
                      </p:cNvPr>
                      <p:cNvSpPr/>
                      <p:nvPr/>
                    </p:nvSpPr>
                    <p:spPr>
                      <a:xfrm>
                        <a:off x="5881992" y="3235540"/>
                        <a:ext cx="1009983" cy="1463189"/>
                      </a:xfrm>
                      <a:custGeom>
                        <a:avLst/>
                        <a:gdLst>
                          <a:gd name="connsiteX0" fmla="*/ 981885 w 1009983"/>
                          <a:gd name="connsiteY0" fmla="*/ 16857 h 1463189"/>
                          <a:gd name="connsiteX1" fmla="*/ 1009984 w 1009983"/>
                          <a:gd name="connsiteY1" fmla="*/ 647460 h 1463189"/>
                          <a:gd name="connsiteX2" fmla="*/ 0 w 1009983"/>
                          <a:gd name="connsiteY2" fmla="*/ 1463190 h 1463189"/>
                          <a:gd name="connsiteX3" fmla="*/ 87135 w 1009983"/>
                          <a:gd name="connsiteY3" fmla="*/ 776742 h 1463189"/>
                          <a:gd name="connsiteX4" fmla="*/ 952567 w 1009983"/>
                          <a:gd name="connsiteY4" fmla="*/ 4503 h 1463189"/>
                          <a:gd name="connsiteX5" fmla="*/ 981885 w 1009983"/>
                          <a:gd name="connsiteY5" fmla="*/ 16857 h 146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9983" h="1463189">
                            <a:moveTo>
                              <a:pt x="981885" y="16857"/>
                            </a:moveTo>
                            <a:lnTo>
                              <a:pt x="1009984" y="647460"/>
                            </a:lnTo>
                            <a:lnTo>
                              <a:pt x="0" y="1463190"/>
                            </a:lnTo>
                            <a:lnTo>
                              <a:pt x="87135" y="776742"/>
                            </a:lnTo>
                            <a:lnTo>
                              <a:pt x="952567" y="4503"/>
                            </a:lnTo>
                            <a:cubicBezTo>
                              <a:pt x="963645" y="-5384"/>
                              <a:pt x="981218" y="2027"/>
                              <a:pt x="981885" y="16857"/>
                            </a:cubicBezTo>
                            <a:close/>
                          </a:path>
                        </a:pathLst>
                      </a:custGeom>
                      <a:solidFill>
                        <a:srgbClr val="E98A45"/>
                      </a:solidFill>
                      <a:ln w="9525" cap="flat">
                        <a:noFill/>
                        <a:prstDash val="solid"/>
                        <a:miter/>
                      </a:ln>
                    </p:spPr>
                    <p:txBody>
                      <a:bodyPr rtlCol="0" anchor="ctr"/>
                      <a:lstStyle/>
                      <a:p>
                        <a:endParaRPr lang="en-US"/>
                      </a:p>
                    </p:txBody>
                  </p:sp>
                  <p:sp>
                    <p:nvSpPr>
                      <p:cNvPr id="173" name="任意多边形: 形状 172">
                        <a:extLst>
                          <a:ext uri="{FF2B5EF4-FFF2-40B4-BE49-F238E27FC236}">
                            <a16:creationId xmlns:a16="http://schemas.microsoft.com/office/drawing/2014/main" id="{E0245CC7-036E-0BF2-CAF3-F364D1A80F17}"/>
                          </a:ext>
                        </a:extLst>
                      </p:cNvPr>
                      <p:cNvSpPr/>
                      <p:nvPr/>
                    </p:nvSpPr>
                    <p:spPr>
                      <a:xfrm>
                        <a:off x="5747966" y="3192437"/>
                        <a:ext cx="1116244" cy="1465516"/>
                      </a:xfrm>
                      <a:custGeom>
                        <a:avLst/>
                        <a:gdLst>
                          <a:gd name="connsiteX0" fmla="*/ 82344 w 1116244"/>
                          <a:gd name="connsiteY0" fmla="*/ 753104 h 1465516"/>
                          <a:gd name="connsiteX1" fmla="*/ 926345 w 1116244"/>
                          <a:gd name="connsiteY1" fmla="*/ 0 h 1465516"/>
                          <a:gd name="connsiteX2" fmla="*/ 990172 w 1116244"/>
                          <a:gd name="connsiteY2" fmla="*/ 25127 h 1465516"/>
                          <a:gd name="connsiteX3" fmla="*/ 987047 w 1116244"/>
                          <a:gd name="connsiteY3" fmla="*/ 56559 h 1465516"/>
                          <a:gd name="connsiteX4" fmla="*/ 1021166 w 1116244"/>
                          <a:gd name="connsiteY4" fmla="*/ 37329 h 1465516"/>
                          <a:gd name="connsiteX5" fmla="*/ 1088127 w 1116244"/>
                          <a:gd name="connsiteY5" fmla="*/ 63694 h 1465516"/>
                          <a:gd name="connsiteX6" fmla="*/ 1116244 w 1116244"/>
                          <a:gd name="connsiteY6" fmla="*/ 694630 h 1465516"/>
                          <a:gd name="connsiteX7" fmla="*/ 161792 w 1116244"/>
                          <a:gd name="connsiteY7" fmla="*/ 1465516 h 1465516"/>
                          <a:gd name="connsiteX8" fmla="*/ 0 w 1116244"/>
                          <a:gd name="connsiteY8" fmla="*/ 1401823 h 146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6244" h="1465516">
                            <a:moveTo>
                              <a:pt x="82344" y="753104"/>
                            </a:moveTo>
                            <a:lnTo>
                              <a:pt x="926345" y="0"/>
                            </a:lnTo>
                            <a:lnTo>
                              <a:pt x="990172" y="25127"/>
                            </a:lnTo>
                            <a:lnTo>
                              <a:pt x="987047" y="56559"/>
                            </a:lnTo>
                            <a:lnTo>
                              <a:pt x="1021166" y="37329"/>
                            </a:lnTo>
                            <a:lnTo>
                              <a:pt x="1088127" y="63694"/>
                            </a:lnTo>
                            <a:lnTo>
                              <a:pt x="1116244" y="694630"/>
                            </a:lnTo>
                            <a:lnTo>
                              <a:pt x="161792" y="1465516"/>
                            </a:lnTo>
                            <a:lnTo>
                              <a:pt x="0" y="1401823"/>
                            </a:lnTo>
                            <a:close/>
                          </a:path>
                        </a:pathLst>
                      </a:custGeom>
                      <a:solidFill>
                        <a:srgbClr val="FFFFFF"/>
                      </a:solidFill>
                      <a:ln w="9525" cap="flat">
                        <a:noFill/>
                        <a:prstDash val="solid"/>
                        <a:miter/>
                      </a:ln>
                    </p:spPr>
                    <p:txBody>
                      <a:bodyPr rtlCol="0" anchor="ctr"/>
                      <a:lstStyle/>
                      <a:p>
                        <a:endParaRPr lang="en-US"/>
                      </a:p>
                    </p:txBody>
                  </p:sp>
                  <p:sp>
                    <p:nvSpPr>
                      <p:cNvPr id="174" name="任意多边形: 形状 173">
                        <a:extLst>
                          <a:ext uri="{FF2B5EF4-FFF2-40B4-BE49-F238E27FC236}">
                            <a16:creationId xmlns:a16="http://schemas.microsoft.com/office/drawing/2014/main" id="{3D2E4112-1405-A3FC-9465-00BC87A40623}"/>
                          </a:ext>
                        </a:extLst>
                      </p:cNvPr>
                      <p:cNvSpPr/>
                      <p:nvPr/>
                    </p:nvSpPr>
                    <p:spPr>
                      <a:xfrm>
                        <a:off x="6726748" y="3229765"/>
                        <a:ext cx="42392" cy="494871"/>
                      </a:xfrm>
                      <a:custGeom>
                        <a:avLst/>
                        <a:gdLst>
                          <a:gd name="connsiteX0" fmla="*/ 8265 w 42392"/>
                          <a:gd name="connsiteY0" fmla="*/ 19231 h 494871"/>
                          <a:gd name="connsiteX1" fmla="*/ 42393 w 42392"/>
                          <a:gd name="connsiteY1" fmla="*/ 494871 h 494871"/>
                          <a:gd name="connsiteX2" fmla="*/ 42393 w 42392"/>
                          <a:gd name="connsiteY2" fmla="*/ 0 h 494871"/>
                          <a:gd name="connsiteX3" fmla="*/ 8265 w 42392"/>
                          <a:gd name="connsiteY3" fmla="*/ 19231 h 494871"/>
                        </a:gdLst>
                        <a:ahLst/>
                        <a:cxnLst>
                          <a:cxn ang="0">
                            <a:pos x="connsiteX0" y="connsiteY0"/>
                          </a:cxn>
                          <a:cxn ang="0">
                            <a:pos x="connsiteX1" y="connsiteY1"/>
                          </a:cxn>
                          <a:cxn ang="0">
                            <a:pos x="connsiteX2" y="connsiteY2"/>
                          </a:cxn>
                          <a:cxn ang="0">
                            <a:pos x="connsiteX3" y="connsiteY3"/>
                          </a:cxn>
                        </a:cxnLst>
                        <a:rect l="l" t="t" r="r" b="b"/>
                        <a:pathLst>
                          <a:path w="42392" h="494871">
                            <a:moveTo>
                              <a:pt x="8265" y="19231"/>
                            </a:moveTo>
                            <a:cubicBezTo>
                              <a:pt x="8265" y="19231"/>
                              <a:pt x="-25149" y="219980"/>
                              <a:pt x="42393" y="494871"/>
                            </a:cubicBezTo>
                            <a:lnTo>
                              <a:pt x="42393" y="0"/>
                            </a:lnTo>
                            <a:lnTo>
                              <a:pt x="8265" y="19231"/>
                            </a:lnTo>
                            <a:close/>
                          </a:path>
                        </a:pathLst>
                      </a:custGeom>
                      <a:solidFill>
                        <a:srgbClr val="DFE9EE"/>
                      </a:solidFill>
                      <a:ln w="9525" cap="flat">
                        <a:noFill/>
                        <a:prstDash val="solid"/>
                        <a:miter/>
                      </a:ln>
                    </p:spPr>
                    <p:txBody>
                      <a:bodyPr rtlCol="0" anchor="ctr"/>
                      <a:lstStyle/>
                      <a:p>
                        <a:endParaRPr lang="en-US"/>
                      </a:p>
                    </p:txBody>
                  </p:sp>
                  <p:sp>
                    <p:nvSpPr>
                      <p:cNvPr id="175" name="任意多边形: 形状 174">
                        <a:extLst>
                          <a:ext uri="{FF2B5EF4-FFF2-40B4-BE49-F238E27FC236}">
                            <a16:creationId xmlns:a16="http://schemas.microsoft.com/office/drawing/2014/main" id="{00005C0D-1492-8705-CE23-D9A8787CA61A}"/>
                          </a:ext>
                        </a:extLst>
                      </p:cNvPr>
                      <p:cNvSpPr/>
                      <p:nvPr/>
                    </p:nvSpPr>
                    <p:spPr>
                      <a:xfrm>
                        <a:off x="5664136" y="3194504"/>
                        <a:ext cx="1200073" cy="1521980"/>
                      </a:xfrm>
                      <a:custGeom>
                        <a:avLst/>
                        <a:gdLst>
                          <a:gd name="connsiteX0" fmla="*/ 1007859 w 1200073"/>
                          <a:gd name="connsiteY0" fmla="*/ 0 h 1521980"/>
                          <a:gd name="connsiteX1" fmla="*/ 1061457 w 1200073"/>
                          <a:gd name="connsiteY1" fmla="*/ 640289 h 1521980"/>
                          <a:gd name="connsiteX2" fmla="*/ 1200074 w 1200073"/>
                          <a:gd name="connsiteY2" fmla="*/ 692563 h 1521980"/>
                          <a:gd name="connsiteX3" fmla="*/ 0 w 1200073"/>
                          <a:gd name="connsiteY3" fmla="*/ 1521981 h 1521980"/>
                          <a:gd name="connsiteX4" fmla="*/ 114758 w 1200073"/>
                          <a:gd name="connsiteY4" fmla="*/ 796919 h 1521980"/>
                          <a:gd name="connsiteX5" fmla="*/ 1007859 w 1200073"/>
                          <a:gd name="connsiteY5" fmla="*/ 0 h 152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0073" h="1521980">
                            <a:moveTo>
                              <a:pt x="1007859" y="0"/>
                            </a:moveTo>
                            <a:cubicBezTo>
                              <a:pt x="1007859" y="0"/>
                              <a:pt x="969198" y="408956"/>
                              <a:pt x="1061457" y="640289"/>
                            </a:cubicBezTo>
                            <a:lnTo>
                              <a:pt x="1200074" y="692563"/>
                            </a:lnTo>
                            <a:lnTo>
                              <a:pt x="0" y="1521981"/>
                            </a:lnTo>
                            <a:lnTo>
                              <a:pt x="114758" y="796919"/>
                            </a:lnTo>
                            <a:lnTo>
                              <a:pt x="1007859" y="0"/>
                            </a:lnTo>
                            <a:close/>
                          </a:path>
                        </a:pathLst>
                      </a:custGeom>
                      <a:solidFill>
                        <a:srgbClr val="DFE9EE"/>
                      </a:solidFill>
                      <a:ln w="9525" cap="flat">
                        <a:noFill/>
                        <a:prstDash val="solid"/>
                        <a:miter/>
                      </a:ln>
                    </p:spPr>
                    <p:txBody>
                      <a:bodyPr rtlCol="0" anchor="ctr"/>
                      <a:lstStyle/>
                      <a:p>
                        <a:endParaRPr lang="en-US"/>
                      </a:p>
                    </p:txBody>
                  </p:sp>
                  <p:sp>
                    <p:nvSpPr>
                      <p:cNvPr id="176" name="任意多边形: 形状 175">
                        <a:extLst>
                          <a:ext uri="{FF2B5EF4-FFF2-40B4-BE49-F238E27FC236}">
                            <a16:creationId xmlns:a16="http://schemas.microsoft.com/office/drawing/2014/main" id="{D0A391F8-00A2-56BB-B119-112D1DEBFC30}"/>
                          </a:ext>
                        </a:extLst>
                      </p:cNvPr>
                      <p:cNvSpPr/>
                      <p:nvPr/>
                    </p:nvSpPr>
                    <p:spPr>
                      <a:xfrm>
                        <a:off x="5626560" y="3451507"/>
                        <a:ext cx="1047292" cy="503977"/>
                      </a:xfrm>
                      <a:custGeom>
                        <a:avLst/>
                        <a:gdLst>
                          <a:gd name="connsiteX0" fmla="*/ 1047293 w 1047292"/>
                          <a:gd name="connsiteY0" fmla="*/ 361921 h 503977"/>
                          <a:gd name="connsiteX1" fmla="*/ 154457 w 1047292"/>
                          <a:gd name="connsiteY1" fmla="*/ 0 h 503977"/>
                          <a:gd name="connsiteX2" fmla="*/ 0 w 1047292"/>
                          <a:gd name="connsiteY2" fmla="*/ 216684 h 503977"/>
                          <a:gd name="connsiteX3" fmla="*/ 941831 w 1047292"/>
                          <a:gd name="connsiteY3" fmla="*/ 503977 h 503977"/>
                        </a:gdLst>
                        <a:ahLst/>
                        <a:cxnLst>
                          <a:cxn ang="0">
                            <a:pos x="connsiteX0" y="connsiteY0"/>
                          </a:cxn>
                          <a:cxn ang="0">
                            <a:pos x="connsiteX1" y="connsiteY1"/>
                          </a:cxn>
                          <a:cxn ang="0">
                            <a:pos x="connsiteX2" y="connsiteY2"/>
                          </a:cxn>
                          <a:cxn ang="0">
                            <a:pos x="connsiteX3" y="connsiteY3"/>
                          </a:cxn>
                        </a:cxnLst>
                        <a:rect l="l" t="t" r="r" b="b"/>
                        <a:pathLst>
                          <a:path w="1047292" h="503977">
                            <a:moveTo>
                              <a:pt x="1047293" y="361921"/>
                            </a:moveTo>
                            <a:lnTo>
                              <a:pt x="154457" y="0"/>
                            </a:lnTo>
                            <a:lnTo>
                              <a:pt x="0" y="216684"/>
                            </a:lnTo>
                            <a:lnTo>
                              <a:pt x="941831" y="503977"/>
                            </a:lnTo>
                            <a:close/>
                          </a:path>
                        </a:pathLst>
                      </a:custGeom>
                      <a:solidFill>
                        <a:srgbClr val="DFE9EE"/>
                      </a:solidFill>
                      <a:ln w="9525" cap="flat">
                        <a:noFill/>
                        <a:prstDash val="solid"/>
                        <a:miter/>
                      </a:ln>
                    </p:spPr>
                    <p:txBody>
                      <a:bodyPr rtlCol="0" anchor="ctr"/>
                      <a:lstStyle/>
                      <a:p>
                        <a:endParaRPr lang="en-US"/>
                      </a:p>
                    </p:txBody>
                  </p:sp>
                  <p:grpSp>
                    <p:nvGrpSpPr>
                      <p:cNvPr id="177" name="组合 176">
                        <a:extLst>
                          <a:ext uri="{FF2B5EF4-FFF2-40B4-BE49-F238E27FC236}">
                            <a16:creationId xmlns:a16="http://schemas.microsoft.com/office/drawing/2014/main" id="{3482CEEC-6969-08D7-FB1A-D64A82CD8381}"/>
                          </a:ext>
                        </a:extLst>
                      </p:cNvPr>
                      <p:cNvGrpSpPr/>
                      <p:nvPr/>
                    </p:nvGrpSpPr>
                    <p:grpSpPr>
                      <a:xfrm>
                        <a:off x="4804305" y="3501017"/>
                        <a:ext cx="2087660" cy="1198140"/>
                        <a:chOff x="4804305" y="3501017"/>
                        <a:chExt cx="2087660" cy="1198140"/>
                      </a:xfrm>
                    </p:grpSpPr>
                    <p:sp>
                      <p:nvSpPr>
                        <p:cNvPr id="179" name="任意多边形: 形状 178">
                          <a:extLst>
                            <a:ext uri="{FF2B5EF4-FFF2-40B4-BE49-F238E27FC236}">
                              <a16:creationId xmlns:a16="http://schemas.microsoft.com/office/drawing/2014/main" id="{CCBC2279-1FD0-9DC4-6F89-27D9D2FC3281}"/>
                            </a:ext>
                          </a:extLst>
                        </p:cNvPr>
                        <p:cNvSpPr/>
                        <p:nvPr/>
                      </p:nvSpPr>
                      <p:spPr>
                        <a:xfrm>
                          <a:off x="4804305" y="3501017"/>
                          <a:ext cx="1987086" cy="1198140"/>
                        </a:xfrm>
                        <a:custGeom>
                          <a:avLst/>
                          <a:gdLst>
                            <a:gd name="connsiteX0" fmla="*/ 1987087 w 1987086"/>
                            <a:gd name="connsiteY0" fmla="*/ 401213 h 1198140"/>
                            <a:gd name="connsiteX1" fmla="*/ 867185 w 1987086"/>
                            <a:gd name="connsiteY1" fmla="*/ 3182 h 1198140"/>
                            <a:gd name="connsiteX2" fmla="*/ 807396 w 1987086"/>
                            <a:gd name="connsiteY2" fmla="*/ 18489 h 1198140"/>
                            <a:gd name="connsiteX3" fmla="*/ 0 w 1987086"/>
                            <a:gd name="connsiteY3" fmla="*/ 922221 h 1198140"/>
                            <a:gd name="connsiteX4" fmla="*/ 15992 w 1987086"/>
                            <a:gd name="connsiteY4" fmla="*/ 970217 h 1198140"/>
                            <a:gd name="connsiteX5" fmla="*/ 1093994 w 1987086"/>
                            <a:gd name="connsiteY5" fmla="*/ 1198141 h 1198140"/>
                            <a:gd name="connsiteX6" fmla="*/ 1987087 w 1987086"/>
                            <a:gd name="connsiteY6" fmla="*/ 401213 h 119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7086" h="1198140">
                              <a:moveTo>
                                <a:pt x="1987087" y="401213"/>
                              </a:moveTo>
                              <a:lnTo>
                                <a:pt x="867185" y="3182"/>
                              </a:lnTo>
                              <a:cubicBezTo>
                                <a:pt x="845991" y="-4324"/>
                                <a:pt x="822369" y="1715"/>
                                <a:pt x="807396" y="18489"/>
                              </a:cubicBezTo>
                              <a:lnTo>
                                <a:pt x="0" y="922221"/>
                              </a:lnTo>
                              <a:lnTo>
                                <a:pt x="15992" y="970217"/>
                              </a:lnTo>
                              <a:lnTo>
                                <a:pt x="1093994" y="1198141"/>
                              </a:lnTo>
                              <a:lnTo>
                                <a:pt x="1987087" y="401213"/>
                              </a:lnTo>
                              <a:close/>
                            </a:path>
                          </a:pathLst>
                        </a:custGeom>
                        <a:solidFill>
                          <a:srgbClr val="E98A45"/>
                        </a:solidFill>
                        <a:ln w="9525" cap="flat">
                          <a:noFill/>
                          <a:prstDash val="solid"/>
                          <a:miter/>
                        </a:ln>
                      </p:spPr>
                      <p:txBody>
                        <a:bodyPr rtlCol="0" anchor="ctr"/>
                        <a:lstStyle/>
                        <a:p>
                          <a:endParaRPr lang="en-US"/>
                        </a:p>
                      </p:txBody>
                    </p:sp>
                    <p:sp>
                      <p:nvSpPr>
                        <p:cNvPr id="180" name="任意多边形: 形状 179">
                          <a:extLst>
                            <a:ext uri="{FF2B5EF4-FFF2-40B4-BE49-F238E27FC236}">
                              <a16:creationId xmlns:a16="http://schemas.microsoft.com/office/drawing/2014/main" id="{14C6D17E-48B7-45E5-04C0-30CAD21905AF}"/>
                            </a:ext>
                          </a:extLst>
                        </p:cNvPr>
                        <p:cNvSpPr/>
                        <p:nvPr/>
                      </p:nvSpPr>
                      <p:spPr>
                        <a:xfrm>
                          <a:off x="4820297" y="3549016"/>
                          <a:ext cx="1853822" cy="1149723"/>
                        </a:xfrm>
                        <a:custGeom>
                          <a:avLst/>
                          <a:gdLst>
                            <a:gd name="connsiteX0" fmla="*/ 1853822 w 1853822"/>
                            <a:gd name="connsiteY0" fmla="*/ 352796 h 1149723"/>
                            <a:gd name="connsiteX1" fmla="*/ 867194 w 1853822"/>
                            <a:gd name="connsiteY1" fmla="*/ 3180 h 1149723"/>
                            <a:gd name="connsiteX2" fmla="*/ 807396 w 1853822"/>
                            <a:gd name="connsiteY2" fmla="*/ 18487 h 1149723"/>
                            <a:gd name="connsiteX3" fmla="*/ 0 w 1853822"/>
                            <a:gd name="connsiteY3" fmla="*/ 922219 h 1149723"/>
                            <a:gd name="connsiteX4" fmla="*/ 960730 w 1853822"/>
                            <a:gd name="connsiteY4" fmla="*/ 1149724 h 1149723"/>
                            <a:gd name="connsiteX5" fmla="*/ 1853822 w 1853822"/>
                            <a:gd name="connsiteY5" fmla="*/ 352796 h 114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3822" h="1149723">
                              <a:moveTo>
                                <a:pt x="1853822" y="352796"/>
                              </a:moveTo>
                              <a:lnTo>
                                <a:pt x="867194" y="3180"/>
                              </a:lnTo>
                              <a:cubicBezTo>
                                <a:pt x="846001" y="-4325"/>
                                <a:pt x="822379" y="1723"/>
                                <a:pt x="807396" y="18487"/>
                              </a:cubicBezTo>
                              <a:lnTo>
                                <a:pt x="0" y="922219"/>
                              </a:lnTo>
                              <a:lnTo>
                                <a:pt x="960730" y="1149724"/>
                              </a:lnTo>
                              <a:lnTo>
                                <a:pt x="1853822" y="352796"/>
                              </a:lnTo>
                              <a:close/>
                            </a:path>
                          </a:pathLst>
                        </a:custGeom>
                        <a:solidFill>
                          <a:srgbClr val="EE9E4A"/>
                        </a:solidFill>
                        <a:ln w="9525" cap="flat">
                          <a:noFill/>
                          <a:prstDash val="solid"/>
                          <a:miter/>
                        </a:ln>
                      </p:spPr>
                      <p:txBody>
                        <a:bodyPr rtlCol="0" anchor="ctr"/>
                        <a:lstStyle/>
                        <a:p>
                          <a:endParaRPr lang="en-US"/>
                        </a:p>
                      </p:txBody>
                    </p:sp>
                    <p:sp>
                      <p:nvSpPr>
                        <p:cNvPr id="181" name="任意多边形: 形状 180">
                          <a:extLst>
                            <a:ext uri="{FF2B5EF4-FFF2-40B4-BE49-F238E27FC236}">
                              <a16:creationId xmlns:a16="http://schemas.microsoft.com/office/drawing/2014/main" id="{C85F537D-4AF9-2D6D-A5B7-2D0C99569EC5}"/>
                            </a:ext>
                          </a:extLst>
                        </p:cNvPr>
                        <p:cNvSpPr/>
                        <p:nvPr/>
                      </p:nvSpPr>
                      <p:spPr>
                        <a:xfrm>
                          <a:off x="5781018" y="3882999"/>
                          <a:ext cx="1110947" cy="815730"/>
                        </a:xfrm>
                        <a:custGeom>
                          <a:avLst/>
                          <a:gdLst>
                            <a:gd name="connsiteX0" fmla="*/ 893102 w 1110947"/>
                            <a:gd name="connsiteY0" fmla="*/ 18812 h 815730"/>
                            <a:gd name="connsiteX1" fmla="*/ 1110948 w 1110947"/>
                            <a:gd name="connsiteY1" fmla="*/ 0 h 815730"/>
                            <a:gd name="connsiteX2" fmla="*/ 100974 w 1110947"/>
                            <a:gd name="connsiteY2" fmla="*/ 815730 h 815730"/>
                            <a:gd name="connsiteX3" fmla="*/ 0 w 1110947"/>
                            <a:gd name="connsiteY3" fmla="*/ 815730 h 815730"/>
                          </a:gdLst>
                          <a:ahLst/>
                          <a:cxnLst>
                            <a:cxn ang="0">
                              <a:pos x="connsiteX0" y="connsiteY0"/>
                            </a:cxn>
                            <a:cxn ang="0">
                              <a:pos x="connsiteX1" y="connsiteY1"/>
                            </a:cxn>
                            <a:cxn ang="0">
                              <a:pos x="connsiteX2" y="connsiteY2"/>
                            </a:cxn>
                            <a:cxn ang="0">
                              <a:pos x="connsiteX3" y="connsiteY3"/>
                            </a:cxn>
                          </a:cxnLst>
                          <a:rect l="l" t="t" r="r" b="b"/>
                          <a:pathLst>
                            <a:path w="1110947" h="815730">
                              <a:moveTo>
                                <a:pt x="893102" y="18812"/>
                              </a:moveTo>
                              <a:lnTo>
                                <a:pt x="1110948" y="0"/>
                              </a:lnTo>
                              <a:lnTo>
                                <a:pt x="100974" y="815730"/>
                              </a:lnTo>
                              <a:lnTo>
                                <a:pt x="0" y="815730"/>
                              </a:lnTo>
                              <a:close/>
                            </a:path>
                          </a:pathLst>
                        </a:custGeom>
                        <a:solidFill>
                          <a:srgbClr val="E98A45"/>
                        </a:solidFill>
                        <a:ln w="9525" cap="flat">
                          <a:noFill/>
                          <a:prstDash val="solid"/>
                          <a:miter/>
                        </a:ln>
                      </p:spPr>
                      <p:txBody>
                        <a:bodyPr rtlCol="0" anchor="ctr"/>
                        <a:lstStyle/>
                        <a:p>
                          <a:endParaRPr lang="en-US"/>
                        </a:p>
                      </p:txBody>
                    </p:sp>
                  </p:grpSp>
                  <p:sp>
                    <p:nvSpPr>
                      <p:cNvPr id="178" name="任意多边形: 形状 177">
                        <a:extLst>
                          <a:ext uri="{FF2B5EF4-FFF2-40B4-BE49-F238E27FC236}">
                            <a16:creationId xmlns:a16="http://schemas.microsoft.com/office/drawing/2014/main" id="{1CCFC749-7D4F-6AD0-149E-9558922DD189}"/>
                          </a:ext>
                        </a:extLst>
                      </p:cNvPr>
                      <p:cNvSpPr/>
                      <p:nvPr/>
                    </p:nvSpPr>
                    <p:spPr>
                      <a:xfrm>
                        <a:off x="6082398" y="3153118"/>
                        <a:ext cx="624001" cy="672903"/>
                      </a:xfrm>
                      <a:custGeom>
                        <a:avLst/>
                        <a:gdLst>
                          <a:gd name="connsiteX0" fmla="*/ 624001 w 624001"/>
                          <a:gd name="connsiteY0" fmla="*/ 672903 h 672903"/>
                          <a:gd name="connsiteX1" fmla="*/ 508645 w 624001"/>
                          <a:gd name="connsiteY1" fmla="*/ 0 h 672903"/>
                          <a:gd name="connsiteX2" fmla="*/ 0 w 624001"/>
                          <a:gd name="connsiteY2" fmla="*/ 420557 h 672903"/>
                          <a:gd name="connsiteX3" fmla="*/ 624001 w 624001"/>
                          <a:gd name="connsiteY3" fmla="*/ 672903 h 672903"/>
                        </a:gdLst>
                        <a:ahLst/>
                        <a:cxnLst>
                          <a:cxn ang="0">
                            <a:pos x="connsiteX0" y="connsiteY0"/>
                          </a:cxn>
                          <a:cxn ang="0">
                            <a:pos x="connsiteX1" y="connsiteY1"/>
                          </a:cxn>
                          <a:cxn ang="0">
                            <a:pos x="connsiteX2" y="connsiteY2"/>
                          </a:cxn>
                          <a:cxn ang="0">
                            <a:pos x="connsiteX3" y="connsiteY3"/>
                          </a:cxn>
                        </a:cxnLst>
                        <a:rect l="l" t="t" r="r" b="b"/>
                        <a:pathLst>
                          <a:path w="624001" h="672903">
                            <a:moveTo>
                              <a:pt x="624001" y="672903"/>
                            </a:moveTo>
                            <a:cubicBezTo>
                              <a:pt x="624001" y="672903"/>
                              <a:pt x="413814" y="420443"/>
                              <a:pt x="508645" y="0"/>
                            </a:cubicBezTo>
                            <a:lnTo>
                              <a:pt x="0" y="420557"/>
                            </a:lnTo>
                            <a:lnTo>
                              <a:pt x="624001" y="672903"/>
                            </a:lnTo>
                            <a:close/>
                          </a:path>
                        </a:pathLst>
                      </a:custGeom>
                      <a:solidFill>
                        <a:srgbClr val="FFFFFF"/>
                      </a:solidFill>
                      <a:ln w="9525" cap="flat">
                        <a:noFill/>
                        <a:prstDash val="solid"/>
                        <a:miter/>
                      </a:ln>
                    </p:spPr>
                    <p:txBody>
                      <a:bodyPr rtlCol="0" anchor="ctr"/>
                      <a:lstStyle/>
                      <a:p>
                        <a:endParaRPr lang="en-US"/>
                      </a:p>
                    </p:txBody>
                  </p:sp>
                </p:grpSp>
                <p:grpSp>
                  <p:nvGrpSpPr>
                    <p:cNvPr id="165" name="组合 164">
                      <a:extLst>
                        <a:ext uri="{FF2B5EF4-FFF2-40B4-BE49-F238E27FC236}">
                          <a16:creationId xmlns:a16="http://schemas.microsoft.com/office/drawing/2014/main" id="{E568B25F-4F51-35AB-400A-ACD6C8D1549C}"/>
                        </a:ext>
                      </a:extLst>
                    </p:cNvPr>
                    <p:cNvGrpSpPr/>
                    <p:nvPr/>
                  </p:nvGrpSpPr>
                  <p:grpSpPr>
                    <a:xfrm>
                      <a:off x="5686392" y="4189597"/>
                      <a:ext cx="1043958" cy="657036"/>
                      <a:chOff x="5686392" y="4189597"/>
                      <a:chExt cx="1043958" cy="657036"/>
                    </a:xfrm>
                  </p:grpSpPr>
                  <p:sp>
                    <p:nvSpPr>
                      <p:cNvPr id="167" name="任意多边形: 形状 166">
                        <a:extLst>
                          <a:ext uri="{FF2B5EF4-FFF2-40B4-BE49-F238E27FC236}">
                            <a16:creationId xmlns:a16="http://schemas.microsoft.com/office/drawing/2014/main" id="{C5F498F1-CD51-7848-89BC-DD081AD5DBDD}"/>
                          </a:ext>
                        </a:extLst>
                      </p:cNvPr>
                      <p:cNvSpPr/>
                      <p:nvPr/>
                    </p:nvSpPr>
                    <p:spPr>
                      <a:xfrm>
                        <a:off x="5693740" y="4366288"/>
                        <a:ext cx="886577" cy="480345"/>
                      </a:xfrm>
                      <a:custGeom>
                        <a:avLst/>
                        <a:gdLst>
                          <a:gd name="connsiteX0" fmla="*/ 255975 w 886577"/>
                          <a:gd name="connsiteY0" fmla="*/ 480346 h 480345"/>
                          <a:gd name="connsiteX1" fmla="*/ 886577 w 886577"/>
                          <a:gd name="connsiteY1" fmla="*/ 49968 h 480345"/>
                          <a:gd name="connsiteX2" fmla="*/ 275644 w 886577"/>
                          <a:gd name="connsiteY2" fmla="*/ 115881 h 480345"/>
                          <a:gd name="connsiteX3" fmla="*/ 185738 w 886577"/>
                          <a:gd name="connsiteY3" fmla="*/ 0 h 480345"/>
                          <a:gd name="connsiteX4" fmla="*/ 0 w 886577"/>
                          <a:gd name="connsiteY4" fmla="*/ 46406 h 480345"/>
                          <a:gd name="connsiteX5" fmla="*/ 61865 w 886577"/>
                          <a:gd name="connsiteY5" fmla="*/ 189804 h 480345"/>
                          <a:gd name="connsiteX6" fmla="*/ 17907 w 886577"/>
                          <a:gd name="connsiteY6" fmla="*/ 331660 h 4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6577" h="480345">
                            <a:moveTo>
                              <a:pt x="255975" y="480346"/>
                            </a:moveTo>
                            <a:lnTo>
                              <a:pt x="886577" y="49968"/>
                            </a:lnTo>
                            <a:lnTo>
                              <a:pt x="275644" y="115881"/>
                            </a:lnTo>
                            <a:lnTo>
                              <a:pt x="185738" y="0"/>
                            </a:lnTo>
                            <a:lnTo>
                              <a:pt x="0" y="46406"/>
                            </a:lnTo>
                            <a:lnTo>
                              <a:pt x="61865" y="189804"/>
                            </a:lnTo>
                            <a:lnTo>
                              <a:pt x="17907" y="331660"/>
                            </a:lnTo>
                            <a:close/>
                          </a:path>
                        </a:pathLst>
                      </a:custGeom>
                      <a:gradFill>
                        <a:gsLst>
                          <a:gs pos="0">
                            <a:srgbClr val="FFBD9C"/>
                          </a:gs>
                          <a:gs pos="50000">
                            <a:srgbClr val="FEA181"/>
                          </a:gs>
                          <a:gs pos="100000">
                            <a:srgbClr val="FD8666"/>
                          </a:gs>
                        </a:gsLst>
                        <a:lin ang="10208052" scaled="1"/>
                      </a:gradFill>
                      <a:ln w="9525" cap="flat">
                        <a:noFill/>
                        <a:prstDash val="solid"/>
                        <a:miter/>
                      </a:ln>
                    </p:spPr>
                    <p:txBody>
                      <a:bodyPr rtlCol="0" anchor="ctr"/>
                      <a:lstStyle/>
                      <a:p>
                        <a:endParaRPr lang="en-US"/>
                      </a:p>
                    </p:txBody>
                  </p:sp>
                  <p:sp>
                    <p:nvSpPr>
                      <p:cNvPr id="168" name="任意多边形: 形状 167">
                        <a:extLst>
                          <a:ext uri="{FF2B5EF4-FFF2-40B4-BE49-F238E27FC236}">
                            <a16:creationId xmlns:a16="http://schemas.microsoft.com/office/drawing/2014/main" id="{593D71EC-3748-BA9C-D9F2-D1F9631C95B3}"/>
                          </a:ext>
                        </a:extLst>
                      </p:cNvPr>
                      <p:cNvSpPr/>
                      <p:nvPr/>
                    </p:nvSpPr>
                    <p:spPr>
                      <a:xfrm>
                        <a:off x="5686392" y="4306993"/>
                        <a:ext cx="214462" cy="177149"/>
                      </a:xfrm>
                      <a:custGeom>
                        <a:avLst/>
                        <a:gdLst>
                          <a:gd name="connsiteX0" fmla="*/ 142279 w 214462"/>
                          <a:gd name="connsiteY0" fmla="*/ 173947 h 177149"/>
                          <a:gd name="connsiteX1" fmla="*/ 34151 w 214462"/>
                          <a:gd name="connsiteY1" fmla="*/ 134304 h 177149"/>
                          <a:gd name="connsiteX2" fmla="*/ 9234 w 214462"/>
                          <a:gd name="connsiteY2" fmla="*/ 55875 h 177149"/>
                          <a:gd name="connsiteX3" fmla="*/ 15196 w 214462"/>
                          <a:gd name="connsiteY3" fmla="*/ 47236 h 177149"/>
                          <a:gd name="connsiteX4" fmla="*/ 175359 w 214462"/>
                          <a:gd name="connsiteY4" fmla="*/ 25538 h 177149"/>
                          <a:gd name="connsiteX5" fmla="*/ 175359 w 214462"/>
                          <a:gd name="connsiteY5" fmla="*/ 25538 h 177149"/>
                          <a:gd name="connsiteX6" fmla="*/ 210230 w 214462"/>
                          <a:gd name="connsiteY6" fmla="*/ 139429 h 177149"/>
                          <a:gd name="connsiteX7" fmla="*/ 210230 w 214462"/>
                          <a:gd name="connsiteY7" fmla="*/ 139429 h 177149"/>
                          <a:gd name="connsiteX8" fmla="*/ 142279 w 214462"/>
                          <a:gd name="connsiteY8" fmla="*/ 173947 h 17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462" h="177149">
                            <a:moveTo>
                              <a:pt x="142279" y="173947"/>
                            </a:moveTo>
                            <a:lnTo>
                              <a:pt x="34151" y="134304"/>
                            </a:lnTo>
                            <a:cubicBezTo>
                              <a:pt x="2204" y="122588"/>
                              <a:pt x="-10093" y="83879"/>
                              <a:pt x="9234" y="55875"/>
                            </a:cubicBezTo>
                            <a:lnTo>
                              <a:pt x="15196" y="47236"/>
                            </a:lnTo>
                            <a:cubicBezTo>
                              <a:pt x="51763" y="-5771"/>
                              <a:pt x="126000" y="-15829"/>
                              <a:pt x="175359" y="25538"/>
                            </a:cubicBezTo>
                            <a:lnTo>
                              <a:pt x="175359" y="25538"/>
                            </a:lnTo>
                            <a:cubicBezTo>
                              <a:pt x="208459" y="53275"/>
                              <a:pt x="222127" y="97909"/>
                              <a:pt x="210230" y="139429"/>
                            </a:cubicBezTo>
                            <a:lnTo>
                              <a:pt x="210230" y="139429"/>
                            </a:lnTo>
                            <a:cubicBezTo>
                              <a:pt x="201905" y="168480"/>
                              <a:pt x="170654" y="184358"/>
                              <a:pt x="142279" y="173947"/>
                            </a:cubicBezTo>
                            <a:close/>
                          </a:path>
                        </a:pathLst>
                      </a:custGeom>
                      <a:gradFill>
                        <a:gsLst>
                          <a:gs pos="0">
                            <a:srgbClr val="FFBD9C"/>
                          </a:gs>
                          <a:gs pos="50000">
                            <a:srgbClr val="FEA181"/>
                          </a:gs>
                          <a:gs pos="100000">
                            <a:srgbClr val="FD8666"/>
                          </a:gs>
                        </a:gsLst>
                        <a:lin ang="10208052" scaled="1"/>
                      </a:gradFill>
                      <a:ln w="9525" cap="flat">
                        <a:noFill/>
                        <a:prstDash val="solid"/>
                        <a:miter/>
                      </a:ln>
                    </p:spPr>
                    <p:txBody>
                      <a:bodyPr rtlCol="0" anchor="ctr"/>
                      <a:lstStyle/>
                      <a:p>
                        <a:endParaRPr lang="en-US"/>
                      </a:p>
                    </p:txBody>
                  </p:sp>
                  <p:sp>
                    <p:nvSpPr>
                      <p:cNvPr id="169" name="任意多边形: 形状 168">
                        <a:extLst>
                          <a:ext uri="{FF2B5EF4-FFF2-40B4-BE49-F238E27FC236}">
                            <a16:creationId xmlns:a16="http://schemas.microsoft.com/office/drawing/2014/main" id="{54BC62AE-DB08-5462-68C2-FD0B62280C6E}"/>
                          </a:ext>
                        </a:extLst>
                      </p:cNvPr>
                      <p:cNvSpPr/>
                      <p:nvPr/>
                    </p:nvSpPr>
                    <p:spPr>
                      <a:xfrm>
                        <a:off x="6084560" y="4189597"/>
                        <a:ext cx="645790" cy="310802"/>
                      </a:xfrm>
                      <a:custGeom>
                        <a:avLst/>
                        <a:gdLst>
                          <a:gd name="connsiteX0" fmla="*/ 0 w 645790"/>
                          <a:gd name="connsiteY0" fmla="*/ 310803 h 310802"/>
                          <a:gd name="connsiteX1" fmla="*/ 495691 w 645790"/>
                          <a:gd name="connsiteY1" fmla="*/ 226764 h 310802"/>
                          <a:gd name="connsiteX2" fmla="*/ 501596 w 645790"/>
                          <a:gd name="connsiteY2" fmla="*/ 212162 h 310802"/>
                          <a:gd name="connsiteX3" fmla="*/ 630555 w 645790"/>
                          <a:gd name="connsiteY3" fmla="*/ 91261 h 310802"/>
                          <a:gd name="connsiteX4" fmla="*/ 645786 w 645790"/>
                          <a:gd name="connsiteY4" fmla="*/ 69715 h 310802"/>
                          <a:gd name="connsiteX5" fmla="*/ 645185 w 645790"/>
                          <a:gd name="connsiteY5" fmla="*/ 65239 h 310802"/>
                          <a:gd name="connsiteX6" fmla="*/ 562147 w 645790"/>
                          <a:gd name="connsiteY6" fmla="*/ 21 h 310802"/>
                          <a:gd name="connsiteX7" fmla="*/ 542506 w 645790"/>
                          <a:gd name="connsiteY7" fmla="*/ 2955 h 310802"/>
                          <a:gd name="connsiteX8" fmla="*/ 513055 w 645790"/>
                          <a:gd name="connsiteY8" fmla="*/ 13099 h 310802"/>
                          <a:gd name="connsiteX9" fmla="*/ 510083 w 645790"/>
                          <a:gd name="connsiteY9" fmla="*/ 14165 h 310802"/>
                          <a:gd name="connsiteX10" fmla="*/ 406336 w 645790"/>
                          <a:gd name="connsiteY10" fmla="*/ 124760 h 310802"/>
                          <a:gd name="connsiteX11" fmla="*/ 12830 w 645790"/>
                          <a:gd name="connsiteY11" fmla="*/ 305011 h 310802"/>
                          <a:gd name="connsiteX12" fmla="*/ 0 w 645790"/>
                          <a:gd name="connsiteY12" fmla="*/ 310803 h 31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5790" h="310802">
                            <a:moveTo>
                              <a:pt x="0" y="310803"/>
                            </a:moveTo>
                            <a:lnTo>
                              <a:pt x="495691" y="226764"/>
                            </a:lnTo>
                            <a:lnTo>
                              <a:pt x="501596" y="212162"/>
                            </a:lnTo>
                            <a:cubicBezTo>
                              <a:pt x="524742" y="154764"/>
                              <a:pt x="571881" y="110549"/>
                              <a:pt x="630555" y="91261"/>
                            </a:cubicBezTo>
                            <a:cubicBezTo>
                              <a:pt x="639966" y="88051"/>
                              <a:pt x="645995" y="79193"/>
                              <a:pt x="645786" y="69715"/>
                            </a:cubicBezTo>
                            <a:cubicBezTo>
                              <a:pt x="645747" y="68220"/>
                              <a:pt x="645471" y="66734"/>
                              <a:pt x="645185" y="65239"/>
                            </a:cubicBezTo>
                            <a:cubicBezTo>
                              <a:pt x="636308" y="25776"/>
                              <a:pt x="601037" y="-855"/>
                              <a:pt x="562147" y="21"/>
                            </a:cubicBezTo>
                            <a:cubicBezTo>
                              <a:pt x="555670" y="164"/>
                              <a:pt x="549202" y="1307"/>
                              <a:pt x="542506" y="2955"/>
                            </a:cubicBezTo>
                            <a:lnTo>
                              <a:pt x="513055" y="13099"/>
                            </a:lnTo>
                            <a:lnTo>
                              <a:pt x="510083" y="14165"/>
                            </a:lnTo>
                            <a:cubicBezTo>
                              <a:pt x="459353" y="31777"/>
                              <a:pt x="420624" y="73049"/>
                              <a:pt x="406336" y="124760"/>
                            </a:cubicBezTo>
                            <a:lnTo>
                              <a:pt x="12830" y="305011"/>
                            </a:lnTo>
                            <a:lnTo>
                              <a:pt x="0" y="310803"/>
                            </a:lnTo>
                            <a:close/>
                          </a:path>
                        </a:pathLst>
                      </a:custGeom>
                      <a:gradFill>
                        <a:gsLst>
                          <a:gs pos="0">
                            <a:srgbClr val="FFBD9C"/>
                          </a:gs>
                          <a:gs pos="50000">
                            <a:srgbClr val="FEA181"/>
                          </a:gs>
                          <a:gs pos="100000">
                            <a:srgbClr val="FD8666"/>
                          </a:gs>
                        </a:gsLst>
                        <a:lin ang="10208050" scaled="1"/>
                      </a:gradFill>
                      <a:ln w="9525" cap="flat">
                        <a:noFill/>
                        <a:prstDash val="solid"/>
                        <a:miter/>
                      </a:ln>
                    </p:spPr>
                    <p:txBody>
                      <a:bodyPr rtlCol="0" anchor="ctr"/>
                      <a:lstStyle/>
                      <a:p>
                        <a:endParaRPr lang="en-US"/>
                      </a:p>
                    </p:txBody>
                  </p:sp>
                  <p:sp>
                    <p:nvSpPr>
                      <p:cNvPr id="170" name="任意多边形: 形状 169">
                        <a:extLst>
                          <a:ext uri="{FF2B5EF4-FFF2-40B4-BE49-F238E27FC236}">
                            <a16:creationId xmlns:a16="http://schemas.microsoft.com/office/drawing/2014/main" id="{6F58762B-088D-EBCC-E988-53101A8ED939}"/>
                          </a:ext>
                        </a:extLst>
                      </p:cNvPr>
                      <p:cNvSpPr/>
                      <p:nvPr/>
                    </p:nvSpPr>
                    <p:spPr>
                      <a:xfrm>
                        <a:off x="6268669" y="4202715"/>
                        <a:ext cx="386072" cy="318506"/>
                      </a:xfrm>
                      <a:custGeom>
                        <a:avLst/>
                        <a:gdLst>
                          <a:gd name="connsiteX0" fmla="*/ 0 w 386072"/>
                          <a:gd name="connsiteY0" fmla="*/ 318506 h 318506"/>
                          <a:gd name="connsiteX1" fmla="*/ 226019 w 386072"/>
                          <a:gd name="connsiteY1" fmla="*/ 240506 h 318506"/>
                          <a:gd name="connsiteX2" fmla="*/ 370847 w 386072"/>
                          <a:gd name="connsiteY2" fmla="*/ 87344 h 318506"/>
                          <a:gd name="connsiteX3" fmla="*/ 386067 w 386072"/>
                          <a:gd name="connsiteY3" fmla="*/ 65799 h 318506"/>
                          <a:gd name="connsiteX4" fmla="*/ 385467 w 386072"/>
                          <a:gd name="connsiteY4" fmla="*/ 61322 h 318506"/>
                          <a:gd name="connsiteX5" fmla="*/ 328956 w 386072"/>
                          <a:gd name="connsiteY5" fmla="*/ 0 h 318506"/>
                          <a:gd name="connsiteX6" fmla="*/ 325984 w 386072"/>
                          <a:gd name="connsiteY6" fmla="*/ 1067 h 318506"/>
                          <a:gd name="connsiteX7" fmla="*/ 222238 w 386072"/>
                          <a:gd name="connsiteY7" fmla="*/ 111662 h 318506"/>
                          <a:gd name="connsiteX8" fmla="*/ 179451 w 386072"/>
                          <a:gd name="connsiteY8" fmla="*/ 216532 h 318506"/>
                          <a:gd name="connsiteX9" fmla="*/ 0 w 386072"/>
                          <a:gd name="connsiteY9" fmla="*/ 318506 h 3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6072" h="318506">
                            <a:moveTo>
                              <a:pt x="0" y="318506"/>
                            </a:moveTo>
                            <a:lnTo>
                              <a:pt x="226019" y="240506"/>
                            </a:lnTo>
                            <a:cubicBezTo>
                              <a:pt x="294351" y="149895"/>
                              <a:pt x="312172" y="106632"/>
                              <a:pt x="370847" y="87344"/>
                            </a:cubicBezTo>
                            <a:cubicBezTo>
                              <a:pt x="380248" y="84134"/>
                              <a:pt x="386286" y="75266"/>
                              <a:pt x="386067" y="65799"/>
                            </a:cubicBezTo>
                            <a:cubicBezTo>
                              <a:pt x="386039" y="64303"/>
                              <a:pt x="385753" y="62817"/>
                              <a:pt x="385467" y="61322"/>
                            </a:cubicBezTo>
                            <a:cubicBezTo>
                              <a:pt x="378800" y="31042"/>
                              <a:pt x="356331" y="8353"/>
                              <a:pt x="328956" y="0"/>
                            </a:cubicBezTo>
                            <a:lnTo>
                              <a:pt x="325984" y="1067"/>
                            </a:lnTo>
                            <a:cubicBezTo>
                              <a:pt x="275254" y="18679"/>
                              <a:pt x="236525" y="59950"/>
                              <a:pt x="222238" y="111662"/>
                            </a:cubicBezTo>
                            <a:lnTo>
                              <a:pt x="179451" y="216532"/>
                            </a:lnTo>
                            <a:lnTo>
                              <a:pt x="0" y="318506"/>
                            </a:lnTo>
                            <a:close/>
                          </a:path>
                        </a:pathLst>
                      </a:custGeom>
                      <a:gradFill>
                        <a:gsLst>
                          <a:gs pos="0">
                            <a:srgbClr val="FFBD9C"/>
                          </a:gs>
                          <a:gs pos="50000">
                            <a:srgbClr val="FEA181"/>
                          </a:gs>
                          <a:gs pos="100000">
                            <a:srgbClr val="FD8666"/>
                          </a:gs>
                        </a:gsLst>
                        <a:lin ang="0" scaled="1"/>
                      </a:gradFill>
                      <a:ln w="9525" cap="flat">
                        <a:noFill/>
                        <a:prstDash val="solid"/>
                        <a:miter/>
                      </a:ln>
                    </p:spPr>
                    <p:txBody>
                      <a:bodyPr rtlCol="0" anchor="ctr"/>
                      <a:lstStyle/>
                      <a:p>
                        <a:endParaRPr lang="en-US"/>
                      </a:p>
                    </p:txBody>
                  </p:sp>
                  <p:sp>
                    <p:nvSpPr>
                      <p:cNvPr id="171" name="任意多边形: 形状 170">
                        <a:extLst>
                          <a:ext uri="{FF2B5EF4-FFF2-40B4-BE49-F238E27FC236}">
                            <a16:creationId xmlns:a16="http://schemas.microsoft.com/office/drawing/2014/main" id="{4FB45C6A-0A12-2ECC-E2DF-F091BC8CACCB}"/>
                          </a:ext>
                        </a:extLst>
                      </p:cNvPr>
                      <p:cNvSpPr/>
                      <p:nvPr/>
                    </p:nvSpPr>
                    <p:spPr>
                      <a:xfrm>
                        <a:off x="5952315" y="4192686"/>
                        <a:ext cx="645805" cy="310733"/>
                      </a:xfrm>
                      <a:custGeom>
                        <a:avLst/>
                        <a:gdLst>
                          <a:gd name="connsiteX0" fmla="*/ 495805 w 645805"/>
                          <a:gd name="connsiteY0" fmla="*/ 226561 h 310733"/>
                          <a:gd name="connsiteX1" fmla="*/ 630555 w 645805"/>
                          <a:gd name="connsiteY1" fmla="*/ 91144 h 310733"/>
                          <a:gd name="connsiteX2" fmla="*/ 630555 w 645805"/>
                          <a:gd name="connsiteY2" fmla="*/ 91144 h 310733"/>
                          <a:gd name="connsiteX3" fmla="*/ 645262 w 645805"/>
                          <a:gd name="connsiteY3" fmla="*/ 65188 h 310733"/>
                          <a:gd name="connsiteX4" fmla="*/ 645262 w 645805"/>
                          <a:gd name="connsiteY4" fmla="*/ 65188 h 310733"/>
                          <a:gd name="connsiteX5" fmla="*/ 542611 w 645805"/>
                          <a:gd name="connsiteY5" fmla="*/ 2781 h 310733"/>
                          <a:gd name="connsiteX6" fmla="*/ 510188 w 645805"/>
                          <a:gd name="connsiteY6" fmla="*/ 14077 h 310733"/>
                          <a:gd name="connsiteX7" fmla="*/ 406298 w 645805"/>
                          <a:gd name="connsiteY7" fmla="*/ 124767 h 310733"/>
                          <a:gd name="connsiteX8" fmla="*/ 406298 w 645805"/>
                          <a:gd name="connsiteY8" fmla="*/ 124767 h 310733"/>
                          <a:gd name="connsiteX9" fmla="*/ 0 w 645805"/>
                          <a:gd name="connsiteY9" fmla="*/ 310733 h 310733"/>
                          <a:gd name="connsiteX10" fmla="*/ 495805 w 645805"/>
                          <a:gd name="connsiteY10" fmla="*/ 226561 h 310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5805" h="310733">
                            <a:moveTo>
                              <a:pt x="495805" y="226561"/>
                            </a:moveTo>
                            <a:cubicBezTo>
                              <a:pt x="495805" y="226561"/>
                              <a:pt x="575396" y="128787"/>
                              <a:pt x="630555" y="91144"/>
                            </a:cubicBezTo>
                            <a:lnTo>
                              <a:pt x="630555" y="91144"/>
                            </a:lnTo>
                            <a:cubicBezTo>
                              <a:pt x="641404" y="87563"/>
                              <a:pt x="647767" y="76333"/>
                              <a:pt x="645262" y="65188"/>
                            </a:cubicBezTo>
                            <a:lnTo>
                              <a:pt x="645262" y="65188"/>
                            </a:lnTo>
                            <a:cubicBezTo>
                              <a:pt x="634927" y="19049"/>
                              <a:pt x="588331" y="-9278"/>
                              <a:pt x="542611" y="2781"/>
                            </a:cubicBezTo>
                            <a:lnTo>
                              <a:pt x="510188" y="14077"/>
                            </a:lnTo>
                            <a:cubicBezTo>
                              <a:pt x="460172" y="45748"/>
                              <a:pt x="433178" y="76885"/>
                              <a:pt x="406298" y="124767"/>
                            </a:cubicBezTo>
                            <a:lnTo>
                              <a:pt x="406298" y="124767"/>
                            </a:lnTo>
                            <a:lnTo>
                              <a:pt x="0" y="310733"/>
                            </a:lnTo>
                            <a:lnTo>
                              <a:pt x="495805" y="226561"/>
                            </a:lnTo>
                            <a:close/>
                          </a:path>
                        </a:pathLst>
                      </a:custGeom>
                      <a:gradFill>
                        <a:gsLst>
                          <a:gs pos="0">
                            <a:srgbClr val="FFBD9C"/>
                          </a:gs>
                          <a:gs pos="50000">
                            <a:srgbClr val="FEA181"/>
                          </a:gs>
                          <a:gs pos="100000">
                            <a:srgbClr val="FD8666"/>
                          </a:gs>
                        </a:gsLst>
                        <a:lin ang="10208052" scaled="1"/>
                      </a:gradFill>
                      <a:ln w="9525" cap="flat">
                        <a:noFill/>
                        <a:prstDash val="solid"/>
                        <a:miter/>
                      </a:ln>
                    </p:spPr>
                    <p:txBody>
                      <a:bodyPr rtlCol="0" anchor="ctr"/>
                      <a:lstStyle/>
                      <a:p>
                        <a:endParaRPr lang="en-US"/>
                      </a:p>
                    </p:txBody>
                  </p:sp>
                </p:grpSp>
                <p:sp>
                  <p:nvSpPr>
                    <p:cNvPr id="166" name="任意多边形: 形状 165">
                      <a:extLst>
                        <a:ext uri="{FF2B5EF4-FFF2-40B4-BE49-F238E27FC236}">
                          <a16:creationId xmlns:a16="http://schemas.microsoft.com/office/drawing/2014/main" id="{2471275B-B2D4-BE31-B931-52EA78327883}"/>
                        </a:ext>
                      </a:extLst>
                    </p:cNvPr>
                    <p:cNvSpPr/>
                    <p:nvPr/>
                  </p:nvSpPr>
                  <p:spPr>
                    <a:xfrm>
                      <a:off x="4121979" y="4459097"/>
                      <a:ext cx="1844185" cy="729659"/>
                    </a:xfrm>
                    <a:custGeom>
                      <a:avLst/>
                      <a:gdLst>
                        <a:gd name="connsiteX0" fmla="*/ 510561 w 1844185"/>
                        <a:gd name="connsiteY0" fmla="*/ 2470 h 729659"/>
                        <a:gd name="connsiteX1" fmla="*/ 1665115 w 1844185"/>
                        <a:gd name="connsiteY1" fmla="*/ 119380 h 729659"/>
                        <a:gd name="connsiteX2" fmla="*/ 1844185 w 1844185"/>
                        <a:gd name="connsiteY2" fmla="*/ 378536 h 729659"/>
                        <a:gd name="connsiteX3" fmla="*/ 314899 w 1844185"/>
                        <a:gd name="connsiteY3" fmla="*/ 725427 h 729659"/>
                        <a:gd name="connsiteX4" fmla="*/ 148792 w 1844185"/>
                        <a:gd name="connsiteY4" fmla="*/ 110969 h 729659"/>
                        <a:gd name="connsiteX5" fmla="*/ 190578 w 1844185"/>
                        <a:gd name="connsiteY5" fmla="*/ 82813 h 729659"/>
                        <a:gd name="connsiteX6" fmla="*/ 510561 w 1844185"/>
                        <a:gd name="connsiteY6" fmla="*/ 2470 h 72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4185" h="729659">
                          <a:moveTo>
                            <a:pt x="510561" y="2470"/>
                          </a:moveTo>
                          <a:lnTo>
                            <a:pt x="1665115" y="119380"/>
                          </a:lnTo>
                          <a:lnTo>
                            <a:pt x="1844185" y="378536"/>
                          </a:lnTo>
                          <a:cubicBezTo>
                            <a:pt x="1844185" y="378536"/>
                            <a:pt x="1054820" y="774633"/>
                            <a:pt x="314899" y="725427"/>
                          </a:cubicBezTo>
                          <a:cubicBezTo>
                            <a:pt x="-5094" y="704148"/>
                            <a:pt x="-117174" y="290163"/>
                            <a:pt x="148792" y="110969"/>
                          </a:cubicBezTo>
                          <a:lnTo>
                            <a:pt x="190578" y="82813"/>
                          </a:lnTo>
                          <a:cubicBezTo>
                            <a:pt x="284581" y="19472"/>
                            <a:pt x="397795" y="-8951"/>
                            <a:pt x="510561" y="2470"/>
                          </a:cubicBezTo>
                          <a:close/>
                        </a:path>
                      </a:pathLst>
                    </a:custGeom>
                    <a:gradFill>
                      <a:gsLst>
                        <a:gs pos="0">
                          <a:srgbClr val="FFBD9C"/>
                        </a:gs>
                        <a:gs pos="50000">
                          <a:srgbClr val="FEA181"/>
                        </a:gs>
                        <a:gs pos="100000">
                          <a:srgbClr val="FD8666"/>
                        </a:gs>
                      </a:gsLst>
                      <a:lin ang="10208052" scaled="1"/>
                    </a:gradFill>
                    <a:ln w="9525" cap="flat">
                      <a:noFill/>
                      <a:prstDash val="solid"/>
                      <a:miter/>
                    </a:ln>
                  </p:spPr>
                  <p:txBody>
                    <a:bodyPr rtlCol="0" anchor="ctr"/>
                    <a:lstStyle/>
                    <a:p>
                      <a:endParaRPr lang="en-US"/>
                    </a:p>
                  </p:txBody>
                </p:sp>
              </p:grpSp>
              <p:sp>
                <p:nvSpPr>
                  <p:cNvPr id="155" name="任意多边形: 形状 154">
                    <a:extLst>
                      <a:ext uri="{FF2B5EF4-FFF2-40B4-BE49-F238E27FC236}">
                        <a16:creationId xmlns:a16="http://schemas.microsoft.com/office/drawing/2014/main" id="{4C54D23E-A916-BF97-1CA2-D43AA869D681}"/>
                      </a:ext>
                    </a:extLst>
                  </p:cNvPr>
                  <p:cNvSpPr/>
                  <p:nvPr/>
                </p:nvSpPr>
                <p:spPr>
                  <a:xfrm>
                    <a:off x="4362535" y="5524423"/>
                    <a:ext cx="1396917" cy="466058"/>
                  </a:xfrm>
                  <a:custGeom>
                    <a:avLst/>
                    <a:gdLst>
                      <a:gd name="connsiteX0" fmla="*/ 0 w 1396917"/>
                      <a:gd name="connsiteY0" fmla="*/ 282397 h 466058"/>
                      <a:gd name="connsiteX1" fmla="*/ 1324508 w 1396917"/>
                      <a:gd name="connsiteY1" fmla="*/ 466058 h 466058"/>
                      <a:gd name="connsiteX2" fmla="*/ 1396917 w 1396917"/>
                      <a:gd name="connsiteY2" fmla="*/ 143 h 466058"/>
                      <a:gd name="connsiteX3" fmla="*/ 101041 w 1396917"/>
                      <a:gd name="connsiteY3" fmla="*/ 0 h 466058"/>
                    </a:gdLst>
                    <a:ahLst/>
                    <a:cxnLst>
                      <a:cxn ang="0">
                        <a:pos x="connsiteX0" y="connsiteY0"/>
                      </a:cxn>
                      <a:cxn ang="0">
                        <a:pos x="connsiteX1" y="connsiteY1"/>
                      </a:cxn>
                      <a:cxn ang="0">
                        <a:pos x="connsiteX2" y="connsiteY2"/>
                      </a:cxn>
                      <a:cxn ang="0">
                        <a:pos x="connsiteX3" y="connsiteY3"/>
                      </a:cxn>
                    </a:cxnLst>
                    <a:rect l="l" t="t" r="r" b="b"/>
                    <a:pathLst>
                      <a:path w="1396917" h="466058">
                        <a:moveTo>
                          <a:pt x="0" y="282397"/>
                        </a:moveTo>
                        <a:lnTo>
                          <a:pt x="1324508" y="466058"/>
                        </a:lnTo>
                        <a:lnTo>
                          <a:pt x="1396917" y="143"/>
                        </a:lnTo>
                        <a:lnTo>
                          <a:pt x="101041" y="0"/>
                        </a:lnTo>
                        <a:close/>
                      </a:path>
                    </a:pathLst>
                  </a:custGeom>
                  <a:solidFill>
                    <a:srgbClr val="FFFFFF"/>
                  </a:solidFill>
                  <a:ln w="9525" cap="flat">
                    <a:noFill/>
                    <a:prstDash val="solid"/>
                    <a:miter/>
                  </a:ln>
                </p:spPr>
                <p:txBody>
                  <a:bodyPr rtlCol="0" anchor="ctr"/>
                  <a:lstStyle/>
                  <a:p>
                    <a:endParaRPr lang="en-US"/>
                  </a:p>
                </p:txBody>
              </p:sp>
              <p:sp>
                <p:nvSpPr>
                  <p:cNvPr id="156" name="任意多边形: 形状 155">
                    <a:extLst>
                      <a:ext uri="{FF2B5EF4-FFF2-40B4-BE49-F238E27FC236}">
                        <a16:creationId xmlns:a16="http://schemas.microsoft.com/office/drawing/2014/main" id="{E15F8970-690A-0D1B-CBB6-5D1BAEDA3277}"/>
                      </a:ext>
                    </a:extLst>
                  </p:cNvPr>
                  <p:cNvSpPr/>
                  <p:nvPr/>
                </p:nvSpPr>
                <p:spPr>
                  <a:xfrm>
                    <a:off x="5862132" y="5524566"/>
                    <a:ext cx="563851" cy="465915"/>
                  </a:xfrm>
                  <a:custGeom>
                    <a:avLst/>
                    <a:gdLst>
                      <a:gd name="connsiteX0" fmla="*/ 0 w 563851"/>
                      <a:gd name="connsiteY0" fmla="*/ 0 h 465915"/>
                      <a:gd name="connsiteX1" fmla="*/ 83953 w 563851"/>
                      <a:gd name="connsiteY1" fmla="*/ 465915 h 465915"/>
                      <a:gd name="connsiteX2" fmla="*/ 563851 w 563851"/>
                      <a:gd name="connsiteY2" fmla="*/ 282254 h 465915"/>
                      <a:gd name="connsiteX3" fmla="*/ 462848 w 563851"/>
                      <a:gd name="connsiteY3" fmla="*/ 0 h 465915"/>
                    </a:gdLst>
                    <a:ahLst/>
                    <a:cxnLst>
                      <a:cxn ang="0">
                        <a:pos x="connsiteX0" y="connsiteY0"/>
                      </a:cxn>
                      <a:cxn ang="0">
                        <a:pos x="connsiteX1" y="connsiteY1"/>
                      </a:cxn>
                      <a:cxn ang="0">
                        <a:pos x="connsiteX2" y="connsiteY2"/>
                      </a:cxn>
                      <a:cxn ang="0">
                        <a:pos x="connsiteX3" y="connsiteY3"/>
                      </a:cxn>
                    </a:cxnLst>
                    <a:rect l="l" t="t" r="r" b="b"/>
                    <a:pathLst>
                      <a:path w="563851" h="465915">
                        <a:moveTo>
                          <a:pt x="0" y="0"/>
                        </a:moveTo>
                        <a:lnTo>
                          <a:pt x="83953" y="465915"/>
                        </a:lnTo>
                        <a:lnTo>
                          <a:pt x="563851" y="282254"/>
                        </a:lnTo>
                        <a:lnTo>
                          <a:pt x="462848" y="0"/>
                        </a:lnTo>
                        <a:close/>
                      </a:path>
                    </a:pathLst>
                  </a:custGeom>
                  <a:solidFill>
                    <a:srgbClr val="FFFFFF"/>
                  </a:solidFill>
                  <a:ln w="9525" cap="flat">
                    <a:noFill/>
                    <a:prstDash val="solid"/>
                    <a:miter/>
                  </a:ln>
                </p:spPr>
                <p:txBody>
                  <a:bodyPr rtlCol="0" anchor="ctr"/>
                  <a:lstStyle/>
                  <a:p>
                    <a:endParaRPr lang="en-US"/>
                  </a:p>
                </p:txBody>
              </p:sp>
              <p:grpSp>
                <p:nvGrpSpPr>
                  <p:cNvPr id="157" name="组合 156">
                    <a:extLst>
                      <a:ext uri="{FF2B5EF4-FFF2-40B4-BE49-F238E27FC236}">
                        <a16:creationId xmlns:a16="http://schemas.microsoft.com/office/drawing/2014/main" id="{64411024-211A-14DF-FAA7-A5D6442C14A8}"/>
                      </a:ext>
                    </a:extLst>
                  </p:cNvPr>
                  <p:cNvGrpSpPr/>
                  <p:nvPr/>
                </p:nvGrpSpPr>
                <p:grpSpPr>
                  <a:xfrm>
                    <a:off x="7130501" y="2052936"/>
                    <a:ext cx="674032" cy="1028717"/>
                    <a:chOff x="7130501" y="2052936"/>
                    <a:chExt cx="674032" cy="1028717"/>
                  </a:xfrm>
                </p:grpSpPr>
                <p:sp>
                  <p:nvSpPr>
                    <p:cNvPr id="158" name="任意多边形: 形状 157">
                      <a:extLst>
                        <a:ext uri="{FF2B5EF4-FFF2-40B4-BE49-F238E27FC236}">
                          <a16:creationId xmlns:a16="http://schemas.microsoft.com/office/drawing/2014/main" id="{0C8FA39E-43AD-8EA9-9851-2166EE9A0559}"/>
                        </a:ext>
                      </a:extLst>
                    </p:cNvPr>
                    <p:cNvSpPr/>
                    <p:nvPr/>
                  </p:nvSpPr>
                  <p:spPr>
                    <a:xfrm>
                      <a:off x="7130501" y="2052936"/>
                      <a:ext cx="674032" cy="1028717"/>
                    </a:xfrm>
                    <a:custGeom>
                      <a:avLst/>
                      <a:gdLst>
                        <a:gd name="connsiteX0" fmla="*/ 3391 w 674032"/>
                        <a:gd name="connsiteY0" fmla="*/ 648668 h 1028717"/>
                        <a:gd name="connsiteX1" fmla="*/ 7467 w 674032"/>
                        <a:gd name="connsiteY1" fmla="*/ 330876 h 1028717"/>
                        <a:gd name="connsiteX2" fmla="*/ 116329 w 674032"/>
                        <a:gd name="connsiteY2" fmla="*/ 308578 h 1028717"/>
                        <a:gd name="connsiteX3" fmla="*/ 152467 w 674032"/>
                        <a:gd name="connsiteY3" fmla="*/ 480485 h 1028717"/>
                        <a:gd name="connsiteX4" fmla="*/ 355397 w 674032"/>
                        <a:gd name="connsiteY4" fmla="*/ 39983 h 1028717"/>
                        <a:gd name="connsiteX5" fmla="*/ 444265 w 674032"/>
                        <a:gd name="connsiteY5" fmla="*/ 14417 h 1028717"/>
                        <a:gd name="connsiteX6" fmla="*/ 398545 w 674032"/>
                        <a:gd name="connsiteY6" fmla="*/ 303006 h 1028717"/>
                        <a:gd name="connsiteX7" fmla="*/ 482346 w 674032"/>
                        <a:gd name="connsiteY7" fmla="*/ 326009 h 1028717"/>
                        <a:gd name="connsiteX8" fmla="*/ 511340 w 674032"/>
                        <a:gd name="connsiteY8" fmla="*/ 405876 h 1028717"/>
                        <a:gd name="connsiteX9" fmla="*/ 593979 w 674032"/>
                        <a:gd name="connsiteY9" fmla="*/ 442242 h 1028717"/>
                        <a:gd name="connsiteX10" fmla="*/ 598113 w 674032"/>
                        <a:gd name="connsiteY10" fmla="*/ 533273 h 1028717"/>
                        <a:gd name="connsiteX11" fmla="*/ 672551 w 674032"/>
                        <a:gd name="connsiteY11" fmla="*/ 576012 h 1028717"/>
                        <a:gd name="connsiteX12" fmla="*/ 602046 w 674032"/>
                        <a:gd name="connsiteY12" fmla="*/ 769131 h 1028717"/>
                        <a:gd name="connsiteX13" fmla="*/ 555069 w 674032"/>
                        <a:gd name="connsiteY13" fmla="*/ 813727 h 1028717"/>
                        <a:gd name="connsiteX14" fmla="*/ 339166 w 674032"/>
                        <a:gd name="connsiteY14" fmla="*/ 1028163 h 1028717"/>
                        <a:gd name="connsiteX15" fmla="*/ 3391 w 674032"/>
                        <a:gd name="connsiteY15" fmla="*/ 648668 h 102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4032" h="1028717">
                          <a:moveTo>
                            <a:pt x="3391" y="648668"/>
                          </a:moveTo>
                          <a:cubicBezTo>
                            <a:pt x="3391" y="648668"/>
                            <a:pt x="6267" y="410677"/>
                            <a:pt x="7467" y="330876"/>
                          </a:cubicBezTo>
                          <a:cubicBezTo>
                            <a:pt x="8382" y="270126"/>
                            <a:pt x="88954" y="248294"/>
                            <a:pt x="116329" y="308578"/>
                          </a:cubicBezTo>
                          <a:cubicBezTo>
                            <a:pt x="143694" y="368862"/>
                            <a:pt x="152467" y="480485"/>
                            <a:pt x="152467" y="480485"/>
                          </a:cubicBezTo>
                          <a:cubicBezTo>
                            <a:pt x="152467" y="480485"/>
                            <a:pt x="336680" y="79445"/>
                            <a:pt x="355397" y="39983"/>
                          </a:cubicBezTo>
                          <a:cubicBezTo>
                            <a:pt x="374113" y="520"/>
                            <a:pt x="414309" y="-13053"/>
                            <a:pt x="444265" y="14417"/>
                          </a:cubicBezTo>
                          <a:cubicBezTo>
                            <a:pt x="474221" y="41888"/>
                            <a:pt x="473287" y="148187"/>
                            <a:pt x="398545" y="303006"/>
                          </a:cubicBezTo>
                          <a:cubicBezTo>
                            <a:pt x="398545" y="303006"/>
                            <a:pt x="440340" y="294986"/>
                            <a:pt x="482346" y="326009"/>
                          </a:cubicBezTo>
                          <a:cubicBezTo>
                            <a:pt x="524351" y="357022"/>
                            <a:pt x="511340" y="405876"/>
                            <a:pt x="511340" y="405876"/>
                          </a:cubicBezTo>
                          <a:cubicBezTo>
                            <a:pt x="511340" y="405876"/>
                            <a:pt x="564937" y="407495"/>
                            <a:pt x="593979" y="442242"/>
                          </a:cubicBezTo>
                          <a:cubicBezTo>
                            <a:pt x="623020" y="476990"/>
                            <a:pt x="598113" y="533273"/>
                            <a:pt x="598113" y="533273"/>
                          </a:cubicBezTo>
                          <a:cubicBezTo>
                            <a:pt x="598113" y="533273"/>
                            <a:pt x="661492" y="534082"/>
                            <a:pt x="672551" y="576012"/>
                          </a:cubicBezTo>
                          <a:cubicBezTo>
                            <a:pt x="683609" y="617941"/>
                            <a:pt x="630069" y="738603"/>
                            <a:pt x="602046" y="769131"/>
                          </a:cubicBezTo>
                          <a:cubicBezTo>
                            <a:pt x="577862" y="795477"/>
                            <a:pt x="555069" y="813727"/>
                            <a:pt x="555069" y="813727"/>
                          </a:cubicBezTo>
                          <a:cubicBezTo>
                            <a:pt x="555069" y="813727"/>
                            <a:pt x="482851" y="1018896"/>
                            <a:pt x="339166" y="1028163"/>
                          </a:cubicBezTo>
                          <a:cubicBezTo>
                            <a:pt x="195491" y="1037403"/>
                            <a:pt x="-30357" y="932027"/>
                            <a:pt x="3391" y="648668"/>
                          </a:cubicBezTo>
                          <a:close/>
                        </a:path>
                      </a:pathLst>
                    </a:custGeom>
                    <a:gradFill>
                      <a:gsLst>
                        <a:gs pos="0">
                          <a:srgbClr val="FFBD9C"/>
                        </a:gs>
                        <a:gs pos="50000">
                          <a:srgbClr val="FEA181"/>
                        </a:gs>
                        <a:gs pos="100000">
                          <a:srgbClr val="FD8666"/>
                        </a:gs>
                      </a:gsLst>
                      <a:lin ang="7024326" scaled="1"/>
                    </a:gradFill>
                    <a:ln w="9525" cap="flat">
                      <a:noFill/>
                      <a:prstDash val="solid"/>
                      <a:miter/>
                    </a:ln>
                  </p:spPr>
                  <p:txBody>
                    <a:bodyPr rtlCol="0" anchor="ctr"/>
                    <a:lstStyle/>
                    <a:p>
                      <a:endParaRPr lang="en-US"/>
                    </a:p>
                  </p:txBody>
                </p:sp>
                <p:sp>
                  <p:nvSpPr>
                    <p:cNvPr id="159" name="任意多边形: 形状 158">
                      <a:extLst>
                        <a:ext uri="{FF2B5EF4-FFF2-40B4-BE49-F238E27FC236}">
                          <a16:creationId xmlns:a16="http://schemas.microsoft.com/office/drawing/2014/main" id="{FE8FADDF-7623-D9B8-3055-71E5288DBE8B}"/>
                        </a:ext>
                      </a:extLst>
                    </p:cNvPr>
                    <p:cNvSpPr/>
                    <p:nvPr/>
                  </p:nvSpPr>
                  <p:spPr>
                    <a:xfrm>
                      <a:off x="7273956" y="2520696"/>
                      <a:ext cx="131025" cy="318696"/>
                    </a:xfrm>
                    <a:custGeom>
                      <a:avLst/>
                      <a:gdLst>
                        <a:gd name="connsiteX0" fmla="*/ 123111 w 131025"/>
                        <a:gd name="connsiteY0" fmla="*/ 318697 h 318696"/>
                        <a:gd name="connsiteX1" fmla="*/ 113509 w 131025"/>
                        <a:gd name="connsiteY1" fmla="*/ 260309 h 318696"/>
                        <a:gd name="connsiteX2" fmla="*/ 89268 w 131025"/>
                        <a:gd name="connsiteY2" fmla="*/ 208997 h 318696"/>
                        <a:gd name="connsiteX3" fmla="*/ 81029 w 131025"/>
                        <a:gd name="connsiteY3" fmla="*/ 197577 h 318696"/>
                        <a:gd name="connsiteX4" fmla="*/ 72143 w 131025"/>
                        <a:gd name="connsiteY4" fmla="*/ 186680 h 318696"/>
                        <a:gd name="connsiteX5" fmla="*/ 62732 w 131025"/>
                        <a:gd name="connsiteY5" fmla="*/ 176203 h 318696"/>
                        <a:gd name="connsiteX6" fmla="*/ 52416 w 131025"/>
                        <a:gd name="connsiteY6" fmla="*/ 166497 h 318696"/>
                        <a:gd name="connsiteX7" fmla="*/ 41663 w 131025"/>
                        <a:gd name="connsiteY7" fmla="*/ 157219 h 318696"/>
                        <a:gd name="connsiteX8" fmla="*/ 30537 w 131025"/>
                        <a:gd name="connsiteY8" fmla="*/ 148266 h 318696"/>
                        <a:gd name="connsiteX9" fmla="*/ 6744 w 131025"/>
                        <a:gd name="connsiteY9" fmla="*/ 131978 h 318696"/>
                        <a:gd name="connsiteX10" fmla="*/ 0 w 131025"/>
                        <a:gd name="connsiteY10" fmla="*/ 127368 h 318696"/>
                        <a:gd name="connsiteX11" fmla="*/ 219 w 131025"/>
                        <a:gd name="connsiteY11" fmla="*/ 120987 h 318696"/>
                        <a:gd name="connsiteX12" fmla="*/ 3724 w 131025"/>
                        <a:gd name="connsiteY12" fmla="*/ 60522 h 318696"/>
                        <a:gd name="connsiteX13" fmla="*/ 11373 w 131025"/>
                        <a:gd name="connsiteY13" fmla="*/ 0 h 318696"/>
                        <a:gd name="connsiteX14" fmla="*/ 20698 w 131025"/>
                        <a:gd name="connsiteY14" fmla="*/ 60284 h 318696"/>
                        <a:gd name="connsiteX15" fmla="*/ 25880 w 131025"/>
                        <a:gd name="connsiteY15" fmla="*/ 120624 h 318696"/>
                        <a:gd name="connsiteX16" fmla="*/ 19355 w 131025"/>
                        <a:gd name="connsiteY16" fmla="*/ 109633 h 318696"/>
                        <a:gd name="connsiteX17" fmla="*/ 46511 w 131025"/>
                        <a:gd name="connsiteY17" fmla="*/ 125816 h 318696"/>
                        <a:gd name="connsiteX18" fmla="*/ 59246 w 131025"/>
                        <a:gd name="connsiteY18" fmla="*/ 135398 h 318696"/>
                        <a:gd name="connsiteX19" fmla="*/ 71485 w 131025"/>
                        <a:gd name="connsiteY19" fmla="*/ 145666 h 318696"/>
                        <a:gd name="connsiteX20" fmla="*/ 82991 w 131025"/>
                        <a:gd name="connsiteY20" fmla="*/ 156858 h 318696"/>
                        <a:gd name="connsiteX21" fmla="*/ 93374 w 131025"/>
                        <a:gd name="connsiteY21" fmla="*/ 169183 h 318696"/>
                        <a:gd name="connsiteX22" fmla="*/ 102880 w 131025"/>
                        <a:gd name="connsiteY22" fmla="*/ 182204 h 318696"/>
                        <a:gd name="connsiteX23" fmla="*/ 111300 w 131025"/>
                        <a:gd name="connsiteY23" fmla="*/ 195977 h 318696"/>
                        <a:gd name="connsiteX24" fmla="*/ 118234 w 131025"/>
                        <a:gd name="connsiteY24" fmla="*/ 210560 h 318696"/>
                        <a:gd name="connsiteX25" fmla="*/ 123606 w 131025"/>
                        <a:gd name="connsiteY25" fmla="*/ 225742 h 318696"/>
                        <a:gd name="connsiteX26" fmla="*/ 130073 w 131025"/>
                        <a:gd name="connsiteY26" fmla="*/ 256984 h 318696"/>
                        <a:gd name="connsiteX27" fmla="*/ 123111 w 131025"/>
                        <a:gd name="connsiteY27" fmla="*/ 318697 h 318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1025" h="318696">
                          <a:moveTo>
                            <a:pt x="123111" y="318697"/>
                          </a:moveTo>
                          <a:cubicBezTo>
                            <a:pt x="122787" y="298228"/>
                            <a:pt x="119158" y="278759"/>
                            <a:pt x="113509" y="260309"/>
                          </a:cubicBezTo>
                          <a:cubicBezTo>
                            <a:pt x="107661" y="241925"/>
                            <a:pt x="99660" y="224676"/>
                            <a:pt x="89268" y="208997"/>
                          </a:cubicBezTo>
                          <a:cubicBezTo>
                            <a:pt x="86726" y="205064"/>
                            <a:pt x="83734" y="201387"/>
                            <a:pt x="81029" y="197577"/>
                          </a:cubicBezTo>
                          <a:cubicBezTo>
                            <a:pt x="78400" y="193710"/>
                            <a:pt x="75343" y="190138"/>
                            <a:pt x="72143" y="186680"/>
                          </a:cubicBezTo>
                          <a:cubicBezTo>
                            <a:pt x="68952" y="183223"/>
                            <a:pt x="66075" y="179527"/>
                            <a:pt x="62732" y="176203"/>
                          </a:cubicBezTo>
                          <a:lnTo>
                            <a:pt x="52416" y="166497"/>
                          </a:lnTo>
                          <a:cubicBezTo>
                            <a:pt x="49168" y="163068"/>
                            <a:pt x="45454" y="160106"/>
                            <a:pt x="41663" y="157219"/>
                          </a:cubicBezTo>
                          <a:lnTo>
                            <a:pt x="30537" y="148266"/>
                          </a:lnTo>
                          <a:lnTo>
                            <a:pt x="6744" y="131978"/>
                          </a:lnTo>
                          <a:lnTo>
                            <a:pt x="0" y="127368"/>
                          </a:lnTo>
                          <a:lnTo>
                            <a:pt x="219" y="120987"/>
                          </a:lnTo>
                          <a:cubicBezTo>
                            <a:pt x="914" y="100841"/>
                            <a:pt x="1981" y="80686"/>
                            <a:pt x="3724" y="60522"/>
                          </a:cubicBezTo>
                          <a:cubicBezTo>
                            <a:pt x="5344" y="40357"/>
                            <a:pt x="7725" y="20193"/>
                            <a:pt x="11373" y="0"/>
                          </a:cubicBezTo>
                          <a:cubicBezTo>
                            <a:pt x="15583" y="20078"/>
                            <a:pt x="18517" y="40176"/>
                            <a:pt x="20698" y="60284"/>
                          </a:cubicBezTo>
                          <a:cubicBezTo>
                            <a:pt x="23003" y="80391"/>
                            <a:pt x="24632" y="100508"/>
                            <a:pt x="25880" y="120624"/>
                          </a:cubicBezTo>
                          <a:lnTo>
                            <a:pt x="19355" y="109633"/>
                          </a:lnTo>
                          <a:cubicBezTo>
                            <a:pt x="28413" y="114948"/>
                            <a:pt x="37691" y="119977"/>
                            <a:pt x="46511" y="125816"/>
                          </a:cubicBezTo>
                          <a:lnTo>
                            <a:pt x="59246" y="135398"/>
                          </a:lnTo>
                          <a:cubicBezTo>
                            <a:pt x="63503" y="138579"/>
                            <a:pt x="67713" y="141827"/>
                            <a:pt x="71485" y="145666"/>
                          </a:cubicBezTo>
                          <a:lnTo>
                            <a:pt x="82991" y="156858"/>
                          </a:lnTo>
                          <a:cubicBezTo>
                            <a:pt x="86763" y="160649"/>
                            <a:pt x="89935" y="165068"/>
                            <a:pt x="93374" y="169183"/>
                          </a:cubicBezTo>
                          <a:cubicBezTo>
                            <a:pt x="96793" y="173326"/>
                            <a:pt x="100194" y="177489"/>
                            <a:pt x="102880" y="182204"/>
                          </a:cubicBezTo>
                          <a:cubicBezTo>
                            <a:pt x="105689" y="186804"/>
                            <a:pt x="108747" y="191243"/>
                            <a:pt x="111300" y="195977"/>
                          </a:cubicBezTo>
                          <a:lnTo>
                            <a:pt x="118234" y="210560"/>
                          </a:lnTo>
                          <a:cubicBezTo>
                            <a:pt x="120415" y="215465"/>
                            <a:pt x="121815" y="220713"/>
                            <a:pt x="123606" y="225742"/>
                          </a:cubicBezTo>
                          <a:cubicBezTo>
                            <a:pt x="126759" y="235953"/>
                            <a:pt x="129169" y="246402"/>
                            <a:pt x="130073" y="256984"/>
                          </a:cubicBezTo>
                          <a:cubicBezTo>
                            <a:pt x="132417" y="277968"/>
                            <a:pt x="130559" y="299466"/>
                            <a:pt x="123111" y="318697"/>
                          </a:cubicBezTo>
                          <a:close/>
                        </a:path>
                      </a:pathLst>
                    </a:custGeom>
                    <a:solidFill>
                      <a:srgbClr val="F69471"/>
                    </a:solidFill>
                    <a:ln w="9525" cap="flat">
                      <a:noFill/>
                      <a:prstDash val="solid"/>
                      <a:miter/>
                    </a:ln>
                  </p:spPr>
                  <p:txBody>
                    <a:bodyPr rtlCol="0" anchor="ctr"/>
                    <a:lstStyle/>
                    <a:p>
                      <a:endParaRPr lang="en-US"/>
                    </a:p>
                  </p:txBody>
                </p:sp>
                <p:sp>
                  <p:nvSpPr>
                    <p:cNvPr id="160" name="任意多边形: 形状 159">
                      <a:extLst>
                        <a:ext uri="{FF2B5EF4-FFF2-40B4-BE49-F238E27FC236}">
                          <a16:creationId xmlns:a16="http://schemas.microsoft.com/office/drawing/2014/main" id="{23675D0E-716C-77D3-112A-CCA9689B2148}"/>
                        </a:ext>
                      </a:extLst>
                    </p:cNvPr>
                    <p:cNvSpPr/>
                    <p:nvPr/>
                  </p:nvSpPr>
                  <p:spPr>
                    <a:xfrm>
                      <a:off x="7446629" y="2458812"/>
                      <a:ext cx="195221" cy="247346"/>
                    </a:xfrm>
                    <a:custGeom>
                      <a:avLst/>
                      <a:gdLst>
                        <a:gd name="connsiteX0" fmla="*/ 78521 w 195221"/>
                        <a:gd name="connsiteY0" fmla="*/ 5496 h 247346"/>
                        <a:gd name="connsiteX1" fmla="*/ 31725 w 195221"/>
                        <a:gd name="connsiteY1" fmla="*/ 131683 h 247346"/>
                        <a:gd name="connsiteX2" fmla="*/ 27534 w 195221"/>
                        <a:gd name="connsiteY2" fmla="*/ 193015 h 247346"/>
                        <a:gd name="connsiteX3" fmla="*/ 58013 w 195221"/>
                        <a:gd name="connsiteY3" fmla="*/ 218199 h 247346"/>
                        <a:gd name="connsiteX4" fmla="*/ 80026 w 195221"/>
                        <a:gd name="connsiteY4" fmla="*/ 202625 h 247346"/>
                        <a:gd name="connsiteX5" fmla="*/ 99971 w 195221"/>
                        <a:gd name="connsiteY5" fmla="*/ 178003 h 247346"/>
                        <a:gd name="connsiteX6" fmla="*/ 134461 w 195221"/>
                        <a:gd name="connsiteY6" fmla="*/ 121377 h 247346"/>
                        <a:gd name="connsiteX7" fmla="*/ 195221 w 195221"/>
                        <a:gd name="connsiteY7" fmla="*/ 0 h 247346"/>
                        <a:gd name="connsiteX8" fmla="*/ 154273 w 195221"/>
                        <a:gd name="connsiteY8" fmla="*/ 131007 h 247346"/>
                        <a:gd name="connsiteX9" fmla="*/ 122126 w 195221"/>
                        <a:gd name="connsiteY9" fmla="*/ 192977 h 247346"/>
                        <a:gd name="connsiteX10" fmla="*/ 99943 w 195221"/>
                        <a:gd name="connsiteY10" fmla="*/ 221723 h 247346"/>
                        <a:gd name="connsiteX11" fmla="*/ 66862 w 195221"/>
                        <a:gd name="connsiteY11" fmla="*/ 245002 h 247346"/>
                        <a:gd name="connsiteX12" fmla="*/ 42593 w 195221"/>
                        <a:gd name="connsiteY12" fmla="*/ 246097 h 247346"/>
                        <a:gd name="connsiteX13" fmla="*/ 21923 w 195221"/>
                        <a:gd name="connsiteY13" fmla="*/ 235353 h 247346"/>
                        <a:gd name="connsiteX14" fmla="*/ 1416 w 195221"/>
                        <a:gd name="connsiteY14" fmla="*/ 198358 h 247346"/>
                        <a:gd name="connsiteX15" fmla="*/ 1758 w 195221"/>
                        <a:gd name="connsiteY15" fmla="*/ 160268 h 247346"/>
                        <a:gd name="connsiteX16" fmla="*/ 10665 w 195221"/>
                        <a:gd name="connsiteY16" fmla="*/ 125511 h 247346"/>
                        <a:gd name="connsiteX17" fmla="*/ 78521 w 195221"/>
                        <a:gd name="connsiteY17" fmla="*/ 5496 h 24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221" h="247346">
                          <a:moveTo>
                            <a:pt x="78521" y="5496"/>
                          </a:moveTo>
                          <a:cubicBezTo>
                            <a:pt x="60128" y="47215"/>
                            <a:pt x="42516" y="89125"/>
                            <a:pt x="31725" y="131683"/>
                          </a:cubicBezTo>
                          <a:cubicBezTo>
                            <a:pt x="27009" y="152752"/>
                            <a:pt x="23209" y="174784"/>
                            <a:pt x="27534" y="193015"/>
                          </a:cubicBezTo>
                          <a:cubicBezTo>
                            <a:pt x="30762" y="210779"/>
                            <a:pt x="46355" y="223295"/>
                            <a:pt x="58013" y="218199"/>
                          </a:cubicBezTo>
                          <a:cubicBezTo>
                            <a:pt x="64985" y="216075"/>
                            <a:pt x="73025" y="209912"/>
                            <a:pt x="80026" y="202625"/>
                          </a:cubicBezTo>
                          <a:cubicBezTo>
                            <a:pt x="87150" y="195291"/>
                            <a:pt x="93599" y="186737"/>
                            <a:pt x="99971" y="178003"/>
                          </a:cubicBezTo>
                          <a:cubicBezTo>
                            <a:pt x="112668" y="160334"/>
                            <a:pt x="123564" y="140913"/>
                            <a:pt x="134461" y="121377"/>
                          </a:cubicBezTo>
                          <a:cubicBezTo>
                            <a:pt x="155778" y="81982"/>
                            <a:pt x="175161" y="41062"/>
                            <a:pt x="195221" y="0"/>
                          </a:cubicBezTo>
                          <a:cubicBezTo>
                            <a:pt x="186268" y="44901"/>
                            <a:pt x="172428" y="88659"/>
                            <a:pt x="154273" y="131007"/>
                          </a:cubicBezTo>
                          <a:cubicBezTo>
                            <a:pt x="145424" y="152314"/>
                            <a:pt x="134566" y="172841"/>
                            <a:pt x="122126" y="192977"/>
                          </a:cubicBezTo>
                          <a:cubicBezTo>
                            <a:pt x="115640" y="202930"/>
                            <a:pt x="108401" y="212541"/>
                            <a:pt x="99943" y="221723"/>
                          </a:cubicBezTo>
                          <a:cubicBezTo>
                            <a:pt x="91351" y="230676"/>
                            <a:pt x="81550" y="239859"/>
                            <a:pt x="66862" y="245002"/>
                          </a:cubicBezTo>
                          <a:cubicBezTo>
                            <a:pt x="59461" y="247117"/>
                            <a:pt x="50784" y="248460"/>
                            <a:pt x="42593" y="246097"/>
                          </a:cubicBezTo>
                          <a:cubicBezTo>
                            <a:pt x="34277" y="244345"/>
                            <a:pt x="27457" y="239782"/>
                            <a:pt x="21923" y="235353"/>
                          </a:cubicBezTo>
                          <a:cubicBezTo>
                            <a:pt x="10274" y="225847"/>
                            <a:pt x="3635" y="211484"/>
                            <a:pt x="1416" y="198358"/>
                          </a:cubicBezTo>
                          <a:cubicBezTo>
                            <a:pt x="-899" y="185033"/>
                            <a:pt x="-80" y="172336"/>
                            <a:pt x="1758" y="160268"/>
                          </a:cubicBezTo>
                          <a:cubicBezTo>
                            <a:pt x="3578" y="148171"/>
                            <a:pt x="6835" y="136655"/>
                            <a:pt x="10665" y="125511"/>
                          </a:cubicBezTo>
                          <a:cubicBezTo>
                            <a:pt x="26381" y="81143"/>
                            <a:pt x="50069" y="41357"/>
                            <a:pt x="78521" y="5496"/>
                          </a:cubicBezTo>
                          <a:close/>
                        </a:path>
                      </a:pathLst>
                    </a:custGeom>
                    <a:solidFill>
                      <a:srgbClr val="F69471"/>
                    </a:solidFill>
                    <a:ln w="9525" cap="flat">
                      <a:noFill/>
                      <a:prstDash val="solid"/>
                      <a:miter/>
                    </a:ln>
                  </p:spPr>
                  <p:txBody>
                    <a:bodyPr rtlCol="0" anchor="ctr"/>
                    <a:lstStyle/>
                    <a:p>
                      <a:endParaRPr lang="en-US"/>
                    </a:p>
                  </p:txBody>
                </p:sp>
                <p:sp>
                  <p:nvSpPr>
                    <p:cNvPr id="161" name="任意多边形: 形状 160">
                      <a:extLst>
                        <a:ext uri="{FF2B5EF4-FFF2-40B4-BE49-F238E27FC236}">
                          <a16:creationId xmlns:a16="http://schemas.microsoft.com/office/drawing/2014/main" id="{168D853A-77ED-F190-E382-406FE8F5A987}"/>
                        </a:ext>
                      </a:extLst>
                    </p:cNvPr>
                    <p:cNvSpPr/>
                    <p:nvPr/>
                  </p:nvSpPr>
                  <p:spPr>
                    <a:xfrm>
                      <a:off x="7523263" y="2586180"/>
                      <a:ext cx="205349" cy="207978"/>
                    </a:xfrm>
                    <a:custGeom>
                      <a:avLst/>
                      <a:gdLst>
                        <a:gd name="connsiteX0" fmla="*/ 20546 w 205349"/>
                        <a:gd name="connsiteY0" fmla="*/ 80410 h 207978"/>
                        <a:gd name="connsiteX1" fmla="*/ 15955 w 205349"/>
                        <a:gd name="connsiteY1" fmla="*/ 129854 h 207978"/>
                        <a:gd name="connsiteX2" fmla="*/ 26585 w 205349"/>
                        <a:gd name="connsiteY2" fmla="*/ 171240 h 207978"/>
                        <a:gd name="connsiteX3" fmla="*/ 41796 w 205349"/>
                        <a:gd name="connsiteY3" fmla="*/ 180261 h 207978"/>
                        <a:gd name="connsiteX4" fmla="*/ 51226 w 205349"/>
                        <a:gd name="connsiteY4" fmla="*/ 181546 h 207978"/>
                        <a:gd name="connsiteX5" fmla="*/ 55988 w 205349"/>
                        <a:gd name="connsiteY5" fmla="*/ 181680 h 207978"/>
                        <a:gd name="connsiteX6" fmla="*/ 60837 w 205349"/>
                        <a:gd name="connsiteY6" fmla="*/ 180908 h 207978"/>
                        <a:gd name="connsiteX7" fmla="*/ 98108 w 205349"/>
                        <a:gd name="connsiteY7" fmla="*/ 161734 h 207978"/>
                        <a:gd name="connsiteX8" fmla="*/ 156982 w 205349"/>
                        <a:gd name="connsiteY8" fmla="*/ 87516 h 207978"/>
                        <a:gd name="connsiteX9" fmla="*/ 205350 w 205349"/>
                        <a:gd name="connsiteY9" fmla="*/ 0 h 207978"/>
                        <a:gd name="connsiteX10" fmla="*/ 176508 w 205349"/>
                        <a:gd name="connsiteY10" fmla="*/ 97736 h 207978"/>
                        <a:gd name="connsiteX11" fmla="*/ 165116 w 205349"/>
                        <a:gd name="connsiteY11" fmla="*/ 120977 h 207978"/>
                        <a:gd name="connsiteX12" fmla="*/ 151534 w 205349"/>
                        <a:gd name="connsiteY12" fmla="*/ 143323 h 207978"/>
                        <a:gd name="connsiteX13" fmla="*/ 116082 w 205349"/>
                        <a:gd name="connsiteY13" fmla="*/ 183509 h 207978"/>
                        <a:gd name="connsiteX14" fmla="*/ 64209 w 205349"/>
                        <a:gd name="connsiteY14" fmla="*/ 207416 h 207978"/>
                        <a:gd name="connsiteX15" fmla="*/ 56570 w 205349"/>
                        <a:gd name="connsiteY15" fmla="*/ 207978 h 207978"/>
                        <a:gd name="connsiteX16" fmla="*/ 48816 w 205349"/>
                        <a:gd name="connsiteY16" fmla="*/ 207321 h 207978"/>
                        <a:gd name="connsiteX17" fmla="*/ 33690 w 205349"/>
                        <a:gd name="connsiteY17" fmla="*/ 203730 h 207978"/>
                        <a:gd name="connsiteX18" fmla="*/ 8706 w 205349"/>
                        <a:gd name="connsiteY18" fmla="*/ 183975 h 207978"/>
                        <a:gd name="connsiteX19" fmla="*/ 67 w 205349"/>
                        <a:gd name="connsiteY19" fmla="*/ 155477 h 207978"/>
                        <a:gd name="connsiteX20" fmla="*/ 2239 w 205349"/>
                        <a:gd name="connsiteY20" fmla="*/ 128502 h 207978"/>
                        <a:gd name="connsiteX21" fmla="*/ 20546 w 205349"/>
                        <a:gd name="connsiteY21" fmla="*/ 80410 h 20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349" h="207978">
                          <a:moveTo>
                            <a:pt x="20546" y="80410"/>
                          </a:moveTo>
                          <a:cubicBezTo>
                            <a:pt x="17898" y="97164"/>
                            <a:pt x="15583" y="113728"/>
                            <a:pt x="15955" y="129854"/>
                          </a:cubicBezTo>
                          <a:cubicBezTo>
                            <a:pt x="15812" y="145751"/>
                            <a:pt x="18917" y="161849"/>
                            <a:pt x="26585" y="171240"/>
                          </a:cubicBezTo>
                          <a:cubicBezTo>
                            <a:pt x="30566" y="175755"/>
                            <a:pt x="35528" y="177965"/>
                            <a:pt x="41796" y="180261"/>
                          </a:cubicBezTo>
                          <a:cubicBezTo>
                            <a:pt x="45016" y="180565"/>
                            <a:pt x="47949" y="181823"/>
                            <a:pt x="51226" y="181546"/>
                          </a:cubicBezTo>
                          <a:lnTo>
                            <a:pt x="55988" y="181680"/>
                          </a:lnTo>
                          <a:lnTo>
                            <a:pt x="60837" y="180908"/>
                          </a:lnTo>
                          <a:cubicBezTo>
                            <a:pt x="73762" y="178841"/>
                            <a:pt x="86687" y="171478"/>
                            <a:pt x="98108" y="161734"/>
                          </a:cubicBezTo>
                          <a:cubicBezTo>
                            <a:pt x="121311" y="142275"/>
                            <a:pt x="139837" y="115167"/>
                            <a:pt x="156982" y="87516"/>
                          </a:cubicBezTo>
                          <a:cubicBezTo>
                            <a:pt x="173898" y="59455"/>
                            <a:pt x="188862" y="29756"/>
                            <a:pt x="205350" y="0"/>
                          </a:cubicBezTo>
                          <a:cubicBezTo>
                            <a:pt x="199997" y="33528"/>
                            <a:pt x="190491" y="66351"/>
                            <a:pt x="176508" y="97736"/>
                          </a:cubicBezTo>
                          <a:cubicBezTo>
                            <a:pt x="172879" y="105537"/>
                            <a:pt x="169621" y="113519"/>
                            <a:pt x="165116" y="120977"/>
                          </a:cubicBezTo>
                          <a:cubicBezTo>
                            <a:pt x="160954" y="128597"/>
                            <a:pt x="156639" y="136141"/>
                            <a:pt x="151534" y="143323"/>
                          </a:cubicBezTo>
                          <a:cubicBezTo>
                            <a:pt x="141980" y="158010"/>
                            <a:pt x="130045" y="171574"/>
                            <a:pt x="116082" y="183509"/>
                          </a:cubicBezTo>
                          <a:cubicBezTo>
                            <a:pt x="102070" y="195158"/>
                            <a:pt x="84715" y="205292"/>
                            <a:pt x="64209" y="207416"/>
                          </a:cubicBezTo>
                          <a:lnTo>
                            <a:pt x="56570" y="207978"/>
                          </a:lnTo>
                          <a:lnTo>
                            <a:pt x="48816" y="207321"/>
                          </a:lnTo>
                          <a:cubicBezTo>
                            <a:pt x="43625" y="207197"/>
                            <a:pt x="38653" y="205035"/>
                            <a:pt x="33690" y="203730"/>
                          </a:cubicBezTo>
                          <a:cubicBezTo>
                            <a:pt x="24460" y="199910"/>
                            <a:pt x="14507" y="193348"/>
                            <a:pt x="8706" y="183975"/>
                          </a:cubicBezTo>
                          <a:cubicBezTo>
                            <a:pt x="3239" y="174727"/>
                            <a:pt x="505" y="164849"/>
                            <a:pt x="67" y="155477"/>
                          </a:cubicBezTo>
                          <a:cubicBezTo>
                            <a:pt x="-219" y="146132"/>
                            <a:pt x="391" y="137103"/>
                            <a:pt x="2239" y="128502"/>
                          </a:cubicBezTo>
                          <a:cubicBezTo>
                            <a:pt x="5858" y="111290"/>
                            <a:pt x="12011" y="95174"/>
                            <a:pt x="20546" y="80410"/>
                          </a:cubicBezTo>
                          <a:close/>
                        </a:path>
                      </a:pathLst>
                    </a:custGeom>
                    <a:solidFill>
                      <a:srgbClr val="F69471"/>
                    </a:solidFill>
                    <a:ln w="9525" cap="flat">
                      <a:noFill/>
                      <a:prstDash val="solid"/>
                      <a:miter/>
                    </a:ln>
                  </p:spPr>
                  <p:txBody>
                    <a:bodyPr rtlCol="0" anchor="ctr"/>
                    <a:lstStyle/>
                    <a:p>
                      <a:endParaRPr lang="en-US"/>
                    </a:p>
                  </p:txBody>
                </p:sp>
                <p:sp>
                  <p:nvSpPr>
                    <p:cNvPr id="162" name="任意多边形: 形状 161">
                      <a:extLst>
                        <a:ext uri="{FF2B5EF4-FFF2-40B4-BE49-F238E27FC236}">
                          <a16:creationId xmlns:a16="http://schemas.microsoft.com/office/drawing/2014/main" id="{B3B29807-2479-BB6B-F9F7-117E9222A0A3}"/>
                        </a:ext>
                      </a:extLst>
                    </p:cNvPr>
                    <p:cNvSpPr/>
                    <p:nvPr/>
                  </p:nvSpPr>
                  <p:spPr>
                    <a:xfrm>
                      <a:off x="7599174" y="2766688"/>
                      <a:ext cx="88376" cy="106975"/>
                    </a:xfrm>
                    <a:custGeom>
                      <a:avLst/>
                      <a:gdLst>
                        <a:gd name="connsiteX0" fmla="*/ 26235 w 88376"/>
                        <a:gd name="connsiteY0" fmla="*/ 0 h 106975"/>
                        <a:gd name="connsiteX1" fmla="*/ 24435 w 88376"/>
                        <a:gd name="connsiteY1" fmla="*/ 37529 h 106975"/>
                        <a:gd name="connsiteX2" fmla="*/ 32103 w 88376"/>
                        <a:gd name="connsiteY2" fmla="*/ 65275 h 106975"/>
                        <a:gd name="connsiteX3" fmla="*/ 54144 w 88376"/>
                        <a:gd name="connsiteY3" fmla="*/ 84887 h 106975"/>
                        <a:gd name="connsiteX4" fmla="*/ 88376 w 88376"/>
                        <a:gd name="connsiteY4" fmla="*/ 97688 h 106975"/>
                        <a:gd name="connsiteX5" fmla="*/ 46904 w 88376"/>
                        <a:gd name="connsiteY5" fmla="*/ 105880 h 106975"/>
                        <a:gd name="connsiteX6" fmla="*/ 25740 w 88376"/>
                        <a:gd name="connsiteY6" fmla="*/ 97517 h 106975"/>
                        <a:gd name="connsiteX7" fmla="*/ 16253 w 88376"/>
                        <a:gd name="connsiteY7" fmla="*/ 90173 h 106975"/>
                        <a:gd name="connsiteX8" fmla="*/ 8367 w 88376"/>
                        <a:gd name="connsiteY8" fmla="*/ 80563 h 106975"/>
                        <a:gd name="connsiteX9" fmla="*/ 2527 w 88376"/>
                        <a:gd name="connsiteY9" fmla="*/ 34433 h 106975"/>
                        <a:gd name="connsiteX10" fmla="*/ 26235 w 88376"/>
                        <a:gd name="connsiteY10" fmla="*/ 0 h 10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376" h="106975">
                          <a:moveTo>
                            <a:pt x="26235" y="0"/>
                          </a:moveTo>
                          <a:cubicBezTo>
                            <a:pt x="25035" y="13897"/>
                            <a:pt x="23854" y="26280"/>
                            <a:pt x="24435" y="37529"/>
                          </a:cubicBezTo>
                          <a:cubicBezTo>
                            <a:pt x="24702" y="48863"/>
                            <a:pt x="27597" y="57903"/>
                            <a:pt x="32103" y="65275"/>
                          </a:cubicBezTo>
                          <a:cubicBezTo>
                            <a:pt x="36646" y="72514"/>
                            <a:pt x="44800" y="79429"/>
                            <a:pt x="54144" y="84887"/>
                          </a:cubicBezTo>
                          <a:cubicBezTo>
                            <a:pt x="63592" y="90364"/>
                            <a:pt x="74775" y="94574"/>
                            <a:pt x="88376" y="97688"/>
                          </a:cubicBezTo>
                          <a:cubicBezTo>
                            <a:pt x="76956" y="106194"/>
                            <a:pt x="61649" y="108671"/>
                            <a:pt x="46904" y="105880"/>
                          </a:cubicBezTo>
                          <a:cubicBezTo>
                            <a:pt x="39532" y="104451"/>
                            <a:pt x="32227" y="101622"/>
                            <a:pt x="25740" y="97517"/>
                          </a:cubicBezTo>
                          <a:cubicBezTo>
                            <a:pt x="22454" y="95431"/>
                            <a:pt x="19396" y="92678"/>
                            <a:pt x="16253" y="90173"/>
                          </a:cubicBezTo>
                          <a:cubicBezTo>
                            <a:pt x="13491" y="87154"/>
                            <a:pt x="10710" y="83991"/>
                            <a:pt x="8367" y="80563"/>
                          </a:cubicBezTo>
                          <a:cubicBezTo>
                            <a:pt x="-778" y="66180"/>
                            <a:pt x="-1940" y="48273"/>
                            <a:pt x="2527" y="34433"/>
                          </a:cubicBezTo>
                          <a:cubicBezTo>
                            <a:pt x="6785" y="20326"/>
                            <a:pt x="14796" y="8306"/>
                            <a:pt x="26235" y="0"/>
                          </a:cubicBezTo>
                          <a:close/>
                        </a:path>
                      </a:pathLst>
                    </a:custGeom>
                    <a:solidFill>
                      <a:srgbClr val="F69471"/>
                    </a:solidFill>
                    <a:ln w="9525" cap="flat">
                      <a:noFill/>
                      <a:prstDash val="solid"/>
                      <a:miter/>
                    </a:ln>
                  </p:spPr>
                  <p:txBody>
                    <a:bodyPr rtlCol="0" anchor="ctr"/>
                    <a:lstStyle/>
                    <a:p>
                      <a:endParaRPr lang="en-US"/>
                    </a:p>
                  </p:txBody>
                </p:sp>
                <p:sp>
                  <p:nvSpPr>
                    <p:cNvPr id="163" name="任意多边形: 形状 162">
                      <a:extLst>
                        <a:ext uri="{FF2B5EF4-FFF2-40B4-BE49-F238E27FC236}">
                          <a16:creationId xmlns:a16="http://schemas.microsoft.com/office/drawing/2014/main" id="{1B4F345F-11C1-1779-A840-988B65C700EC}"/>
                        </a:ext>
                      </a:extLst>
                    </p:cNvPr>
                    <p:cNvSpPr/>
                    <p:nvPr/>
                  </p:nvSpPr>
                  <p:spPr>
                    <a:xfrm>
                      <a:off x="7474592" y="2355923"/>
                      <a:ext cx="54647" cy="119176"/>
                    </a:xfrm>
                    <a:custGeom>
                      <a:avLst/>
                      <a:gdLst>
                        <a:gd name="connsiteX0" fmla="*/ 54453 w 54647"/>
                        <a:gd name="connsiteY0" fmla="*/ 0 h 119176"/>
                        <a:gd name="connsiteX1" fmla="*/ 50958 w 54647"/>
                        <a:gd name="connsiteY1" fmla="*/ 34376 h 119176"/>
                        <a:gd name="connsiteX2" fmla="*/ 40176 w 54647"/>
                        <a:gd name="connsiteY2" fmla="*/ 65437 h 119176"/>
                        <a:gd name="connsiteX3" fmla="*/ 23868 w 54647"/>
                        <a:gd name="connsiteY3" fmla="*/ 93983 h 119176"/>
                        <a:gd name="connsiteX4" fmla="*/ 208 w 54647"/>
                        <a:gd name="connsiteY4" fmla="*/ 119177 h 119176"/>
                        <a:gd name="connsiteX5" fmla="*/ 3666 w 54647"/>
                        <a:gd name="connsiteY5" fmla="*/ 84782 h 119176"/>
                        <a:gd name="connsiteX6" fmla="*/ 14486 w 54647"/>
                        <a:gd name="connsiteY6" fmla="*/ 53740 h 119176"/>
                        <a:gd name="connsiteX7" fmla="*/ 30822 w 54647"/>
                        <a:gd name="connsiteY7" fmla="*/ 25203 h 119176"/>
                        <a:gd name="connsiteX8" fmla="*/ 54453 w 54647"/>
                        <a:gd name="connsiteY8" fmla="*/ 0 h 11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647" h="119176">
                          <a:moveTo>
                            <a:pt x="54453" y="0"/>
                          </a:moveTo>
                          <a:cubicBezTo>
                            <a:pt x="55253" y="12354"/>
                            <a:pt x="53491" y="23546"/>
                            <a:pt x="50958" y="34376"/>
                          </a:cubicBezTo>
                          <a:cubicBezTo>
                            <a:pt x="48329" y="45167"/>
                            <a:pt x="44681" y="55493"/>
                            <a:pt x="40176" y="65437"/>
                          </a:cubicBezTo>
                          <a:cubicBezTo>
                            <a:pt x="35670" y="75381"/>
                            <a:pt x="30269" y="84906"/>
                            <a:pt x="23868" y="93983"/>
                          </a:cubicBezTo>
                          <a:cubicBezTo>
                            <a:pt x="17363" y="103013"/>
                            <a:pt x="10076" y="111681"/>
                            <a:pt x="208" y="119177"/>
                          </a:cubicBezTo>
                          <a:cubicBezTo>
                            <a:pt x="-620" y="106813"/>
                            <a:pt x="1123" y="95612"/>
                            <a:pt x="3666" y="84782"/>
                          </a:cubicBezTo>
                          <a:cubicBezTo>
                            <a:pt x="6304" y="73990"/>
                            <a:pt x="9943" y="63656"/>
                            <a:pt x="14486" y="53740"/>
                          </a:cubicBezTo>
                          <a:cubicBezTo>
                            <a:pt x="19021" y="43815"/>
                            <a:pt x="24421" y="34280"/>
                            <a:pt x="30822" y="25203"/>
                          </a:cubicBezTo>
                          <a:cubicBezTo>
                            <a:pt x="37337" y="16192"/>
                            <a:pt x="44624" y="7515"/>
                            <a:pt x="54453" y="0"/>
                          </a:cubicBezTo>
                          <a:close/>
                        </a:path>
                      </a:pathLst>
                    </a:custGeom>
                    <a:solidFill>
                      <a:srgbClr val="F69471"/>
                    </a:solidFill>
                    <a:ln w="9525" cap="flat">
                      <a:noFill/>
                      <a:prstDash val="solid"/>
                      <a:miter/>
                    </a:ln>
                  </p:spPr>
                  <p:txBody>
                    <a:bodyPr rtlCol="0" anchor="ctr"/>
                    <a:lstStyle/>
                    <a:p>
                      <a:endParaRPr lang="en-US"/>
                    </a:p>
                  </p:txBody>
                </p:sp>
              </p:grpSp>
            </p:grpSp>
            <p:grpSp>
              <p:nvGrpSpPr>
                <p:cNvPr id="140" name="组合 139">
                  <a:extLst>
                    <a:ext uri="{FF2B5EF4-FFF2-40B4-BE49-F238E27FC236}">
                      <a16:creationId xmlns:a16="http://schemas.microsoft.com/office/drawing/2014/main" id="{20337C6A-BA69-D3F3-37D0-D633FC26E4F3}"/>
                    </a:ext>
                  </a:extLst>
                </p:cNvPr>
                <p:cNvGrpSpPr/>
                <p:nvPr/>
              </p:nvGrpSpPr>
              <p:grpSpPr>
                <a:xfrm>
                  <a:off x="5147167" y="2300125"/>
                  <a:ext cx="956662" cy="678418"/>
                  <a:chOff x="5147167" y="2300125"/>
                  <a:chExt cx="956662" cy="678418"/>
                </a:xfrm>
              </p:grpSpPr>
              <p:sp>
                <p:nvSpPr>
                  <p:cNvPr id="141" name="任意多边形: 形状 140">
                    <a:extLst>
                      <a:ext uri="{FF2B5EF4-FFF2-40B4-BE49-F238E27FC236}">
                        <a16:creationId xmlns:a16="http://schemas.microsoft.com/office/drawing/2014/main" id="{B73FB810-2114-374D-55FC-97019BCF6EFA}"/>
                      </a:ext>
                    </a:extLst>
                  </p:cNvPr>
                  <p:cNvSpPr/>
                  <p:nvPr/>
                </p:nvSpPr>
                <p:spPr>
                  <a:xfrm>
                    <a:off x="5147167" y="2300125"/>
                    <a:ext cx="553545" cy="635222"/>
                  </a:xfrm>
                  <a:custGeom>
                    <a:avLst/>
                    <a:gdLst>
                      <a:gd name="connsiteX0" fmla="*/ 367512 w 553545"/>
                      <a:gd name="connsiteY0" fmla="*/ 635222 h 635222"/>
                      <a:gd name="connsiteX1" fmla="*/ 0 w 553545"/>
                      <a:gd name="connsiteY1" fmla="*/ 240478 h 635222"/>
                      <a:gd name="connsiteX2" fmla="*/ 113433 w 553545"/>
                      <a:gd name="connsiteY2" fmla="*/ 0 h 635222"/>
                      <a:gd name="connsiteX3" fmla="*/ 553545 w 553545"/>
                      <a:gd name="connsiteY3" fmla="*/ 204178 h 635222"/>
                    </a:gdLst>
                    <a:ahLst/>
                    <a:cxnLst>
                      <a:cxn ang="0">
                        <a:pos x="connsiteX0" y="connsiteY0"/>
                      </a:cxn>
                      <a:cxn ang="0">
                        <a:pos x="connsiteX1" y="connsiteY1"/>
                      </a:cxn>
                      <a:cxn ang="0">
                        <a:pos x="connsiteX2" y="connsiteY2"/>
                      </a:cxn>
                      <a:cxn ang="0">
                        <a:pos x="connsiteX3" y="connsiteY3"/>
                      </a:cxn>
                    </a:cxnLst>
                    <a:rect l="l" t="t" r="r" b="b"/>
                    <a:pathLst>
                      <a:path w="553545" h="635222">
                        <a:moveTo>
                          <a:pt x="367512" y="635222"/>
                        </a:moveTo>
                        <a:lnTo>
                          <a:pt x="0" y="240478"/>
                        </a:lnTo>
                        <a:lnTo>
                          <a:pt x="113433" y="0"/>
                        </a:lnTo>
                        <a:lnTo>
                          <a:pt x="553545" y="204178"/>
                        </a:lnTo>
                        <a:close/>
                      </a:path>
                    </a:pathLst>
                  </a:custGeom>
                  <a:solidFill>
                    <a:srgbClr val="FFFFFF"/>
                  </a:solidFill>
                  <a:ln w="9525" cap="flat">
                    <a:noFill/>
                    <a:prstDash val="solid"/>
                    <a:miter/>
                  </a:ln>
                </p:spPr>
                <p:txBody>
                  <a:bodyPr rtlCol="0" anchor="ctr"/>
                  <a:lstStyle/>
                  <a:p>
                    <a:endParaRPr lang="en-US"/>
                  </a:p>
                </p:txBody>
              </p:sp>
              <p:sp>
                <p:nvSpPr>
                  <p:cNvPr id="142" name="任意多边形: 形状 141">
                    <a:extLst>
                      <a:ext uri="{FF2B5EF4-FFF2-40B4-BE49-F238E27FC236}">
                        <a16:creationId xmlns:a16="http://schemas.microsoft.com/office/drawing/2014/main" id="{6269576A-CC36-56A8-32FD-027804B10740}"/>
                      </a:ext>
                    </a:extLst>
                  </p:cNvPr>
                  <p:cNvSpPr/>
                  <p:nvPr/>
                </p:nvSpPr>
                <p:spPr>
                  <a:xfrm>
                    <a:off x="5642943" y="2504303"/>
                    <a:ext cx="202177" cy="272395"/>
                  </a:xfrm>
                  <a:custGeom>
                    <a:avLst/>
                    <a:gdLst>
                      <a:gd name="connsiteX0" fmla="*/ 202178 w 202177"/>
                      <a:gd name="connsiteY0" fmla="*/ 272396 h 272395"/>
                      <a:gd name="connsiteX1" fmla="*/ 57769 w 202177"/>
                      <a:gd name="connsiteY1" fmla="*/ 0 h 272395"/>
                      <a:gd name="connsiteX2" fmla="*/ 0 w 202177"/>
                      <a:gd name="connsiteY2" fmla="*/ 133855 h 272395"/>
                    </a:gdLst>
                    <a:ahLst/>
                    <a:cxnLst>
                      <a:cxn ang="0">
                        <a:pos x="connsiteX0" y="connsiteY0"/>
                      </a:cxn>
                      <a:cxn ang="0">
                        <a:pos x="connsiteX1" y="connsiteY1"/>
                      </a:cxn>
                      <a:cxn ang="0">
                        <a:pos x="connsiteX2" y="connsiteY2"/>
                      </a:cxn>
                    </a:cxnLst>
                    <a:rect l="l" t="t" r="r" b="b"/>
                    <a:pathLst>
                      <a:path w="202177" h="272395">
                        <a:moveTo>
                          <a:pt x="202178" y="272396"/>
                        </a:moveTo>
                        <a:lnTo>
                          <a:pt x="57769" y="0"/>
                        </a:lnTo>
                        <a:lnTo>
                          <a:pt x="0" y="133855"/>
                        </a:lnTo>
                        <a:close/>
                      </a:path>
                    </a:pathLst>
                  </a:custGeom>
                  <a:solidFill>
                    <a:srgbClr val="CCD6E2"/>
                  </a:solidFill>
                  <a:ln w="9525" cap="flat">
                    <a:noFill/>
                    <a:prstDash val="solid"/>
                    <a:miter/>
                  </a:ln>
                </p:spPr>
                <p:txBody>
                  <a:bodyPr rtlCol="0" anchor="ctr"/>
                  <a:lstStyle/>
                  <a:p>
                    <a:endParaRPr lang="en-US"/>
                  </a:p>
                </p:txBody>
              </p:sp>
              <p:sp>
                <p:nvSpPr>
                  <p:cNvPr id="143" name="任意多边形: 形状 142">
                    <a:extLst>
                      <a:ext uri="{FF2B5EF4-FFF2-40B4-BE49-F238E27FC236}">
                        <a16:creationId xmlns:a16="http://schemas.microsoft.com/office/drawing/2014/main" id="{2C5E1FB1-B971-4466-1BC7-6895BD49C15B}"/>
                      </a:ext>
                    </a:extLst>
                  </p:cNvPr>
                  <p:cNvSpPr/>
                  <p:nvPr/>
                </p:nvSpPr>
                <p:spPr>
                  <a:xfrm>
                    <a:off x="5845121" y="2407900"/>
                    <a:ext cx="156343" cy="368798"/>
                  </a:xfrm>
                  <a:custGeom>
                    <a:avLst/>
                    <a:gdLst>
                      <a:gd name="connsiteX0" fmla="*/ 13030 w 156343"/>
                      <a:gd name="connsiteY0" fmla="*/ 0 h 368798"/>
                      <a:gd name="connsiteX1" fmla="*/ 0 w 156343"/>
                      <a:gd name="connsiteY1" fmla="*/ 368798 h 368798"/>
                      <a:gd name="connsiteX2" fmla="*/ 156343 w 156343"/>
                      <a:gd name="connsiteY2" fmla="*/ 109776 h 368798"/>
                    </a:gdLst>
                    <a:ahLst/>
                    <a:cxnLst>
                      <a:cxn ang="0">
                        <a:pos x="connsiteX0" y="connsiteY0"/>
                      </a:cxn>
                      <a:cxn ang="0">
                        <a:pos x="connsiteX1" y="connsiteY1"/>
                      </a:cxn>
                      <a:cxn ang="0">
                        <a:pos x="connsiteX2" y="connsiteY2"/>
                      </a:cxn>
                    </a:cxnLst>
                    <a:rect l="l" t="t" r="r" b="b"/>
                    <a:pathLst>
                      <a:path w="156343" h="368798">
                        <a:moveTo>
                          <a:pt x="13030" y="0"/>
                        </a:moveTo>
                        <a:lnTo>
                          <a:pt x="0" y="368798"/>
                        </a:lnTo>
                        <a:lnTo>
                          <a:pt x="156343" y="109776"/>
                        </a:lnTo>
                        <a:close/>
                      </a:path>
                    </a:pathLst>
                  </a:custGeom>
                  <a:solidFill>
                    <a:srgbClr val="FFFFFF"/>
                  </a:solidFill>
                  <a:ln w="9525" cap="flat">
                    <a:noFill/>
                    <a:prstDash val="solid"/>
                    <a:miter/>
                  </a:ln>
                </p:spPr>
                <p:txBody>
                  <a:bodyPr rtlCol="0" anchor="ctr"/>
                  <a:lstStyle/>
                  <a:p>
                    <a:endParaRPr lang="en-US"/>
                  </a:p>
                </p:txBody>
              </p:sp>
              <p:sp>
                <p:nvSpPr>
                  <p:cNvPr id="144" name="任意多边形: 形状 143">
                    <a:extLst>
                      <a:ext uri="{FF2B5EF4-FFF2-40B4-BE49-F238E27FC236}">
                        <a16:creationId xmlns:a16="http://schemas.microsoft.com/office/drawing/2014/main" id="{F5BE0977-41C8-A2A4-A267-39DB18F3A05A}"/>
                      </a:ext>
                    </a:extLst>
                  </p:cNvPr>
                  <p:cNvSpPr/>
                  <p:nvPr/>
                </p:nvSpPr>
                <p:spPr>
                  <a:xfrm>
                    <a:off x="5870028" y="2517676"/>
                    <a:ext cx="233800" cy="460867"/>
                  </a:xfrm>
                  <a:custGeom>
                    <a:avLst/>
                    <a:gdLst>
                      <a:gd name="connsiteX0" fmla="*/ 233801 w 233800"/>
                      <a:gd name="connsiteY0" fmla="*/ 460867 h 460867"/>
                      <a:gd name="connsiteX1" fmla="*/ 131436 w 233800"/>
                      <a:gd name="connsiteY1" fmla="*/ 0 h 460867"/>
                      <a:gd name="connsiteX2" fmla="*/ 0 w 233800"/>
                      <a:gd name="connsiteY2" fmla="*/ 218094 h 460867"/>
                    </a:gdLst>
                    <a:ahLst/>
                    <a:cxnLst>
                      <a:cxn ang="0">
                        <a:pos x="connsiteX0" y="connsiteY0"/>
                      </a:cxn>
                      <a:cxn ang="0">
                        <a:pos x="connsiteX1" y="connsiteY1"/>
                      </a:cxn>
                      <a:cxn ang="0">
                        <a:pos x="connsiteX2" y="connsiteY2"/>
                      </a:cxn>
                    </a:cxnLst>
                    <a:rect l="l" t="t" r="r" b="b"/>
                    <a:pathLst>
                      <a:path w="233800" h="460867">
                        <a:moveTo>
                          <a:pt x="233801" y="460867"/>
                        </a:moveTo>
                        <a:lnTo>
                          <a:pt x="131436" y="0"/>
                        </a:lnTo>
                        <a:lnTo>
                          <a:pt x="0" y="218094"/>
                        </a:lnTo>
                        <a:close/>
                      </a:path>
                    </a:pathLst>
                  </a:custGeom>
                  <a:solidFill>
                    <a:srgbClr val="CCD6E2"/>
                  </a:solidFill>
                  <a:ln w="9525" cap="flat">
                    <a:noFill/>
                    <a:prstDash val="solid"/>
                    <a:miter/>
                  </a:ln>
                </p:spPr>
                <p:txBody>
                  <a:bodyPr rtlCol="0" anchor="ctr"/>
                  <a:lstStyle/>
                  <a:p>
                    <a:endParaRPr lang="en-US"/>
                  </a:p>
                </p:txBody>
              </p:sp>
            </p:grpSp>
          </p:grpSp>
          <p:grpSp>
            <p:nvGrpSpPr>
              <p:cNvPr id="18" name="组合 17">
                <a:extLst>
                  <a:ext uri="{FF2B5EF4-FFF2-40B4-BE49-F238E27FC236}">
                    <a16:creationId xmlns:a16="http://schemas.microsoft.com/office/drawing/2014/main" id="{DBE2A548-1C35-AE0F-3DB8-5072B2EF3245}"/>
                  </a:ext>
                </a:extLst>
              </p:cNvPr>
              <p:cNvGrpSpPr/>
              <p:nvPr/>
            </p:nvGrpSpPr>
            <p:grpSpPr>
              <a:xfrm>
                <a:off x="8662616" y="3014272"/>
                <a:ext cx="1393459" cy="603761"/>
                <a:chOff x="8662616" y="3014272"/>
                <a:chExt cx="1393459" cy="603761"/>
              </a:xfrm>
            </p:grpSpPr>
            <p:sp>
              <p:nvSpPr>
                <p:cNvPr id="131" name="任意多边形: 形状 130">
                  <a:extLst>
                    <a:ext uri="{FF2B5EF4-FFF2-40B4-BE49-F238E27FC236}">
                      <a16:creationId xmlns:a16="http://schemas.microsoft.com/office/drawing/2014/main" id="{B9048CDC-59FB-0DC6-3B7D-44B00C52F1D3}"/>
                    </a:ext>
                  </a:extLst>
                </p:cNvPr>
                <p:cNvSpPr/>
                <p:nvPr/>
              </p:nvSpPr>
              <p:spPr>
                <a:xfrm>
                  <a:off x="8662616" y="3014272"/>
                  <a:ext cx="1393459" cy="603761"/>
                </a:xfrm>
                <a:custGeom>
                  <a:avLst/>
                  <a:gdLst>
                    <a:gd name="connsiteX0" fmla="*/ 1336834 w 1393459"/>
                    <a:gd name="connsiteY0" fmla="*/ 603761 h 603761"/>
                    <a:gd name="connsiteX1" fmla="*/ 56635 w 1393459"/>
                    <a:gd name="connsiteY1" fmla="*/ 603761 h 603761"/>
                    <a:gd name="connsiteX2" fmla="*/ 0 w 1393459"/>
                    <a:gd name="connsiteY2" fmla="*/ 547125 h 603761"/>
                    <a:gd name="connsiteX3" fmla="*/ 0 w 1393459"/>
                    <a:gd name="connsiteY3" fmla="*/ 56635 h 603761"/>
                    <a:gd name="connsiteX4" fmla="*/ 56635 w 1393459"/>
                    <a:gd name="connsiteY4" fmla="*/ 0 h 603761"/>
                    <a:gd name="connsiteX5" fmla="*/ 1336825 w 1393459"/>
                    <a:gd name="connsiteY5" fmla="*/ 0 h 603761"/>
                    <a:gd name="connsiteX6" fmla="*/ 1393460 w 1393459"/>
                    <a:gd name="connsiteY6" fmla="*/ 56635 h 603761"/>
                    <a:gd name="connsiteX7" fmla="*/ 1393460 w 1393459"/>
                    <a:gd name="connsiteY7" fmla="*/ 547125 h 603761"/>
                    <a:gd name="connsiteX8" fmla="*/ 1336834 w 1393459"/>
                    <a:gd name="connsiteY8" fmla="*/ 603761 h 60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3459" h="603761">
                      <a:moveTo>
                        <a:pt x="1336834" y="603761"/>
                      </a:moveTo>
                      <a:lnTo>
                        <a:pt x="56635" y="603761"/>
                      </a:lnTo>
                      <a:cubicBezTo>
                        <a:pt x="25355" y="603761"/>
                        <a:pt x="0" y="578405"/>
                        <a:pt x="0" y="547125"/>
                      </a:cubicBezTo>
                      <a:lnTo>
                        <a:pt x="0" y="56635"/>
                      </a:lnTo>
                      <a:cubicBezTo>
                        <a:pt x="0" y="25355"/>
                        <a:pt x="25355" y="0"/>
                        <a:pt x="56635" y="0"/>
                      </a:cubicBezTo>
                      <a:lnTo>
                        <a:pt x="1336825" y="0"/>
                      </a:lnTo>
                      <a:cubicBezTo>
                        <a:pt x="1368104" y="0"/>
                        <a:pt x="1393460" y="25355"/>
                        <a:pt x="1393460" y="56635"/>
                      </a:cubicBezTo>
                      <a:lnTo>
                        <a:pt x="1393460" y="547125"/>
                      </a:lnTo>
                      <a:cubicBezTo>
                        <a:pt x="1393469" y="578396"/>
                        <a:pt x="1368104" y="603761"/>
                        <a:pt x="1336834" y="603761"/>
                      </a:cubicBezTo>
                      <a:close/>
                    </a:path>
                  </a:pathLst>
                </a:custGeom>
                <a:solidFill>
                  <a:schemeClr val="accent2">
                    <a:lumMod val="60000"/>
                    <a:lumOff val="40000"/>
                  </a:schemeClr>
                </a:solidFill>
                <a:ln w="9525" cap="flat">
                  <a:noFill/>
                  <a:prstDash val="solid"/>
                  <a:miter/>
                </a:ln>
              </p:spPr>
              <p:txBody>
                <a:bodyPr rtlCol="0" anchor="ctr"/>
                <a:lstStyle/>
                <a:p>
                  <a:endParaRPr lang="en-US"/>
                </a:p>
              </p:txBody>
            </p:sp>
            <p:sp>
              <p:nvSpPr>
                <p:cNvPr id="132" name="任意多边形: 形状 131">
                  <a:extLst>
                    <a:ext uri="{FF2B5EF4-FFF2-40B4-BE49-F238E27FC236}">
                      <a16:creationId xmlns:a16="http://schemas.microsoft.com/office/drawing/2014/main" id="{649C3801-1510-D663-2568-9887971C115C}"/>
                    </a:ext>
                  </a:extLst>
                </p:cNvPr>
                <p:cNvSpPr/>
                <p:nvPr/>
              </p:nvSpPr>
              <p:spPr>
                <a:xfrm>
                  <a:off x="8847601" y="3169015"/>
                  <a:ext cx="1063075" cy="45710"/>
                </a:xfrm>
                <a:custGeom>
                  <a:avLst/>
                  <a:gdLst>
                    <a:gd name="connsiteX0" fmla="*/ 0 w 1063075"/>
                    <a:gd name="connsiteY0" fmla="*/ 0 h 45710"/>
                    <a:gd name="connsiteX1" fmla="*/ 1063075 w 1063075"/>
                    <a:gd name="connsiteY1" fmla="*/ 0 h 45710"/>
                    <a:gd name="connsiteX2" fmla="*/ 1063075 w 1063075"/>
                    <a:gd name="connsiteY2" fmla="*/ 45710 h 45710"/>
                    <a:gd name="connsiteX3" fmla="*/ 0 w 1063075"/>
                    <a:gd name="connsiteY3" fmla="*/ 45710 h 45710"/>
                  </a:gdLst>
                  <a:ahLst/>
                  <a:cxnLst>
                    <a:cxn ang="0">
                      <a:pos x="connsiteX0" y="connsiteY0"/>
                    </a:cxn>
                    <a:cxn ang="0">
                      <a:pos x="connsiteX1" y="connsiteY1"/>
                    </a:cxn>
                    <a:cxn ang="0">
                      <a:pos x="connsiteX2" y="connsiteY2"/>
                    </a:cxn>
                    <a:cxn ang="0">
                      <a:pos x="connsiteX3" y="connsiteY3"/>
                    </a:cxn>
                  </a:cxnLst>
                  <a:rect l="l" t="t" r="r" b="b"/>
                  <a:pathLst>
                    <a:path w="1063075" h="45710">
                      <a:moveTo>
                        <a:pt x="0" y="0"/>
                      </a:moveTo>
                      <a:lnTo>
                        <a:pt x="1063075" y="0"/>
                      </a:lnTo>
                      <a:lnTo>
                        <a:pt x="1063075" y="45710"/>
                      </a:lnTo>
                      <a:lnTo>
                        <a:pt x="0" y="45710"/>
                      </a:ln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133" name="任意多边形: 形状 132">
                  <a:extLst>
                    <a:ext uri="{FF2B5EF4-FFF2-40B4-BE49-F238E27FC236}">
                      <a16:creationId xmlns:a16="http://schemas.microsoft.com/office/drawing/2014/main" id="{568B63A4-BF72-7E2B-429D-726A39CEEC38}"/>
                    </a:ext>
                  </a:extLst>
                </p:cNvPr>
                <p:cNvSpPr/>
                <p:nvPr/>
              </p:nvSpPr>
              <p:spPr>
                <a:xfrm>
                  <a:off x="8847601" y="3314195"/>
                  <a:ext cx="1063075" cy="45710"/>
                </a:xfrm>
                <a:custGeom>
                  <a:avLst/>
                  <a:gdLst>
                    <a:gd name="connsiteX0" fmla="*/ 0 w 1063075"/>
                    <a:gd name="connsiteY0" fmla="*/ 0 h 45710"/>
                    <a:gd name="connsiteX1" fmla="*/ 1063075 w 1063075"/>
                    <a:gd name="connsiteY1" fmla="*/ 0 h 45710"/>
                    <a:gd name="connsiteX2" fmla="*/ 1063075 w 1063075"/>
                    <a:gd name="connsiteY2" fmla="*/ 45710 h 45710"/>
                    <a:gd name="connsiteX3" fmla="*/ 0 w 1063075"/>
                    <a:gd name="connsiteY3" fmla="*/ 45710 h 45710"/>
                  </a:gdLst>
                  <a:ahLst/>
                  <a:cxnLst>
                    <a:cxn ang="0">
                      <a:pos x="connsiteX0" y="connsiteY0"/>
                    </a:cxn>
                    <a:cxn ang="0">
                      <a:pos x="connsiteX1" y="connsiteY1"/>
                    </a:cxn>
                    <a:cxn ang="0">
                      <a:pos x="connsiteX2" y="connsiteY2"/>
                    </a:cxn>
                    <a:cxn ang="0">
                      <a:pos x="connsiteX3" y="connsiteY3"/>
                    </a:cxn>
                  </a:cxnLst>
                  <a:rect l="l" t="t" r="r" b="b"/>
                  <a:pathLst>
                    <a:path w="1063075" h="45710">
                      <a:moveTo>
                        <a:pt x="0" y="0"/>
                      </a:moveTo>
                      <a:lnTo>
                        <a:pt x="1063075" y="0"/>
                      </a:lnTo>
                      <a:lnTo>
                        <a:pt x="1063075" y="45710"/>
                      </a:lnTo>
                      <a:lnTo>
                        <a:pt x="0" y="45710"/>
                      </a:ln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134" name="任意多边形: 形状 133">
                  <a:extLst>
                    <a:ext uri="{FF2B5EF4-FFF2-40B4-BE49-F238E27FC236}">
                      <a16:creationId xmlns:a16="http://schemas.microsoft.com/office/drawing/2014/main" id="{B0E0931F-D477-679D-FDFB-5BE6AC220EAF}"/>
                    </a:ext>
                  </a:extLst>
                </p:cNvPr>
                <p:cNvSpPr/>
                <p:nvPr/>
              </p:nvSpPr>
              <p:spPr>
                <a:xfrm>
                  <a:off x="8847601" y="3444935"/>
                  <a:ext cx="511749" cy="45710"/>
                </a:xfrm>
                <a:custGeom>
                  <a:avLst/>
                  <a:gdLst>
                    <a:gd name="connsiteX0" fmla="*/ 0 w 511749"/>
                    <a:gd name="connsiteY0" fmla="*/ 0 h 45710"/>
                    <a:gd name="connsiteX1" fmla="*/ 511750 w 511749"/>
                    <a:gd name="connsiteY1" fmla="*/ 0 h 45710"/>
                    <a:gd name="connsiteX2" fmla="*/ 511750 w 511749"/>
                    <a:gd name="connsiteY2" fmla="*/ 45711 h 45710"/>
                    <a:gd name="connsiteX3" fmla="*/ 0 w 511749"/>
                    <a:gd name="connsiteY3" fmla="*/ 45711 h 45710"/>
                  </a:gdLst>
                  <a:ahLst/>
                  <a:cxnLst>
                    <a:cxn ang="0">
                      <a:pos x="connsiteX0" y="connsiteY0"/>
                    </a:cxn>
                    <a:cxn ang="0">
                      <a:pos x="connsiteX1" y="connsiteY1"/>
                    </a:cxn>
                    <a:cxn ang="0">
                      <a:pos x="connsiteX2" y="connsiteY2"/>
                    </a:cxn>
                    <a:cxn ang="0">
                      <a:pos x="connsiteX3" y="connsiteY3"/>
                    </a:cxn>
                  </a:cxnLst>
                  <a:rect l="l" t="t" r="r" b="b"/>
                  <a:pathLst>
                    <a:path w="511749" h="45710">
                      <a:moveTo>
                        <a:pt x="0" y="0"/>
                      </a:moveTo>
                      <a:lnTo>
                        <a:pt x="511750" y="0"/>
                      </a:lnTo>
                      <a:lnTo>
                        <a:pt x="511750" y="45711"/>
                      </a:lnTo>
                      <a:lnTo>
                        <a:pt x="0" y="45711"/>
                      </a:ln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grpSp>
          <p:grpSp>
            <p:nvGrpSpPr>
              <p:cNvPr id="19" name="组合 18">
                <a:extLst>
                  <a:ext uri="{FF2B5EF4-FFF2-40B4-BE49-F238E27FC236}">
                    <a16:creationId xmlns:a16="http://schemas.microsoft.com/office/drawing/2014/main" id="{B9359EEC-4C37-B5C8-03F7-CC551C05EBF1}"/>
                  </a:ext>
                </a:extLst>
              </p:cNvPr>
              <p:cNvGrpSpPr/>
              <p:nvPr/>
            </p:nvGrpSpPr>
            <p:grpSpPr>
              <a:xfrm>
                <a:off x="8025724" y="1144309"/>
                <a:ext cx="1132774" cy="893678"/>
                <a:chOff x="8025724" y="1144309"/>
                <a:chExt cx="1132774" cy="893678"/>
              </a:xfrm>
            </p:grpSpPr>
            <p:sp>
              <p:nvSpPr>
                <p:cNvPr id="127" name="任意多边形: 形状 126">
                  <a:extLst>
                    <a:ext uri="{FF2B5EF4-FFF2-40B4-BE49-F238E27FC236}">
                      <a16:creationId xmlns:a16="http://schemas.microsoft.com/office/drawing/2014/main" id="{42984A53-F064-6427-B9AD-76223A82FE73}"/>
                    </a:ext>
                  </a:extLst>
                </p:cNvPr>
                <p:cNvSpPr/>
                <p:nvPr/>
              </p:nvSpPr>
              <p:spPr>
                <a:xfrm>
                  <a:off x="8025724" y="1144309"/>
                  <a:ext cx="1132774" cy="893678"/>
                </a:xfrm>
                <a:custGeom>
                  <a:avLst/>
                  <a:gdLst>
                    <a:gd name="connsiteX0" fmla="*/ 973753 w 1132774"/>
                    <a:gd name="connsiteY0" fmla="*/ 24712 h 893678"/>
                    <a:gd name="connsiteX1" fmla="*/ 182320 w 1132774"/>
                    <a:gd name="connsiteY1" fmla="*/ 81 h 893678"/>
                    <a:gd name="connsiteX2" fmla="*/ 13185 w 1132774"/>
                    <a:gd name="connsiteY2" fmla="*/ 158529 h 893678"/>
                    <a:gd name="connsiteX3" fmla="*/ 98 w 1132774"/>
                    <a:gd name="connsiteY3" fmla="*/ 541787 h 893678"/>
                    <a:gd name="connsiteX4" fmla="*/ 158527 w 1132774"/>
                    <a:gd name="connsiteY4" fmla="*/ 711417 h 893678"/>
                    <a:gd name="connsiteX5" fmla="*/ 158527 w 1132774"/>
                    <a:gd name="connsiteY5" fmla="*/ 711417 h 893678"/>
                    <a:gd name="connsiteX6" fmla="*/ 152298 w 1132774"/>
                    <a:gd name="connsiteY6" fmla="*/ 893678 h 893678"/>
                    <a:gd name="connsiteX7" fmla="*/ 340788 w 1132774"/>
                    <a:gd name="connsiteY7" fmla="*/ 717647 h 893678"/>
                    <a:gd name="connsiteX8" fmla="*/ 950683 w 1132774"/>
                    <a:gd name="connsiteY8" fmla="*/ 735801 h 893678"/>
                    <a:gd name="connsiteX9" fmla="*/ 1119599 w 1132774"/>
                    <a:gd name="connsiteY9" fmla="*/ 577353 h 893678"/>
                    <a:gd name="connsiteX10" fmla="*/ 1132677 w 1132774"/>
                    <a:gd name="connsiteY10" fmla="*/ 194381 h 893678"/>
                    <a:gd name="connsiteX11" fmla="*/ 973753 w 1132774"/>
                    <a:gd name="connsiteY11" fmla="*/ 24712 h 89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2774" h="893678">
                      <a:moveTo>
                        <a:pt x="973753" y="24712"/>
                      </a:moveTo>
                      <a:lnTo>
                        <a:pt x="182320" y="81"/>
                      </a:lnTo>
                      <a:cubicBezTo>
                        <a:pt x="91909" y="-2729"/>
                        <a:pt x="16271" y="68127"/>
                        <a:pt x="13185" y="158529"/>
                      </a:cubicBezTo>
                      <a:lnTo>
                        <a:pt x="98" y="541787"/>
                      </a:lnTo>
                      <a:cubicBezTo>
                        <a:pt x="-2998" y="632379"/>
                        <a:pt x="67935" y="708322"/>
                        <a:pt x="158527" y="711417"/>
                      </a:cubicBezTo>
                      <a:lnTo>
                        <a:pt x="158527" y="711417"/>
                      </a:lnTo>
                      <a:lnTo>
                        <a:pt x="152298" y="893678"/>
                      </a:lnTo>
                      <a:lnTo>
                        <a:pt x="340788" y="717647"/>
                      </a:lnTo>
                      <a:lnTo>
                        <a:pt x="950683" y="735801"/>
                      </a:lnTo>
                      <a:cubicBezTo>
                        <a:pt x="1041009" y="738487"/>
                        <a:pt x="1116513" y="667659"/>
                        <a:pt x="1119599" y="577353"/>
                      </a:cubicBezTo>
                      <a:lnTo>
                        <a:pt x="1132677" y="194381"/>
                      </a:lnTo>
                      <a:cubicBezTo>
                        <a:pt x="1135773" y="103570"/>
                        <a:pt x="1064545" y="27532"/>
                        <a:pt x="973753" y="24712"/>
                      </a:cubicBezTo>
                      <a:close/>
                    </a:path>
                  </a:pathLst>
                </a:custGeom>
                <a:solidFill>
                  <a:schemeClr val="accent2">
                    <a:lumMod val="60000"/>
                    <a:lumOff val="40000"/>
                  </a:schemeClr>
                </a:solidFill>
                <a:ln w="9525" cap="flat">
                  <a:noFill/>
                  <a:prstDash val="solid"/>
                  <a:miter/>
                </a:ln>
              </p:spPr>
              <p:txBody>
                <a:bodyPr rtlCol="0" anchor="ctr"/>
                <a:lstStyle/>
                <a:p>
                  <a:endParaRPr lang="en-US"/>
                </a:p>
              </p:txBody>
            </p:sp>
            <p:sp>
              <p:nvSpPr>
                <p:cNvPr id="128" name="任意多边形: 形状 127">
                  <a:extLst>
                    <a:ext uri="{FF2B5EF4-FFF2-40B4-BE49-F238E27FC236}">
                      <a16:creationId xmlns:a16="http://schemas.microsoft.com/office/drawing/2014/main" id="{2F1F1414-E1EF-E8FC-58C5-11270A4E1145}"/>
                    </a:ext>
                  </a:extLst>
                </p:cNvPr>
                <p:cNvSpPr/>
                <p:nvPr/>
              </p:nvSpPr>
              <p:spPr>
                <a:xfrm>
                  <a:off x="8274577" y="1445771"/>
                  <a:ext cx="134321" cy="134321"/>
                </a:xfrm>
                <a:custGeom>
                  <a:avLst/>
                  <a:gdLst>
                    <a:gd name="connsiteX0" fmla="*/ 134321 w 134321"/>
                    <a:gd name="connsiteY0" fmla="*/ 67161 h 134321"/>
                    <a:gd name="connsiteX1" fmla="*/ 67160 w 134321"/>
                    <a:gd name="connsiteY1" fmla="*/ 134321 h 134321"/>
                    <a:gd name="connsiteX2" fmla="*/ -1 w 134321"/>
                    <a:gd name="connsiteY2" fmla="*/ 67161 h 134321"/>
                    <a:gd name="connsiteX3" fmla="*/ 67160 w 134321"/>
                    <a:gd name="connsiteY3" fmla="*/ 0 h 134321"/>
                    <a:gd name="connsiteX4" fmla="*/ 134321 w 134321"/>
                    <a:gd name="connsiteY4" fmla="*/ 67161 h 13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1" h="134321">
                      <a:moveTo>
                        <a:pt x="134321" y="67161"/>
                      </a:moveTo>
                      <a:cubicBezTo>
                        <a:pt x="134321" y="104253"/>
                        <a:pt x="104252" y="134321"/>
                        <a:pt x="67160" y="134321"/>
                      </a:cubicBezTo>
                      <a:cubicBezTo>
                        <a:pt x="30068" y="134321"/>
                        <a:pt x="-1" y="104253"/>
                        <a:pt x="-1" y="67161"/>
                      </a:cubicBezTo>
                      <a:cubicBezTo>
                        <a:pt x="-1" y="30069"/>
                        <a:pt x="30068" y="0"/>
                        <a:pt x="67160" y="0"/>
                      </a:cubicBezTo>
                      <a:cubicBezTo>
                        <a:pt x="104252" y="0"/>
                        <a:pt x="134321" y="30069"/>
                        <a:pt x="134321" y="67161"/>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129" name="任意多边形: 形状 128">
                  <a:extLst>
                    <a:ext uri="{FF2B5EF4-FFF2-40B4-BE49-F238E27FC236}">
                      <a16:creationId xmlns:a16="http://schemas.microsoft.com/office/drawing/2014/main" id="{75FC60A5-6810-D06C-4E80-FF568D1E80CE}"/>
                    </a:ext>
                  </a:extLst>
                </p:cNvPr>
                <p:cNvSpPr/>
                <p:nvPr/>
              </p:nvSpPr>
              <p:spPr>
                <a:xfrm>
                  <a:off x="8546068" y="1454257"/>
                  <a:ext cx="134321" cy="134321"/>
                </a:xfrm>
                <a:custGeom>
                  <a:avLst/>
                  <a:gdLst>
                    <a:gd name="connsiteX0" fmla="*/ 134322 w 134321"/>
                    <a:gd name="connsiteY0" fmla="*/ 67161 h 134321"/>
                    <a:gd name="connsiteX1" fmla="*/ 67161 w 134321"/>
                    <a:gd name="connsiteY1" fmla="*/ 134322 h 134321"/>
                    <a:gd name="connsiteX2" fmla="*/ 0 w 134321"/>
                    <a:gd name="connsiteY2" fmla="*/ 67161 h 134321"/>
                    <a:gd name="connsiteX3" fmla="*/ 67161 w 134321"/>
                    <a:gd name="connsiteY3" fmla="*/ 0 h 134321"/>
                    <a:gd name="connsiteX4" fmla="*/ 134322 w 134321"/>
                    <a:gd name="connsiteY4" fmla="*/ 67161 h 13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1" h="134321">
                      <a:moveTo>
                        <a:pt x="134322" y="67161"/>
                      </a:moveTo>
                      <a:cubicBezTo>
                        <a:pt x="134322" y="104253"/>
                        <a:pt x="104253" y="134322"/>
                        <a:pt x="67161" y="134322"/>
                      </a:cubicBezTo>
                      <a:cubicBezTo>
                        <a:pt x="30069" y="134322"/>
                        <a:pt x="0" y="104253"/>
                        <a:pt x="0" y="67161"/>
                      </a:cubicBezTo>
                      <a:cubicBezTo>
                        <a:pt x="0" y="30069"/>
                        <a:pt x="30069" y="0"/>
                        <a:pt x="67161" y="0"/>
                      </a:cubicBezTo>
                      <a:cubicBezTo>
                        <a:pt x="104253" y="0"/>
                        <a:pt x="134322" y="30069"/>
                        <a:pt x="134322" y="67161"/>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sp>
              <p:nvSpPr>
                <p:cNvPr id="130" name="任意多边形: 形状 129">
                  <a:extLst>
                    <a:ext uri="{FF2B5EF4-FFF2-40B4-BE49-F238E27FC236}">
                      <a16:creationId xmlns:a16="http://schemas.microsoft.com/office/drawing/2014/main" id="{3195FB79-2904-0FBA-E0E4-C442A23611DC}"/>
                    </a:ext>
                  </a:extLst>
                </p:cNvPr>
                <p:cNvSpPr/>
                <p:nvPr/>
              </p:nvSpPr>
              <p:spPr>
                <a:xfrm>
                  <a:off x="8815368" y="1465497"/>
                  <a:ext cx="134321" cy="134321"/>
                </a:xfrm>
                <a:custGeom>
                  <a:avLst/>
                  <a:gdLst>
                    <a:gd name="connsiteX0" fmla="*/ 134321 w 134321"/>
                    <a:gd name="connsiteY0" fmla="*/ 67161 h 134321"/>
                    <a:gd name="connsiteX1" fmla="*/ 67160 w 134321"/>
                    <a:gd name="connsiteY1" fmla="*/ 134321 h 134321"/>
                    <a:gd name="connsiteX2" fmla="*/ -1 w 134321"/>
                    <a:gd name="connsiteY2" fmla="*/ 67161 h 134321"/>
                    <a:gd name="connsiteX3" fmla="*/ 67160 w 134321"/>
                    <a:gd name="connsiteY3" fmla="*/ 0 h 134321"/>
                    <a:gd name="connsiteX4" fmla="*/ 134321 w 134321"/>
                    <a:gd name="connsiteY4" fmla="*/ 67161 h 13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1" h="134321">
                      <a:moveTo>
                        <a:pt x="134321" y="67161"/>
                      </a:moveTo>
                      <a:cubicBezTo>
                        <a:pt x="134321" y="104253"/>
                        <a:pt x="104252" y="134321"/>
                        <a:pt x="67160" y="134321"/>
                      </a:cubicBezTo>
                      <a:cubicBezTo>
                        <a:pt x="30068" y="134321"/>
                        <a:pt x="-1" y="104253"/>
                        <a:pt x="-1" y="67161"/>
                      </a:cubicBezTo>
                      <a:cubicBezTo>
                        <a:pt x="-1" y="30069"/>
                        <a:pt x="30068" y="0"/>
                        <a:pt x="67160" y="0"/>
                      </a:cubicBezTo>
                      <a:cubicBezTo>
                        <a:pt x="104252" y="0"/>
                        <a:pt x="134321" y="30069"/>
                        <a:pt x="134321" y="67161"/>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grpSp>
          <p:sp>
            <p:nvSpPr>
              <p:cNvPr id="20" name="任意多边形: 形状 19">
                <a:extLst>
                  <a:ext uri="{FF2B5EF4-FFF2-40B4-BE49-F238E27FC236}">
                    <a16:creationId xmlns:a16="http://schemas.microsoft.com/office/drawing/2014/main" id="{4514B345-758F-5000-383A-21ACA4F80F4F}"/>
                  </a:ext>
                </a:extLst>
              </p:cNvPr>
              <p:cNvSpPr/>
              <p:nvPr/>
            </p:nvSpPr>
            <p:spPr>
              <a:xfrm>
                <a:off x="1287979" y="6317037"/>
                <a:ext cx="7944450" cy="66579"/>
              </a:xfrm>
              <a:custGeom>
                <a:avLst/>
                <a:gdLst>
                  <a:gd name="connsiteX0" fmla="*/ 7911161 w 7944450"/>
                  <a:gd name="connsiteY0" fmla="*/ 0 h 66579"/>
                  <a:gd name="connsiteX1" fmla="*/ 33290 w 7944450"/>
                  <a:gd name="connsiteY1" fmla="*/ 0 h 66579"/>
                  <a:gd name="connsiteX2" fmla="*/ 0 w 7944450"/>
                  <a:gd name="connsiteY2" fmla="*/ 33290 h 66579"/>
                  <a:gd name="connsiteX3" fmla="*/ 33290 w 7944450"/>
                  <a:gd name="connsiteY3" fmla="*/ 66580 h 66579"/>
                  <a:gd name="connsiteX4" fmla="*/ 7911161 w 7944450"/>
                  <a:gd name="connsiteY4" fmla="*/ 66580 h 66579"/>
                  <a:gd name="connsiteX5" fmla="*/ 7944450 w 7944450"/>
                  <a:gd name="connsiteY5" fmla="*/ 33290 h 66579"/>
                  <a:gd name="connsiteX6" fmla="*/ 7911161 w 7944450"/>
                  <a:gd name="connsiteY6" fmla="*/ 0 h 66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4450" h="66579">
                    <a:moveTo>
                      <a:pt x="7911161" y="0"/>
                    </a:moveTo>
                    <a:lnTo>
                      <a:pt x="33290" y="0"/>
                    </a:lnTo>
                    <a:cubicBezTo>
                      <a:pt x="14907" y="0"/>
                      <a:pt x="0" y="14897"/>
                      <a:pt x="0" y="33290"/>
                    </a:cubicBezTo>
                    <a:cubicBezTo>
                      <a:pt x="0" y="51673"/>
                      <a:pt x="14907" y="66580"/>
                      <a:pt x="33290" y="66580"/>
                    </a:cubicBezTo>
                    <a:lnTo>
                      <a:pt x="7911161" y="66580"/>
                    </a:lnTo>
                    <a:cubicBezTo>
                      <a:pt x="7929544" y="66580"/>
                      <a:pt x="7944450" y="51683"/>
                      <a:pt x="7944450" y="33290"/>
                    </a:cubicBezTo>
                    <a:cubicBezTo>
                      <a:pt x="7944441" y="14907"/>
                      <a:pt x="7929534" y="0"/>
                      <a:pt x="7911161" y="0"/>
                    </a:cubicBezTo>
                    <a:close/>
                  </a:path>
                </a:pathLst>
              </a:custGeom>
              <a:solidFill>
                <a:srgbClr val="E98A45"/>
              </a:solidFill>
              <a:ln w="9525" cap="flat">
                <a:noFill/>
                <a:prstDash val="solid"/>
                <a:miter/>
              </a:ln>
            </p:spPr>
            <p:txBody>
              <a:bodyPr rtlCol="0" anchor="ctr"/>
              <a:lstStyle/>
              <a:p>
                <a:endParaRPr lang="en-US"/>
              </a:p>
            </p:txBody>
          </p:sp>
          <p:grpSp>
            <p:nvGrpSpPr>
              <p:cNvPr id="21" name="组合 20">
                <a:extLst>
                  <a:ext uri="{FF2B5EF4-FFF2-40B4-BE49-F238E27FC236}">
                    <a16:creationId xmlns:a16="http://schemas.microsoft.com/office/drawing/2014/main" id="{2A234EE3-E773-B1D6-DA6D-E00C2D846EA9}"/>
                  </a:ext>
                </a:extLst>
              </p:cNvPr>
              <p:cNvGrpSpPr/>
              <p:nvPr/>
            </p:nvGrpSpPr>
            <p:grpSpPr>
              <a:xfrm>
                <a:off x="1546878" y="5165207"/>
                <a:ext cx="2406691" cy="1181262"/>
                <a:chOff x="1546878" y="5165207"/>
                <a:chExt cx="2406691" cy="1181262"/>
              </a:xfrm>
            </p:grpSpPr>
            <p:grpSp>
              <p:nvGrpSpPr>
                <p:cNvPr id="78" name="组合 77">
                  <a:extLst>
                    <a:ext uri="{FF2B5EF4-FFF2-40B4-BE49-F238E27FC236}">
                      <a16:creationId xmlns:a16="http://schemas.microsoft.com/office/drawing/2014/main" id="{B3EBBF03-581C-A691-F331-0015DED366CA}"/>
                    </a:ext>
                  </a:extLst>
                </p:cNvPr>
                <p:cNvGrpSpPr/>
                <p:nvPr/>
              </p:nvGrpSpPr>
              <p:grpSpPr>
                <a:xfrm>
                  <a:off x="1563843" y="5911653"/>
                  <a:ext cx="2389727" cy="434816"/>
                  <a:chOff x="1563843" y="5911653"/>
                  <a:chExt cx="2389727" cy="434816"/>
                </a:xfrm>
              </p:grpSpPr>
              <p:grpSp>
                <p:nvGrpSpPr>
                  <p:cNvPr id="110" name="组合 109">
                    <a:extLst>
                      <a:ext uri="{FF2B5EF4-FFF2-40B4-BE49-F238E27FC236}">
                        <a16:creationId xmlns:a16="http://schemas.microsoft.com/office/drawing/2014/main" id="{2C5F54EF-ABB9-23FB-2A19-39DAFABD7D58}"/>
                      </a:ext>
                    </a:extLst>
                  </p:cNvPr>
                  <p:cNvGrpSpPr/>
                  <p:nvPr/>
                </p:nvGrpSpPr>
                <p:grpSpPr>
                  <a:xfrm>
                    <a:off x="1563843" y="5911653"/>
                    <a:ext cx="2389727" cy="434816"/>
                    <a:chOff x="1563843" y="5911653"/>
                    <a:chExt cx="2389727" cy="434816"/>
                  </a:xfrm>
                </p:grpSpPr>
                <p:sp>
                  <p:nvSpPr>
                    <p:cNvPr id="114" name="任意多边形: 形状 113">
                      <a:extLst>
                        <a:ext uri="{FF2B5EF4-FFF2-40B4-BE49-F238E27FC236}">
                          <a16:creationId xmlns:a16="http://schemas.microsoft.com/office/drawing/2014/main" id="{7F4471C0-AB9D-3EC1-2CC3-C3E260E16FE7}"/>
                        </a:ext>
                      </a:extLst>
                    </p:cNvPr>
                    <p:cNvSpPr/>
                    <p:nvPr/>
                  </p:nvSpPr>
                  <p:spPr>
                    <a:xfrm>
                      <a:off x="1618697" y="5911653"/>
                      <a:ext cx="2334863" cy="434778"/>
                    </a:xfrm>
                    <a:custGeom>
                      <a:avLst/>
                      <a:gdLst>
                        <a:gd name="connsiteX0" fmla="*/ 0 w 2334863"/>
                        <a:gd name="connsiteY0" fmla="*/ 0 h 434778"/>
                        <a:gd name="connsiteX1" fmla="*/ 0 w 2334863"/>
                        <a:gd name="connsiteY1" fmla="*/ 434778 h 434778"/>
                        <a:gd name="connsiteX2" fmla="*/ 2210638 w 2334863"/>
                        <a:gd name="connsiteY2" fmla="*/ 434778 h 434778"/>
                        <a:gd name="connsiteX3" fmla="*/ 2327501 w 2334863"/>
                        <a:gd name="connsiteY3" fmla="*/ 346891 h 434778"/>
                        <a:gd name="connsiteX4" fmla="*/ 2334863 w 2334863"/>
                        <a:gd name="connsiteY4" fmla="*/ 301914 h 434778"/>
                        <a:gd name="connsiteX5" fmla="*/ 2334863 w 2334863"/>
                        <a:gd name="connsiteY5" fmla="*/ 132864 h 434778"/>
                        <a:gd name="connsiteX6" fmla="*/ 2326634 w 2334863"/>
                        <a:gd name="connsiteY6" fmla="*/ 85363 h 434778"/>
                        <a:gd name="connsiteX7" fmla="*/ 2210629 w 2334863"/>
                        <a:gd name="connsiteY7" fmla="*/ 0 h 434778"/>
                        <a:gd name="connsiteX8" fmla="*/ 0 w 2334863"/>
                        <a:gd name="connsiteY8" fmla="*/ 0 h 43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4863" h="434778">
                          <a:moveTo>
                            <a:pt x="0" y="0"/>
                          </a:moveTo>
                          <a:lnTo>
                            <a:pt x="0" y="434778"/>
                          </a:lnTo>
                          <a:lnTo>
                            <a:pt x="2210638" y="434778"/>
                          </a:lnTo>
                          <a:cubicBezTo>
                            <a:pt x="2264493" y="434778"/>
                            <a:pt x="2310337" y="398136"/>
                            <a:pt x="2327501" y="346891"/>
                          </a:cubicBezTo>
                          <a:cubicBezTo>
                            <a:pt x="2332292" y="332889"/>
                            <a:pt x="2334863" y="317745"/>
                            <a:pt x="2334863" y="301914"/>
                          </a:cubicBezTo>
                          <a:lnTo>
                            <a:pt x="2334863" y="132864"/>
                          </a:lnTo>
                          <a:cubicBezTo>
                            <a:pt x="2334863" y="116110"/>
                            <a:pt x="2331930" y="100127"/>
                            <a:pt x="2326634" y="85363"/>
                          </a:cubicBezTo>
                          <a:cubicBezTo>
                            <a:pt x="2308822" y="35490"/>
                            <a:pt x="2263550" y="0"/>
                            <a:pt x="2210629" y="0"/>
                          </a:cubicBezTo>
                          <a:lnTo>
                            <a:pt x="0" y="0"/>
                          </a:lnTo>
                          <a:close/>
                        </a:path>
                      </a:pathLst>
                    </a:custGeom>
                    <a:solidFill>
                      <a:srgbClr val="B22900"/>
                    </a:solidFill>
                    <a:ln w="9525" cap="flat">
                      <a:noFill/>
                      <a:prstDash val="solid"/>
                      <a:miter/>
                    </a:ln>
                  </p:spPr>
                  <p:txBody>
                    <a:bodyPr rtlCol="0" anchor="ctr"/>
                    <a:lstStyle/>
                    <a:p>
                      <a:endParaRPr lang="en-US"/>
                    </a:p>
                  </p:txBody>
                </p:sp>
                <p:sp>
                  <p:nvSpPr>
                    <p:cNvPr id="115" name="任意多边形: 形状 114">
                      <a:extLst>
                        <a:ext uri="{FF2B5EF4-FFF2-40B4-BE49-F238E27FC236}">
                          <a16:creationId xmlns:a16="http://schemas.microsoft.com/office/drawing/2014/main" id="{26D54B8B-4C69-86AC-6AC9-0987FD975C74}"/>
                        </a:ext>
                      </a:extLst>
                    </p:cNvPr>
                    <p:cNvSpPr/>
                    <p:nvPr/>
                  </p:nvSpPr>
                  <p:spPr>
                    <a:xfrm>
                      <a:off x="2695298" y="5997025"/>
                      <a:ext cx="1258271" cy="261527"/>
                    </a:xfrm>
                    <a:custGeom>
                      <a:avLst/>
                      <a:gdLst>
                        <a:gd name="connsiteX0" fmla="*/ 0 w 1258271"/>
                        <a:gd name="connsiteY0" fmla="*/ 0 h 261527"/>
                        <a:gd name="connsiteX1" fmla="*/ 0 w 1258271"/>
                        <a:gd name="connsiteY1" fmla="*/ 261528 h 261527"/>
                        <a:gd name="connsiteX2" fmla="*/ 1250909 w 1258271"/>
                        <a:gd name="connsiteY2" fmla="*/ 261528 h 261527"/>
                        <a:gd name="connsiteX3" fmla="*/ 1258272 w 1258271"/>
                        <a:gd name="connsiteY3" fmla="*/ 216551 h 261527"/>
                        <a:gd name="connsiteX4" fmla="*/ 1258272 w 1258271"/>
                        <a:gd name="connsiteY4" fmla="*/ 47501 h 261527"/>
                        <a:gd name="connsiteX5" fmla="*/ 1250042 w 1258271"/>
                        <a:gd name="connsiteY5" fmla="*/ 0 h 261527"/>
                        <a:gd name="connsiteX6" fmla="*/ 0 w 1258271"/>
                        <a:gd name="connsiteY6" fmla="*/ 0 h 26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271" h="261527">
                          <a:moveTo>
                            <a:pt x="0" y="0"/>
                          </a:moveTo>
                          <a:lnTo>
                            <a:pt x="0" y="261528"/>
                          </a:lnTo>
                          <a:lnTo>
                            <a:pt x="1250909" y="261528"/>
                          </a:lnTo>
                          <a:cubicBezTo>
                            <a:pt x="1255700" y="247526"/>
                            <a:pt x="1258272" y="232381"/>
                            <a:pt x="1258272" y="216551"/>
                          </a:cubicBezTo>
                          <a:lnTo>
                            <a:pt x="1258272" y="47501"/>
                          </a:lnTo>
                          <a:cubicBezTo>
                            <a:pt x="1258272" y="30746"/>
                            <a:pt x="1255338" y="14764"/>
                            <a:pt x="1250042" y="0"/>
                          </a:cubicBezTo>
                          <a:lnTo>
                            <a:pt x="0" y="0"/>
                          </a:lnTo>
                          <a:close/>
                        </a:path>
                      </a:pathLst>
                    </a:custGeom>
                    <a:solidFill>
                      <a:srgbClr val="B22900"/>
                    </a:solidFill>
                    <a:ln w="9525" cap="flat">
                      <a:noFill/>
                      <a:prstDash val="solid"/>
                      <a:miter/>
                    </a:ln>
                  </p:spPr>
                  <p:txBody>
                    <a:bodyPr rtlCol="0" anchor="ctr"/>
                    <a:lstStyle/>
                    <a:p>
                      <a:endParaRPr lang="en-US"/>
                    </a:p>
                  </p:txBody>
                </p:sp>
                <p:sp>
                  <p:nvSpPr>
                    <p:cNvPr id="116" name="任意多边形: 形状 115">
                      <a:extLst>
                        <a:ext uri="{FF2B5EF4-FFF2-40B4-BE49-F238E27FC236}">
                          <a16:creationId xmlns:a16="http://schemas.microsoft.com/office/drawing/2014/main" id="{C2809CFE-E5E1-3DC2-858A-CFE598D45E75}"/>
                        </a:ext>
                      </a:extLst>
                    </p:cNvPr>
                    <p:cNvSpPr/>
                    <p:nvPr/>
                  </p:nvSpPr>
                  <p:spPr>
                    <a:xfrm>
                      <a:off x="1654683" y="5911653"/>
                      <a:ext cx="1179185" cy="434816"/>
                    </a:xfrm>
                    <a:custGeom>
                      <a:avLst/>
                      <a:gdLst>
                        <a:gd name="connsiteX0" fmla="*/ 998420 w 1179185"/>
                        <a:gd name="connsiteY0" fmla="*/ 0 h 434816"/>
                        <a:gd name="connsiteX1" fmla="*/ 0 w 1179185"/>
                        <a:gd name="connsiteY1" fmla="*/ 0 h 434816"/>
                        <a:gd name="connsiteX2" fmla="*/ 0 w 1179185"/>
                        <a:gd name="connsiteY2" fmla="*/ 434816 h 434816"/>
                        <a:gd name="connsiteX3" fmla="*/ 998420 w 1179185"/>
                        <a:gd name="connsiteY3" fmla="*/ 434816 h 434816"/>
                        <a:gd name="connsiteX4" fmla="*/ 1179186 w 1179185"/>
                        <a:gd name="connsiteY4" fmla="*/ 254051 h 434816"/>
                        <a:gd name="connsiteX5" fmla="*/ 1179186 w 1179185"/>
                        <a:gd name="connsiteY5" fmla="*/ 180766 h 434816"/>
                        <a:gd name="connsiteX6" fmla="*/ 998420 w 1179185"/>
                        <a:gd name="connsiteY6" fmla="*/ 0 h 4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185" h="434816">
                          <a:moveTo>
                            <a:pt x="998420" y="0"/>
                          </a:moveTo>
                          <a:lnTo>
                            <a:pt x="0" y="0"/>
                          </a:lnTo>
                          <a:lnTo>
                            <a:pt x="0" y="434816"/>
                          </a:lnTo>
                          <a:lnTo>
                            <a:pt x="998420" y="434816"/>
                          </a:lnTo>
                          <a:cubicBezTo>
                            <a:pt x="1098252" y="434816"/>
                            <a:pt x="1179186" y="353882"/>
                            <a:pt x="1179186" y="254051"/>
                          </a:cubicBezTo>
                          <a:lnTo>
                            <a:pt x="1179186" y="180766"/>
                          </a:lnTo>
                          <a:cubicBezTo>
                            <a:pt x="1179186" y="80934"/>
                            <a:pt x="1098252" y="0"/>
                            <a:pt x="998420" y="0"/>
                          </a:cubicBezTo>
                          <a:close/>
                        </a:path>
                      </a:pathLst>
                    </a:custGeom>
                    <a:solidFill>
                      <a:srgbClr val="C43F00"/>
                    </a:solidFill>
                    <a:ln w="9525" cap="flat">
                      <a:noFill/>
                      <a:prstDash val="solid"/>
                      <a:miter/>
                    </a:ln>
                  </p:spPr>
                  <p:txBody>
                    <a:bodyPr rtlCol="0" anchor="ctr"/>
                    <a:lstStyle/>
                    <a:p>
                      <a:endParaRPr lang="en-US"/>
                    </a:p>
                  </p:txBody>
                </p:sp>
                <p:sp>
                  <p:nvSpPr>
                    <p:cNvPr id="117" name="任意多边形: 形状 116">
                      <a:extLst>
                        <a:ext uri="{FF2B5EF4-FFF2-40B4-BE49-F238E27FC236}">
                          <a16:creationId xmlns:a16="http://schemas.microsoft.com/office/drawing/2014/main" id="{C8D79C7E-3758-B0E4-E1BB-E7C51F2FC183}"/>
                        </a:ext>
                      </a:extLst>
                    </p:cNvPr>
                    <p:cNvSpPr/>
                    <p:nvPr/>
                  </p:nvSpPr>
                  <p:spPr>
                    <a:xfrm>
                      <a:off x="1563843" y="5911653"/>
                      <a:ext cx="221018" cy="65141"/>
                    </a:xfrm>
                    <a:custGeom>
                      <a:avLst/>
                      <a:gdLst>
                        <a:gd name="connsiteX0" fmla="*/ 30451 w 221018"/>
                        <a:gd name="connsiteY0" fmla="*/ 0 h 65141"/>
                        <a:gd name="connsiteX1" fmla="*/ 221018 w 221018"/>
                        <a:gd name="connsiteY1" fmla="*/ 0 h 65141"/>
                        <a:gd name="connsiteX2" fmla="*/ 221018 w 221018"/>
                        <a:gd name="connsiteY2" fmla="*/ 65141 h 65141"/>
                        <a:gd name="connsiteX3" fmla="*/ 30451 w 221018"/>
                        <a:gd name="connsiteY3" fmla="*/ 65141 h 65141"/>
                        <a:gd name="connsiteX4" fmla="*/ 0 w 221018"/>
                        <a:gd name="connsiteY4" fmla="*/ 32566 h 65141"/>
                        <a:gd name="connsiteX5" fmla="*/ 0 w 221018"/>
                        <a:gd name="connsiteY5" fmla="*/ 32566 h 65141"/>
                        <a:gd name="connsiteX6" fmla="*/ 30451 w 221018"/>
                        <a:gd name="connsiteY6" fmla="*/ 0 h 6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18" h="65141">
                          <a:moveTo>
                            <a:pt x="30451" y="0"/>
                          </a:moveTo>
                          <a:lnTo>
                            <a:pt x="221018" y="0"/>
                          </a:lnTo>
                          <a:lnTo>
                            <a:pt x="221018" y="65141"/>
                          </a:lnTo>
                          <a:lnTo>
                            <a:pt x="30451" y="65141"/>
                          </a:lnTo>
                          <a:cubicBezTo>
                            <a:pt x="13630" y="65141"/>
                            <a:pt x="0" y="50559"/>
                            <a:pt x="0" y="32566"/>
                          </a:cubicBezTo>
                          <a:lnTo>
                            <a:pt x="0" y="32566"/>
                          </a:lnTo>
                          <a:cubicBezTo>
                            <a:pt x="-9" y="14583"/>
                            <a:pt x="13630" y="0"/>
                            <a:pt x="30451" y="0"/>
                          </a:cubicBezTo>
                          <a:close/>
                        </a:path>
                      </a:pathLst>
                    </a:custGeom>
                    <a:solidFill>
                      <a:srgbClr val="C43F00"/>
                    </a:solidFill>
                    <a:ln w="9525" cap="flat">
                      <a:noFill/>
                      <a:prstDash val="solid"/>
                      <a:miter/>
                    </a:ln>
                  </p:spPr>
                  <p:txBody>
                    <a:bodyPr rtlCol="0" anchor="ctr"/>
                    <a:lstStyle/>
                    <a:p>
                      <a:endParaRPr lang="en-US"/>
                    </a:p>
                  </p:txBody>
                </p:sp>
                <p:sp>
                  <p:nvSpPr>
                    <p:cNvPr id="118" name="任意多边形: 形状 117">
                      <a:extLst>
                        <a:ext uri="{FF2B5EF4-FFF2-40B4-BE49-F238E27FC236}">
                          <a16:creationId xmlns:a16="http://schemas.microsoft.com/office/drawing/2014/main" id="{2C4AD4B5-8BEA-BC5E-4864-ED008B21BE70}"/>
                        </a:ext>
                      </a:extLst>
                    </p:cNvPr>
                    <p:cNvSpPr/>
                    <p:nvPr/>
                  </p:nvSpPr>
                  <p:spPr>
                    <a:xfrm>
                      <a:off x="1563843" y="6281289"/>
                      <a:ext cx="221018" cy="65141"/>
                    </a:xfrm>
                    <a:custGeom>
                      <a:avLst/>
                      <a:gdLst>
                        <a:gd name="connsiteX0" fmla="*/ 27080 w 221018"/>
                        <a:gd name="connsiteY0" fmla="*/ 0 h 65141"/>
                        <a:gd name="connsiteX1" fmla="*/ 221018 w 221018"/>
                        <a:gd name="connsiteY1" fmla="*/ 0 h 65141"/>
                        <a:gd name="connsiteX2" fmla="*/ 221018 w 221018"/>
                        <a:gd name="connsiteY2" fmla="*/ 65141 h 65141"/>
                        <a:gd name="connsiteX3" fmla="*/ 27080 w 221018"/>
                        <a:gd name="connsiteY3" fmla="*/ 65141 h 65141"/>
                        <a:gd name="connsiteX4" fmla="*/ 0 w 221018"/>
                        <a:gd name="connsiteY4" fmla="*/ 38062 h 65141"/>
                        <a:gd name="connsiteX5" fmla="*/ 0 w 221018"/>
                        <a:gd name="connsiteY5" fmla="*/ 27080 h 65141"/>
                        <a:gd name="connsiteX6" fmla="*/ 27080 w 221018"/>
                        <a:gd name="connsiteY6" fmla="*/ 0 h 6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18" h="65141">
                          <a:moveTo>
                            <a:pt x="27080" y="0"/>
                          </a:moveTo>
                          <a:lnTo>
                            <a:pt x="221018" y="0"/>
                          </a:lnTo>
                          <a:lnTo>
                            <a:pt x="221018" y="65141"/>
                          </a:lnTo>
                          <a:lnTo>
                            <a:pt x="27080" y="65141"/>
                          </a:lnTo>
                          <a:cubicBezTo>
                            <a:pt x="12125" y="65141"/>
                            <a:pt x="0" y="53016"/>
                            <a:pt x="0" y="38062"/>
                          </a:cubicBezTo>
                          <a:lnTo>
                            <a:pt x="0" y="27080"/>
                          </a:lnTo>
                          <a:cubicBezTo>
                            <a:pt x="-9" y="12125"/>
                            <a:pt x="12116" y="0"/>
                            <a:pt x="27080" y="0"/>
                          </a:cubicBezTo>
                          <a:close/>
                        </a:path>
                      </a:pathLst>
                    </a:custGeom>
                    <a:solidFill>
                      <a:srgbClr val="C43F00"/>
                    </a:solidFill>
                    <a:ln w="9525" cap="flat">
                      <a:noFill/>
                      <a:prstDash val="solid"/>
                      <a:miter/>
                    </a:ln>
                  </p:spPr>
                  <p:txBody>
                    <a:bodyPr rtlCol="0" anchor="ctr"/>
                    <a:lstStyle/>
                    <a:p>
                      <a:endParaRPr lang="en-US"/>
                    </a:p>
                  </p:txBody>
                </p:sp>
                <p:grpSp>
                  <p:nvGrpSpPr>
                    <p:cNvPr id="119" name="组合 118">
                      <a:extLst>
                        <a:ext uri="{FF2B5EF4-FFF2-40B4-BE49-F238E27FC236}">
                          <a16:creationId xmlns:a16="http://schemas.microsoft.com/office/drawing/2014/main" id="{B8A40846-F2AA-EA99-F8F5-D6561386231B}"/>
                        </a:ext>
                      </a:extLst>
                    </p:cNvPr>
                    <p:cNvGrpSpPr/>
                    <p:nvPr/>
                  </p:nvGrpSpPr>
                  <p:grpSpPr>
                    <a:xfrm>
                      <a:off x="1618707" y="5976842"/>
                      <a:ext cx="1136980" cy="304447"/>
                      <a:chOff x="1618707" y="5976842"/>
                      <a:chExt cx="1136980" cy="304447"/>
                    </a:xfrm>
                  </p:grpSpPr>
                  <p:sp>
                    <p:nvSpPr>
                      <p:cNvPr id="120" name="任意多边形: 形状 119">
                        <a:extLst>
                          <a:ext uri="{FF2B5EF4-FFF2-40B4-BE49-F238E27FC236}">
                            <a16:creationId xmlns:a16="http://schemas.microsoft.com/office/drawing/2014/main" id="{15C0D077-F071-5FAE-B920-54E860869927}"/>
                          </a:ext>
                        </a:extLst>
                      </p:cNvPr>
                      <p:cNvSpPr/>
                      <p:nvPr/>
                    </p:nvSpPr>
                    <p:spPr>
                      <a:xfrm>
                        <a:off x="1618707" y="5976842"/>
                        <a:ext cx="1136980" cy="304447"/>
                      </a:xfrm>
                      <a:custGeom>
                        <a:avLst/>
                        <a:gdLst>
                          <a:gd name="connsiteX0" fmla="*/ 1010412 w 1136980"/>
                          <a:gd name="connsiteY0" fmla="*/ 0 h 304447"/>
                          <a:gd name="connsiteX1" fmla="*/ 0 w 1136980"/>
                          <a:gd name="connsiteY1" fmla="*/ 0 h 304447"/>
                          <a:gd name="connsiteX2" fmla="*/ 0 w 1136980"/>
                          <a:gd name="connsiteY2" fmla="*/ 304448 h 304447"/>
                          <a:gd name="connsiteX3" fmla="*/ 1010412 w 1136980"/>
                          <a:gd name="connsiteY3" fmla="*/ 304448 h 304447"/>
                          <a:gd name="connsiteX4" fmla="*/ 1136980 w 1136980"/>
                          <a:gd name="connsiteY4" fmla="*/ 177879 h 304447"/>
                          <a:gd name="connsiteX5" fmla="*/ 1136980 w 1136980"/>
                          <a:gd name="connsiteY5" fmla="*/ 126568 h 304447"/>
                          <a:gd name="connsiteX6" fmla="*/ 1010412 w 1136980"/>
                          <a:gd name="connsiteY6" fmla="*/ 0 h 30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980" h="304447">
                            <a:moveTo>
                              <a:pt x="1010412" y="0"/>
                            </a:moveTo>
                            <a:lnTo>
                              <a:pt x="0" y="0"/>
                            </a:lnTo>
                            <a:lnTo>
                              <a:pt x="0" y="304448"/>
                            </a:lnTo>
                            <a:lnTo>
                              <a:pt x="1010412" y="304448"/>
                            </a:lnTo>
                            <a:cubicBezTo>
                              <a:pt x="1080316" y="304448"/>
                              <a:pt x="1136980" y="247784"/>
                              <a:pt x="1136980" y="177879"/>
                            </a:cubicBezTo>
                            <a:lnTo>
                              <a:pt x="1136980" y="126568"/>
                            </a:lnTo>
                            <a:cubicBezTo>
                              <a:pt x="1136980" y="56665"/>
                              <a:pt x="1080316" y="0"/>
                              <a:pt x="1010412" y="0"/>
                            </a:cubicBezTo>
                            <a:close/>
                          </a:path>
                        </a:pathLst>
                      </a:custGeom>
                      <a:solidFill>
                        <a:srgbClr val="E9EEEC"/>
                      </a:solidFill>
                      <a:ln w="9525" cap="flat">
                        <a:noFill/>
                        <a:prstDash val="solid"/>
                        <a:miter/>
                      </a:ln>
                    </p:spPr>
                    <p:txBody>
                      <a:bodyPr rtlCol="0" anchor="ctr"/>
                      <a:lstStyle/>
                      <a:p>
                        <a:endParaRPr lang="en-US"/>
                      </a:p>
                    </p:txBody>
                  </p:sp>
                  <p:sp>
                    <p:nvSpPr>
                      <p:cNvPr id="121" name="任意多边形: 形状 120">
                        <a:extLst>
                          <a:ext uri="{FF2B5EF4-FFF2-40B4-BE49-F238E27FC236}">
                            <a16:creationId xmlns:a16="http://schemas.microsoft.com/office/drawing/2014/main" id="{95BFB6C4-D68F-913B-264D-A5F5A665A428}"/>
                          </a:ext>
                        </a:extLst>
                      </p:cNvPr>
                      <p:cNvSpPr/>
                      <p:nvPr/>
                    </p:nvSpPr>
                    <p:spPr>
                      <a:xfrm>
                        <a:off x="1618707" y="6016837"/>
                        <a:ext cx="1086974" cy="264442"/>
                      </a:xfrm>
                      <a:custGeom>
                        <a:avLst/>
                        <a:gdLst>
                          <a:gd name="connsiteX0" fmla="*/ 984599 w 1086974"/>
                          <a:gd name="connsiteY0" fmla="*/ 0 h 264442"/>
                          <a:gd name="connsiteX1" fmla="*/ 0 w 1086974"/>
                          <a:gd name="connsiteY1" fmla="*/ 0 h 264442"/>
                          <a:gd name="connsiteX2" fmla="*/ 0 w 1086974"/>
                          <a:gd name="connsiteY2" fmla="*/ 264443 h 264442"/>
                          <a:gd name="connsiteX3" fmla="*/ 1018280 w 1086974"/>
                          <a:gd name="connsiteY3" fmla="*/ 264443 h 264442"/>
                          <a:gd name="connsiteX4" fmla="*/ 1086974 w 1086974"/>
                          <a:gd name="connsiteY4" fmla="*/ 195748 h 264442"/>
                          <a:gd name="connsiteX5" fmla="*/ 1086974 w 1086974"/>
                          <a:gd name="connsiteY5" fmla="*/ 102375 h 264442"/>
                          <a:gd name="connsiteX6" fmla="*/ 984599 w 1086974"/>
                          <a:gd name="connsiteY6" fmla="*/ 0 h 26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6974" h="264442">
                            <a:moveTo>
                              <a:pt x="984599" y="0"/>
                            </a:moveTo>
                            <a:lnTo>
                              <a:pt x="0" y="0"/>
                            </a:lnTo>
                            <a:lnTo>
                              <a:pt x="0" y="264443"/>
                            </a:lnTo>
                            <a:lnTo>
                              <a:pt x="1018280" y="264443"/>
                            </a:lnTo>
                            <a:cubicBezTo>
                              <a:pt x="1056218" y="264443"/>
                              <a:pt x="1086974" y="233686"/>
                              <a:pt x="1086974" y="195748"/>
                            </a:cubicBezTo>
                            <a:lnTo>
                              <a:pt x="1086974" y="102375"/>
                            </a:lnTo>
                            <a:cubicBezTo>
                              <a:pt x="1086974" y="45834"/>
                              <a:pt x="1041140" y="0"/>
                              <a:pt x="984599" y="0"/>
                            </a:cubicBezTo>
                            <a:close/>
                          </a:path>
                        </a:pathLst>
                      </a:custGeom>
                      <a:solidFill>
                        <a:srgbClr val="FFFFFF"/>
                      </a:solidFill>
                      <a:ln w="9525" cap="flat">
                        <a:noFill/>
                        <a:prstDash val="solid"/>
                        <a:miter/>
                      </a:ln>
                    </p:spPr>
                    <p:txBody>
                      <a:bodyPr rtlCol="0" anchor="ctr"/>
                      <a:lstStyle/>
                      <a:p>
                        <a:endParaRPr lang="en-US"/>
                      </a:p>
                    </p:txBody>
                  </p:sp>
                  <p:grpSp>
                    <p:nvGrpSpPr>
                      <p:cNvPr id="122" name="组合 121">
                        <a:extLst>
                          <a:ext uri="{FF2B5EF4-FFF2-40B4-BE49-F238E27FC236}">
                            <a16:creationId xmlns:a16="http://schemas.microsoft.com/office/drawing/2014/main" id="{57ABFBFE-9A27-C20B-FBAD-55719FB06F4C}"/>
                          </a:ext>
                        </a:extLst>
                      </p:cNvPr>
                      <p:cNvGrpSpPr/>
                      <p:nvPr/>
                    </p:nvGrpSpPr>
                    <p:grpSpPr>
                      <a:xfrm>
                        <a:off x="1618707" y="6071577"/>
                        <a:ext cx="1133236" cy="161496"/>
                        <a:chOff x="1618707" y="6071577"/>
                        <a:chExt cx="1133236" cy="161496"/>
                      </a:xfrm>
                    </p:grpSpPr>
                    <p:sp>
                      <p:nvSpPr>
                        <p:cNvPr id="123" name="任意多边形: 形状 122">
                          <a:extLst>
                            <a:ext uri="{FF2B5EF4-FFF2-40B4-BE49-F238E27FC236}">
                              <a16:creationId xmlns:a16="http://schemas.microsoft.com/office/drawing/2014/main" id="{A06B1AD7-9536-82D8-D80F-694844801B3D}"/>
                            </a:ext>
                          </a:extLst>
                        </p:cNvPr>
                        <p:cNvSpPr/>
                        <p:nvPr/>
                      </p:nvSpPr>
                      <p:spPr>
                        <a:xfrm>
                          <a:off x="1618707" y="6071577"/>
                          <a:ext cx="1095898" cy="9525"/>
                        </a:xfrm>
                        <a:custGeom>
                          <a:avLst/>
                          <a:gdLst>
                            <a:gd name="connsiteX0" fmla="*/ 1095899 w 1095898"/>
                            <a:gd name="connsiteY0" fmla="*/ 0 h 9525"/>
                            <a:gd name="connsiteX1" fmla="*/ 0 w 1095898"/>
                            <a:gd name="connsiteY1" fmla="*/ 0 h 9525"/>
                          </a:gdLst>
                          <a:ahLst/>
                          <a:cxnLst>
                            <a:cxn ang="0">
                              <a:pos x="connsiteX0" y="connsiteY0"/>
                            </a:cxn>
                            <a:cxn ang="0">
                              <a:pos x="connsiteX1" y="connsiteY1"/>
                            </a:cxn>
                          </a:cxnLst>
                          <a:rect l="l" t="t" r="r" b="b"/>
                          <a:pathLst>
                            <a:path w="1095898" h="9525">
                              <a:moveTo>
                                <a:pt x="1095899" y="0"/>
                              </a:moveTo>
                              <a:lnTo>
                                <a:pt x="0" y="0"/>
                              </a:lnTo>
                            </a:path>
                          </a:pathLst>
                        </a:custGeom>
                        <a:ln w="10616" cap="flat">
                          <a:solidFill>
                            <a:srgbClr val="F1F4F6"/>
                          </a:solidFill>
                          <a:prstDash val="solid"/>
                          <a:miter/>
                        </a:ln>
                      </p:spPr>
                      <p:txBody>
                        <a:bodyPr rtlCol="0" anchor="ctr"/>
                        <a:lstStyle/>
                        <a:p>
                          <a:endParaRPr lang="en-US"/>
                        </a:p>
                      </p:txBody>
                    </p:sp>
                    <p:sp>
                      <p:nvSpPr>
                        <p:cNvPr id="124" name="任意多边形: 形状 123">
                          <a:extLst>
                            <a:ext uri="{FF2B5EF4-FFF2-40B4-BE49-F238E27FC236}">
                              <a16:creationId xmlns:a16="http://schemas.microsoft.com/office/drawing/2014/main" id="{116290DC-137D-023E-F904-2E7329ABC196}"/>
                            </a:ext>
                          </a:extLst>
                        </p:cNvPr>
                        <p:cNvSpPr/>
                        <p:nvPr/>
                      </p:nvSpPr>
                      <p:spPr>
                        <a:xfrm>
                          <a:off x="1618707" y="6125413"/>
                          <a:ext cx="1133236" cy="9525"/>
                        </a:xfrm>
                        <a:custGeom>
                          <a:avLst/>
                          <a:gdLst>
                            <a:gd name="connsiteX0" fmla="*/ 1133237 w 1133236"/>
                            <a:gd name="connsiteY0" fmla="*/ 0 h 9525"/>
                            <a:gd name="connsiteX1" fmla="*/ 0 w 1133236"/>
                            <a:gd name="connsiteY1" fmla="*/ 0 h 9525"/>
                          </a:gdLst>
                          <a:ahLst/>
                          <a:cxnLst>
                            <a:cxn ang="0">
                              <a:pos x="connsiteX0" y="connsiteY0"/>
                            </a:cxn>
                            <a:cxn ang="0">
                              <a:pos x="connsiteX1" y="connsiteY1"/>
                            </a:cxn>
                          </a:cxnLst>
                          <a:rect l="l" t="t" r="r" b="b"/>
                          <a:pathLst>
                            <a:path w="1133236" h="9525">
                              <a:moveTo>
                                <a:pt x="1133237" y="0"/>
                              </a:moveTo>
                              <a:lnTo>
                                <a:pt x="0" y="0"/>
                              </a:lnTo>
                            </a:path>
                          </a:pathLst>
                        </a:custGeom>
                        <a:ln w="10616" cap="flat">
                          <a:solidFill>
                            <a:srgbClr val="F1F4F6"/>
                          </a:solidFill>
                          <a:prstDash val="solid"/>
                          <a:miter/>
                        </a:ln>
                      </p:spPr>
                      <p:txBody>
                        <a:bodyPr rtlCol="0" anchor="ctr"/>
                        <a:lstStyle/>
                        <a:p>
                          <a:endParaRPr lang="en-US"/>
                        </a:p>
                      </p:txBody>
                    </p:sp>
                    <p:sp>
                      <p:nvSpPr>
                        <p:cNvPr id="125" name="任意多边形: 形状 124">
                          <a:extLst>
                            <a:ext uri="{FF2B5EF4-FFF2-40B4-BE49-F238E27FC236}">
                              <a16:creationId xmlns:a16="http://schemas.microsoft.com/office/drawing/2014/main" id="{50C4D9E6-0919-C624-C7BD-80AE6A2BBCE0}"/>
                            </a:ext>
                          </a:extLst>
                        </p:cNvPr>
                        <p:cNvSpPr/>
                        <p:nvPr/>
                      </p:nvSpPr>
                      <p:spPr>
                        <a:xfrm>
                          <a:off x="1618707" y="6179248"/>
                          <a:ext cx="1133236" cy="9525"/>
                        </a:xfrm>
                        <a:custGeom>
                          <a:avLst/>
                          <a:gdLst>
                            <a:gd name="connsiteX0" fmla="*/ 1133237 w 1133236"/>
                            <a:gd name="connsiteY0" fmla="*/ 0 h 9525"/>
                            <a:gd name="connsiteX1" fmla="*/ 0 w 1133236"/>
                            <a:gd name="connsiteY1" fmla="*/ 0 h 9525"/>
                          </a:gdLst>
                          <a:ahLst/>
                          <a:cxnLst>
                            <a:cxn ang="0">
                              <a:pos x="connsiteX0" y="connsiteY0"/>
                            </a:cxn>
                            <a:cxn ang="0">
                              <a:pos x="connsiteX1" y="connsiteY1"/>
                            </a:cxn>
                          </a:cxnLst>
                          <a:rect l="l" t="t" r="r" b="b"/>
                          <a:pathLst>
                            <a:path w="1133236" h="9525">
                              <a:moveTo>
                                <a:pt x="1133237" y="0"/>
                              </a:moveTo>
                              <a:lnTo>
                                <a:pt x="0" y="0"/>
                              </a:lnTo>
                            </a:path>
                          </a:pathLst>
                        </a:custGeom>
                        <a:ln w="10616" cap="flat">
                          <a:solidFill>
                            <a:srgbClr val="F1F4F6"/>
                          </a:solidFill>
                          <a:prstDash val="solid"/>
                          <a:miter/>
                        </a:ln>
                      </p:spPr>
                      <p:txBody>
                        <a:bodyPr rtlCol="0" anchor="ctr"/>
                        <a:lstStyle/>
                        <a:p>
                          <a:endParaRPr lang="en-US"/>
                        </a:p>
                      </p:txBody>
                    </p:sp>
                    <p:sp>
                      <p:nvSpPr>
                        <p:cNvPr id="126" name="任意多边形: 形状 125">
                          <a:extLst>
                            <a:ext uri="{FF2B5EF4-FFF2-40B4-BE49-F238E27FC236}">
                              <a16:creationId xmlns:a16="http://schemas.microsoft.com/office/drawing/2014/main" id="{1CA173B6-7812-FE58-747F-542CF15AE52C}"/>
                            </a:ext>
                          </a:extLst>
                        </p:cNvPr>
                        <p:cNvSpPr/>
                        <p:nvPr/>
                      </p:nvSpPr>
                      <p:spPr>
                        <a:xfrm>
                          <a:off x="1618707" y="6233074"/>
                          <a:ext cx="1133236" cy="9525"/>
                        </a:xfrm>
                        <a:custGeom>
                          <a:avLst/>
                          <a:gdLst>
                            <a:gd name="connsiteX0" fmla="*/ 1133237 w 1133236"/>
                            <a:gd name="connsiteY0" fmla="*/ 0 h 9525"/>
                            <a:gd name="connsiteX1" fmla="*/ 0 w 1133236"/>
                            <a:gd name="connsiteY1" fmla="*/ 0 h 9525"/>
                          </a:gdLst>
                          <a:ahLst/>
                          <a:cxnLst>
                            <a:cxn ang="0">
                              <a:pos x="connsiteX0" y="connsiteY0"/>
                            </a:cxn>
                            <a:cxn ang="0">
                              <a:pos x="connsiteX1" y="connsiteY1"/>
                            </a:cxn>
                          </a:cxnLst>
                          <a:rect l="l" t="t" r="r" b="b"/>
                          <a:pathLst>
                            <a:path w="1133236" h="9525">
                              <a:moveTo>
                                <a:pt x="1133237" y="0"/>
                              </a:moveTo>
                              <a:lnTo>
                                <a:pt x="0" y="0"/>
                              </a:lnTo>
                            </a:path>
                          </a:pathLst>
                        </a:custGeom>
                        <a:ln w="10616" cap="flat">
                          <a:solidFill>
                            <a:srgbClr val="F1F4F6"/>
                          </a:solidFill>
                          <a:prstDash val="solid"/>
                          <a:miter/>
                        </a:ln>
                      </p:spPr>
                      <p:txBody>
                        <a:bodyPr rtlCol="0" anchor="ctr"/>
                        <a:lstStyle/>
                        <a:p>
                          <a:endParaRPr lang="en-US"/>
                        </a:p>
                      </p:txBody>
                    </p:sp>
                  </p:grpSp>
                </p:grpSp>
              </p:grpSp>
              <p:grpSp>
                <p:nvGrpSpPr>
                  <p:cNvPr id="111" name="组合 110">
                    <a:extLst>
                      <a:ext uri="{FF2B5EF4-FFF2-40B4-BE49-F238E27FC236}">
                        <a16:creationId xmlns:a16="http://schemas.microsoft.com/office/drawing/2014/main" id="{47A2799B-84F0-B468-9AA6-4F67D78F02A3}"/>
                      </a:ext>
                    </a:extLst>
                  </p:cNvPr>
                  <p:cNvGrpSpPr/>
                  <p:nvPr/>
                </p:nvGrpSpPr>
                <p:grpSpPr>
                  <a:xfrm>
                    <a:off x="2393613" y="6070911"/>
                    <a:ext cx="170840" cy="187632"/>
                    <a:chOff x="2393613" y="6070911"/>
                    <a:chExt cx="170840" cy="187632"/>
                  </a:xfrm>
                </p:grpSpPr>
                <p:sp>
                  <p:nvSpPr>
                    <p:cNvPr id="112" name="任意多边形: 形状 111">
                      <a:extLst>
                        <a:ext uri="{FF2B5EF4-FFF2-40B4-BE49-F238E27FC236}">
                          <a16:creationId xmlns:a16="http://schemas.microsoft.com/office/drawing/2014/main" id="{FBD15510-36CA-E524-E273-529BCA9074FA}"/>
                        </a:ext>
                      </a:extLst>
                    </p:cNvPr>
                    <p:cNvSpPr/>
                    <p:nvPr/>
                  </p:nvSpPr>
                  <p:spPr>
                    <a:xfrm>
                      <a:off x="2440209" y="6070911"/>
                      <a:ext cx="124244" cy="187632"/>
                    </a:xfrm>
                    <a:custGeom>
                      <a:avLst/>
                      <a:gdLst>
                        <a:gd name="connsiteX0" fmla="*/ 0 w 124244"/>
                        <a:gd name="connsiteY0" fmla="*/ 0 h 187632"/>
                        <a:gd name="connsiteX1" fmla="*/ 0 w 124244"/>
                        <a:gd name="connsiteY1" fmla="*/ 187633 h 187632"/>
                        <a:gd name="connsiteX2" fmla="*/ 62122 w 124244"/>
                        <a:gd name="connsiteY2" fmla="*/ 149666 h 187632"/>
                        <a:gd name="connsiteX3" fmla="*/ 124244 w 124244"/>
                        <a:gd name="connsiteY3" fmla="*/ 187633 h 187632"/>
                        <a:gd name="connsiteX4" fmla="*/ 124244 w 124244"/>
                        <a:gd name="connsiteY4" fmla="*/ 0 h 18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44" h="187632">
                          <a:moveTo>
                            <a:pt x="0" y="0"/>
                          </a:moveTo>
                          <a:lnTo>
                            <a:pt x="0" y="187633"/>
                          </a:lnTo>
                          <a:lnTo>
                            <a:pt x="62122" y="149666"/>
                          </a:lnTo>
                          <a:lnTo>
                            <a:pt x="124244" y="187633"/>
                          </a:lnTo>
                          <a:lnTo>
                            <a:pt x="124244" y="0"/>
                          </a:lnTo>
                        </a:path>
                      </a:pathLst>
                    </a:custGeom>
                    <a:solidFill>
                      <a:srgbClr val="DEE5E3"/>
                    </a:solidFill>
                    <a:ln w="9525" cap="flat">
                      <a:noFill/>
                      <a:prstDash val="solid"/>
                      <a:miter/>
                    </a:ln>
                  </p:spPr>
                  <p:txBody>
                    <a:bodyPr rtlCol="0" anchor="ctr"/>
                    <a:lstStyle/>
                    <a:p>
                      <a:endParaRPr lang="en-US"/>
                    </a:p>
                  </p:txBody>
                </p:sp>
                <p:sp>
                  <p:nvSpPr>
                    <p:cNvPr id="113" name="任意多边形: 形状 112">
                      <a:extLst>
                        <a:ext uri="{FF2B5EF4-FFF2-40B4-BE49-F238E27FC236}">
                          <a16:creationId xmlns:a16="http://schemas.microsoft.com/office/drawing/2014/main" id="{8DB0D19C-11A5-3B1B-6612-1591AA5CFA5F}"/>
                        </a:ext>
                      </a:extLst>
                    </p:cNvPr>
                    <p:cNvSpPr/>
                    <p:nvPr/>
                  </p:nvSpPr>
                  <p:spPr>
                    <a:xfrm>
                      <a:off x="2393613" y="6070911"/>
                      <a:ext cx="170840" cy="149665"/>
                    </a:xfrm>
                    <a:custGeom>
                      <a:avLst/>
                      <a:gdLst>
                        <a:gd name="connsiteX0" fmla="*/ 0 w 170840"/>
                        <a:gd name="connsiteY0" fmla="*/ 149666 h 149665"/>
                        <a:gd name="connsiteX1" fmla="*/ 70447 w 170840"/>
                        <a:gd name="connsiteY1" fmla="*/ 111700 h 149665"/>
                        <a:gd name="connsiteX2" fmla="*/ 124253 w 170840"/>
                        <a:gd name="connsiteY2" fmla="*/ 149666 h 149665"/>
                        <a:gd name="connsiteX3" fmla="*/ 170840 w 170840"/>
                        <a:gd name="connsiteY3" fmla="*/ 0 h 149665"/>
                        <a:gd name="connsiteX4" fmla="*/ 46596 w 170840"/>
                        <a:gd name="connsiteY4" fmla="*/ 0 h 149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840" h="149665">
                          <a:moveTo>
                            <a:pt x="0" y="149666"/>
                          </a:moveTo>
                          <a:lnTo>
                            <a:pt x="70447" y="111700"/>
                          </a:lnTo>
                          <a:lnTo>
                            <a:pt x="124253" y="149666"/>
                          </a:lnTo>
                          <a:lnTo>
                            <a:pt x="170840" y="0"/>
                          </a:lnTo>
                          <a:lnTo>
                            <a:pt x="46596" y="0"/>
                          </a:lnTo>
                          <a:close/>
                        </a:path>
                      </a:pathLst>
                    </a:custGeom>
                    <a:solidFill>
                      <a:srgbClr val="DE8D4D"/>
                    </a:solidFill>
                    <a:ln w="9525" cap="flat">
                      <a:noFill/>
                      <a:prstDash val="solid"/>
                      <a:miter/>
                    </a:ln>
                  </p:spPr>
                  <p:txBody>
                    <a:bodyPr rtlCol="0" anchor="ctr"/>
                    <a:lstStyle/>
                    <a:p>
                      <a:endParaRPr lang="en-US"/>
                    </a:p>
                  </p:txBody>
                </p:sp>
              </p:grpSp>
            </p:grpSp>
            <p:grpSp>
              <p:nvGrpSpPr>
                <p:cNvPr id="79" name="组合 78">
                  <a:extLst>
                    <a:ext uri="{FF2B5EF4-FFF2-40B4-BE49-F238E27FC236}">
                      <a16:creationId xmlns:a16="http://schemas.microsoft.com/office/drawing/2014/main" id="{9102B043-3060-411B-7A2B-D37EFAC9BA9A}"/>
                    </a:ext>
                  </a:extLst>
                </p:cNvPr>
                <p:cNvGrpSpPr/>
                <p:nvPr/>
              </p:nvGrpSpPr>
              <p:grpSpPr>
                <a:xfrm>
                  <a:off x="1734864" y="5597604"/>
                  <a:ext cx="2037673" cy="315115"/>
                  <a:chOff x="1734864" y="5597604"/>
                  <a:chExt cx="2037673" cy="315115"/>
                </a:xfrm>
              </p:grpSpPr>
              <p:sp>
                <p:nvSpPr>
                  <p:cNvPr id="97" name="任意多边形: 形状 96">
                    <a:extLst>
                      <a:ext uri="{FF2B5EF4-FFF2-40B4-BE49-F238E27FC236}">
                        <a16:creationId xmlns:a16="http://schemas.microsoft.com/office/drawing/2014/main" id="{FF45590D-923F-9494-A104-D9B2A41CB5CE}"/>
                      </a:ext>
                    </a:extLst>
                  </p:cNvPr>
                  <p:cNvSpPr/>
                  <p:nvPr/>
                </p:nvSpPr>
                <p:spPr>
                  <a:xfrm>
                    <a:off x="1734864" y="5597604"/>
                    <a:ext cx="1990886" cy="315096"/>
                  </a:xfrm>
                  <a:custGeom>
                    <a:avLst/>
                    <a:gdLst>
                      <a:gd name="connsiteX0" fmla="*/ 1990887 w 1990886"/>
                      <a:gd name="connsiteY0" fmla="*/ 0 h 315096"/>
                      <a:gd name="connsiteX1" fmla="*/ 1990887 w 1990886"/>
                      <a:gd name="connsiteY1" fmla="*/ 315096 h 315096"/>
                      <a:gd name="connsiteX2" fmla="*/ 105928 w 1990886"/>
                      <a:gd name="connsiteY2" fmla="*/ 315096 h 315096"/>
                      <a:gd name="connsiteX3" fmla="*/ 6277 w 1990886"/>
                      <a:gd name="connsiteY3" fmla="*/ 251403 h 315096"/>
                      <a:gd name="connsiteX4" fmla="*/ 0 w 1990886"/>
                      <a:gd name="connsiteY4" fmla="*/ 218808 h 315096"/>
                      <a:gd name="connsiteX5" fmla="*/ 0 w 1990886"/>
                      <a:gd name="connsiteY5" fmla="*/ 96298 h 315096"/>
                      <a:gd name="connsiteX6" fmla="*/ 7010 w 1990886"/>
                      <a:gd name="connsiteY6" fmla="*/ 61875 h 315096"/>
                      <a:gd name="connsiteX7" fmla="*/ 105928 w 1990886"/>
                      <a:gd name="connsiteY7" fmla="*/ 10 h 315096"/>
                      <a:gd name="connsiteX8" fmla="*/ 1990887 w 1990886"/>
                      <a:gd name="connsiteY8" fmla="*/ 10 h 31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0886" h="315096">
                        <a:moveTo>
                          <a:pt x="1990887" y="0"/>
                        </a:moveTo>
                        <a:lnTo>
                          <a:pt x="1990887" y="315096"/>
                        </a:lnTo>
                        <a:lnTo>
                          <a:pt x="105928" y="315096"/>
                        </a:lnTo>
                        <a:cubicBezTo>
                          <a:pt x="60008" y="315096"/>
                          <a:pt x="20917" y="288541"/>
                          <a:pt x="6277" y="251403"/>
                        </a:cubicBezTo>
                        <a:cubicBezTo>
                          <a:pt x="2191" y="241259"/>
                          <a:pt x="0" y="230286"/>
                          <a:pt x="0" y="218808"/>
                        </a:cubicBezTo>
                        <a:lnTo>
                          <a:pt x="0" y="96298"/>
                        </a:lnTo>
                        <a:cubicBezTo>
                          <a:pt x="0" y="84154"/>
                          <a:pt x="2495" y="72571"/>
                          <a:pt x="7010" y="61875"/>
                        </a:cubicBezTo>
                        <a:cubicBezTo>
                          <a:pt x="22193" y="25727"/>
                          <a:pt x="60798" y="10"/>
                          <a:pt x="105928" y="10"/>
                        </a:cubicBezTo>
                        <a:lnTo>
                          <a:pt x="1990887" y="10"/>
                        </a:lnTo>
                        <a:close/>
                      </a:path>
                    </a:pathLst>
                  </a:custGeom>
                  <a:solidFill>
                    <a:srgbClr val="EDB542"/>
                  </a:solidFill>
                  <a:ln w="9525" cap="flat">
                    <a:noFill/>
                    <a:prstDash val="solid"/>
                    <a:miter/>
                  </a:ln>
                </p:spPr>
                <p:txBody>
                  <a:bodyPr rtlCol="0" anchor="ctr"/>
                  <a:lstStyle/>
                  <a:p>
                    <a:endParaRPr lang="en-US"/>
                  </a:p>
                </p:txBody>
              </p:sp>
              <p:sp>
                <p:nvSpPr>
                  <p:cNvPr id="98" name="任意多边形: 形状 97">
                    <a:extLst>
                      <a:ext uri="{FF2B5EF4-FFF2-40B4-BE49-F238E27FC236}">
                        <a16:creationId xmlns:a16="http://schemas.microsoft.com/office/drawing/2014/main" id="{78D5A0A7-D72E-614B-54FC-10EF132DBDFD}"/>
                      </a:ext>
                    </a:extLst>
                  </p:cNvPr>
                  <p:cNvSpPr/>
                  <p:nvPr/>
                </p:nvSpPr>
                <p:spPr>
                  <a:xfrm>
                    <a:off x="1734874" y="5659469"/>
                    <a:ext cx="1072886" cy="189528"/>
                  </a:xfrm>
                  <a:custGeom>
                    <a:avLst/>
                    <a:gdLst>
                      <a:gd name="connsiteX0" fmla="*/ 1072887 w 1072886"/>
                      <a:gd name="connsiteY0" fmla="*/ 0 h 189528"/>
                      <a:gd name="connsiteX1" fmla="*/ 1072887 w 1072886"/>
                      <a:gd name="connsiteY1" fmla="*/ 189529 h 189528"/>
                      <a:gd name="connsiteX2" fmla="*/ 6277 w 1072886"/>
                      <a:gd name="connsiteY2" fmla="*/ 189529 h 189528"/>
                      <a:gd name="connsiteX3" fmla="*/ 0 w 1072886"/>
                      <a:gd name="connsiteY3" fmla="*/ 156934 h 189528"/>
                      <a:gd name="connsiteX4" fmla="*/ 0 w 1072886"/>
                      <a:gd name="connsiteY4" fmla="*/ 34423 h 189528"/>
                      <a:gd name="connsiteX5" fmla="*/ 7010 w 1072886"/>
                      <a:gd name="connsiteY5" fmla="*/ 0 h 189528"/>
                      <a:gd name="connsiteX6" fmla="*/ 1072887 w 1072886"/>
                      <a:gd name="connsiteY6" fmla="*/ 0 h 18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2886" h="189528">
                        <a:moveTo>
                          <a:pt x="1072887" y="0"/>
                        </a:moveTo>
                        <a:lnTo>
                          <a:pt x="1072887" y="189529"/>
                        </a:lnTo>
                        <a:lnTo>
                          <a:pt x="6277" y="189529"/>
                        </a:lnTo>
                        <a:cubicBezTo>
                          <a:pt x="2191" y="179384"/>
                          <a:pt x="0" y="168412"/>
                          <a:pt x="0" y="156934"/>
                        </a:cubicBezTo>
                        <a:lnTo>
                          <a:pt x="0" y="34423"/>
                        </a:lnTo>
                        <a:cubicBezTo>
                          <a:pt x="0" y="22279"/>
                          <a:pt x="2495" y="10697"/>
                          <a:pt x="7010" y="0"/>
                        </a:cubicBezTo>
                        <a:lnTo>
                          <a:pt x="1072887" y="0"/>
                        </a:lnTo>
                        <a:close/>
                      </a:path>
                    </a:pathLst>
                  </a:custGeom>
                  <a:solidFill>
                    <a:srgbClr val="EDB542"/>
                  </a:solidFill>
                  <a:ln w="9525" cap="flat">
                    <a:noFill/>
                    <a:prstDash val="solid"/>
                    <a:miter/>
                  </a:ln>
                </p:spPr>
                <p:txBody>
                  <a:bodyPr rtlCol="0" anchor="ctr"/>
                  <a:lstStyle/>
                  <a:p>
                    <a:endParaRPr lang="en-US"/>
                  </a:p>
                </p:txBody>
              </p:sp>
              <p:sp>
                <p:nvSpPr>
                  <p:cNvPr id="99" name="任意多边形: 形状 98">
                    <a:extLst>
                      <a:ext uri="{FF2B5EF4-FFF2-40B4-BE49-F238E27FC236}">
                        <a16:creationId xmlns:a16="http://schemas.microsoft.com/office/drawing/2014/main" id="{07C3430C-6F7E-E0C1-BCB7-84F9B94B90EA}"/>
                      </a:ext>
                    </a:extLst>
                  </p:cNvPr>
                  <p:cNvSpPr/>
                  <p:nvPr/>
                </p:nvSpPr>
                <p:spPr>
                  <a:xfrm>
                    <a:off x="2689602" y="5597604"/>
                    <a:ext cx="1005468" cy="315115"/>
                  </a:xfrm>
                  <a:custGeom>
                    <a:avLst/>
                    <a:gdLst>
                      <a:gd name="connsiteX0" fmla="*/ 131007 w 1005468"/>
                      <a:gd name="connsiteY0" fmla="*/ 0 h 315115"/>
                      <a:gd name="connsiteX1" fmla="*/ 1005469 w 1005468"/>
                      <a:gd name="connsiteY1" fmla="*/ 0 h 315115"/>
                      <a:gd name="connsiteX2" fmla="*/ 1005469 w 1005468"/>
                      <a:gd name="connsiteY2" fmla="*/ 315116 h 315115"/>
                      <a:gd name="connsiteX3" fmla="*/ 131007 w 1005468"/>
                      <a:gd name="connsiteY3" fmla="*/ 315116 h 315115"/>
                      <a:gd name="connsiteX4" fmla="*/ 0 w 1005468"/>
                      <a:gd name="connsiteY4" fmla="*/ 184109 h 315115"/>
                      <a:gd name="connsiteX5" fmla="*/ 0 w 1005468"/>
                      <a:gd name="connsiteY5" fmla="*/ 130997 h 315115"/>
                      <a:gd name="connsiteX6" fmla="*/ 131007 w 1005468"/>
                      <a:gd name="connsiteY6" fmla="*/ 0 h 31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468" h="315115">
                        <a:moveTo>
                          <a:pt x="131007" y="0"/>
                        </a:moveTo>
                        <a:lnTo>
                          <a:pt x="1005469" y="0"/>
                        </a:lnTo>
                        <a:lnTo>
                          <a:pt x="1005469" y="315116"/>
                        </a:lnTo>
                        <a:lnTo>
                          <a:pt x="131007" y="315116"/>
                        </a:lnTo>
                        <a:cubicBezTo>
                          <a:pt x="58655" y="315116"/>
                          <a:pt x="0" y="256461"/>
                          <a:pt x="0" y="184109"/>
                        </a:cubicBezTo>
                        <a:lnTo>
                          <a:pt x="0" y="130997"/>
                        </a:lnTo>
                        <a:cubicBezTo>
                          <a:pt x="0" y="58645"/>
                          <a:pt x="58655" y="0"/>
                          <a:pt x="131007" y="0"/>
                        </a:cubicBezTo>
                        <a:close/>
                      </a:path>
                    </a:pathLst>
                  </a:custGeom>
                  <a:solidFill>
                    <a:srgbClr val="E3894C"/>
                  </a:solidFill>
                  <a:ln w="9525" cap="flat">
                    <a:noFill/>
                    <a:prstDash val="solid"/>
                    <a:miter/>
                  </a:ln>
                </p:spPr>
                <p:txBody>
                  <a:bodyPr rtlCol="0" anchor="ctr"/>
                  <a:lstStyle/>
                  <a:p>
                    <a:endParaRPr lang="en-US"/>
                  </a:p>
                </p:txBody>
              </p:sp>
              <p:sp>
                <p:nvSpPr>
                  <p:cNvPr id="100" name="任意多边形: 形状 99">
                    <a:extLst>
                      <a:ext uri="{FF2B5EF4-FFF2-40B4-BE49-F238E27FC236}">
                        <a16:creationId xmlns:a16="http://schemas.microsoft.com/office/drawing/2014/main" id="{1C11F5E6-51AA-019B-985C-5CBBDB922EAB}"/>
                      </a:ext>
                    </a:extLst>
                  </p:cNvPr>
                  <p:cNvSpPr/>
                  <p:nvPr/>
                </p:nvSpPr>
                <p:spPr>
                  <a:xfrm>
                    <a:off x="3584076" y="5597604"/>
                    <a:ext cx="188452" cy="47205"/>
                  </a:xfrm>
                  <a:custGeom>
                    <a:avLst/>
                    <a:gdLst>
                      <a:gd name="connsiteX0" fmla="*/ 162487 w 188452"/>
                      <a:gd name="connsiteY0" fmla="*/ 0 h 47205"/>
                      <a:gd name="connsiteX1" fmla="*/ 0 w 188452"/>
                      <a:gd name="connsiteY1" fmla="*/ 0 h 47205"/>
                      <a:gd name="connsiteX2" fmla="*/ 0 w 188452"/>
                      <a:gd name="connsiteY2" fmla="*/ 47206 h 47205"/>
                      <a:gd name="connsiteX3" fmla="*/ 162487 w 188452"/>
                      <a:gd name="connsiteY3" fmla="*/ 47206 h 47205"/>
                      <a:gd name="connsiteX4" fmla="*/ 188452 w 188452"/>
                      <a:gd name="connsiteY4" fmla="*/ 23603 h 47205"/>
                      <a:gd name="connsiteX5" fmla="*/ 188452 w 188452"/>
                      <a:gd name="connsiteY5" fmla="*/ 23603 h 47205"/>
                      <a:gd name="connsiteX6" fmla="*/ 162487 w 188452"/>
                      <a:gd name="connsiteY6" fmla="*/ 0 h 47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452" h="47205">
                        <a:moveTo>
                          <a:pt x="162487" y="0"/>
                        </a:moveTo>
                        <a:lnTo>
                          <a:pt x="0" y="0"/>
                        </a:lnTo>
                        <a:lnTo>
                          <a:pt x="0" y="47206"/>
                        </a:lnTo>
                        <a:lnTo>
                          <a:pt x="162487" y="47206"/>
                        </a:lnTo>
                        <a:cubicBezTo>
                          <a:pt x="176832" y="47206"/>
                          <a:pt x="188452" y="36633"/>
                          <a:pt x="188452" y="23603"/>
                        </a:cubicBezTo>
                        <a:lnTo>
                          <a:pt x="188452" y="23603"/>
                        </a:lnTo>
                        <a:cubicBezTo>
                          <a:pt x="188452" y="10563"/>
                          <a:pt x="176832" y="0"/>
                          <a:pt x="162487" y="0"/>
                        </a:cubicBezTo>
                        <a:close/>
                      </a:path>
                    </a:pathLst>
                  </a:custGeom>
                  <a:solidFill>
                    <a:srgbClr val="E3894C"/>
                  </a:solidFill>
                  <a:ln w="9525" cap="flat">
                    <a:noFill/>
                    <a:prstDash val="solid"/>
                    <a:miter/>
                  </a:ln>
                </p:spPr>
                <p:txBody>
                  <a:bodyPr rtlCol="0" anchor="ctr"/>
                  <a:lstStyle/>
                  <a:p>
                    <a:endParaRPr lang="en-US"/>
                  </a:p>
                </p:txBody>
              </p:sp>
              <p:sp>
                <p:nvSpPr>
                  <p:cNvPr id="101" name="任意多边形: 形状 100">
                    <a:extLst>
                      <a:ext uri="{FF2B5EF4-FFF2-40B4-BE49-F238E27FC236}">
                        <a16:creationId xmlns:a16="http://schemas.microsoft.com/office/drawing/2014/main" id="{3E8BE341-943B-A637-E428-B5F8F1832674}"/>
                      </a:ext>
                    </a:extLst>
                  </p:cNvPr>
                  <p:cNvSpPr/>
                  <p:nvPr/>
                </p:nvSpPr>
                <p:spPr>
                  <a:xfrm>
                    <a:off x="3584076" y="5865475"/>
                    <a:ext cx="188461" cy="47206"/>
                  </a:xfrm>
                  <a:custGeom>
                    <a:avLst/>
                    <a:gdLst>
                      <a:gd name="connsiteX0" fmla="*/ 168831 w 188461"/>
                      <a:gd name="connsiteY0" fmla="*/ 0 h 47206"/>
                      <a:gd name="connsiteX1" fmla="*/ 0 w 188461"/>
                      <a:gd name="connsiteY1" fmla="*/ 0 h 47206"/>
                      <a:gd name="connsiteX2" fmla="*/ 0 w 188461"/>
                      <a:gd name="connsiteY2" fmla="*/ 47206 h 47206"/>
                      <a:gd name="connsiteX3" fmla="*/ 168831 w 188461"/>
                      <a:gd name="connsiteY3" fmla="*/ 47206 h 47206"/>
                      <a:gd name="connsiteX4" fmla="*/ 188461 w 188461"/>
                      <a:gd name="connsiteY4" fmla="*/ 27575 h 47206"/>
                      <a:gd name="connsiteX5" fmla="*/ 188461 w 188461"/>
                      <a:gd name="connsiteY5" fmla="*/ 19621 h 47206"/>
                      <a:gd name="connsiteX6" fmla="*/ 168831 w 188461"/>
                      <a:gd name="connsiteY6" fmla="*/ 0 h 4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461" h="47206">
                        <a:moveTo>
                          <a:pt x="168831" y="0"/>
                        </a:moveTo>
                        <a:lnTo>
                          <a:pt x="0" y="0"/>
                        </a:lnTo>
                        <a:lnTo>
                          <a:pt x="0" y="47206"/>
                        </a:lnTo>
                        <a:lnTo>
                          <a:pt x="168831" y="47206"/>
                        </a:lnTo>
                        <a:cubicBezTo>
                          <a:pt x="179670" y="47206"/>
                          <a:pt x="188461" y="38415"/>
                          <a:pt x="188461" y="27575"/>
                        </a:cubicBezTo>
                        <a:lnTo>
                          <a:pt x="188461" y="19621"/>
                        </a:lnTo>
                        <a:cubicBezTo>
                          <a:pt x="188452" y="8792"/>
                          <a:pt x="179670" y="0"/>
                          <a:pt x="168831" y="0"/>
                        </a:cubicBezTo>
                        <a:close/>
                      </a:path>
                    </a:pathLst>
                  </a:custGeom>
                  <a:solidFill>
                    <a:srgbClr val="E3894C"/>
                  </a:solidFill>
                  <a:ln w="9525" cap="flat">
                    <a:noFill/>
                    <a:prstDash val="solid"/>
                    <a:miter/>
                  </a:ln>
                </p:spPr>
                <p:txBody>
                  <a:bodyPr rtlCol="0" anchor="ctr"/>
                  <a:lstStyle/>
                  <a:p>
                    <a:endParaRPr lang="en-US"/>
                  </a:p>
                </p:txBody>
              </p:sp>
              <p:grpSp>
                <p:nvGrpSpPr>
                  <p:cNvPr id="102" name="组合 101">
                    <a:extLst>
                      <a:ext uri="{FF2B5EF4-FFF2-40B4-BE49-F238E27FC236}">
                        <a16:creationId xmlns:a16="http://schemas.microsoft.com/office/drawing/2014/main" id="{C341BECA-15A1-9818-5F22-B6EC95175D26}"/>
                      </a:ext>
                    </a:extLst>
                  </p:cNvPr>
                  <p:cNvGrpSpPr/>
                  <p:nvPr/>
                </p:nvGrpSpPr>
                <p:grpSpPr>
                  <a:xfrm>
                    <a:off x="2756258" y="5644867"/>
                    <a:ext cx="969483" cy="220627"/>
                    <a:chOff x="2756258" y="5644867"/>
                    <a:chExt cx="969483" cy="220627"/>
                  </a:xfrm>
                </p:grpSpPr>
                <p:sp>
                  <p:nvSpPr>
                    <p:cNvPr id="103" name="任意多边形: 形状 102">
                      <a:extLst>
                        <a:ext uri="{FF2B5EF4-FFF2-40B4-BE49-F238E27FC236}">
                          <a16:creationId xmlns:a16="http://schemas.microsoft.com/office/drawing/2014/main" id="{88E6567A-1559-FDDD-90A4-F07EC6C3A40E}"/>
                        </a:ext>
                      </a:extLst>
                    </p:cNvPr>
                    <p:cNvSpPr/>
                    <p:nvPr/>
                  </p:nvSpPr>
                  <p:spPr>
                    <a:xfrm>
                      <a:off x="2756258" y="5644867"/>
                      <a:ext cx="969473" cy="220627"/>
                    </a:xfrm>
                    <a:custGeom>
                      <a:avLst/>
                      <a:gdLst>
                        <a:gd name="connsiteX0" fmla="*/ 969474 w 969473"/>
                        <a:gd name="connsiteY0" fmla="*/ 9 h 220627"/>
                        <a:gd name="connsiteX1" fmla="*/ 969474 w 969473"/>
                        <a:gd name="connsiteY1" fmla="*/ 220627 h 220627"/>
                        <a:gd name="connsiteX2" fmla="*/ 110366 w 969473"/>
                        <a:gd name="connsiteY2" fmla="*/ 220627 h 220627"/>
                        <a:gd name="connsiteX3" fmla="*/ 58207 w 969473"/>
                        <a:gd name="connsiteY3" fmla="*/ 207483 h 220627"/>
                        <a:gd name="connsiteX4" fmla="*/ 0 w 969473"/>
                        <a:gd name="connsiteY4" fmla="*/ 110261 h 220627"/>
                        <a:gd name="connsiteX5" fmla="*/ 32337 w 969473"/>
                        <a:gd name="connsiteY5" fmla="*/ 32337 h 220627"/>
                        <a:gd name="connsiteX6" fmla="*/ 110366 w 969473"/>
                        <a:gd name="connsiteY6" fmla="*/ 0 h 220627"/>
                        <a:gd name="connsiteX7" fmla="*/ 969474 w 969473"/>
                        <a:gd name="connsiteY7" fmla="*/ 0 h 22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9473" h="220627">
                          <a:moveTo>
                            <a:pt x="969474" y="9"/>
                          </a:moveTo>
                          <a:lnTo>
                            <a:pt x="969474" y="220627"/>
                          </a:lnTo>
                          <a:lnTo>
                            <a:pt x="110366" y="220627"/>
                          </a:lnTo>
                          <a:cubicBezTo>
                            <a:pt x="91488" y="220627"/>
                            <a:pt x="73752" y="215827"/>
                            <a:pt x="58207" y="207483"/>
                          </a:cubicBezTo>
                          <a:cubicBezTo>
                            <a:pt x="23574" y="188919"/>
                            <a:pt x="0" y="152305"/>
                            <a:pt x="0" y="110261"/>
                          </a:cubicBezTo>
                          <a:cubicBezTo>
                            <a:pt x="0" y="79800"/>
                            <a:pt x="12411" y="52264"/>
                            <a:pt x="32337" y="32337"/>
                          </a:cubicBezTo>
                          <a:cubicBezTo>
                            <a:pt x="52264" y="12306"/>
                            <a:pt x="79905" y="0"/>
                            <a:pt x="110366" y="0"/>
                          </a:cubicBezTo>
                          <a:lnTo>
                            <a:pt x="969474" y="0"/>
                          </a:lnTo>
                          <a:close/>
                        </a:path>
                      </a:pathLst>
                    </a:custGeom>
                    <a:solidFill>
                      <a:srgbClr val="E9EEEC"/>
                    </a:solidFill>
                    <a:ln w="9525" cap="flat">
                      <a:noFill/>
                      <a:prstDash val="solid"/>
                      <a:miter/>
                    </a:ln>
                  </p:spPr>
                  <p:txBody>
                    <a:bodyPr rtlCol="0" anchor="ctr"/>
                    <a:lstStyle/>
                    <a:p>
                      <a:endParaRPr lang="en-US"/>
                    </a:p>
                  </p:txBody>
                </p:sp>
                <p:sp>
                  <p:nvSpPr>
                    <p:cNvPr id="104" name="任意多边形: 形状 103">
                      <a:extLst>
                        <a:ext uri="{FF2B5EF4-FFF2-40B4-BE49-F238E27FC236}">
                          <a16:creationId xmlns:a16="http://schemas.microsoft.com/office/drawing/2014/main" id="{9754E476-217B-8861-46D8-BBF18D024C0A}"/>
                        </a:ext>
                      </a:extLst>
                    </p:cNvPr>
                    <p:cNvSpPr/>
                    <p:nvPr/>
                  </p:nvSpPr>
                  <p:spPr>
                    <a:xfrm>
                      <a:off x="2798921" y="5673871"/>
                      <a:ext cx="926811" cy="191623"/>
                    </a:xfrm>
                    <a:custGeom>
                      <a:avLst/>
                      <a:gdLst>
                        <a:gd name="connsiteX0" fmla="*/ 926811 w 926811"/>
                        <a:gd name="connsiteY0" fmla="*/ 0 h 191623"/>
                        <a:gd name="connsiteX1" fmla="*/ 926811 w 926811"/>
                        <a:gd name="connsiteY1" fmla="*/ 191624 h 191623"/>
                        <a:gd name="connsiteX2" fmla="*/ 67704 w 926811"/>
                        <a:gd name="connsiteY2" fmla="*/ 191624 h 191623"/>
                        <a:gd name="connsiteX3" fmla="*/ 15545 w 926811"/>
                        <a:gd name="connsiteY3" fmla="*/ 178479 h 191623"/>
                        <a:gd name="connsiteX4" fmla="*/ 0 w 926811"/>
                        <a:gd name="connsiteY4" fmla="*/ 142808 h 191623"/>
                        <a:gd name="connsiteX5" fmla="*/ 0 w 926811"/>
                        <a:gd name="connsiteY5" fmla="*/ 126845 h 191623"/>
                        <a:gd name="connsiteX6" fmla="*/ 126844 w 926811"/>
                        <a:gd name="connsiteY6" fmla="*/ 0 h 191623"/>
                        <a:gd name="connsiteX7" fmla="*/ 926811 w 926811"/>
                        <a:gd name="connsiteY7" fmla="*/ 0 h 19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6811" h="191623">
                          <a:moveTo>
                            <a:pt x="926811" y="0"/>
                          </a:moveTo>
                          <a:lnTo>
                            <a:pt x="926811" y="191624"/>
                          </a:lnTo>
                          <a:lnTo>
                            <a:pt x="67704" y="191624"/>
                          </a:lnTo>
                          <a:cubicBezTo>
                            <a:pt x="48825" y="191624"/>
                            <a:pt x="31090" y="186823"/>
                            <a:pt x="15545" y="178479"/>
                          </a:cubicBezTo>
                          <a:cubicBezTo>
                            <a:pt x="5944" y="169612"/>
                            <a:pt x="0" y="156886"/>
                            <a:pt x="0" y="142808"/>
                          </a:cubicBezTo>
                          <a:lnTo>
                            <a:pt x="0" y="126845"/>
                          </a:lnTo>
                          <a:cubicBezTo>
                            <a:pt x="0" y="56750"/>
                            <a:pt x="56750" y="0"/>
                            <a:pt x="126844" y="0"/>
                          </a:cubicBezTo>
                          <a:lnTo>
                            <a:pt x="926811" y="0"/>
                          </a:lnTo>
                          <a:close/>
                        </a:path>
                      </a:pathLst>
                    </a:custGeom>
                    <a:solidFill>
                      <a:srgbClr val="FFFFFF"/>
                    </a:solidFill>
                    <a:ln w="9525" cap="flat">
                      <a:noFill/>
                      <a:prstDash val="solid"/>
                      <a:miter/>
                    </a:ln>
                  </p:spPr>
                  <p:txBody>
                    <a:bodyPr rtlCol="0" anchor="ctr"/>
                    <a:lstStyle/>
                    <a:p>
                      <a:endParaRPr lang="en-US"/>
                    </a:p>
                  </p:txBody>
                </p:sp>
                <p:grpSp>
                  <p:nvGrpSpPr>
                    <p:cNvPr id="105" name="组合 104">
                      <a:extLst>
                        <a:ext uri="{FF2B5EF4-FFF2-40B4-BE49-F238E27FC236}">
                          <a16:creationId xmlns:a16="http://schemas.microsoft.com/office/drawing/2014/main" id="{8A19221F-EDE6-3D1F-5979-DE2398116F07}"/>
                        </a:ext>
                      </a:extLst>
                    </p:cNvPr>
                    <p:cNvGrpSpPr/>
                    <p:nvPr/>
                  </p:nvGrpSpPr>
                  <p:grpSpPr>
                    <a:xfrm>
                      <a:off x="2759459" y="5713504"/>
                      <a:ext cx="966282" cy="117033"/>
                      <a:chOff x="2759459" y="5713504"/>
                      <a:chExt cx="966282" cy="117033"/>
                    </a:xfrm>
                  </p:grpSpPr>
                  <p:sp>
                    <p:nvSpPr>
                      <p:cNvPr id="106" name="任意多边形: 形状 105">
                        <a:extLst>
                          <a:ext uri="{FF2B5EF4-FFF2-40B4-BE49-F238E27FC236}">
                            <a16:creationId xmlns:a16="http://schemas.microsoft.com/office/drawing/2014/main" id="{E282CFE0-CDA0-F897-9DDB-2EB1DD3A77A5}"/>
                          </a:ext>
                        </a:extLst>
                      </p:cNvPr>
                      <p:cNvSpPr/>
                      <p:nvPr/>
                    </p:nvSpPr>
                    <p:spPr>
                      <a:xfrm>
                        <a:off x="2791291" y="5713504"/>
                        <a:ext cx="934450" cy="9525"/>
                      </a:xfrm>
                      <a:custGeom>
                        <a:avLst/>
                        <a:gdLst>
                          <a:gd name="connsiteX0" fmla="*/ 0 w 934450"/>
                          <a:gd name="connsiteY0" fmla="*/ 0 h 9525"/>
                          <a:gd name="connsiteX1" fmla="*/ 934450 w 934450"/>
                          <a:gd name="connsiteY1" fmla="*/ 0 h 9525"/>
                        </a:gdLst>
                        <a:ahLst/>
                        <a:cxnLst>
                          <a:cxn ang="0">
                            <a:pos x="connsiteX0" y="connsiteY0"/>
                          </a:cxn>
                          <a:cxn ang="0">
                            <a:pos x="connsiteX1" y="connsiteY1"/>
                          </a:cxn>
                        </a:cxnLst>
                        <a:rect l="l" t="t" r="r" b="b"/>
                        <a:pathLst>
                          <a:path w="934450" h="9525">
                            <a:moveTo>
                              <a:pt x="0" y="0"/>
                            </a:moveTo>
                            <a:lnTo>
                              <a:pt x="934450" y="0"/>
                            </a:lnTo>
                          </a:path>
                        </a:pathLst>
                      </a:custGeom>
                      <a:ln w="10616" cap="flat">
                        <a:solidFill>
                          <a:srgbClr val="F1F4F6"/>
                        </a:solidFill>
                        <a:prstDash val="solid"/>
                        <a:miter/>
                      </a:ln>
                    </p:spPr>
                    <p:txBody>
                      <a:bodyPr rtlCol="0" anchor="ctr"/>
                      <a:lstStyle/>
                      <a:p>
                        <a:endParaRPr lang="en-US"/>
                      </a:p>
                    </p:txBody>
                  </p:sp>
                  <p:sp>
                    <p:nvSpPr>
                      <p:cNvPr id="107" name="任意多边形: 形状 106">
                        <a:extLst>
                          <a:ext uri="{FF2B5EF4-FFF2-40B4-BE49-F238E27FC236}">
                            <a16:creationId xmlns:a16="http://schemas.microsoft.com/office/drawing/2014/main" id="{E3897780-5A26-5E31-3B38-A29A113C0C9C}"/>
                          </a:ext>
                        </a:extLst>
                      </p:cNvPr>
                      <p:cNvSpPr/>
                      <p:nvPr/>
                    </p:nvSpPr>
                    <p:spPr>
                      <a:xfrm>
                        <a:off x="2759459" y="5752518"/>
                        <a:ext cx="966282" cy="9525"/>
                      </a:xfrm>
                      <a:custGeom>
                        <a:avLst/>
                        <a:gdLst>
                          <a:gd name="connsiteX0" fmla="*/ 0 w 966282"/>
                          <a:gd name="connsiteY0" fmla="*/ 0 h 9525"/>
                          <a:gd name="connsiteX1" fmla="*/ 966283 w 966282"/>
                          <a:gd name="connsiteY1" fmla="*/ 0 h 9525"/>
                        </a:gdLst>
                        <a:ahLst/>
                        <a:cxnLst>
                          <a:cxn ang="0">
                            <a:pos x="connsiteX0" y="connsiteY0"/>
                          </a:cxn>
                          <a:cxn ang="0">
                            <a:pos x="connsiteX1" y="connsiteY1"/>
                          </a:cxn>
                        </a:cxnLst>
                        <a:rect l="l" t="t" r="r" b="b"/>
                        <a:pathLst>
                          <a:path w="966282" h="9525">
                            <a:moveTo>
                              <a:pt x="0" y="0"/>
                            </a:moveTo>
                            <a:lnTo>
                              <a:pt x="966283" y="0"/>
                            </a:lnTo>
                          </a:path>
                        </a:pathLst>
                      </a:custGeom>
                      <a:ln w="10616" cap="flat">
                        <a:solidFill>
                          <a:srgbClr val="F1F4F6"/>
                        </a:solidFill>
                        <a:prstDash val="solid"/>
                        <a:miter/>
                      </a:ln>
                    </p:spPr>
                    <p:txBody>
                      <a:bodyPr rtlCol="0" anchor="ctr"/>
                      <a:lstStyle/>
                      <a:p>
                        <a:endParaRPr lang="en-US"/>
                      </a:p>
                    </p:txBody>
                  </p:sp>
                  <p:sp>
                    <p:nvSpPr>
                      <p:cNvPr id="108" name="任意多边形: 形状 107">
                        <a:extLst>
                          <a:ext uri="{FF2B5EF4-FFF2-40B4-BE49-F238E27FC236}">
                            <a16:creationId xmlns:a16="http://schemas.microsoft.com/office/drawing/2014/main" id="{21DB12AE-40FF-C37C-3A4F-397CEB4F99EB}"/>
                          </a:ext>
                        </a:extLst>
                      </p:cNvPr>
                      <p:cNvSpPr/>
                      <p:nvPr/>
                    </p:nvSpPr>
                    <p:spPr>
                      <a:xfrm>
                        <a:off x="2759459" y="5791523"/>
                        <a:ext cx="966282" cy="9525"/>
                      </a:xfrm>
                      <a:custGeom>
                        <a:avLst/>
                        <a:gdLst>
                          <a:gd name="connsiteX0" fmla="*/ 0 w 966282"/>
                          <a:gd name="connsiteY0" fmla="*/ 0 h 9525"/>
                          <a:gd name="connsiteX1" fmla="*/ 966283 w 966282"/>
                          <a:gd name="connsiteY1" fmla="*/ 0 h 9525"/>
                        </a:gdLst>
                        <a:ahLst/>
                        <a:cxnLst>
                          <a:cxn ang="0">
                            <a:pos x="connsiteX0" y="connsiteY0"/>
                          </a:cxn>
                          <a:cxn ang="0">
                            <a:pos x="connsiteX1" y="connsiteY1"/>
                          </a:cxn>
                        </a:cxnLst>
                        <a:rect l="l" t="t" r="r" b="b"/>
                        <a:pathLst>
                          <a:path w="966282" h="9525">
                            <a:moveTo>
                              <a:pt x="0" y="0"/>
                            </a:moveTo>
                            <a:lnTo>
                              <a:pt x="966283" y="0"/>
                            </a:lnTo>
                          </a:path>
                        </a:pathLst>
                      </a:custGeom>
                      <a:ln w="10616" cap="flat">
                        <a:solidFill>
                          <a:srgbClr val="F1F4F6"/>
                        </a:solidFill>
                        <a:prstDash val="solid"/>
                        <a:miter/>
                      </a:ln>
                    </p:spPr>
                    <p:txBody>
                      <a:bodyPr rtlCol="0" anchor="ctr"/>
                      <a:lstStyle/>
                      <a:p>
                        <a:endParaRPr lang="en-US"/>
                      </a:p>
                    </p:txBody>
                  </p:sp>
                  <p:sp>
                    <p:nvSpPr>
                      <p:cNvPr id="109" name="任意多边形: 形状 108">
                        <a:extLst>
                          <a:ext uri="{FF2B5EF4-FFF2-40B4-BE49-F238E27FC236}">
                            <a16:creationId xmlns:a16="http://schemas.microsoft.com/office/drawing/2014/main" id="{23FA144E-422F-9F62-42BB-EC68FEF13A38}"/>
                          </a:ext>
                        </a:extLst>
                      </p:cNvPr>
                      <p:cNvSpPr/>
                      <p:nvPr/>
                    </p:nvSpPr>
                    <p:spPr>
                      <a:xfrm>
                        <a:off x="2759459" y="5830538"/>
                        <a:ext cx="966282" cy="9525"/>
                      </a:xfrm>
                      <a:custGeom>
                        <a:avLst/>
                        <a:gdLst>
                          <a:gd name="connsiteX0" fmla="*/ 0 w 966282"/>
                          <a:gd name="connsiteY0" fmla="*/ 0 h 9525"/>
                          <a:gd name="connsiteX1" fmla="*/ 966283 w 966282"/>
                          <a:gd name="connsiteY1" fmla="*/ 0 h 9525"/>
                        </a:gdLst>
                        <a:ahLst/>
                        <a:cxnLst>
                          <a:cxn ang="0">
                            <a:pos x="connsiteX0" y="connsiteY0"/>
                          </a:cxn>
                          <a:cxn ang="0">
                            <a:pos x="connsiteX1" y="connsiteY1"/>
                          </a:cxn>
                        </a:cxnLst>
                        <a:rect l="l" t="t" r="r" b="b"/>
                        <a:pathLst>
                          <a:path w="966282" h="9525">
                            <a:moveTo>
                              <a:pt x="0" y="0"/>
                            </a:moveTo>
                            <a:lnTo>
                              <a:pt x="966283" y="0"/>
                            </a:lnTo>
                          </a:path>
                        </a:pathLst>
                      </a:custGeom>
                      <a:ln w="10616" cap="flat">
                        <a:solidFill>
                          <a:srgbClr val="F1F4F6"/>
                        </a:solidFill>
                        <a:prstDash val="solid"/>
                        <a:miter/>
                      </a:ln>
                    </p:spPr>
                    <p:txBody>
                      <a:bodyPr rtlCol="0" anchor="ctr"/>
                      <a:lstStyle/>
                      <a:p>
                        <a:endParaRPr lang="en-US"/>
                      </a:p>
                    </p:txBody>
                  </p:sp>
                </p:grpSp>
              </p:grpSp>
            </p:grpSp>
            <p:grpSp>
              <p:nvGrpSpPr>
                <p:cNvPr id="80" name="组合 79">
                  <a:extLst>
                    <a:ext uri="{FF2B5EF4-FFF2-40B4-BE49-F238E27FC236}">
                      <a16:creationId xmlns:a16="http://schemas.microsoft.com/office/drawing/2014/main" id="{116F4777-8669-866E-DF1F-49B07FC8E4A7}"/>
                    </a:ext>
                  </a:extLst>
                </p:cNvPr>
                <p:cNvGrpSpPr/>
                <p:nvPr/>
              </p:nvGrpSpPr>
              <p:grpSpPr>
                <a:xfrm>
                  <a:off x="1546878" y="5165207"/>
                  <a:ext cx="2348446" cy="432406"/>
                  <a:chOff x="1546878" y="5165207"/>
                  <a:chExt cx="2348446" cy="432406"/>
                </a:xfrm>
              </p:grpSpPr>
              <p:sp>
                <p:nvSpPr>
                  <p:cNvPr id="81" name="任意多边形: 形状 80">
                    <a:extLst>
                      <a:ext uri="{FF2B5EF4-FFF2-40B4-BE49-F238E27FC236}">
                        <a16:creationId xmlns:a16="http://schemas.microsoft.com/office/drawing/2014/main" id="{336C5F08-96D5-1BD6-F47A-D1642458ED82}"/>
                      </a:ext>
                    </a:extLst>
                  </p:cNvPr>
                  <p:cNvSpPr/>
                  <p:nvPr/>
                </p:nvSpPr>
                <p:spPr>
                  <a:xfrm>
                    <a:off x="1546878" y="5165235"/>
                    <a:ext cx="2290153" cy="432378"/>
                  </a:xfrm>
                  <a:custGeom>
                    <a:avLst/>
                    <a:gdLst>
                      <a:gd name="connsiteX0" fmla="*/ 2290153 w 2290153"/>
                      <a:gd name="connsiteY0" fmla="*/ 10 h 432378"/>
                      <a:gd name="connsiteX1" fmla="*/ 2290153 w 2290153"/>
                      <a:gd name="connsiteY1" fmla="*/ 432378 h 432378"/>
                      <a:gd name="connsiteX2" fmla="*/ 216237 w 2290153"/>
                      <a:gd name="connsiteY2" fmla="*/ 432378 h 432378"/>
                      <a:gd name="connsiteX3" fmla="*/ 42558 w 2290153"/>
                      <a:gd name="connsiteY3" fmla="*/ 344967 h 432378"/>
                      <a:gd name="connsiteX4" fmla="*/ 0 w 2290153"/>
                      <a:gd name="connsiteY4" fmla="*/ 216141 h 432378"/>
                      <a:gd name="connsiteX5" fmla="*/ 42558 w 2290153"/>
                      <a:gd name="connsiteY5" fmla="*/ 87316 h 432378"/>
                      <a:gd name="connsiteX6" fmla="*/ 63313 w 2290153"/>
                      <a:gd name="connsiteY6" fmla="*/ 63322 h 432378"/>
                      <a:gd name="connsiteX7" fmla="*/ 216237 w 2290153"/>
                      <a:gd name="connsiteY7" fmla="*/ 0 h 432378"/>
                      <a:gd name="connsiteX8" fmla="*/ 2290153 w 2290153"/>
                      <a:gd name="connsiteY8" fmla="*/ 0 h 43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0153" h="432378">
                        <a:moveTo>
                          <a:pt x="2290153" y="10"/>
                        </a:moveTo>
                        <a:lnTo>
                          <a:pt x="2290153" y="432378"/>
                        </a:lnTo>
                        <a:lnTo>
                          <a:pt x="216237" y="432378"/>
                        </a:lnTo>
                        <a:cubicBezTo>
                          <a:pt x="145094" y="432378"/>
                          <a:pt x="81886" y="397955"/>
                          <a:pt x="42558" y="344967"/>
                        </a:cubicBezTo>
                        <a:cubicBezTo>
                          <a:pt x="15850" y="308982"/>
                          <a:pt x="0" y="264338"/>
                          <a:pt x="0" y="216141"/>
                        </a:cubicBezTo>
                        <a:cubicBezTo>
                          <a:pt x="0" y="167850"/>
                          <a:pt x="15859" y="123301"/>
                          <a:pt x="42558" y="87316"/>
                        </a:cubicBezTo>
                        <a:cubicBezTo>
                          <a:pt x="48920" y="78867"/>
                          <a:pt x="55807" y="70838"/>
                          <a:pt x="63313" y="63322"/>
                        </a:cubicBezTo>
                        <a:cubicBezTo>
                          <a:pt x="102432" y="24203"/>
                          <a:pt x="156572" y="0"/>
                          <a:pt x="216237" y="0"/>
                        </a:cubicBezTo>
                        <a:lnTo>
                          <a:pt x="2290153" y="0"/>
                        </a:lnTo>
                        <a:close/>
                      </a:path>
                    </a:pathLst>
                  </a:custGeom>
                  <a:solidFill>
                    <a:srgbClr val="879A59"/>
                  </a:solidFill>
                  <a:ln w="9525" cap="flat">
                    <a:noFill/>
                    <a:prstDash val="solid"/>
                    <a:miter/>
                  </a:ln>
                </p:spPr>
                <p:txBody>
                  <a:bodyPr rtlCol="0" anchor="ctr"/>
                  <a:lstStyle/>
                  <a:p>
                    <a:endParaRPr lang="en-US"/>
                  </a:p>
                </p:txBody>
              </p:sp>
              <p:sp>
                <p:nvSpPr>
                  <p:cNvPr id="82" name="任意多边形: 形状 81">
                    <a:extLst>
                      <a:ext uri="{FF2B5EF4-FFF2-40B4-BE49-F238E27FC236}">
                        <a16:creationId xmlns:a16="http://schemas.microsoft.com/office/drawing/2014/main" id="{CC8FCC5F-3798-0C04-CBE1-ADED71768138}"/>
                      </a:ext>
                    </a:extLst>
                  </p:cNvPr>
                  <p:cNvSpPr/>
                  <p:nvPr/>
                </p:nvSpPr>
                <p:spPr>
                  <a:xfrm>
                    <a:off x="1546878" y="5252561"/>
                    <a:ext cx="1335081" cy="257651"/>
                  </a:xfrm>
                  <a:custGeom>
                    <a:avLst/>
                    <a:gdLst>
                      <a:gd name="connsiteX0" fmla="*/ 1335081 w 1335081"/>
                      <a:gd name="connsiteY0" fmla="*/ 0 h 257651"/>
                      <a:gd name="connsiteX1" fmla="*/ 1335081 w 1335081"/>
                      <a:gd name="connsiteY1" fmla="*/ 257651 h 257651"/>
                      <a:gd name="connsiteX2" fmla="*/ 42558 w 1335081"/>
                      <a:gd name="connsiteY2" fmla="*/ 257651 h 257651"/>
                      <a:gd name="connsiteX3" fmla="*/ 0 w 1335081"/>
                      <a:gd name="connsiteY3" fmla="*/ 128825 h 257651"/>
                      <a:gd name="connsiteX4" fmla="*/ 42558 w 1335081"/>
                      <a:gd name="connsiteY4" fmla="*/ 0 h 257651"/>
                      <a:gd name="connsiteX5" fmla="*/ 1335081 w 1335081"/>
                      <a:gd name="connsiteY5" fmla="*/ 0 h 2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081" h="257651">
                        <a:moveTo>
                          <a:pt x="1335081" y="0"/>
                        </a:moveTo>
                        <a:lnTo>
                          <a:pt x="1335081" y="257651"/>
                        </a:lnTo>
                        <a:lnTo>
                          <a:pt x="42558" y="257651"/>
                        </a:lnTo>
                        <a:cubicBezTo>
                          <a:pt x="15850" y="221666"/>
                          <a:pt x="0" y="177022"/>
                          <a:pt x="0" y="128825"/>
                        </a:cubicBezTo>
                        <a:cubicBezTo>
                          <a:pt x="0" y="80534"/>
                          <a:pt x="15859" y="35986"/>
                          <a:pt x="42558" y="0"/>
                        </a:cubicBezTo>
                        <a:lnTo>
                          <a:pt x="1335081" y="0"/>
                        </a:lnTo>
                        <a:close/>
                      </a:path>
                    </a:pathLst>
                  </a:custGeom>
                  <a:solidFill>
                    <a:srgbClr val="879A59"/>
                  </a:solidFill>
                  <a:ln w="9525" cap="flat">
                    <a:noFill/>
                    <a:prstDash val="solid"/>
                    <a:miter/>
                  </a:ln>
                </p:spPr>
                <p:txBody>
                  <a:bodyPr rtlCol="0" anchor="ctr"/>
                  <a:lstStyle/>
                  <a:p>
                    <a:endParaRPr lang="en-US"/>
                  </a:p>
                </p:txBody>
              </p:sp>
              <p:sp>
                <p:nvSpPr>
                  <p:cNvPr id="83" name="任意多边形: 形状 82">
                    <a:extLst>
                      <a:ext uri="{FF2B5EF4-FFF2-40B4-BE49-F238E27FC236}">
                        <a16:creationId xmlns:a16="http://schemas.microsoft.com/office/drawing/2014/main" id="{77969ED5-08A7-96CE-01CE-BE7A59648CAE}"/>
                      </a:ext>
                    </a:extLst>
                  </p:cNvPr>
                  <p:cNvSpPr/>
                  <p:nvPr/>
                </p:nvSpPr>
                <p:spPr>
                  <a:xfrm>
                    <a:off x="2544565" y="5165207"/>
                    <a:ext cx="1254137" cy="432396"/>
                  </a:xfrm>
                  <a:custGeom>
                    <a:avLst/>
                    <a:gdLst>
                      <a:gd name="connsiteX0" fmla="*/ 179765 w 1254137"/>
                      <a:gd name="connsiteY0" fmla="*/ 0 h 432396"/>
                      <a:gd name="connsiteX1" fmla="*/ 1254138 w 1254137"/>
                      <a:gd name="connsiteY1" fmla="*/ 0 h 432396"/>
                      <a:gd name="connsiteX2" fmla="*/ 1254138 w 1254137"/>
                      <a:gd name="connsiteY2" fmla="*/ 432397 h 432396"/>
                      <a:gd name="connsiteX3" fmla="*/ 179765 w 1254137"/>
                      <a:gd name="connsiteY3" fmla="*/ 432397 h 432396"/>
                      <a:gd name="connsiteX4" fmla="*/ 0 w 1254137"/>
                      <a:gd name="connsiteY4" fmla="*/ 252632 h 432396"/>
                      <a:gd name="connsiteX5" fmla="*/ 0 w 1254137"/>
                      <a:gd name="connsiteY5" fmla="*/ 179756 h 432396"/>
                      <a:gd name="connsiteX6" fmla="*/ 179765 w 1254137"/>
                      <a:gd name="connsiteY6" fmla="*/ 0 h 43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4137" h="432396">
                        <a:moveTo>
                          <a:pt x="179765" y="0"/>
                        </a:moveTo>
                        <a:lnTo>
                          <a:pt x="1254138" y="0"/>
                        </a:lnTo>
                        <a:lnTo>
                          <a:pt x="1254138" y="432397"/>
                        </a:lnTo>
                        <a:lnTo>
                          <a:pt x="179765" y="432397"/>
                        </a:lnTo>
                        <a:cubicBezTo>
                          <a:pt x="80486" y="432397"/>
                          <a:pt x="0" y="351920"/>
                          <a:pt x="0" y="252632"/>
                        </a:cubicBezTo>
                        <a:lnTo>
                          <a:pt x="0" y="179756"/>
                        </a:lnTo>
                        <a:cubicBezTo>
                          <a:pt x="0" y="80477"/>
                          <a:pt x="80486" y="0"/>
                          <a:pt x="179765" y="0"/>
                        </a:cubicBezTo>
                        <a:close/>
                      </a:path>
                    </a:pathLst>
                  </a:custGeom>
                  <a:solidFill>
                    <a:srgbClr val="768938"/>
                  </a:solidFill>
                  <a:ln w="9525" cap="flat">
                    <a:noFill/>
                    <a:prstDash val="solid"/>
                    <a:miter/>
                  </a:ln>
                </p:spPr>
                <p:txBody>
                  <a:bodyPr rtlCol="0" anchor="ctr"/>
                  <a:lstStyle/>
                  <a:p>
                    <a:endParaRPr lang="en-US"/>
                  </a:p>
                </p:txBody>
              </p:sp>
              <p:sp>
                <p:nvSpPr>
                  <p:cNvPr id="84" name="任意多边形: 形状 83">
                    <a:extLst>
                      <a:ext uri="{FF2B5EF4-FFF2-40B4-BE49-F238E27FC236}">
                        <a16:creationId xmlns:a16="http://schemas.microsoft.com/office/drawing/2014/main" id="{9AF574C7-3B2D-65DE-1765-0FA56E1347CF}"/>
                      </a:ext>
                    </a:extLst>
                  </p:cNvPr>
                  <p:cNvSpPr/>
                  <p:nvPr/>
                </p:nvSpPr>
                <p:spPr>
                  <a:xfrm>
                    <a:off x="3660257" y="5165207"/>
                    <a:ext cx="235067" cy="64779"/>
                  </a:xfrm>
                  <a:custGeom>
                    <a:avLst/>
                    <a:gdLst>
                      <a:gd name="connsiteX0" fmla="*/ 202673 w 235067"/>
                      <a:gd name="connsiteY0" fmla="*/ 0 h 64779"/>
                      <a:gd name="connsiteX1" fmla="*/ 0 w 235067"/>
                      <a:gd name="connsiteY1" fmla="*/ 0 h 64779"/>
                      <a:gd name="connsiteX2" fmla="*/ 0 w 235067"/>
                      <a:gd name="connsiteY2" fmla="*/ 64780 h 64779"/>
                      <a:gd name="connsiteX3" fmla="*/ 202673 w 235067"/>
                      <a:gd name="connsiteY3" fmla="*/ 64780 h 64779"/>
                      <a:gd name="connsiteX4" fmla="*/ 235068 w 235067"/>
                      <a:gd name="connsiteY4" fmla="*/ 32385 h 64779"/>
                      <a:gd name="connsiteX5" fmla="*/ 235068 w 235067"/>
                      <a:gd name="connsiteY5" fmla="*/ 32385 h 64779"/>
                      <a:gd name="connsiteX6" fmla="*/ 202673 w 235067"/>
                      <a:gd name="connsiteY6" fmla="*/ 0 h 6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67" h="64779">
                        <a:moveTo>
                          <a:pt x="202673" y="0"/>
                        </a:moveTo>
                        <a:lnTo>
                          <a:pt x="0" y="0"/>
                        </a:lnTo>
                        <a:lnTo>
                          <a:pt x="0" y="64780"/>
                        </a:lnTo>
                        <a:lnTo>
                          <a:pt x="202673" y="64780"/>
                        </a:lnTo>
                        <a:cubicBezTo>
                          <a:pt x="220561" y="64780"/>
                          <a:pt x="235068" y="50273"/>
                          <a:pt x="235068" y="32385"/>
                        </a:cubicBezTo>
                        <a:lnTo>
                          <a:pt x="235068" y="32385"/>
                        </a:lnTo>
                        <a:cubicBezTo>
                          <a:pt x="235058" y="14497"/>
                          <a:pt x="220561" y="0"/>
                          <a:pt x="202673" y="0"/>
                        </a:cubicBezTo>
                        <a:close/>
                      </a:path>
                    </a:pathLst>
                  </a:custGeom>
                  <a:solidFill>
                    <a:srgbClr val="768938"/>
                  </a:solidFill>
                  <a:ln w="9525" cap="flat">
                    <a:noFill/>
                    <a:prstDash val="solid"/>
                    <a:miter/>
                  </a:ln>
                </p:spPr>
                <p:txBody>
                  <a:bodyPr rtlCol="0" anchor="ctr"/>
                  <a:lstStyle/>
                  <a:p>
                    <a:endParaRPr lang="en-US"/>
                  </a:p>
                </p:txBody>
              </p:sp>
              <p:sp>
                <p:nvSpPr>
                  <p:cNvPr id="85" name="任意多边形: 形状 84">
                    <a:extLst>
                      <a:ext uri="{FF2B5EF4-FFF2-40B4-BE49-F238E27FC236}">
                        <a16:creationId xmlns:a16="http://schemas.microsoft.com/office/drawing/2014/main" id="{B6E6EA1E-DBDE-DDBD-BF5A-A685060D6736}"/>
                      </a:ext>
                    </a:extLst>
                  </p:cNvPr>
                  <p:cNvSpPr/>
                  <p:nvPr/>
                </p:nvSpPr>
                <p:spPr>
                  <a:xfrm>
                    <a:off x="3660248" y="5532777"/>
                    <a:ext cx="235057" cy="64779"/>
                  </a:xfrm>
                  <a:custGeom>
                    <a:avLst/>
                    <a:gdLst>
                      <a:gd name="connsiteX0" fmla="*/ 208140 w 235057"/>
                      <a:gd name="connsiteY0" fmla="*/ 0 h 64779"/>
                      <a:gd name="connsiteX1" fmla="*/ 0 w 235057"/>
                      <a:gd name="connsiteY1" fmla="*/ 0 h 64779"/>
                      <a:gd name="connsiteX2" fmla="*/ 0 w 235057"/>
                      <a:gd name="connsiteY2" fmla="*/ 64779 h 64779"/>
                      <a:gd name="connsiteX3" fmla="*/ 208131 w 235057"/>
                      <a:gd name="connsiteY3" fmla="*/ 64779 h 64779"/>
                      <a:gd name="connsiteX4" fmla="*/ 235058 w 235057"/>
                      <a:gd name="connsiteY4" fmla="*/ 37852 h 64779"/>
                      <a:gd name="connsiteX5" fmla="*/ 235058 w 235057"/>
                      <a:gd name="connsiteY5" fmla="*/ 26937 h 64779"/>
                      <a:gd name="connsiteX6" fmla="*/ 208140 w 235057"/>
                      <a:gd name="connsiteY6" fmla="*/ 0 h 6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57" h="64779">
                        <a:moveTo>
                          <a:pt x="208140" y="0"/>
                        </a:moveTo>
                        <a:lnTo>
                          <a:pt x="0" y="0"/>
                        </a:lnTo>
                        <a:lnTo>
                          <a:pt x="0" y="64779"/>
                        </a:lnTo>
                        <a:lnTo>
                          <a:pt x="208131" y="64779"/>
                        </a:lnTo>
                        <a:cubicBezTo>
                          <a:pt x="223009" y="64779"/>
                          <a:pt x="235058" y="52721"/>
                          <a:pt x="235058" y="37852"/>
                        </a:cubicBezTo>
                        <a:lnTo>
                          <a:pt x="235058" y="26937"/>
                        </a:lnTo>
                        <a:cubicBezTo>
                          <a:pt x="235067" y="12059"/>
                          <a:pt x="223018" y="0"/>
                          <a:pt x="208140" y="0"/>
                        </a:cubicBezTo>
                        <a:close/>
                      </a:path>
                    </a:pathLst>
                  </a:custGeom>
                  <a:solidFill>
                    <a:srgbClr val="768938"/>
                  </a:solidFill>
                  <a:ln w="9525" cap="flat">
                    <a:noFill/>
                    <a:prstDash val="solid"/>
                    <a:miter/>
                  </a:ln>
                </p:spPr>
                <p:txBody>
                  <a:bodyPr rtlCol="0" anchor="ctr"/>
                  <a:lstStyle/>
                  <a:p>
                    <a:endParaRPr lang="en-US"/>
                  </a:p>
                </p:txBody>
              </p:sp>
              <p:grpSp>
                <p:nvGrpSpPr>
                  <p:cNvPr id="86" name="组合 85">
                    <a:extLst>
                      <a:ext uri="{FF2B5EF4-FFF2-40B4-BE49-F238E27FC236}">
                        <a16:creationId xmlns:a16="http://schemas.microsoft.com/office/drawing/2014/main" id="{760BC9AE-BA27-8237-2E96-E6F6A330F741}"/>
                      </a:ext>
                    </a:extLst>
                  </p:cNvPr>
                  <p:cNvGrpSpPr/>
                  <p:nvPr/>
                </p:nvGrpSpPr>
                <p:grpSpPr>
                  <a:xfrm>
                    <a:off x="2627747" y="5230024"/>
                    <a:ext cx="1209217" cy="302714"/>
                    <a:chOff x="2627747" y="5230024"/>
                    <a:chExt cx="1209217" cy="302714"/>
                  </a:xfrm>
                </p:grpSpPr>
                <p:sp>
                  <p:nvSpPr>
                    <p:cNvPr id="88" name="任意多边形: 形状 87">
                      <a:extLst>
                        <a:ext uri="{FF2B5EF4-FFF2-40B4-BE49-F238E27FC236}">
                          <a16:creationId xmlns:a16="http://schemas.microsoft.com/office/drawing/2014/main" id="{995F7C05-A3CC-AD46-EA2D-5F585331BB35}"/>
                        </a:ext>
                      </a:extLst>
                    </p:cNvPr>
                    <p:cNvSpPr/>
                    <p:nvPr/>
                  </p:nvSpPr>
                  <p:spPr>
                    <a:xfrm>
                      <a:off x="2627747" y="5230024"/>
                      <a:ext cx="1209179" cy="302714"/>
                    </a:xfrm>
                    <a:custGeom>
                      <a:avLst/>
                      <a:gdLst>
                        <a:gd name="connsiteX0" fmla="*/ 1209180 w 1209179"/>
                        <a:gd name="connsiteY0" fmla="*/ 0 h 302714"/>
                        <a:gd name="connsiteX1" fmla="*/ 1209180 w 1209179"/>
                        <a:gd name="connsiteY1" fmla="*/ 302714 h 302714"/>
                        <a:gd name="connsiteX2" fmla="*/ 151362 w 1209179"/>
                        <a:gd name="connsiteY2" fmla="*/ 302714 h 302714"/>
                        <a:gd name="connsiteX3" fmla="*/ 524 w 1209179"/>
                        <a:gd name="connsiteY3" fmla="*/ 164192 h 302714"/>
                        <a:gd name="connsiteX4" fmla="*/ 0 w 1209179"/>
                        <a:gd name="connsiteY4" fmla="*/ 151362 h 302714"/>
                        <a:gd name="connsiteX5" fmla="*/ 44329 w 1209179"/>
                        <a:gd name="connsiteY5" fmla="*/ 44339 h 302714"/>
                        <a:gd name="connsiteX6" fmla="*/ 151352 w 1209179"/>
                        <a:gd name="connsiteY6" fmla="*/ 10 h 302714"/>
                        <a:gd name="connsiteX7" fmla="*/ 1209180 w 1209179"/>
                        <a:gd name="connsiteY7" fmla="*/ 10 h 30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9179" h="302714">
                          <a:moveTo>
                            <a:pt x="1209180" y="0"/>
                          </a:moveTo>
                          <a:lnTo>
                            <a:pt x="1209180" y="302714"/>
                          </a:lnTo>
                          <a:lnTo>
                            <a:pt x="151362" y="302714"/>
                          </a:lnTo>
                          <a:cubicBezTo>
                            <a:pt x="72085" y="302714"/>
                            <a:pt x="7096" y="241792"/>
                            <a:pt x="524" y="164192"/>
                          </a:cubicBezTo>
                          <a:cubicBezTo>
                            <a:pt x="210" y="160020"/>
                            <a:pt x="0" y="155743"/>
                            <a:pt x="0" y="151362"/>
                          </a:cubicBezTo>
                          <a:cubicBezTo>
                            <a:pt x="0" y="109633"/>
                            <a:pt x="16898" y="71771"/>
                            <a:pt x="44329" y="44339"/>
                          </a:cubicBezTo>
                          <a:cubicBezTo>
                            <a:pt x="71657" y="17012"/>
                            <a:pt x="109528" y="10"/>
                            <a:pt x="151352" y="10"/>
                          </a:cubicBezTo>
                          <a:lnTo>
                            <a:pt x="1209180" y="10"/>
                          </a:lnTo>
                          <a:close/>
                        </a:path>
                      </a:pathLst>
                    </a:custGeom>
                    <a:solidFill>
                      <a:srgbClr val="F2F5F4"/>
                    </a:solidFill>
                    <a:ln w="9525" cap="flat">
                      <a:noFill/>
                      <a:prstDash val="solid"/>
                      <a:miter/>
                    </a:ln>
                  </p:spPr>
                  <p:txBody>
                    <a:bodyPr rtlCol="0" anchor="ctr"/>
                    <a:lstStyle/>
                    <a:p>
                      <a:endParaRPr lang="en-US"/>
                    </a:p>
                  </p:txBody>
                </p:sp>
                <p:sp>
                  <p:nvSpPr>
                    <p:cNvPr id="89" name="任意多边形: 形状 88">
                      <a:extLst>
                        <a:ext uri="{FF2B5EF4-FFF2-40B4-BE49-F238E27FC236}">
                          <a16:creationId xmlns:a16="http://schemas.microsoft.com/office/drawing/2014/main" id="{4ABEF378-79BD-15C7-B7A9-42F2AA63541F}"/>
                        </a:ext>
                      </a:extLst>
                    </p:cNvPr>
                    <p:cNvSpPr/>
                    <p:nvPr/>
                  </p:nvSpPr>
                  <p:spPr>
                    <a:xfrm>
                      <a:off x="2628271" y="5279050"/>
                      <a:ext cx="1208655" cy="253688"/>
                    </a:xfrm>
                    <a:custGeom>
                      <a:avLst/>
                      <a:gdLst>
                        <a:gd name="connsiteX0" fmla="*/ 1208656 w 1208655"/>
                        <a:gd name="connsiteY0" fmla="*/ 0 h 253688"/>
                        <a:gd name="connsiteX1" fmla="*/ 1208656 w 1208655"/>
                        <a:gd name="connsiteY1" fmla="*/ 253689 h 253688"/>
                        <a:gd name="connsiteX2" fmla="*/ 150838 w 1208655"/>
                        <a:gd name="connsiteY2" fmla="*/ 253689 h 253688"/>
                        <a:gd name="connsiteX3" fmla="*/ 0 w 1208655"/>
                        <a:gd name="connsiteY3" fmla="*/ 115167 h 253688"/>
                        <a:gd name="connsiteX4" fmla="*/ 36614 w 1208655"/>
                        <a:gd name="connsiteY4" fmla="*/ 37138 h 253688"/>
                        <a:gd name="connsiteX5" fmla="*/ 126321 w 1208655"/>
                        <a:gd name="connsiteY5" fmla="*/ 0 h 253688"/>
                        <a:gd name="connsiteX6" fmla="*/ 1208656 w 1208655"/>
                        <a:gd name="connsiteY6" fmla="*/ 0 h 2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8655" h="253688">
                          <a:moveTo>
                            <a:pt x="1208656" y="0"/>
                          </a:moveTo>
                          <a:lnTo>
                            <a:pt x="1208656" y="253689"/>
                          </a:lnTo>
                          <a:lnTo>
                            <a:pt x="150838" y="253689"/>
                          </a:lnTo>
                          <a:cubicBezTo>
                            <a:pt x="71561" y="253689"/>
                            <a:pt x="6572" y="192767"/>
                            <a:pt x="0" y="115167"/>
                          </a:cubicBezTo>
                          <a:cubicBezTo>
                            <a:pt x="2820" y="84811"/>
                            <a:pt x="16269" y="57588"/>
                            <a:pt x="36614" y="37138"/>
                          </a:cubicBezTo>
                          <a:cubicBezTo>
                            <a:pt x="59560" y="14192"/>
                            <a:pt x="91269" y="0"/>
                            <a:pt x="126321" y="0"/>
                          </a:cubicBezTo>
                          <a:lnTo>
                            <a:pt x="1208656" y="0"/>
                          </a:lnTo>
                          <a:close/>
                        </a:path>
                      </a:pathLst>
                    </a:custGeom>
                    <a:solidFill>
                      <a:srgbClr val="FFFFFF"/>
                    </a:solidFill>
                    <a:ln w="9525" cap="flat">
                      <a:noFill/>
                      <a:prstDash val="solid"/>
                      <a:miter/>
                    </a:ln>
                  </p:spPr>
                  <p:txBody>
                    <a:bodyPr rtlCol="0" anchor="ctr"/>
                    <a:lstStyle/>
                    <a:p>
                      <a:endParaRPr lang="en-US"/>
                    </a:p>
                  </p:txBody>
                </p:sp>
                <p:grpSp>
                  <p:nvGrpSpPr>
                    <p:cNvPr id="90" name="组合 89">
                      <a:extLst>
                        <a:ext uri="{FF2B5EF4-FFF2-40B4-BE49-F238E27FC236}">
                          <a16:creationId xmlns:a16="http://schemas.microsoft.com/office/drawing/2014/main" id="{2C2FA328-1642-4761-4037-ADF1783838D3}"/>
                        </a:ext>
                      </a:extLst>
                    </p:cNvPr>
                    <p:cNvGrpSpPr/>
                    <p:nvPr/>
                  </p:nvGrpSpPr>
                  <p:grpSpPr>
                    <a:xfrm>
                      <a:off x="2631700" y="5303996"/>
                      <a:ext cx="1205264" cy="180841"/>
                      <a:chOff x="2631700" y="5303996"/>
                      <a:chExt cx="1205264" cy="180841"/>
                    </a:xfrm>
                  </p:grpSpPr>
                  <p:sp>
                    <p:nvSpPr>
                      <p:cNvPr id="93" name="任意多边形: 形状 92">
                        <a:extLst>
                          <a:ext uri="{FF2B5EF4-FFF2-40B4-BE49-F238E27FC236}">
                            <a16:creationId xmlns:a16="http://schemas.microsoft.com/office/drawing/2014/main" id="{E4BD8623-970D-29C5-7054-C13A48D1D790}"/>
                          </a:ext>
                        </a:extLst>
                      </p:cNvPr>
                      <p:cNvSpPr/>
                      <p:nvPr/>
                    </p:nvSpPr>
                    <p:spPr>
                      <a:xfrm>
                        <a:off x="2671410" y="5303996"/>
                        <a:ext cx="1165555" cy="9525"/>
                      </a:xfrm>
                      <a:custGeom>
                        <a:avLst/>
                        <a:gdLst>
                          <a:gd name="connsiteX0" fmla="*/ 0 w 1165555"/>
                          <a:gd name="connsiteY0" fmla="*/ 0 h 9525"/>
                          <a:gd name="connsiteX1" fmla="*/ 1165555 w 1165555"/>
                          <a:gd name="connsiteY1" fmla="*/ 0 h 9525"/>
                        </a:gdLst>
                        <a:ahLst/>
                        <a:cxnLst>
                          <a:cxn ang="0">
                            <a:pos x="connsiteX0" y="connsiteY0"/>
                          </a:cxn>
                          <a:cxn ang="0">
                            <a:pos x="connsiteX1" y="connsiteY1"/>
                          </a:cxn>
                        </a:cxnLst>
                        <a:rect l="l" t="t" r="r" b="b"/>
                        <a:pathLst>
                          <a:path w="1165555" h="9525">
                            <a:moveTo>
                              <a:pt x="0" y="0"/>
                            </a:moveTo>
                            <a:lnTo>
                              <a:pt x="1165555" y="0"/>
                            </a:lnTo>
                          </a:path>
                        </a:pathLst>
                      </a:custGeom>
                      <a:ln w="10616" cap="flat">
                        <a:solidFill>
                          <a:srgbClr val="F1F4F6"/>
                        </a:solidFill>
                        <a:prstDash val="solid"/>
                        <a:miter/>
                      </a:ln>
                    </p:spPr>
                    <p:txBody>
                      <a:bodyPr rtlCol="0" anchor="ctr"/>
                      <a:lstStyle/>
                      <a:p>
                        <a:endParaRPr lang="en-US"/>
                      </a:p>
                    </p:txBody>
                  </p:sp>
                  <p:sp>
                    <p:nvSpPr>
                      <p:cNvPr id="94" name="任意多边形: 形状 93">
                        <a:extLst>
                          <a:ext uri="{FF2B5EF4-FFF2-40B4-BE49-F238E27FC236}">
                            <a16:creationId xmlns:a16="http://schemas.microsoft.com/office/drawing/2014/main" id="{232D19AC-6E85-C869-C5C5-49CF7E55ADF4}"/>
                          </a:ext>
                        </a:extLst>
                      </p:cNvPr>
                      <p:cNvSpPr/>
                      <p:nvPr/>
                    </p:nvSpPr>
                    <p:spPr>
                      <a:xfrm>
                        <a:off x="2631700" y="5364279"/>
                        <a:ext cx="1205264" cy="9525"/>
                      </a:xfrm>
                      <a:custGeom>
                        <a:avLst/>
                        <a:gdLst>
                          <a:gd name="connsiteX0" fmla="*/ 0 w 1205264"/>
                          <a:gd name="connsiteY0" fmla="*/ 0 h 9525"/>
                          <a:gd name="connsiteX1" fmla="*/ 1205265 w 1205264"/>
                          <a:gd name="connsiteY1" fmla="*/ 0 h 9525"/>
                        </a:gdLst>
                        <a:ahLst/>
                        <a:cxnLst>
                          <a:cxn ang="0">
                            <a:pos x="connsiteX0" y="connsiteY0"/>
                          </a:cxn>
                          <a:cxn ang="0">
                            <a:pos x="connsiteX1" y="connsiteY1"/>
                          </a:cxn>
                        </a:cxnLst>
                        <a:rect l="l" t="t" r="r" b="b"/>
                        <a:pathLst>
                          <a:path w="1205264" h="9525">
                            <a:moveTo>
                              <a:pt x="0" y="0"/>
                            </a:moveTo>
                            <a:lnTo>
                              <a:pt x="1205265" y="0"/>
                            </a:lnTo>
                          </a:path>
                        </a:pathLst>
                      </a:custGeom>
                      <a:ln w="10616" cap="flat">
                        <a:solidFill>
                          <a:srgbClr val="F1F4F6"/>
                        </a:solidFill>
                        <a:prstDash val="solid"/>
                        <a:miter/>
                      </a:ln>
                    </p:spPr>
                    <p:txBody>
                      <a:bodyPr rtlCol="0" anchor="ctr"/>
                      <a:lstStyle/>
                      <a:p>
                        <a:endParaRPr lang="en-US"/>
                      </a:p>
                    </p:txBody>
                  </p:sp>
                  <p:sp>
                    <p:nvSpPr>
                      <p:cNvPr id="95" name="任意多边形: 形状 94">
                        <a:extLst>
                          <a:ext uri="{FF2B5EF4-FFF2-40B4-BE49-F238E27FC236}">
                            <a16:creationId xmlns:a16="http://schemas.microsoft.com/office/drawing/2014/main" id="{D8942BE4-F630-6409-AA75-AC7DBF4AD34C}"/>
                          </a:ext>
                        </a:extLst>
                      </p:cNvPr>
                      <p:cNvSpPr/>
                      <p:nvPr/>
                    </p:nvSpPr>
                    <p:spPr>
                      <a:xfrm>
                        <a:off x="2631700" y="5424563"/>
                        <a:ext cx="1205264" cy="9525"/>
                      </a:xfrm>
                      <a:custGeom>
                        <a:avLst/>
                        <a:gdLst>
                          <a:gd name="connsiteX0" fmla="*/ 0 w 1205264"/>
                          <a:gd name="connsiteY0" fmla="*/ 0 h 9525"/>
                          <a:gd name="connsiteX1" fmla="*/ 1205265 w 1205264"/>
                          <a:gd name="connsiteY1" fmla="*/ 0 h 9525"/>
                        </a:gdLst>
                        <a:ahLst/>
                        <a:cxnLst>
                          <a:cxn ang="0">
                            <a:pos x="connsiteX0" y="connsiteY0"/>
                          </a:cxn>
                          <a:cxn ang="0">
                            <a:pos x="connsiteX1" y="connsiteY1"/>
                          </a:cxn>
                        </a:cxnLst>
                        <a:rect l="l" t="t" r="r" b="b"/>
                        <a:pathLst>
                          <a:path w="1205264" h="9525">
                            <a:moveTo>
                              <a:pt x="0" y="0"/>
                            </a:moveTo>
                            <a:lnTo>
                              <a:pt x="1205265" y="0"/>
                            </a:lnTo>
                          </a:path>
                        </a:pathLst>
                      </a:custGeom>
                      <a:ln w="10616" cap="flat">
                        <a:solidFill>
                          <a:srgbClr val="F1F4F6"/>
                        </a:solidFill>
                        <a:prstDash val="solid"/>
                        <a:miter/>
                      </a:ln>
                    </p:spPr>
                    <p:txBody>
                      <a:bodyPr rtlCol="0" anchor="ctr"/>
                      <a:lstStyle/>
                      <a:p>
                        <a:endParaRPr lang="en-US"/>
                      </a:p>
                    </p:txBody>
                  </p:sp>
                  <p:sp>
                    <p:nvSpPr>
                      <p:cNvPr id="96" name="任意多边形: 形状 95">
                        <a:extLst>
                          <a:ext uri="{FF2B5EF4-FFF2-40B4-BE49-F238E27FC236}">
                            <a16:creationId xmlns:a16="http://schemas.microsoft.com/office/drawing/2014/main" id="{0F8C8F96-1290-082A-42A2-48DA68CD4C84}"/>
                          </a:ext>
                        </a:extLst>
                      </p:cNvPr>
                      <p:cNvSpPr/>
                      <p:nvPr/>
                    </p:nvSpPr>
                    <p:spPr>
                      <a:xfrm>
                        <a:off x="2631700" y="5484837"/>
                        <a:ext cx="1205264" cy="9525"/>
                      </a:xfrm>
                      <a:custGeom>
                        <a:avLst/>
                        <a:gdLst>
                          <a:gd name="connsiteX0" fmla="*/ 0 w 1205264"/>
                          <a:gd name="connsiteY0" fmla="*/ 0 h 9525"/>
                          <a:gd name="connsiteX1" fmla="*/ 1205265 w 1205264"/>
                          <a:gd name="connsiteY1" fmla="*/ 0 h 9525"/>
                        </a:gdLst>
                        <a:ahLst/>
                        <a:cxnLst>
                          <a:cxn ang="0">
                            <a:pos x="connsiteX0" y="connsiteY0"/>
                          </a:cxn>
                          <a:cxn ang="0">
                            <a:pos x="connsiteX1" y="connsiteY1"/>
                          </a:cxn>
                        </a:cxnLst>
                        <a:rect l="l" t="t" r="r" b="b"/>
                        <a:pathLst>
                          <a:path w="1205264" h="9525">
                            <a:moveTo>
                              <a:pt x="0" y="0"/>
                            </a:moveTo>
                            <a:lnTo>
                              <a:pt x="1205265" y="0"/>
                            </a:lnTo>
                          </a:path>
                        </a:pathLst>
                      </a:custGeom>
                      <a:ln w="10616" cap="flat">
                        <a:solidFill>
                          <a:srgbClr val="F1F4F6"/>
                        </a:solidFill>
                        <a:prstDash val="solid"/>
                        <a:miter/>
                      </a:ln>
                    </p:spPr>
                    <p:txBody>
                      <a:bodyPr rtlCol="0" anchor="ctr"/>
                      <a:lstStyle/>
                      <a:p>
                        <a:endParaRPr lang="en-US"/>
                      </a:p>
                    </p:txBody>
                  </p:sp>
                </p:grpSp>
                <p:sp>
                  <p:nvSpPr>
                    <p:cNvPr id="91" name="任意多边形: 形状 90">
                      <a:extLst>
                        <a:ext uri="{FF2B5EF4-FFF2-40B4-BE49-F238E27FC236}">
                          <a16:creationId xmlns:a16="http://schemas.microsoft.com/office/drawing/2014/main" id="{457CF79E-30F7-C3F2-58FC-1EC756A0015C}"/>
                        </a:ext>
                      </a:extLst>
                    </p:cNvPr>
                    <p:cNvSpPr/>
                    <p:nvPr/>
                  </p:nvSpPr>
                  <p:spPr>
                    <a:xfrm>
                      <a:off x="2836030" y="5303996"/>
                      <a:ext cx="136531" cy="206178"/>
                    </a:xfrm>
                    <a:custGeom>
                      <a:avLst/>
                      <a:gdLst>
                        <a:gd name="connsiteX0" fmla="*/ 136531 w 136531"/>
                        <a:gd name="connsiteY0" fmla="*/ 0 h 206178"/>
                        <a:gd name="connsiteX1" fmla="*/ 136531 w 136531"/>
                        <a:gd name="connsiteY1" fmla="*/ 206178 h 206178"/>
                        <a:gd name="connsiteX2" fmla="*/ 68266 w 136531"/>
                        <a:gd name="connsiteY2" fmla="*/ 164459 h 206178"/>
                        <a:gd name="connsiteX3" fmla="*/ 0 w 136531"/>
                        <a:gd name="connsiteY3" fmla="*/ 206178 h 206178"/>
                        <a:gd name="connsiteX4" fmla="*/ 0 w 136531"/>
                        <a:gd name="connsiteY4" fmla="*/ 0 h 206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31" h="206178">
                          <a:moveTo>
                            <a:pt x="136531" y="0"/>
                          </a:moveTo>
                          <a:lnTo>
                            <a:pt x="136531" y="206178"/>
                          </a:lnTo>
                          <a:lnTo>
                            <a:pt x="68266" y="164459"/>
                          </a:lnTo>
                          <a:lnTo>
                            <a:pt x="0" y="206178"/>
                          </a:lnTo>
                          <a:lnTo>
                            <a:pt x="0" y="0"/>
                          </a:lnTo>
                        </a:path>
                      </a:pathLst>
                    </a:custGeom>
                    <a:solidFill>
                      <a:srgbClr val="DEE5E3"/>
                    </a:solidFill>
                    <a:ln w="9525" cap="flat">
                      <a:noFill/>
                      <a:prstDash val="solid"/>
                      <a:miter/>
                    </a:ln>
                  </p:spPr>
                  <p:txBody>
                    <a:bodyPr rtlCol="0" anchor="ctr"/>
                    <a:lstStyle/>
                    <a:p>
                      <a:endParaRPr lang="en-US"/>
                    </a:p>
                  </p:txBody>
                </p:sp>
                <p:sp>
                  <p:nvSpPr>
                    <p:cNvPr id="92" name="任意多边形: 形状 91">
                      <a:extLst>
                        <a:ext uri="{FF2B5EF4-FFF2-40B4-BE49-F238E27FC236}">
                          <a16:creationId xmlns:a16="http://schemas.microsoft.com/office/drawing/2014/main" id="{DD6C6B60-C2B1-DD5A-3433-F63DB084D953}"/>
                        </a:ext>
                      </a:extLst>
                    </p:cNvPr>
                    <p:cNvSpPr/>
                    <p:nvPr/>
                  </p:nvSpPr>
                  <p:spPr>
                    <a:xfrm>
                      <a:off x="2836030" y="5303996"/>
                      <a:ext cx="187728" cy="164459"/>
                    </a:xfrm>
                    <a:custGeom>
                      <a:avLst/>
                      <a:gdLst>
                        <a:gd name="connsiteX0" fmla="*/ 187728 w 187728"/>
                        <a:gd name="connsiteY0" fmla="*/ 164459 h 164459"/>
                        <a:gd name="connsiteX1" fmla="*/ 110319 w 187728"/>
                        <a:gd name="connsiteY1" fmla="*/ 122740 h 164459"/>
                        <a:gd name="connsiteX2" fmla="*/ 51197 w 187728"/>
                        <a:gd name="connsiteY2" fmla="*/ 164459 h 164459"/>
                        <a:gd name="connsiteX3" fmla="*/ 0 w 187728"/>
                        <a:gd name="connsiteY3" fmla="*/ 0 h 164459"/>
                        <a:gd name="connsiteX4" fmla="*/ 136531 w 187728"/>
                        <a:gd name="connsiteY4" fmla="*/ 0 h 164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728" h="164459">
                          <a:moveTo>
                            <a:pt x="187728" y="164459"/>
                          </a:moveTo>
                          <a:lnTo>
                            <a:pt x="110319" y="122740"/>
                          </a:lnTo>
                          <a:lnTo>
                            <a:pt x="51197" y="164459"/>
                          </a:lnTo>
                          <a:lnTo>
                            <a:pt x="0" y="0"/>
                          </a:lnTo>
                          <a:lnTo>
                            <a:pt x="136531" y="0"/>
                          </a:lnTo>
                          <a:close/>
                        </a:path>
                      </a:pathLst>
                    </a:custGeom>
                    <a:solidFill>
                      <a:srgbClr val="C43F00"/>
                    </a:solidFill>
                    <a:ln w="9525" cap="flat">
                      <a:noFill/>
                      <a:prstDash val="solid"/>
                      <a:miter/>
                    </a:ln>
                  </p:spPr>
                  <p:txBody>
                    <a:bodyPr rtlCol="0" anchor="ctr"/>
                    <a:lstStyle/>
                    <a:p>
                      <a:endParaRPr lang="en-US"/>
                    </a:p>
                  </p:txBody>
                </p:sp>
              </p:grpSp>
              <p:sp>
                <p:nvSpPr>
                  <p:cNvPr id="87" name="任意多边形: 形状 86">
                    <a:extLst>
                      <a:ext uri="{FF2B5EF4-FFF2-40B4-BE49-F238E27FC236}">
                        <a16:creationId xmlns:a16="http://schemas.microsoft.com/office/drawing/2014/main" id="{551762B0-3CF7-D580-D03B-84120DF2E75B}"/>
                      </a:ext>
                    </a:extLst>
                  </p:cNvPr>
                  <p:cNvSpPr/>
                  <p:nvPr/>
                </p:nvSpPr>
                <p:spPr>
                  <a:xfrm>
                    <a:off x="2855785" y="5291137"/>
                    <a:ext cx="127615" cy="9525"/>
                  </a:xfrm>
                  <a:custGeom>
                    <a:avLst/>
                    <a:gdLst>
                      <a:gd name="connsiteX0" fmla="*/ 0 w 127615"/>
                      <a:gd name="connsiteY0" fmla="*/ 0 h 9525"/>
                      <a:gd name="connsiteX1" fmla="*/ 127616 w 127615"/>
                      <a:gd name="connsiteY1" fmla="*/ 0 h 9525"/>
                    </a:gdLst>
                    <a:ahLst/>
                    <a:cxnLst>
                      <a:cxn ang="0">
                        <a:pos x="connsiteX0" y="connsiteY0"/>
                      </a:cxn>
                      <a:cxn ang="0">
                        <a:pos x="connsiteX1" y="connsiteY1"/>
                      </a:cxn>
                    </a:cxnLst>
                    <a:rect l="l" t="t" r="r" b="b"/>
                    <a:pathLst>
                      <a:path w="127615" h="9525">
                        <a:moveTo>
                          <a:pt x="0" y="0"/>
                        </a:moveTo>
                        <a:lnTo>
                          <a:pt x="127616" y="0"/>
                        </a:lnTo>
                      </a:path>
                    </a:pathLst>
                  </a:custGeom>
                  <a:ln w="9525" cap="flat">
                    <a:noFill/>
                    <a:prstDash val="solid"/>
                    <a:miter/>
                  </a:ln>
                </p:spPr>
                <p:txBody>
                  <a:bodyPr rtlCol="0" anchor="ctr"/>
                  <a:lstStyle/>
                  <a:p>
                    <a:endParaRPr lang="en-US"/>
                  </a:p>
                </p:txBody>
              </p:sp>
            </p:grpSp>
          </p:grpSp>
          <p:grpSp>
            <p:nvGrpSpPr>
              <p:cNvPr id="22" name="组合 21">
                <a:extLst>
                  <a:ext uri="{FF2B5EF4-FFF2-40B4-BE49-F238E27FC236}">
                    <a16:creationId xmlns:a16="http://schemas.microsoft.com/office/drawing/2014/main" id="{5FEFECFD-E2A5-803A-F03D-022844A27F0D}"/>
                  </a:ext>
                </a:extLst>
              </p:cNvPr>
              <p:cNvGrpSpPr/>
              <p:nvPr/>
            </p:nvGrpSpPr>
            <p:grpSpPr>
              <a:xfrm>
                <a:off x="2559176" y="5313950"/>
                <a:ext cx="1587417" cy="1148895"/>
                <a:chOff x="2559176" y="5313950"/>
                <a:chExt cx="1587417" cy="1148895"/>
              </a:xfrm>
            </p:grpSpPr>
            <p:sp>
              <p:nvSpPr>
                <p:cNvPr id="54" name="任意多边形: 形状 53">
                  <a:extLst>
                    <a:ext uri="{FF2B5EF4-FFF2-40B4-BE49-F238E27FC236}">
                      <a16:creationId xmlns:a16="http://schemas.microsoft.com/office/drawing/2014/main" id="{B97A02BB-81FB-2D2B-E3F7-DF465D8F8623}"/>
                    </a:ext>
                  </a:extLst>
                </p:cNvPr>
                <p:cNvSpPr/>
                <p:nvPr/>
              </p:nvSpPr>
              <p:spPr>
                <a:xfrm>
                  <a:off x="2559176" y="5313950"/>
                  <a:ext cx="1527838" cy="1148895"/>
                </a:xfrm>
                <a:custGeom>
                  <a:avLst/>
                  <a:gdLst>
                    <a:gd name="connsiteX0" fmla="*/ 0 w 1527838"/>
                    <a:gd name="connsiteY0" fmla="*/ 1148896 h 1148895"/>
                    <a:gd name="connsiteX1" fmla="*/ 1527839 w 1527838"/>
                    <a:gd name="connsiteY1" fmla="*/ 1148896 h 1148895"/>
                    <a:gd name="connsiteX2" fmla="*/ 1408976 w 1527838"/>
                    <a:gd name="connsiteY2" fmla="*/ 0 h 1148895"/>
                    <a:gd name="connsiteX3" fmla="*/ 1349397 w 1527838"/>
                    <a:gd name="connsiteY3" fmla="*/ 0 h 1148895"/>
                    <a:gd name="connsiteX4" fmla="*/ 0 w 1527838"/>
                    <a:gd name="connsiteY4" fmla="*/ 1148896 h 1148895"/>
                    <a:gd name="connsiteX5" fmla="*/ 1303954 w 1527838"/>
                    <a:gd name="connsiteY5" fmla="*/ 965416 h 1148895"/>
                    <a:gd name="connsiteX6" fmla="*/ 525504 w 1527838"/>
                    <a:gd name="connsiteY6" fmla="*/ 965416 h 1148895"/>
                    <a:gd name="connsiteX7" fmla="*/ 1214847 w 1527838"/>
                    <a:gd name="connsiteY7" fmla="*/ 392363 h 1148895"/>
                    <a:gd name="connsiteX8" fmla="*/ 1303954 w 1527838"/>
                    <a:gd name="connsiteY8" fmla="*/ 965416 h 1148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838" h="1148895">
                      <a:moveTo>
                        <a:pt x="0" y="1148896"/>
                      </a:moveTo>
                      <a:lnTo>
                        <a:pt x="1527839" y="1148896"/>
                      </a:lnTo>
                      <a:lnTo>
                        <a:pt x="1408976" y="0"/>
                      </a:lnTo>
                      <a:lnTo>
                        <a:pt x="1349397" y="0"/>
                      </a:lnTo>
                      <a:lnTo>
                        <a:pt x="0" y="1148896"/>
                      </a:lnTo>
                      <a:close/>
                      <a:moveTo>
                        <a:pt x="1303954" y="965416"/>
                      </a:moveTo>
                      <a:lnTo>
                        <a:pt x="525504" y="965416"/>
                      </a:lnTo>
                      <a:lnTo>
                        <a:pt x="1214847" y="392363"/>
                      </a:lnTo>
                      <a:lnTo>
                        <a:pt x="1303954" y="965416"/>
                      </a:lnTo>
                      <a:close/>
                    </a:path>
                  </a:pathLst>
                </a:custGeom>
                <a:solidFill>
                  <a:srgbClr val="EFAC5B"/>
                </a:solidFill>
                <a:ln w="9525" cap="flat">
                  <a:noFill/>
                  <a:prstDash val="solid"/>
                  <a:miter/>
                </a:ln>
              </p:spPr>
              <p:txBody>
                <a:bodyPr rtlCol="0" anchor="ctr"/>
                <a:lstStyle/>
                <a:p>
                  <a:endParaRPr lang="en-US"/>
                </a:p>
              </p:txBody>
            </p:sp>
            <p:sp>
              <p:nvSpPr>
                <p:cNvPr id="55" name="任意多边形: 形状 54">
                  <a:extLst>
                    <a:ext uri="{FF2B5EF4-FFF2-40B4-BE49-F238E27FC236}">
                      <a16:creationId xmlns:a16="http://schemas.microsoft.com/office/drawing/2014/main" id="{A1398DF7-7979-7494-35BF-241F171D03F4}"/>
                    </a:ext>
                  </a:extLst>
                </p:cNvPr>
                <p:cNvSpPr/>
                <p:nvPr/>
              </p:nvSpPr>
              <p:spPr>
                <a:xfrm>
                  <a:off x="2618755" y="5313950"/>
                  <a:ext cx="1527838" cy="1148895"/>
                </a:xfrm>
                <a:custGeom>
                  <a:avLst/>
                  <a:gdLst>
                    <a:gd name="connsiteX0" fmla="*/ 0 w 1527838"/>
                    <a:gd name="connsiteY0" fmla="*/ 1148896 h 1148895"/>
                    <a:gd name="connsiteX1" fmla="*/ 1527839 w 1527838"/>
                    <a:gd name="connsiteY1" fmla="*/ 1148896 h 1148895"/>
                    <a:gd name="connsiteX2" fmla="*/ 1349388 w 1527838"/>
                    <a:gd name="connsiteY2" fmla="*/ 0 h 1148895"/>
                    <a:gd name="connsiteX3" fmla="*/ 619801 w 1527838"/>
                    <a:gd name="connsiteY3" fmla="*/ 621144 h 1148895"/>
                    <a:gd name="connsiteX4" fmla="*/ 0 w 1527838"/>
                    <a:gd name="connsiteY4" fmla="*/ 1148896 h 1148895"/>
                    <a:gd name="connsiteX5" fmla="*/ 525523 w 1527838"/>
                    <a:gd name="connsiteY5" fmla="*/ 965378 h 1148895"/>
                    <a:gd name="connsiteX6" fmla="*/ 779936 w 1527838"/>
                    <a:gd name="connsiteY6" fmla="*/ 748798 h 1148895"/>
                    <a:gd name="connsiteX7" fmla="*/ 1198655 w 1527838"/>
                    <a:gd name="connsiteY7" fmla="*/ 392344 h 1148895"/>
                    <a:gd name="connsiteX8" fmla="*/ 1287733 w 1527838"/>
                    <a:gd name="connsiteY8" fmla="*/ 965378 h 1148895"/>
                    <a:gd name="connsiteX9" fmla="*/ 525523 w 1527838"/>
                    <a:gd name="connsiteY9" fmla="*/ 965378 h 1148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7838" h="1148895">
                      <a:moveTo>
                        <a:pt x="0" y="1148896"/>
                      </a:moveTo>
                      <a:lnTo>
                        <a:pt x="1527839" y="1148896"/>
                      </a:lnTo>
                      <a:lnTo>
                        <a:pt x="1349388" y="0"/>
                      </a:lnTo>
                      <a:lnTo>
                        <a:pt x="619801" y="621144"/>
                      </a:lnTo>
                      <a:lnTo>
                        <a:pt x="0" y="1148896"/>
                      </a:lnTo>
                      <a:close/>
                      <a:moveTo>
                        <a:pt x="525523" y="965378"/>
                      </a:moveTo>
                      <a:lnTo>
                        <a:pt x="779936" y="748798"/>
                      </a:lnTo>
                      <a:lnTo>
                        <a:pt x="1198655" y="392344"/>
                      </a:lnTo>
                      <a:lnTo>
                        <a:pt x="1287733" y="965378"/>
                      </a:lnTo>
                      <a:lnTo>
                        <a:pt x="525523" y="965378"/>
                      </a:lnTo>
                      <a:close/>
                    </a:path>
                  </a:pathLst>
                </a:custGeom>
                <a:solidFill>
                  <a:srgbClr val="EDB542"/>
                </a:solidFill>
                <a:ln w="9525" cap="flat">
                  <a:noFill/>
                  <a:prstDash val="solid"/>
                  <a:miter/>
                </a:ln>
              </p:spPr>
              <p:txBody>
                <a:bodyPr rtlCol="0" anchor="ctr"/>
                <a:lstStyle/>
                <a:p>
                  <a:endParaRPr lang="en-US"/>
                </a:p>
              </p:txBody>
            </p:sp>
            <p:sp>
              <p:nvSpPr>
                <p:cNvPr id="56" name="任意多边形: 形状 55">
                  <a:extLst>
                    <a:ext uri="{FF2B5EF4-FFF2-40B4-BE49-F238E27FC236}">
                      <a16:creationId xmlns:a16="http://schemas.microsoft.com/office/drawing/2014/main" id="{3D6C671E-EF6F-4B51-9079-65CABFDEF3B3}"/>
                    </a:ext>
                  </a:extLst>
                </p:cNvPr>
                <p:cNvSpPr/>
                <p:nvPr/>
              </p:nvSpPr>
              <p:spPr>
                <a:xfrm>
                  <a:off x="2618755" y="5935094"/>
                  <a:ext cx="1281464" cy="527751"/>
                </a:xfrm>
                <a:custGeom>
                  <a:avLst/>
                  <a:gdLst>
                    <a:gd name="connsiteX0" fmla="*/ 0 w 1281464"/>
                    <a:gd name="connsiteY0" fmla="*/ 527752 h 527751"/>
                    <a:gd name="connsiteX1" fmla="*/ 1281465 w 1281464"/>
                    <a:gd name="connsiteY1" fmla="*/ 527752 h 527751"/>
                    <a:gd name="connsiteX2" fmla="*/ 1051484 w 1281464"/>
                    <a:gd name="connsiteY2" fmla="*/ 344234 h 527751"/>
                    <a:gd name="connsiteX3" fmla="*/ 525523 w 1281464"/>
                    <a:gd name="connsiteY3" fmla="*/ 344234 h 527751"/>
                    <a:gd name="connsiteX4" fmla="*/ 779936 w 1281464"/>
                    <a:gd name="connsiteY4" fmla="*/ 127654 h 527751"/>
                    <a:gd name="connsiteX5" fmla="*/ 619811 w 1281464"/>
                    <a:gd name="connsiteY5" fmla="*/ 0 h 52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1464" h="527751">
                      <a:moveTo>
                        <a:pt x="0" y="527752"/>
                      </a:moveTo>
                      <a:lnTo>
                        <a:pt x="1281465" y="527752"/>
                      </a:lnTo>
                      <a:lnTo>
                        <a:pt x="1051484" y="344234"/>
                      </a:lnTo>
                      <a:lnTo>
                        <a:pt x="525523" y="344234"/>
                      </a:lnTo>
                      <a:lnTo>
                        <a:pt x="779936" y="127654"/>
                      </a:lnTo>
                      <a:lnTo>
                        <a:pt x="619811" y="0"/>
                      </a:lnTo>
                      <a:close/>
                    </a:path>
                  </a:pathLst>
                </a:custGeom>
                <a:solidFill>
                  <a:srgbClr val="F1C56C"/>
                </a:solidFill>
                <a:ln w="9525" cap="flat">
                  <a:noFill/>
                  <a:prstDash val="solid"/>
                  <a:miter/>
                </a:ln>
              </p:spPr>
              <p:txBody>
                <a:bodyPr rtlCol="0" anchor="ctr"/>
                <a:lstStyle/>
                <a:p>
                  <a:endParaRPr lang="en-US"/>
                </a:p>
              </p:txBody>
            </p:sp>
            <p:grpSp>
              <p:nvGrpSpPr>
                <p:cNvPr id="57" name="组合 56">
                  <a:extLst>
                    <a:ext uri="{FF2B5EF4-FFF2-40B4-BE49-F238E27FC236}">
                      <a16:creationId xmlns:a16="http://schemas.microsoft.com/office/drawing/2014/main" id="{1BD42DFF-0373-9991-CB7A-3AC00340F5F8}"/>
                    </a:ext>
                  </a:extLst>
                </p:cNvPr>
                <p:cNvGrpSpPr/>
                <p:nvPr/>
              </p:nvGrpSpPr>
              <p:grpSpPr>
                <a:xfrm>
                  <a:off x="2787529" y="6315227"/>
                  <a:ext cx="1305315" cy="147618"/>
                  <a:chOff x="2787529" y="6315227"/>
                  <a:chExt cx="1305315" cy="147618"/>
                </a:xfrm>
                <a:solidFill>
                  <a:srgbClr val="FCF2DF"/>
                </a:solidFill>
              </p:grpSpPr>
              <p:sp>
                <p:nvSpPr>
                  <p:cNvPr id="58" name="任意多边形: 形状 57">
                    <a:extLst>
                      <a:ext uri="{FF2B5EF4-FFF2-40B4-BE49-F238E27FC236}">
                        <a16:creationId xmlns:a16="http://schemas.microsoft.com/office/drawing/2014/main" id="{A03CAABC-887C-2E85-998F-400409248141}"/>
                      </a:ext>
                    </a:extLst>
                  </p:cNvPr>
                  <p:cNvSpPr/>
                  <p:nvPr/>
                </p:nvSpPr>
                <p:spPr>
                  <a:xfrm>
                    <a:off x="4059174" y="6315227"/>
                    <a:ext cx="33670" cy="147618"/>
                  </a:xfrm>
                  <a:custGeom>
                    <a:avLst/>
                    <a:gdLst>
                      <a:gd name="connsiteX0" fmla="*/ 0 w 33670"/>
                      <a:gd name="connsiteY0" fmla="*/ 0 h 147618"/>
                      <a:gd name="connsiteX1" fmla="*/ 10706 w 33670"/>
                      <a:gd name="connsiteY1" fmla="*/ 0 h 147618"/>
                      <a:gd name="connsiteX2" fmla="*/ 33671 w 33670"/>
                      <a:gd name="connsiteY2" fmla="*/ 147618 h 147618"/>
                      <a:gd name="connsiteX3" fmla="*/ 22965 w 33670"/>
                      <a:gd name="connsiteY3" fmla="*/ 147618 h 147618"/>
                    </a:gdLst>
                    <a:ahLst/>
                    <a:cxnLst>
                      <a:cxn ang="0">
                        <a:pos x="connsiteX0" y="connsiteY0"/>
                      </a:cxn>
                      <a:cxn ang="0">
                        <a:pos x="connsiteX1" y="connsiteY1"/>
                      </a:cxn>
                      <a:cxn ang="0">
                        <a:pos x="connsiteX2" y="connsiteY2"/>
                      </a:cxn>
                      <a:cxn ang="0">
                        <a:pos x="connsiteX3" y="connsiteY3"/>
                      </a:cxn>
                    </a:cxnLst>
                    <a:rect l="l" t="t" r="r" b="b"/>
                    <a:pathLst>
                      <a:path w="33670" h="147618">
                        <a:moveTo>
                          <a:pt x="0" y="0"/>
                        </a:moveTo>
                        <a:lnTo>
                          <a:pt x="10706" y="0"/>
                        </a:lnTo>
                        <a:lnTo>
                          <a:pt x="33671" y="147618"/>
                        </a:lnTo>
                        <a:lnTo>
                          <a:pt x="22965" y="147618"/>
                        </a:lnTo>
                        <a:close/>
                      </a:path>
                    </a:pathLst>
                  </a:custGeom>
                  <a:solidFill>
                    <a:srgbClr val="FCF2DF"/>
                  </a:solidFill>
                  <a:ln w="9525" cap="flat">
                    <a:noFill/>
                    <a:prstDash val="solid"/>
                    <a:miter/>
                  </a:ln>
                </p:spPr>
                <p:txBody>
                  <a:bodyPr rtlCol="0" anchor="ctr"/>
                  <a:lstStyle/>
                  <a:p>
                    <a:endParaRPr lang="en-US"/>
                  </a:p>
                </p:txBody>
              </p:sp>
              <p:sp>
                <p:nvSpPr>
                  <p:cNvPr id="59" name="任意多边形: 形状 58">
                    <a:extLst>
                      <a:ext uri="{FF2B5EF4-FFF2-40B4-BE49-F238E27FC236}">
                        <a16:creationId xmlns:a16="http://schemas.microsoft.com/office/drawing/2014/main" id="{A7CEAA93-2576-1FB4-A7B6-079FD513F5C0}"/>
                      </a:ext>
                    </a:extLst>
                  </p:cNvPr>
                  <p:cNvSpPr/>
                  <p:nvPr/>
                </p:nvSpPr>
                <p:spPr>
                  <a:xfrm>
                    <a:off x="3722255" y="6315227"/>
                    <a:ext cx="33670" cy="147618"/>
                  </a:xfrm>
                  <a:custGeom>
                    <a:avLst/>
                    <a:gdLst>
                      <a:gd name="connsiteX0" fmla="*/ 0 w 33670"/>
                      <a:gd name="connsiteY0" fmla="*/ 0 h 147618"/>
                      <a:gd name="connsiteX1" fmla="*/ 10706 w 33670"/>
                      <a:gd name="connsiteY1" fmla="*/ 0 h 147618"/>
                      <a:gd name="connsiteX2" fmla="*/ 33671 w 33670"/>
                      <a:gd name="connsiteY2" fmla="*/ 147618 h 147618"/>
                      <a:gd name="connsiteX3" fmla="*/ 22965 w 33670"/>
                      <a:gd name="connsiteY3" fmla="*/ 147618 h 147618"/>
                    </a:gdLst>
                    <a:ahLst/>
                    <a:cxnLst>
                      <a:cxn ang="0">
                        <a:pos x="connsiteX0" y="connsiteY0"/>
                      </a:cxn>
                      <a:cxn ang="0">
                        <a:pos x="connsiteX1" y="connsiteY1"/>
                      </a:cxn>
                      <a:cxn ang="0">
                        <a:pos x="connsiteX2" y="connsiteY2"/>
                      </a:cxn>
                      <a:cxn ang="0">
                        <a:pos x="connsiteX3" y="connsiteY3"/>
                      </a:cxn>
                    </a:cxnLst>
                    <a:rect l="l" t="t" r="r" b="b"/>
                    <a:pathLst>
                      <a:path w="33670" h="147618">
                        <a:moveTo>
                          <a:pt x="0" y="0"/>
                        </a:moveTo>
                        <a:lnTo>
                          <a:pt x="10706" y="0"/>
                        </a:lnTo>
                        <a:lnTo>
                          <a:pt x="33671" y="147618"/>
                        </a:lnTo>
                        <a:lnTo>
                          <a:pt x="22965" y="147618"/>
                        </a:lnTo>
                        <a:close/>
                      </a:path>
                    </a:pathLst>
                  </a:custGeom>
                  <a:solidFill>
                    <a:srgbClr val="FCF2DF"/>
                  </a:solidFill>
                  <a:ln w="9525" cap="flat">
                    <a:noFill/>
                    <a:prstDash val="solid"/>
                    <a:miter/>
                  </a:ln>
                </p:spPr>
                <p:txBody>
                  <a:bodyPr rtlCol="0" anchor="ctr"/>
                  <a:lstStyle/>
                  <a:p>
                    <a:endParaRPr lang="en-US"/>
                  </a:p>
                </p:txBody>
              </p:sp>
              <p:sp>
                <p:nvSpPr>
                  <p:cNvPr id="60" name="任意多边形: 形状 59">
                    <a:extLst>
                      <a:ext uri="{FF2B5EF4-FFF2-40B4-BE49-F238E27FC236}">
                        <a16:creationId xmlns:a16="http://schemas.microsoft.com/office/drawing/2014/main" id="{C61DE09F-DEFD-BCE2-EEAD-5F87246315FF}"/>
                      </a:ext>
                    </a:extLst>
                  </p:cNvPr>
                  <p:cNvSpPr/>
                  <p:nvPr/>
                </p:nvSpPr>
                <p:spPr>
                  <a:xfrm>
                    <a:off x="3385337" y="6315227"/>
                    <a:ext cx="33670" cy="147618"/>
                  </a:xfrm>
                  <a:custGeom>
                    <a:avLst/>
                    <a:gdLst>
                      <a:gd name="connsiteX0" fmla="*/ 0 w 33670"/>
                      <a:gd name="connsiteY0" fmla="*/ 0 h 147618"/>
                      <a:gd name="connsiteX1" fmla="*/ 10706 w 33670"/>
                      <a:gd name="connsiteY1" fmla="*/ 0 h 147618"/>
                      <a:gd name="connsiteX2" fmla="*/ 33671 w 33670"/>
                      <a:gd name="connsiteY2" fmla="*/ 147618 h 147618"/>
                      <a:gd name="connsiteX3" fmla="*/ 22965 w 33670"/>
                      <a:gd name="connsiteY3" fmla="*/ 147618 h 147618"/>
                    </a:gdLst>
                    <a:ahLst/>
                    <a:cxnLst>
                      <a:cxn ang="0">
                        <a:pos x="connsiteX0" y="connsiteY0"/>
                      </a:cxn>
                      <a:cxn ang="0">
                        <a:pos x="connsiteX1" y="connsiteY1"/>
                      </a:cxn>
                      <a:cxn ang="0">
                        <a:pos x="connsiteX2" y="connsiteY2"/>
                      </a:cxn>
                      <a:cxn ang="0">
                        <a:pos x="connsiteX3" y="connsiteY3"/>
                      </a:cxn>
                    </a:cxnLst>
                    <a:rect l="l" t="t" r="r" b="b"/>
                    <a:pathLst>
                      <a:path w="33670" h="147618">
                        <a:moveTo>
                          <a:pt x="0" y="0"/>
                        </a:moveTo>
                        <a:lnTo>
                          <a:pt x="10706" y="0"/>
                        </a:lnTo>
                        <a:lnTo>
                          <a:pt x="33671" y="147618"/>
                        </a:lnTo>
                        <a:lnTo>
                          <a:pt x="22965" y="147618"/>
                        </a:lnTo>
                        <a:close/>
                      </a:path>
                    </a:pathLst>
                  </a:custGeom>
                  <a:solidFill>
                    <a:srgbClr val="FCF2DF"/>
                  </a:solidFill>
                  <a:ln w="9525" cap="flat">
                    <a:noFill/>
                    <a:prstDash val="solid"/>
                    <a:miter/>
                  </a:ln>
                </p:spPr>
                <p:txBody>
                  <a:bodyPr rtlCol="0" anchor="ctr"/>
                  <a:lstStyle/>
                  <a:p>
                    <a:endParaRPr lang="en-US"/>
                  </a:p>
                </p:txBody>
              </p:sp>
              <p:sp>
                <p:nvSpPr>
                  <p:cNvPr id="61" name="任意多边形: 形状 60">
                    <a:extLst>
                      <a:ext uri="{FF2B5EF4-FFF2-40B4-BE49-F238E27FC236}">
                        <a16:creationId xmlns:a16="http://schemas.microsoft.com/office/drawing/2014/main" id="{82E78995-4F33-1D22-48B2-2DB9F51BF49D}"/>
                      </a:ext>
                    </a:extLst>
                  </p:cNvPr>
                  <p:cNvSpPr/>
                  <p:nvPr/>
                </p:nvSpPr>
                <p:spPr>
                  <a:xfrm>
                    <a:off x="3048419" y="6315227"/>
                    <a:ext cx="33670" cy="147618"/>
                  </a:xfrm>
                  <a:custGeom>
                    <a:avLst/>
                    <a:gdLst>
                      <a:gd name="connsiteX0" fmla="*/ 0 w 33670"/>
                      <a:gd name="connsiteY0" fmla="*/ 0 h 147618"/>
                      <a:gd name="connsiteX1" fmla="*/ 10706 w 33670"/>
                      <a:gd name="connsiteY1" fmla="*/ 0 h 147618"/>
                      <a:gd name="connsiteX2" fmla="*/ 33671 w 33670"/>
                      <a:gd name="connsiteY2" fmla="*/ 147618 h 147618"/>
                      <a:gd name="connsiteX3" fmla="*/ 22965 w 33670"/>
                      <a:gd name="connsiteY3" fmla="*/ 147618 h 147618"/>
                    </a:gdLst>
                    <a:ahLst/>
                    <a:cxnLst>
                      <a:cxn ang="0">
                        <a:pos x="connsiteX0" y="connsiteY0"/>
                      </a:cxn>
                      <a:cxn ang="0">
                        <a:pos x="connsiteX1" y="connsiteY1"/>
                      </a:cxn>
                      <a:cxn ang="0">
                        <a:pos x="connsiteX2" y="connsiteY2"/>
                      </a:cxn>
                      <a:cxn ang="0">
                        <a:pos x="connsiteX3" y="connsiteY3"/>
                      </a:cxn>
                    </a:cxnLst>
                    <a:rect l="l" t="t" r="r" b="b"/>
                    <a:pathLst>
                      <a:path w="33670" h="147618">
                        <a:moveTo>
                          <a:pt x="0" y="0"/>
                        </a:moveTo>
                        <a:lnTo>
                          <a:pt x="10706" y="0"/>
                        </a:lnTo>
                        <a:lnTo>
                          <a:pt x="33671" y="147618"/>
                        </a:lnTo>
                        <a:lnTo>
                          <a:pt x="22965" y="147618"/>
                        </a:lnTo>
                        <a:close/>
                      </a:path>
                    </a:pathLst>
                  </a:custGeom>
                  <a:solidFill>
                    <a:srgbClr val="FCF2DF"/>
                  </a:solidFill>
                  <a:ln w="9525" cap="flat">
                    <a:noFill/>
                    <a:prstDash val="solid"/>
                    <a:miter/>
                  </a:ln>
                </p:spPr>
                <p:txBody>
                  <a:bodyPr rtlCol="0" anchor="ctr"/>
                  <a:lstStyle/>
                  <a:p>
                    <a:endParaRPr lang="en-US"/>
                  </a:p>
                </p:txBody>
              </p:sp>
              <p:sp>
                <p:nvSpPr>
                  <p:cNvPr id="62" name="任意多边形: 形状 61">
                    <a:extLst>
                      <a:ext uri="{FF2B5EF4-FFF2-40B4-BE49-F238E27FC236}">
                        <a16:creationId xmlns:a16="http://schemas.microsoft.com/office/drawing/2014/main" id="{F237705F-1925-6495-0575-DD9C40C76C33}"/>
                      </a:ext>
                    </a:extLst>
                  </p:cNvPr>
                  <p:cNvSpPr/>
                  <p:nvPr/>
                </p:nvSpPr>
                <p:spPr>
                  <a:xfrm>
                    <a:off x="4001138"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697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697" y="0"/>
                        </a:lnTo>
                        <a:close/>
                      </a:path>
                    </a:pathLst>
                  </a:custGeom>
                  <a:solidFill>
                    <a:srgbClr val="FCF2DF"/>
                  </a:solidFill>
                  <a:ln w="9525" cap="flat">
                    <a:noFill/>
                    <a:prstDash val="solid"/>
                    <a:miter/>
                  </a:ln>
                </p:spPr>
                <p:txBody>
                  <a:bodyPr rtlCol="0" anchor="ctr"/>
                  <a:lstStyle/>
                  <a:p>
                    <a:endParaRPr lang="en-US"/>
                  </a:p>
                </p:txBody>
              </p:sp>
              <p:sp>
                <p:nvSpPr>
                  <p:cNvPr id="63" name="任意多边形: 形状 62">
                    <a:extLst>
                      <a:ext uri="{FF2B5EF4-FFF2-40B4-BE49-F238E27FC236}">
                        <a16:creationId xmlns:a16="http://schemas.microsoft.com/office/drawing/2014/main" id="{85A661D1-FD79-D6B7-0925-207F0F842AD4}"/>
                      </a:ext>
                    </a:extLst>
                  </p:cNvPr>
                  <p:cNvSpPr/>
                  <p:nvPr/>
                </p:nvSpPr>
                <p:spPr>
                  <a:xfrm>
                    <a:off x="3933758" y="6375301"/>
                    <a:ext cx="24317" cy="87544"/>
                  </a:xfrm>
                  <a:custGeom>
                    <a:avLst/>
                    <a:gdLst>
                      <a:gd name="connsiteX0" fmla="*/ 24317 w 24317"/>
                      <a:gd name="connsiteY0" fmla="*/ 87544 h 87544"/>
                      <a:gd name="connsiteX1" fmla="*/ 13611 w 24317"/>
                      <a:gd name="connsiteY1" fmla="*/ 87544 h 87544"/>
                      <a:gd name="connsiteX2" fmla="*/ 0 w 24317"/>
                      <a:gd name="connsiteY2" fmla="*/ 0 h 87544"/>
                      <a:gd name="connsiteX3" fmla="*/ 10696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11" y="87544"/>
                        </a:lnTo>
                        <a:lnTo>
                          <a:pt x="0" y="0"/>
                        </a:lnTo>
                        <a:lnTo>
                          <a:pt x="10696" y="0"/>
                        </a:lnTo>
                        <a:close/>
                      </a:path>
                    </a:pathLst>
                  </a:custGeom>
                  <a:solidFill>
                    <a:srgbClr val="FCF2DF"/>
                  </a:solidFill>
                  <a:ln w="9525" cap="flat">
                    <a:noFill/>
                    <a:prstDash val="solid"/>
                    <a:miter/>
                  </a:ln>
                </p:spPr>
                <p:txBody>
                  <a:bodyPr rtlCol="0" anchor="ctr"/>
                  <a:lstStyle/>
                  <a:p>
                    <a:endParaRPr lang="en-US"/>
                  </a:p>
                </p:txBody>
              </p:sp>
              <p:sp>
                <p:nvSpPr>
                  <p:cNvPr id="64" name="任意多边形: 形状 63">
                    <a:extLst>
                      <a:ext uri="{FF2B5EF4-FFF2-40B4-BE49-F238E27FC236}">
                        <a16:creationId xmlns:a16="http://schemas.microsoft.com/office/drawing/2014/main" id="{06A67AC2-401F-4BF9-CCA5-E2FC56E8C3A4}"/>
                      </a:ext>
                    </a:extLst>
                  </p:cNvPr>
                  <p:cNvSpPr/>
                  <p:nvPr/>
                </p:nvSpPr>
                <p:spPr>
                  <a:xfrm>
                    <a:off x="3866368"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706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706" y="0"/>
                        </a:lnTo>
                        <a:close/>
                      </a:path>
                    </a:pathLst>
                  </a:custGeom>
                  <a:solidFill>
                    <a:srgbClr val="FCF2DF"/>
                  </a:solidFill>
                  <a:ln w="9525" cap="flat">
                    <a:noFill/>
                    <a:prstDash val="solid"/>
                    <a:miter/>
                  </a:ln>
                </p:spPr>
                <p:txBody>
                  <a:bodyPr rtlCol="0" anchor="ctr"/>
                  <a:lstStyle/>
                  <a:p>
                    <a:endParaRPr lang="en-US"/>
                  </a:p>
                </p:txBody>
              </p:sp>
              <p:sp>
                <p:nvSpPr>
                  <p:cNvPr id="65" name="任意多边形: 形状 64">
                    <a:extLst>
                      <a:ext uri="{FF2B5EF4-FFF2-40B4-BE49-F238E27FC236}">
                        <a16:creationId xmlns:a16="http://schemas.microsoft.com/office/drawing/2014/main" id="{EBD90C2D-6D00-4261-6A7A-4EB29CA40739}"/>
                      </a:ext>
                    </a:extLst>
                  </p:cNvPr>
                  <p:cNvSpPr/>
                  <p:nvPr/>
                </p:nvSpPr>
                <p:spPr>
                  <a:xfrm>
                    <a:off x="3798989"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697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697" y="0"/>
                        </a:lnTo>
                        <a:close/>
                      </a:path>
                    </a:pathLst>
                  </a:custGeom>
                  <a:solidFill>
                    <a:srgbClr val="FCF2DF"/>
                  </a:solidFill>
                  <a:ln w="9525" cap="flat">
                    <a:noFill/>
                    <a:prstDash val="solid"/>
                    <a:miter/>
                  </a:ln>
                </p:spPr>
                <p:txBody>
                  <a:bodyPr rtlCol="0" anchor="ctr"/>
                  <a:lstStyle/>
                  <a:p>
                    <a:endParaRPr lang="en-US"/>
                  </a:p>
                </p:txBody>
              </p:sp>
              <p:sp>
                <p:nvSpPr>
                  <p:cNvPr id="66" name="任意多边形: 形状 65">
                    <a:extLst>
                      <a:ext uri="{FF2B5EF4-FFF2-40B4-BE49-F238E27FC236}">
                        <a16:creationId xmlns:a16="http://schemas.microsoft.com/office/drawing/2014/main" id="{C6D95587-A3D3-8A39-BFAE-545B4D4DC4EF}"/>
                      </a:ext>
                    </a:extLst>
                  </p:cNvPr>
                  <p:cNvSpPr/>
                  <p:nvPr/>
                </p:nvSpPr>
                <p:spPr>
                  <a:xfrm>
                    <a:off x="3664219"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696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696" y="0"/>
                        </a:lnTo>
                        <a:close/>
                      </a:path>
                    </a:pathLst>
                  </a:custGeom>
                  <a:solidFill>
                    <a:srgbClr val="FCF2DF"/>
                  </a:solidFill>
                  <a:ln w="9525" cap="flat">
                    <a:noFill/>
                    <a:prstDash val="solid"/>
                    <a:miter/>
                  </a:ln>
                </p:spPr>
                <p:txBody>
                  <a:bodyPr rtlCol="0" anchor="ctr"/>
                  <a:lstStyle/>
                  <a:p>
                    <a:endParaRPr lang="en-US"/>
                  </a:p>
                </p:txBody>
              </p:sp>
              <p:sp>
                <p:nvSpPr>
                  <p:cNvPr id="67" name="任意多边形: 形状 66">
                    <a:extLst>
                      <a:ext uri="{FF2B5EF4-FFF2-40B4-BE49-F238E27FC236}">
                        <a16:creationId xmlns:a16="http://schemas.microsoft.com/office/drawing/2014/main" id="{C5B09051-A992-7FE9-4145-EE505069D040}"/>
                      </a:ext>
                    </a:extLst>
                  </p:cNvPr>
                  <p:cNvSpPr/>
                  <p:nvPr/>
                </p:nvSpPr>
                <p:spPr>
                  <a:xfrm>
                    <a:off x="3596840"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696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696" y="0"/>
                        </a:lnTo>
                        <a:close/>
                      </a:path>
                    </a:pathLst>
                  </a:custGeom>
                  <a:solidFill>
                    <a:srgbClr val="FCF2DF"/>
                  </a:solidFill>
                  <a:ln w="9525" cap="flat">
                    <a:noFill/>
                    <a:prstDash val="solid"/>
                    <a:miter/>
                  </a:ln>
                </p:spPr>
                <p:txBody>
                  <a:bodyPr rtlCol="0" anchor="ctr"/>
                  <a:lstStyle/>
                  <a:p>
                    <a:endParaRPr lang="en-US"/>
                  </a:p>
                </p:txBody>
              </p:sp>
              <p:sp>
                <p:nvSpPr>
                  <p:cNvPr id="68" name="任意多边形: 形状 67">
                    <a:extLst>
                      <a:ext uri="{FF2B5EF4-FFF2-40B4-BE49-F238E27FC236}">
                        <a16:creationId xmlns:a16="http://schemas.microsoft.com/office/drawing/2014/main" id="{2A42313E-D54E-7FA9-2C57-4DDD04EF5ED3}"/>
                      </a:ext>
                    </a:extLst>
                  </p:cNvPr>
                  <p:cNvSpPr/>
                  <p:nvPr/>
                </p:nvSpPr>
                <p:spPr>
                  <a:xfrm>
                    <a:off x="3529450" y="6375301"/>
                    <a:ext cx="24327" cy="87544"/>
                  </a:xfrm>
                  <a:custGeom>
                    <a:avLst/>
                    <a:gdLst>
                      <a:gd name="connsiteX0" fmla="*/ 24327 w 24327"/>
                      <a:gd name="connsiteY0" fmla="*/ 87544 h 87544"/>
                      <a:gd name="connsiteX1" fmla="*/ 13621 w 24327"/>
                      <a:gd name="connsiteY1" fmla="*/ 87544 h 87544"/>
                      <a:gd name="connsiteX2" fmla="*/ 0 w 24327"/>
                      <a:gd name="connsiteY2" fmla="*/ 0 h 87544"/>
                      <a:gd name="connsiteX3" fmla="*/ 10706 w 24327"/>
                      <a:gd name="connsiteY3" fmla="*/ 0 h 87544"/>
                    </a:gdLst>
                    <a:ahLst/>
                    <a:cxnLst>
                      <a:cxn ang="0">
                        <a:pos x="connsiteX0" y="connsiteY0"/>
                      </a:cxn>
                      <a:cxn ang="0">
                        <a:pos x="connsiteX1" y="connsiteY1"/>
                      </a:cxn>
                      <a:cxn ang="0">
                        <a:pos x="connsiteX2" y="connsiteY2"/>
                      </a:cxn>
                      <a:cxn ang="0">
                        <a:pos x="connsiteX3" y="connsiteY3"/>
                      </a:cxn>
                    </a:cxnLst>
                    <a:rect l="l" t="t" r="r" b="b"/>
                    <a:pathLst>
                      <a:path w="24327" h="87544">
                        <a:moveTo>
                          <a:pt x="24327" y="87544"/>
                        </a:moveTo>
                        <a:lnTo>
                          <a:pt x="13621" y="87544"/>
                        </a:lnTo>
                        <a:lnTo>
                          <a:pt x="0" y="0"/>
                        </a:lnTo>
                        <a:lnTo>
                          <a:pt x="10706" y="0"/>
                        </a:lnTo>
                        <a:close/>
                      </a:path>
                    </a:pathLst>
                  </a:custGeom>
                  <a:solidFill>
                    <a:srgbClr val="FCF2DF"/>
                  </a:solidFill>
                  <a:ln w="9525" cap="flat">
                    <a:noFill/>
                    <a:prstDash val="solid"/>
                    <a:miter/>
                  </a:ln>
                </p:spPr>
                <p:txBody>
                  <a:bodyPr rtlCol="0" anchor="ctr"/>
                  <a:lstStyle/>
                  <a:p>
                    <a:endParaRPr lang="en-US"/>
                  </a:p>
                </p:txBody>
              </p:sp>
              <p:sp>
                <p:nvSpPr>
                  <p:cNvPr id="69" name="任意多边形: 形状 68">
                    <a:extLst>
                      <a:ext uri="{FF2B5EF4-FFF2-40B4-BE49-F238E27FC236}">
                        <a16:creationId xmlns:a16="http://schemas.microsoft.com/office/drawing/2014/main" id="{47AC8379-6893-F7B4-7C47-F40E197A4AB1}"/>
                      </a:ext>
                    </a:extLst>
                  </p:cNvPr>
                  <p:cNvSpPr/>
                  <p:nvPr/>
                </p:nvSpPr>
                <p:spPr>
                  <a:xfrm>
                    <a:off x="3462070"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697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697" y="0"/>
                        </a:lnTo>
                        <a:close/>
                      </a:path>
                    </a:pathLst>
                  </a:custGeom>
                  <a:solidFill>
                    <a:srgbClr val="FCF2DF"/>
                  </a:solidFill>
                  <a:ln w="9525" cap="flat">
                    <a:noFill/>
                    <a:prstDash val="solid"/>
                    <a:miter/>
                  </a:ln>
                </p:spPr>
                <p:txBody>
                  <a:bodyPr rtlCol="0" anchor="ctr"/>
                  <a:lstStyle/>
                  <a:p>
                    <a:endParaRPr lang="en-US"/>
                  </a:p>
                </p:txBody>
              </p:sp>
              <p:sp>
                <p:nvSpPr>
                  <p:cNvPr id="70" name="任意多边形: 形状 69">
                    <a:extLst>
                      <a:ext uri="{FF2B5EF4-FFF2-40B4-BE49-F238E27FC236}">
                        <a16:creationId xmlns:a16="http://schemas.microsoft.com/office/drawing/2014/main" id="{C11436A7-BE96-69C1-1018-D811ADBF4CD3}"/>
                      </a:ext>
                    </a:extLst>
                  </p:cNvPr>
                  <p:cNvSpPr/>
                  <p:nvPr/>
                </p:nvSpPr>
                <p:spPr>
                  <a:xfrm>
                    <a:off x="3327301"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706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706" y="0"/>
                        </a:lnTo>
                        <a:close/>
                      </a:path>
                    </a:pathLst>
                  </a:custGeom>
                  <a:solidFill>
                    <a:srgbClr val="FCF2DF"/>
                  </a:solidFill>
                  <a:ln w="9525" cap="flat">
                    <a:noFill/>
                    <a:prstDash val="solid"/>
                    <a:miter/>
                  </a:ln>
                </p:spPr>
                <p:txBody>
                  <a:bodyPr rtlCol="0" anchor="ctr"/>
                  <a:lstStyle/>
                  <a:p>
                    <a:endParaRPr lang="en-US"/>
                  </a:p>
                </p:txBody>
              </p:sp>
              <p:sp>
                <p:nvSpPr>
                  <p:cNvPr id="71" name="任意多边形: 形状 70">
                    <a:extLst>
                      <a:ext uri="{FF2B5EF4-FFF2-40B4-BE49-F238E27FC236}">
                        <a16:creationId xmlns:a16="http://schemas.microsoft.com/office/drawing/2014/main" id="{AE99BD87-3A8B-37CC-E8F6-258BC69FFF14}"/>
                      </a:ext>
                    </a:extLst>
                  </p:cNvPr>
                  <p:cNvSpPr/>
                  <p:nvPr/>
                </p:nvSpPr>
                <p:spPr>
                  <a:xfrm>
                    <a:off x="3259921"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697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697" y="0"/>
                        </a:lnTo>
                        <a:close/>
                      </a:path>
                    </a:pathLst>
                  </a:custGeom>
                  <a:solidFill>
                    <a:srgbClr val="FCF2DF"/>
                  </a:solidFill>
                  <a:ln w="9525" cap="flat">
                    <a:noFill/>
                    <a:prstDash val="solid"/>
                    <a:miter/>
                  </a:ln>
                </p:spPr>
                <p:txBody>
                  <a:bodyPr rtlCol="0" anchor="ctr"/>
                  <a:lstStyle/>
                  <a:p>
                    <a:endParaRPr lang="en-US"/>
                  </a:p>
                </p:txBody>
              </p:sp>
              <p:sp>
                <p:nvSpPr>
                  <p:cNvPr id="72" name="任意多边形: 形状 71">
                    <a:extLst>
                      <a:ext uri="{FF2B5EF4-FFF2-40B4-BE49-F238E27FC236}">
                        <a16:creationId xmlns:a16="http://schemas.microsoft.com/office/drawing/2014/main" id="{51256A2F-060D-F8AC-A3DB-6CDC1EAD07C1}"/>
                      </a:ext>
                    </a:extLst>
                  </p:cNvPr>
                  <p:cNvSpPr/>
                  <p:nvPr/>
                </p:nvSpPr>
                <p:spPr>
                  <a:xfrm>
                    <a:off x="3192532" y="6375301"/>
                    <a:ext cx="24326" cy="87544"/>
                  </a:xfrm>
                  <a:custGeom>
                    <a:avLst/>
                    <a:gdLst>
                      <a:gd name="connsiteX0" fmla="*/ 24327 w 24326"/>
                      <a:gd name="connsiteY0" fmla="*/ 87544 h 87544"/>
                      <a:gd name="connsiteX1" fmla="*/ 13621 w 24326"/>
                      <a:gd name="connsiteY1" fmla="*/ 87544 h 87544"/>
                      <a:gd name="connsiteX2" fmla="*/ 0 w 24326"/>
                      <a:gd name="connsiteY2" fmla="*/ 0 h 87544"/>
                      <a:gd name="connsiteX3" fmla="*/ 10706 w 24326"/>
                      <a:gd name="connsiteY3" fmla="*/ 0 h 87544"/>
                    </a:gdLst>
                    <a:ahLst/>
                    <a:cxnLst>
                      <a:cxn ang="0">
                        <a:pos x="connsiteX0" y="connsiteY0"/>
                      </a:cxn>
                      <a:cxn ang="0">
                        <a:pos x="connsiteX1" y="connsiteY1"/>
                      </a:cxn>
                      <a:cxn ang="0">
                        <a:pos x="connsiteX2" y="connsiteY2"/>
                      </a:cxn>
                      <a:cxn ang="0">
                        <a:pos x="connsiteX3" y="connsiteY3"/>
                      </a:cxn>
                    </a:cxnLst>
                    <a:rect l="l" t="t" r="r" b="b"/>
                    <a:pathLst>
                      <a:path w="24326" h="87544">
                        <a:moveTo>
                          <a:pt x="24327" y="87544"/>
                        </a:moveTo>
                        <a:lnTo>
                          <a:pt x="13621" y="87544"/>
                        </a:lnTo>
                        <a:lnTo>
                          <a:pt x="0" y="0"/>
                        </a:lnTo>
                        <a:lnTo>
                          <a:pt x="10706" y="0"/>
                        </a:lnTo>
                        <a:close/>
                      </a:path>
                    </a:pathLst>
                  </a:custGeom>
                  <a:solidFill>
                    <a:srgbClr val="FCF2DF"/>
                  </a:solidFill>
                  <a:ln w="9525" cap="flat">
                    <a:noFill/>
                    <a:prstDash val="solid"/>
                    <a:miter/>
                  </a:ln>
                </p:spPr>
                <p:txBody>
                  <a:bodyPr rtlCol="0" anchor="ctr"/>
                  <a:lstStyle/>
                  <a:p>
                    <a:endParaRPr lang="en-US"/>
                  </a:p>
                </p:txBody>
              </p:sp>
              <p:sp>
                <p:nvSpPr>
                  <p:cNvPr id="73" name="任意多边形: 形状 72">
                    <a:extLst>
                      <a:ext uri="{FF2B5EF4-FFF2-40B4-BE49-F238E27FC236}">
                        <a16:creationId xmlns:a16="http://schemas.microsoft.com/office/drawing/2014/main" id="{011CFBD2-2668-6CCF-FF9F-281BCE7D0D73}"/>
                      </a:ext>
                    </a:extLst>
                  </p:cNvPr>
                  <p:cNvSpPr/>
                  <p:nvPr/>
                </p:nvSpPr>
                <p:spPr>
                  <a:xfrm>
                    <a:off x="3125152"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696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696" y="0"/>
                        </a:lnTo>
                        <a:close/>
                      </a:path>
                    </a:pathLst>
                  </a:custGeom>
                  <a:solidFill>
                    <a:srgbClr val="FCF2DF"/>
                  </a:solidFill>
                  <a:ln w="9525" cap="flat">
                    <a:noFill/>
                    <a:prstDash val="solid"/>
                    <a:miter/>
                  </a:ln>
                </p:spPr>
                <p:txBody>
                  <a:bodyPr rtlCol="0" anchor="ctr"/>
                  <a:lstStyle/>
                  <a:p>
                    <a:endParaRPr lang="en-US"/>
                  </a:p>
                </p:txBody>
              </p:sp>
              <p:sp>
                <p:nvSpPr>
                  <p:cNvPr id="74" name="任意多边形: 形状 73">
                    <a:extLst>
                      <a:ext uri="{FF2B5EF4-FFF2-40B4-BE49-F238E27FC236}">
                        <a16:creationId xmlns:a16="http://schemas.microsoft.com/office/drawing/2014/main" id="{5347FFF1-0263-F771-8154-0B704797CB5C}"/>
                      </a:ext>
                    </a:extLst>
                  </p:cNvPr>
                  <p:cNvSpPr/>
                  <p:nvPr/>
                </p:nvSpPr>
                <p:spPr>
                  <a:xfrm>
                    <a:off x="2990383"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706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706" y="0"/>
                        </a:lnTo>
                        <a:close/>
                      </a:path>
                    </a:pathLst>
                  </a:custGeom>
                  <a:solidFill>
                    <a:srgbClr val="FCF2DF"/>
                  </a:solidFill>
                  <a:ln w="9525" cap="flat">
                    <a:noFill/>
                    <a:prstDash val="solid"/>
                    <a:miter/>
                  </a:ln>
                </p:spPr>
                <p:txBody>
                  <a:bodyPr rtlCol="0" anchor="ctr"/>
                  <a:lstStyle/>
                  <a:p>
                    <a:endParaRPr lang="en-US"/>
                  </a:p>
                </p:txBody>
              </p:sp>
              <p:sp>
                <p:nvSpPr>
                  <p:cNvPr id="75" name="任意多边形: 形状 74">
                    <a:extLst>
                      <a:ext uri="{FF2B5EF4-FFF2-40B4-BE49-F238E27FC236}">
                        <a16:creationId xmlns:a16="http://schemas.microsoft.com/office/drawing/2014/main" id="{9929953D-3943-8746-0EAF-90D4E663E516}"/>
                      </a:ext>
                    </a:extLst>
                  </p:cNvPr>
                  <p:cNvSpPr/>
                  <p:nvPr/>
                </p:nvSpPr>
                <p:spPr>
                  <a:xfrm>
                    <a:off x="2923003"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696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696" y="0"/>
                        </a:lnTo>
                        <a:close/>
                      </a:path>
                    </a:pathLst>
                  </a:custGeom>
                  <a:solidFill>
                    <a:srgbClr val="FCF2DF"/>
                  </a:solidFill>
                  <a:ln w="9525" cap="flat">
                    <a:noFill/>
                    <a:prstDash val="solid"/>
                    <a:miter/>
                  </a:ln>
                </p:spPr>
                <p:txBody>
                  <a:bodyPr rtlCol="0" anchor="ctr"/>
                  <a:lstStyle/>
                  <a:p>
                    <a:endParaRPr lang="en-US"/>
                  </a:p>
                </p:txBody>
              </p:sp>
              <p:sp>
                <p:nvSpPr>
                  <p:cNvPr id="76" name="任意多边形: 形状 75">
                    <a:extLst>
                      <a:ext uri="{FF2B5EF4-FFF2-40B4-BE49-F238E27FC236}">
                        <a16:creationId xmlns:a16="http://schemas.microsoft.com/office/drawing/2014/main" id="{E233369C-CDE8-05AC-AA3D-65058FF6C4D4}"/>
                      </a:ext>
                    </a:extLst>
                  </p:cNvPr>
                  <p:cNvSpPr/>
                  <p:nvPr/>
                </p:nvSpPr>
                <p:spPr>
                  <a:xfrm>
                    <a:off x="2855623" y="6375301"/>
                    <a:ext cx="24317" cy="87544"/>
                  </a:xfrm>
                  <a:custGeom>
                    <a:avLst/>
                    <a:gdLst>
                      <a:gd name="connsiteX0" fmla="*/ 24317 w 24317"/>
                      <a:gd name="connsiteY0" fmla="*/ 87544 h 87544"/>
                      <a:gd name="connsiteX1" fmla="*/ 13611 w 24317"/>
                      <a:gd name="connsiteY1" fmla="*/ 87544 h 87544"/>
                      <a:gd name="connsiteX2" fmla="*/ 0 w 24317"/>
                      <a:gd name="connsiteY2" fmla="*/ 0 h 87544"/>
                      <a:gd name="connsiteX3" fmla="*/ 10696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11" y="87544"/>
                        </a:lnTo>
                        <a:lnTo>
                          <a:pt x="0" y="0"/>
                        </a:lnTo>
                        <a:lnTo>
                          <a:pt x="10696" y="0"/>
                        </a:lnTo>
                        <a:close/>
                      </a:path>
                    </a:pathLst>
                  </a:custGeom>
                  <a:solidFill>
                    <a:srgbClr val="FCF2DF"/>
                  </a:solidFill>
                  <a:ln w="9525" cap="flat">
                    <a:noFill/>
                    <a:prstDash val="solid"/>
                    <a:miter/>
                  </a:ln>
                </p:spPr>
                <p:txBody>
                  <a:bodyPr rtlCol="0" anchor="ctr"/>
                  <a:lstStyle/>
                  <a:p>
                    <a:endParaRPr lang="en-US"/>
                  </a:p>
                </p:txBody>
              </p:sp>
              <p:sp>
                <p:nvSpPr>
                  <p:cNvPr id="77" name="任意多边形: 形状 76">
                    <a:extLst>
                      <a:ext uri="{FF2B5EF4-FFF2-40B4-BE49-F238E27FC236}">
                        <a16:creationId xmlns:a16="http://schemas.microsoft.com/office/drawing/2014/main" id="{F89516BD-68F2-CB1C-7328-78A2687FA828}"/>
                      </a:ext>
                    </a:extLst>
                  </p:cNvPr>
                  <p:cNvSpPr/>
                  <p:nvPr/>
                </p:nvSpPr>
                <p:spPr>
                  <a:xfrm>
                    <a:off x="2787529" y="6375301"/>
                    <a:ext cx="24317" cy="87544"/>
                  </a:xfrm>
                  <a:custGeom>
                    <a:avLst/>
                    <a:gdLst>
                      <a:gd name="connsiteX0" fmla="*/ 24317 w 24317"/>
                      <a:gd name="connsiteY0" fmla="*/ 87544 h 87544"/>
                      <a:gd name="connsiteX1" fmla="*/ 13621 w 24317"/>
                      <a:gd name="connsiteY1" fmla="*/ 87544 h 87544"/>
                      <a:gd name="connsiteX2" fmla="*/ 0 w 24317"/>
                      <a:gd name="connsiteY2" fmla="*/ 0 h 87544"/>
                      <a:gd name="connsiteX3" fmla="*/ 10697 w 24317"/>
                      <a:gd name="connsiteY3" fmla="*/ 0 h 87544"/>
                    </a:gdLst>
                    <a:ahLst/>
                    <a:cxnLst>
                      <a:cxn ang="0">
                        <a:pos x="connsiteX0" y="connsiteY0"/>
                      </a:cxn>
                      <a:cxn ang="0">
                        <a:pos x="connsiteX1" y="connsiteY1"/>
                      </a:cxn>
                      <a:cxn ang="0">
                        <a:pos x="connsiteX2" y="connsiteY2"/>
                      </a:cxn>
                      <a:cxn ang="0">
                        <a:pos x="connsiteX3" y="connsiteY3"/>
                      </a:cxn>
                    </a:cxnLst>
                    <a:rect l="l" t="t" r="r" b="b"/>
                    <a:pathLst>
                      <a:path w="24317" h="87544">
                        <a:moveTo>
                          <a:pt x="24317" y="87544"/>
                        </a:moveTo>
                        <a:lnTo>
                          <a:pt x="13621" y="87544"/>
                        </a:lnTo>
                        <a:lnTo>
                          <a:pt x="0" y="0"/>
                        </a:lnTo>
                        <a:lnTo>
                          <a:pt x="10697" y="0"/>
                        </a:lnTo>
                        <a:close/>
                      </a:path>
                    </a:pathLst>
                  </a:custGeom>
                  <a:solidFill>
                    <a:srgbClr val="FCF2DF"/>
                  </a:solidFill>
                  <a:ln w="9525" cap="flat">
                    <a:noFill/>
                    <a:prstDash val="solid"/>
                    <a:miter/>
                  </a:ln>
                </p:spPr>
                <p:txBody>
                  <a:bodyPr rtlCol="0" anchor="ctr"/>
                  <a:lstStyle/>
                  <a:p>
                    <a:endParaRPr lang="en-US"/>
                  </a:p>
                </p:txBody>
              </p:sp>
            </p:grpSp>
          </p:grpSp>
          <p:grpSp>
            <p:nvGrpSpPr>
              <p:cNvPr id="23" name="组合 22">
                <a:extLst>
                  <a:ext uri="{FF2B5EF4-FFF2-40B4-BE49-F238E27FC236}">
                    <a16:creationId xmlns:a16="http://schemas.microsoft.com/office/drawing/2014/main" id="{CADE7B64-647C-B78C-0BFC-22EDCD32AFA8}"/>
                  </a:ext>
                </a:extLst>
              </p:cNvPr>
              <p:cNvGrpSpPr/>
              <p:nvPr/>
            </p:nvGrpSpPr>
            <p:grpSpPr>
              <a:xfrm>
                <a:off x="7756494" y="4001333"/>
                <a:ext cx="1602860" cy="2365157"/>
                <a:chOff x="7756494" y="4001333"/>
                <a:chExt cx="1602860" cy="2365157"/>
              </a:xfrm>
            </p:grpSpPr>
            <p:sp>
              <p:nvSpPr>
                <p:cNvPr id="42" name="任意多边形: 形状 41">
                  <a:extLst>
                    <a:ext uri="{FF2B5EF4-FFF2-40B4-BE49-F238E27FC236}">
                      <a16:creationId xmlns:a16="http://schemas.microsoft.com/office/drawing/2014/main" id="{880696C9-F4D2-D105-9FE6-B8AA18C72769}"/>
                    </a:ext>
                  </a:extLst>
                </p:cNvPr>
                <p:cNvSpPr/>
                <p:nvPr/>
              </p:nvSpPr>
              <p:spPr>
                <a:xfrm rot="21576967">
                  <a:off x="8029292" y="6141581"/>
                  <a:ext cx="943339" cy="224909"/>
                </a:xfrm>
                <a:custGeom>
                  <a:avLst/>
                  <a:gdLst>
                    <a:gd name="connsiteX0" fmla="*/ 943339 w 943339"/>
                    <a:gd name="connsiteY0" fmla="*/ 112455 h 224909"/>
                    <a:gd name="connsiteX1" fmla="*/ 471669 w 943339"/>
                    <a:gd name="connsiteY1" fmla="*/ 224910 h 224909"/>
                    <a:gd name="connsiteX2" fmla="*/ 0 w 943339"/>
                    <a:gd name="connsiteY2" fmla="*/ 112455 h 224909"/>
                    <a:gd name="connsiteX3" fmla="*/ 471669 w 943339"/>
                    <a:gd name="connsiteY3" fmla="*/ 0 h 224909"/>
                    <a:gd name="connsiteX4" fmla="*/ 943339 w 943339"/>
                    <a:gd name="connsiteY4" fmla="*/ 112455 h 224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339" h="224909">
                      <a:moveTo>
                        <a:pt x="943339" y="112455"/>
                      </a:moveTo>
                      <a:cubicBezTo>
                        <a:pt x="943339" y="174562"/>
                        <a:pt x="732165" y="224910"/>
                        <a:pt x="471669" y="224910"/>
                      </a:cubicBezTo>
                      <a:cubicBezTo>
                        <a:pt x="211173" y="224910"/>
                        <a:pt x="0" y="174562"/>
                        <a:pt x="0" y="112455"/>
                      </a:cubicBezTo>
                      <a:cubicBezTo>
                        <a:pt x="0" y="50348"/>
                        <a:pt x="211173" y="0"/>
                        <a:pt x="471669" y="0"/>
                      </a:cubicBezTo>
                      <a:cubicBezTo>
                        <a:pt x="732165" y="0"/>
                        <a:pt x="943339" y="50347"/>
                        <a:pt x="943339" y="112455"/>
                      </a:cubicBezTo>
                      <a:close/>
                    </a:path>
                  </a:pathLst>
                </a:custGeom>
                <a:solidFill>
                  <a:srgbClr val="F1A25E"/>
                </a:solidFill>
                <a:ln w="9525" cap="flat">
                  <a:noFill/>
                  <a:prstDash val="solid"/>
                  <a:miter/>
                </a:ln>
              </p:spPr>
              <p:txBody>
                <a:bodyPr rtlCol="0" anchor="ctr"/>
                <a:lstStyle/>
                <a:p>
                  <a:endParaRPr lang="en-US"/>
                </a:p>
              </p:txBody>
            </p:sp>
            <p:sp>
              <p:nvSpPr>
                <p:cNvPr id="43" name="任意多边形: 形状 42">
                  <a:extLst>
                    <a:ext uri="{FF2B5EF4-FFF2-40B4-BE49-F238E27FC236}">
                      <a16:creationId xmlns:a16="http://schemas.microsoft.com/office/drawing/2014/main" id="{C512D67F-CD36-45F3-1864-E99C1C3093E9}"/>
                    </a:ext>
                  </a:extLst>
                </p:cNvPr>
                <p:cNvSpPr/>
                <p:nvPr/>
              </p:nvSpPr>
              <p:spPr>
                <a:xfrm>
                  <a:off x="8028841" y="6070463"/>
                  <a:ext cx="943289" cy="186966"/>
                </a:xfrm>
                <a:custGeom>
                  <a:avLst/>
                  <a:gdLst>
                    <a:gd name="connsiteX0" fmla="*/ 871471 w 943289"/>
                    <a:gd name="connsiteY0" fmla="*/ 0 h 186966"/>
                    <a:gd name="connsiteX1" fmla="*/ 943290 w 943289"/>
                    <a:gd name="connsiteY1" fmla="*/ 180690 h 186966"/>
                    <a:gd name="connsiteX2" fmla="*/ 0 w 943289"/>
                    <a:gd name="connsiteY2" fmla="*/ 186967 h 186966"/>
                    <a:gd name="connsiteX3" fmla="*/ 55979 w 943289"/>
                    <a:gd name="connsiteY3" fmla="*/ 5420 h 186966"/>
                  </a:gdLst>
                  <a:ahLst/>
                  <a:cxnLst>
                    <a:cxn ang="0">
                      <a:pos x="connsiteX0" y="connsiteY0"/>
                    </a:cxn>
                    <a:cxn ang="0">
                      <a:pos x="connsiteX1" y="connsiteY1"/>
                    </a:cxn>
                    <a:cxn ang="0">
                      <a:pos x="connsiteX2" y="connsiteY2"/>
                    </a:cxn>
                    <a:cxn ang="0">
                      <a:pos x="connsiteX3" y="connsiteY3"/>
                    </a:cxn>
                  </a:cxnLst>
                  <a:rect l="l" t="t" r="r" b="b"/>
                  <a:pathLst>
                    <a:path w="943289" h="186966">
                      <a:moveTo>
                        <a:pt x="871471" y="0"/>
                      </a:moveTo>
                      <a:lnTo>
                        <a:pt x="943290" y="180690"/>
                      </a:lnTo>
                      <a:lnTo>
                        <a:pt x="0" y="186967"/>
                      </a:lnTo>
                      <a:lnTo>
                        <a:pt x="55979" y="5420"/>
                      </a:lnTo>
                      <a:close/>
                    </a:path>
                  </a:pathLst>
                </a:custGeom>
                <a:solidFill>
                  <a:srgbClr val="F1A25E"/>
                </a:solidFill>
                <a:ln w="9525" cap="flat">
                  <a:noFill/>
                  <a:prstDash val="solid"/>
                  <a:miter/>
                </a:ln>
              </p:spPr>
              <p:txBody>
                <a:bodyPr rtlCol="0" anchor="ctr"/>
                <a:lstStyle/>
                <a:p>
                  <a:endParaRPr lang="en-US"/>
                </a:p>
              </p:txBody>
            </p:sp>
            <p:sp>
              <p:nvSpPr>
                <p:cNvPr id="44" name="任意多边形: 形状 43">
                  <a:extLst>
                    <a:ext uri="{FF2B5EF4-FFF2-40B4-BE49-F238E27FC236}">
                      <a16:creationId xmlns:a16="http://schemas.microsoft.com/office/drawing/2014/main" id="{CEA2C92C-AF86-14A1-9BFF-487BF0E8977A}"/>
                    </a:ext>
                  </a:extLst>
                </p:cNvPr>
                <p:cNvSpPr/>
                <p:nvPr/>
              </p:nvSpPr>
              <p:spPr>
                <a:xfrm>
                  <a:off x="8084819" y="5976812"/>
                  <a:ext cx="818427" cy="192693"/>
                </a:xfrm>
                <a:custGeom>
                  <a:avLst/>
                  <a:gdLst>
                    <a:gd name="connsiteX0" fmla="*/ 1 w 818427"/>
                    <a:gd name="connsiteY0" fmla="*/ 99070 h 192693"/>
                    <a:gd name="connsiteX1" fmla="*/ 409852 w 818427"/>
                    <a:gd name="connsiteY1" fmla="*/ 192654 h 192693"/>
                    <a:gd name="connsiteX2" fmla="*/ 818427 w 818427"/>
                    <a:gd name="connsiteY2" fmla="*/ 93622 h 192693"/>
                    <a:gd name="connsiteX3" fmla="*/ 408576 w 818427"/>
                    <a:gd name="connsiteY3" fmla="*/ 39 h 192693"/>
                    <a:gd name="connsiteX4" fmla="*/ 1 w 818427"/>
                    <a:gd name="connsiteY4" fmla="*/ 99070 h 19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427" h="192693">
                      <a:moveTo>
                        <a:pt x="1" y="99070"/>
                      </a:moveTo>
                      <a:cubicBezTo>
                        <a:pt x="353" y="152258"/>
                        <a:pt x="183852" y="194158"/>
                        <a:pt x="409852" y="192654"/>
                      </a:cubicBezTo>
                      <a:cubicBezTo>
                        <a:pt x="635852" y="191149"/>
                        <a:pt x="818779" y="146810"/>
                        <a:pt x="818427" y="93622"/>
                      </a:cubicBezTo>
                      <a:cubicBezTo>
                        <a:pt x="818074" y="40435"/>
                        <a:pt x="634575" y="-1466"/>
                        <a:pt x="408576" y="39"/>
                      </a:cubicBezTo>
                      <a:cubicBezTo>
                        <a:pt x="182566" y="1544"/>
                        <a:pt x="-352" y="45883"/>
                        <a:pt x="1" y="99070"/>
                      </a:cubicBezTo>
                      <a:close/>
                    </a:path>
                  </a:pathLst>
                </a:custGeom>
                <a:gradFill>
                  <a:gsLst>
                    <a:gs pos="0">
                      <a:srgbClr val="F4BA51"/>
                    </a:gs>
                    <a:gs pos="50000">
                      <a:srgbClr val="EC973F"/>
                    </a:gs>
                    <a:gs pos="100000">
                      <a:srgbClr val="E5752E"/>
                    </a:gs>
                  </a:gsLst>
                  <a:lin ang="12592794" scaled="1"/>
                </a:gradFill>
                <a:ln w="9525" cap="flat">
                  <a:noFill/>
                  <a:prstDash val="solid"/>
                  <a:miter/>
                </a:ln>
              </p:spPr>
              <p:txBody>
                <a:bodyPr rtlCol="0" anchor="ctr"/>
                <a:lstStyle/>
                <a:p>
                  <a:endParaRPr lang="en-US"/>
                </a:p>
              </p:txBody>
            </p:sp>
            <p:sp>
              <p:nvSpPr>
                <p:cNvPr id="45" name="任意多边形: 形状 44">
                  <a:extLst>
                    <a:ext uri="{FF2B5EF4-FFF2-40B4-BE49-F238E27FC236}">
                      <a16:creationId xmlns:a16="http://schemas.microsoft.com/office/drawing/2014/main" id="{DF921C3D-A435-F684-E630-B0E22DA8A609}"/>
                    </a:ext>
                  </a:extLst>
                </p:cNvPr>
                <p:cNvSpPr/>
                <p:nvPr/>
              </p:nvSpPr>
              <p:spPr>
                <a:xfrm>
                  <a:off x="8415813" y="5696445"/>
                  <a:ext cx="198548" cy="399012"/>
                </a:xfrm>
                <a:custGeom>
                  <a:avLst/>
                  <a:gdLst>
                    <a:gd name="connsiteX0" fmla="*/ 196044 w 198548"/>
                    <a:gd name="connsiteY0" fmla="*/ 0 h 399012"/>
                    <a:gd name="connsiteX1" fmla="*/ 198549 w 198548"/>
                    <a:gd name="connsiteY1" fmla="*/ 375923 h 399012"/>
                    <a:gd name="connsiteX2" fmla="*/ 99517 w 198548"/>
                    <a:gd name="connsiteY2" fmla="*/ 399012 h 399012"/>
                    <a:gd name="connsiteX3" fmla="*/ 2448 w 198548"/>
                    <a:gd name="connsiteY3" fmla="*/ 377228 h 399012"/>
                    <a:gd name="connsiteX4" fmla="*/ 0 w 198548"/>
                    <a:gd name="connsiteY4" fmla="*/ 9325 h 399012"/>
                    <a:gd name="connsiteX5" fmla="*/ 196044 w 198548"/>
                    <a:gd name="connsiteY5" fmla="*/ 0 h 39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48" h="399012">
                      <a:moveTo>
                        <a:pt x="196044" y="0"/>
                      </a:moveTo>
                      <a:lnTo>
                        <a:pt x="198549" y="375923"/>
                      </a:lnTo>
                      <a:cubicBezTo>
                        <a:pt x="180699" y="384677"/>
                        <a:pt x="145704" y="398936"/>
                        <a:pt x="99517" y="399012"/>
                      </a:cubicBezTo>
                      <a:cubicBezTo>
                        <a:pt x="54579" y="399088"/>
                        <a:pt x="20307" y="385696"/>
                        <a:pt x="2448" y="377228"/>
                      </a:cubicBezTo>
                      <a:cubicBezTo>
                        <a:pt x="1629" y="254594"/>
                        <a:pt x="819" y="131959"/>
                        <a:pt x="0" y="9325"/>
                      </a:cubicBezTo>
                      <a:lnTo>
                        <a:pt x="196044" y="0"/>
                      </a:lnTo>
                      <a:close/>
                    </a:path>
                  </a:pathLst>
                </a:custGeom>
                <a:gradFill>
                  <a:gsLst>
                    <a:gs pos="0">
                      <a:srgbClr val="F4BA51"/>
                    </a:gs>
                    <a:gs pos="50000">
                      <a:srgbClr val="F2A74A"/>
                    </a:gs>
                    <a:gs pos="100000">
                      <a:srgbClr val="F09444"/>
                    </a:gs>
                  </a:gsLst>
                  <a:lin ang="12592794" scaled="1"/>
                </a:gradFill>
                <a:ln w="9525" cap="flat">
                  <a:noFill/>
                  <a:prstDash val="solid"/>
                  <a:miter/>
                </a:ln>
              </p:spPr>
              <p:txBody>
                <a:bodyPr rtlCol="0" anchor="ctr"/>
                <a:lstStyle/>
                <a:p>
                  <a:endParaRPr lang="en-US"/>
                </a:p>
              </p:txBody>
            </p:sp>
            <p:sp>
              <p:nvSpPr>
                <p:cNvPr id="46" name="任意多边形: 形状 45">
                  <a:extLst>
                    <a:ext uri="{FF2B5EF4-FFF2-40B4-BE49-F238E27FC236}">
                      <a16:creationId xmlns:a16="http://schemas.microsoft.com/office/drawing/2014/main" id="{A9EDDFAE-D76E-5F33-131D-D185D39BD499}"/>
                    </a:ext>
                  </a:extLst>
                </p:cNvPr>
                <p:cNvSpPr/>
                <p:nvPr/>
              </p:nvSpPr>
              <p:spPr>
                <a:xfrm>
                  <a:off x="8455933" y="4050973"/>
                  <a:ext cx="903421" cy="1681429"/>
                </a:xfrm>
                <a:custGeom>
                  <a:avLst/>
                  <a:gdLst>
                    <a:gd name="connsiteX0" fmla="*/ 162439 w 903421"/>
                    <a:gd name="connsiteY0" fmla="*/ 0 h 1681429"/>
                    <a:gd name="connsiteX1" fmla="*/ 872575 w 903421"/>
                    <a:gd name="connsiteY1" fmla="*/ 616277 h 1681429"/>
                    <a:gd name="connsiteX2" fmla="*/ 0 w 903421"/>
                    <a:gd name="connsiteY2" fmla="*/ 1681429 h 1681429"/>
                    <a:gd name="connsiteX3" fmla="*/ 12059 w 903421"/>
                    <a:gd name="connsiteY3" fmla="*/ 1610144 h 1681429"/>
                    <a:gd name="connsiteX4" fmla="*/ 785003 w 903421"/>
                    <a:gd name="connsiteY4" fmla="*/ 1018680 h 1681429"/>
                    <a:gd name="connsiteX5" fmla="*/ 162973 w 903421"/>
                    <a:gd name="connsiteY5" fmla="*/ 79505 h 1681429"/>
                    <a:gd name="connsiteX6" fmla="*/ 162439 w 903421"/>
                    <a:gd name="connsiteY6" fmla="*/ 0 h 16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3421" h="1681429">
                      <a:moveTo>
                        <a:pt x="162439" y="0"/>
                      </a:moveTo>
                      <a:cubicBezTo>
                        <a:pt x="162439" y="0"/>
                        <a:pt x="722747" y="94697"/>
                        <a:pt x="872575" y="616277"/>
                      </a:cubicBezTo>
                      <a:cubicBezTo>
                        <a:pt x="1021613" y="1135123"/>
                        <a:pt x="614410" y="1660150"/>
                        <a:pt x="0" y="1681429"/>
                      </a:cubicBezTo>
                      <a:lnTo>
                        <a:pt x="12059" y="1610144"/>
                      </a:lnTo>
                      <a:cubicBezTo>
                        <a:pt x="12059" y="1610144"/>
                        <a:pt x="593255" y="1589380"/>
                        <a:pt x="785003" y="1018680"/>
                      </a:cubicBezTo>
                      <a:cubicBezTo>
                        <a:pt x="976750" y="447980"/>
                        <a:pt x="385496" y="123149"/>
                        <a:pt x="162973" y="79505"/>
                      </a:cubicBezTo>
                      <a:lnTo>
                        <a:pt x="162439" y="0"/>
                      </a:lnTo>
                      <a:close/>
                    </a:path>
                  </a:pathLst>
                </a:custGeom>
                <a:gradFill>
                  <a:gsLst>
                    <a:gs pos="0">
                      <a:srgbClr val="F4BA51"/>
                    </a:gs>
                    <a:gs pos="50000">
                      <a:srgbClr val="F2A74A"/>
                    </a:gs>
                    <a:gs pos="100000">
                      <a:srgbClr val="F09444"/>
                    </a:gs>
                  </a:gsLst>
                  <a:lin ang="12592794" scaled="1"/>
                </a:gradFill>
                <a:ln w="9525" cap="flat">
                  <a:noFill/>
                  <a:prstDash val="solid"/>
                  <a:miter/>
                </a:ln>
              </p:spPr>
              <p:txBody>
                <a:bodyPr rtlCol="0" anchor="ctr"/>
                <a:lstStyle/>
                <a:p>
                  <a:endParaRPr lang="en-US"/>
                </a:p>
              </p:txBody>
            </p:sp>
            <p:sp>
              <p:nvSpPr>
                <p:cNvPr id="47" name="任意多边形: 形状 46">
                  <a:extLst>
                    <a:ext uri="{FF2B5EF4-FFF2-40B4-BE49-F238E27FC236}">
                      <a16:creationId xmlns:a16="http://schemas.microsoft.com/office/drawing/2014/main" id="{F435D077-4C1F-6022-0C62-B6956762352F}"/>
                    </a:ext>
                  </a:extLst>
                </p:cNvPr>
                <p:cNvSpPr/>
                <p:nvPr/>
              </p:nvSpPr>
              <p:spPr>
                <a:xfrm>
                  <a:off x="8529799" y="4149947"/>
                  <a:ext cx="118357" cy="67875"/>
                </a:xfrm>
                <a:custGeom>
                  <a:avLst/>
                  <a:gdLst>
                    <a:gd name="connsiteX0" fmla="*/ 113699 w 118357"/>
                    <a:gd name="connsiteY0" fmla="*/ 67875 h 67875"/>
                    <a:gd name="connsiteX1" fmla="*/ 118357 w 118357"/>
                    <a:gd name="connsiteY1" fmla="*/ 7753 h 67875"/>
                    <a:gd name="connsiteX2" fmla="*/ 6591 w 118357"/>
                    <a:gd name="connsiteY2" fmla="*/ 0 h 67875"/>
                    <a:gd name="connsiteX3" fmla="*/ 0 w 118357"/>
                    <a:gd name="connsiteY3" fmla="*/ 57979 h 67875"/>
                  </a:gdLst>
                  <a:ahLst/>
                  <a:cxnLst>
                    <a:cxn ang="0">
                      <a:pos x="connsiteX0" y="connsiteY0"/>
                    </a:cxn>
                    <a:cxn ang="0">
                      <a:pos x="connsiteX1" y="connsiteY1"/>
                    </a:cxn>
                    <a:cxn ang="0">
                      <a:pos x="connsiteX2" y="connsiteY2"/>
                    </a:cxn>
                    <a:cxn ang="0">
                      <a:pos x="connsiteX3" y="connsiteY3"/>
                    </a:cxn>
                  </a:cxnLst>
                  <a:rect l="l" t="t" r="r" b="b"/>
                  <a:pathLst>
                    <a:path w="118357" h="67875">
                      <a:moveTo>
                        <a:pt x="113699" y="67875"/>
                      </a:moveTo>
                      <a:lnTo>
                        <a:pt x="118357" y="7753"/>
                      </a:lnTo>
                      <a:lnTo>
                        <a:pt x="6591" y="0"/>
                      </a:lnTo>
                      <a:lnTo>
                        <a:pt x="0" y="57979"/>
                      </a:lnTo>
                      <a:close/>
                    </a:path>
                  </a:pathLst>
                </a:custGeom>
                <a:solidFill>
                  <a:srgbClr val="DE5E2A"/>
                </a:solidFill>
                <a:ln w="9525" cap="flat">
                  <a:noFill/>
                  <a:prstDash val="solid"/>
                  <a:miter/>
                </a:ln>
              </p:spPr>
              <p:txBody>
                <a:bodyPr rtlCol="0" anchor="ctr"/>
                <a:lstStyle/>
                <a:p>
                  <a:endParaRPr lang="en-US"/>
                </a:p>
              </p:txBody>
            </p:sp>
            <p:sp>
              <p:nvSpPr>
                <p:cNvPr id="48" name="任意多边形: 形状 47">
                  <a:extLst>
                    <a:ext uri="{FF2B5EF4-FFF2-40B4-BE49-F238E27FC236}">
                      <a16:creationId xmlns:a16="http://schemas.microsoft.com/office/drawing/2014/main" id="{D6F8776C-9F01-4159-3C6E-1F0EEED401DA}"/>
                    </a:ext>
                  </a:extLst>
                </p:cNvPr>
                <p:cNvSpPr/>
                <p:nvPr/>
              </p:nvSpPr>
              <p:spPr>
                <a:xfrm>
                  <a:off x="8552297" y="4001333"/>
                  <a:ext cx="95040" cy="175978"/>
                </a:xfrm>
                <a:custGeom>
                  <a:avLst/>
                  <a:gdLst>
                    <a:gd name="connsiteX0" fmla="*/ 86163 w 95040"/>
                    <a:gd name="connsiteY0" fmla="*/ 175979 h 175978"/>
                    <a:gd name="connsiteX1" fmla="*/ 95040 w 95040"/>
                    <a:gd name="connsiteY1" fmla="*/ 33133 h 175978"/>
                    <a:gd name="connsiteX2" fmla="*/ 55359 w 95040"/>
                    <a:gd name="connsiteY2" fmla="*/ 5 h 175978"/>
                    <a:gd name="connsiteX3" fmla="*/ 11801 w 95040"/>
                    <a:gd name="connsiteY3" fmla="*/ 23369 h 175978"/>
                    <a:gd name="connsiteX4" fmla="*/ 0 w 95040"/>
                    <a:gd name="connsiteY4" fmla="*/ 166121 h 175978"/>
                    <a:gd name="connsiteX5" fmla="*/ 86163 w 95040"/>
                    <a:gd name="connsiteY5" fmla="*/ 175979 h 17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40" h="175978">
                      <a:moveTo>
                        <a:pt x="86163" y="175979"/>
                      </a:moveTo>
                      <a:lnTo>
                        <a:pt x="95040" y="33133"/>
                      </a:lnTo>
                      <a:cubicBezTo>
                        <a:pt x="95040" y="33133"/>
                        <a:pt x="88144" y="395"/>
                        <a:pt x="55359" y="5"/>
                      </a:cubicBezTo>
                      <a:cubicBezTo>
                        <a:pt x="22574" y="-386"/>
                        <a:pt x="11801" y="23369"/>
                        <a:pt x="11801" y="23369"/>
                      </a:cubicBezTo>
                      <a:lnTo>
                        <a:pt x="0" y="166121"/>
                      </a:lnTo>
                      <a:lnTo>
                        <a:pt x="86163" y="175979"/>
                      </a:lnTo>
                      <a:close/>
                    </a:path>
                  </a:pathLst>
                </a:custGeom>
                <a:solidFill>
                  <a:srgbClr val="E5752E"/>
                </a:solidFill>
                <a:ln w="9525" cap="flat">
                  <a:noFill/>
                  <a:prstDash val="solid"/>
                  <a:miter/>
                </a:ln>
              </p:spPr>
              <p:txBody>
                <a:bodyPr rtlCol="0" anchor="ctr"/>
                <a:lstStyle/>
                <a:p>
                  <a:endParaRPr lang="en-US"/>
                </a:p>
              </p:txBody>
            </p:sp>
            <p:sp>
              <p:nvSpPr>
                <p:cNvPr id="49" name="任意多边形: 形状 48">
                  <a:extLst>
                    <a:ext uri="{FF2B5EF4-FFF2-40B4-BE49-F238E27FC236}">
                      <a16:creationId xmlns:a16="http://schemas.microsoft.com/office/drawing/2014/main" id="{65706118-2BB0-F399-CFFB-C002899D75D4}"/>
                    </a:ext>
                  </a:extLst>
                </p:cNvPr>
                <p:cNvSpPr/>
                <p:nvPr/>
              </p:nvSpPr>
              <p:spPr>
                <a:xfrm>
                  <a:off x="7769462" y="5043038"/>
                  <a:ext cx="551742" cy="568924"/>
                </a:xfrm>
                <a:custGeom>
                  <a:avLst/>
                  <a:gdLst>
                    <a:gd name="connsiteX0" fmla="*/ 0 w 551742"/>
                    <a:gd name="connsiteY0" fmla="*/ 0 h 568924"/>
                    <a:gd name="connsiteX1" fmla="*/ 2644 w 551742"/>
                    <a:gd name="connsiteY1" fmla="*/ 217 h 568924"/>
                    <a:gd name="connsiteX2" fmla="*/ 115999 w 551742"/>
                    <a:gd name="connsiteY2" fmla="*/ 10202 h 568924"/>
                    <a:gd name="connsiteX3" fmla="*/ 214697 w 551742"/>
                    <a:gd name="connsiteY3" fmla="*/ 85240 h 568924"/>
                    <a:gd name="connsiteX4" fmla="*/ 395120 w 551742"/>
                    <a:gd name="connsiteY4" fmla="*/ 143371 h 568924"/>
                    <a:gd name="connsiteX5" fmla="*/ 433239 w 551742"/>
                    <a:gd name="connsiteY5" fmla="*/ 337472 h 568924"/>
                    <a:gd name="connsiteX6" fmla="*/ 450431 w 551742"/>
                    <a:gd name="connsiteY6" fmla="*/ 462154 h 568924"/>
                    <a:gd name="connsiteX7" fmla="*/ 514325 w 551742"/>
                    <a:gd name="connsiteY7" fmla="*/ 545301 h 568924"/>
                    <a:gd name="connsiteX8" fmla="*/ 551742 w 551742"/>
                    <a:gd name="connsiteY8" fmla="*/ 568924 h 568924"/>
                    <a:gd name="connsiteX9" fmla="*/ 422892 w 551742"/>
                    <a:gd name="connsiteY9" fmla="*/ 528927 h 568924"/>
                    <a:gd name="connsiteX10" fmla="*/ 1531 w 551742"/>
                    <a:gd name="connsiteY10" fmla="*/ 15191 h 568924"/>
                    <a:gd name="connsiteX11" fmla="*/ 0 w 551742"/>
                    <a:gd name="connsiteY11" fmla="*/ 0 h 568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1742" h="568924">
                      <a:moveTo>
                        <a:pt x="0" y="0"/>
                      </a:moveTo>
                      <a:lnTo>
                        <a:pt x="2644" y="217"/>
                      </a:lnTo>
                      <a:cubicBezTo>
                        <a:pt x="48446" y="4004"/>
                        <a:pt x="98597" y="8274"/>
                        <a:pt x="115999" y="10202"/>
                      </a:cubicBezTo>
                      <a:cubicBezTo>
                        <a:pt x="150803" y="14060"/>
                        <a:pt x="214182" y="7507"/>
                        <a:pt x="214697" y="85240"/>
                      </a:cubicBezTo>
                      <a:cubicBezTo>
                        <a:pt x="215221" y="162983"/>
                        <a:pt x="269961" y="88965"/>
                        <a:pt x="395120" y="143371"/>
                      </a:cubicBezTo>
                      <a:cubicBezTo>
                        <a:pt x="520278" y="197778"/>
                        <a:pt x="365582" y="315421"/>
                        <a:pt x="433239" y="337472"/>
                      </a:cubicBezTo>
                      <a:cubicBezTo>
                        <a:pt x="500895" y="359531"/>
                        <a:pt x="488950" y="408709"/>
                        <a:pt x="450431" y="462154"/>
                      </a:cubicBezTo>
                      <a:cubicBezTo>
                        <a:pt x="435990" y="482196"/>
                        <a:pt x="468299" y="513722"/>
                        <a:pt x="514325" y="545301"/>
                      </a:cubicBezTo>
                      <a:lnTo>
                        <a:pt x="551742" y="568924"/>
                      </a:lnTo>
                      <a:lnTo>
                        <a:pt x="422892" y="528927"/>
                      </a:lnTo>
                      <a:cubicBezTo>
                        <a:pt x="209445" y="438646"/>
                        <a:pt x="49063" y="247472"/>
                        <a:pt x="1531" y="15191"/>
                      </a:cubicBezTo>
                      <a:lnTo>
                        <a:pt x="0" y="0"/>
                      </a:lnTo>
                      <a:close/>
                    </a:path>
                  </a:pathLst>
                </a:custGeom>
                <a:solidFill>
                  <a:srgbClr val="B1B35B"/>
                </a:solidFill>
                <a:ln w="9525" cap="flat">
                  <a:noFill/>
                  <a:prstDash val="solid"/>
                  <a:miter/>
                </a:ln>
              </p:spPr>
              <p:txBody>
                <a:bodyPr rtlCol="0" anchor="ctr"/>
                <a:lstStyle/>
                <a:p>
                  <a:endParaRPr lang="en-US"/>
                </a:p>
              </p:txBody>
            </p:sp>
            <p:sp>
              <p:nvSpPr>
                <p:cNvPr id="50" name="任意多边形: 形状 49">
                  <a:extLst>
                    <a:ext uri="{FF2B5EF4-FFF2-40B4-BE49-F238E27FC236}">
                      <a16:creationId xmlns:a16="http://schemas.microsoft.com/office/drawing/2014/main" id="{05EB8B5E-AAB5-1A38-FF79-3CFD09E842ED}"/>
                    </a:ext>
                  </a:extLst>
                </p:cNvPr>
                <p:cNvSpPr/>
                <p:nvPr/>
              </p:nvSpPr>
              <p:spPr>
                <a:xfrm>
                  <a:off x="7756494" y="4200763"/>
                  <a:ext cx="1427282" cy="1427283"/>
                </a:xfrm>
                <a:custGeom>
                  <a:avLst/>
                  <a:gdLst>
                    <a:gd name="connsiteX0" fmla="*/ 713641 w 1427282"/>
                    <a:gd name="connsiteY0" fmla="*/ 0 h 1427283"/>
                    <a:gd name="connsiteX1" fmla="*/ 1427282 w 1427282"/>
                    <a:gd name="connsiteY1" fmla="*/ 713642 h 1427283"/>
                    <a:gd name="connsiteX2" fmla="*/ 713641 w 1427282"/>
                    <a:gd name="connsiteY2" fmla="*/ 1427283 h 1427283"/>
                    <a:gd name="connsiteX3" fmla="*/ 569817 w 1427282"/>
                    <a:gd name="connsiteY3" fmla="*/ 1412784 h 1427283"/>
                    <a:gd name="connsiteX4" fmla="*/ 564710 w 1427282"/>
                    <a:gd name="connsiteY4" fmla="*/ 1411199 h 1427283"/>
                    <a:gd name="connsiteX5" fmla="*/ 527293 w 1427282"/>
                    <a:gd name="connsiteY5" fmla="*/ 1387576 h 1427283"/>
                    <a:gd name="connsiteX6" fmla="*/ 463399 w 1427282"/>
                    <a:gd name="connsiteY6" fmla="*/ 1304429 h 1427283"/>
                    <a:gd name="connsiteX7" fmla="*/ 446207 w 1427282"/>
                    <a:gd name="connsiteY7" fmla="*/ 1179747 h 1427283"/>
                    <a:gd name="connsiteX8" fmla="*/ 408088 w 1427282"/>
                    <a:gd name="connsiteY8" fmla="*/ 985646 h 1427283"/>
                    <a:gd name="connsiteX9" fmla="*/ 227665 w 1427282"/>
                    <a:gd name="connsiteY9" fmla="*/ 927515 h 1427283"/>
                    <a:gd name="connsiteX10" fmla="*/ 128967 w 1427282"/>
                    <a:gd name="connsiteY10" fmla="*/ 852477 h 1427283"/>
                    <a:gd name="connsiteX11" fmla="*/ 15612 w 1427282"/>
                    <a:gd name="connsiteY11" fmla="*/ 842492 h 1427283"/>
                    <a:gd name="connsiteX12" fmla="*/ 12968 w 1427282"/>
                    <a:gd name="connsiteY12" fmla="*/ 842275 h 1427283"/>
                    <a:gd name="connsiteX13" fmla="*/ 0 w 1427282"/>
                    <a:gd name="connsiteY13" fmla="*/ 713642 h 1427283"/>
                    <a:gd name="connsiteX14" fmla="*/ 713641 w 1427282"/>
                    <a:gd name="connsiteY14" fmla="*/ 0 h 142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7282" h="1427283">
                      <a:moveTo>
                        <a:pt x="713641" y="0"/>
                      </a:moveTo>
                      <a:cubicBezTo>
                        <a:pt x="1107775" y="0"/>
                        <a:pt x="1427282" y="319508"/>
                        <a:pt x="1427282" y="713642"/>
                      </a:cubicBezTo>
                      <a:cubicBezTo>
                        <a:pt x="1427282" y="1107775"/>
                        <a:pt x="1107774" y="1427283"/>
                        <a:pt x="713641" y="1427283"/>
                      </a:cubicBezTo>
                      <a:cubicBezTo>
                        <a:pt x="664374" y="1427283"/>
                        <a:pt x="616274" y="1422291"/>
                        <a:pt x="569817" y="1412784"/>
                      </a:cubicBezTo>
                      <a:lnTo>
                        <a:pt x="564710" y="1411199"/>
                      </a:lnTo>
                      <a:lnTo>
                        <a:pt x="527293" y="1387576"/>
                      </a:lnTo>
                      <a:cubicBezTo>
                        <a:pt x="481267" y="1355997"/>
                        <a:pt x="448958" y="1324471"/>
                        <a:pt x="463399" y="1304429"/>
                      </a:cubicBezTo>
                      <a:cubicBezTo>
                        <a:pt x="501918" y="1250984"/>
                        <a:pt x="513863" y="1201806"/>
                        <a:pt x="446207" y="1179747"/>
                      </a:cubicBezTo>
                      <a:cubicBezTo>
                        <a:pt x="378550" y="1157696"/>
                        <a:pt x="533246" y="1040053"/>
                        <a:pt x="408088" y="985646"/>
                      </a:cubicBezTo>
                      <a:cubicBezTo>
                        <a:pt x="282929" y="931240"/>
                        <a:pt x="228189" y="1005258"/>
                        <a:pt x="227665" y="927515"/>
                      </a:cubicBezTo>
                      <a:cubicBezTo>
                        <a:pt x="227150" y="849782"/>
                        <a:pt x="163771" y="856335"/>
                        <a:pt x="128967" y="852477"/>
                      </a:cubicBezTo>
                      <a:cubicBezTo>
                        <a:pt x="111565" y="850549"/>
                        <a:pt x="61414" y="846279"/>
                        <a:pt x="15612" y="842492"/>
                      </a:cubicBezTo>
                      <a:lnTo>
                        <a:pt x="12968" y="842275"/>
                      </a:lnTo>
                      <a:lnTo>
                        <a:pt x="0" y="713642"/>
                      </a:lnTo>
                      <a:cubicBezTo>
                        <a:pt x="0" y="319508"/>
                        <a:pt x="319508" y="0"/>
                        <a:pt x="713641" y="0"/>
                      </a:cubicBezTo>
                      <a:close/>
                    </a:path>
                  </a:pathLst>
                </a:custGeom>
                <a:solidFill>
                  <a:srgbClr val="58A4D4"/>
                </a:solidFill>
                <a:ln w="9525" cap="flat">
                  <a:noFill/>
                  <a:prstDash val="solid"/>
                  <a:miter/>
                </a:ln>
              </p:spPr>
              <p:txBody>
                <a:bodyPr wrap="square" rtlCol="0" anchor="ctr">
                  <a:noAutofit/>
                </a:bodyPr>
                <a:lstStyle/>
                <a:p>
                  <a:endParaRPr lang="en-US"/>
                </a:p>
              </p:txBody>
            </p:sp>
            <p:sp>
              <p:nvSpPr>
                <p:cNvPr id="51" name="任意多边形: 形状 50">
                  <a:extLst>
                    <a:ext uri="{FF2B5EF4-FFF2-40B4-BE49-F238E27FC236}">
                      <a16:creationId xmlns:a16="http://schemas.microsoft.com/office/drawing/2014/main" id="{86BC500B-6238-508D-9FCF-582A6986BCAE}"/>
                    </a:ext>
                  </a:extLst>
                </p:cNvPr>
                <p:cNvSpPr/>
                <p:nvPr/>
              </p:nvSpPr>
              <p:spPr>
                <a:xfrm>
                  <a:off x="8089653" y="4304951"/>
                  <a:ext cx="1004147" cy="989179"/>
                </a:xfrm>
                <a:custGeom>
                  <a:avLst/>
                  <a:gdLst>
                    <a:gd name="connsiteX0" fmla="*/ 802077 w 1004147"/>
                    <a:gd name="connsiteY0" fmla="*/ 475636 h 989179"/>
                    <a:gd name="connsiteX1" fmla="*/ 901212 w 1004147"/>
                    <a:gd name="connsiteY1" fmla="*/ 540445 h 989179"/>
                    <a:gd name="connsiteX2" fmla="*/ 998682 w 1004147"/>
                    <a:gd name="connsiteY2" fmla="*/ 431364 h 989179"/>
                    <a:gd name="connsiteX3" fmla="*/ 560332 w 1004147"/>
                    <a:gd name="connsiteY3" fmla="*/ 41487 h 989179"/>
                    <a:gd name="connsiteX4" fmla="*/ 322874 w 1004147"/>
                    <a:gd name="connsiteY4" fmla="*/ 20561 h 989179"/>
                    <a:gd name="connsiteX5" fmla="*/ 151033 w 1004147"/>
                    <a:gd name="connsiteY5" fmla="*/ 21704 h 989179"/>
                    <a:gd name="connsiteX6" fmla="*/ 33361 w 1004147"/>
                    <a:gd name="connsiteY6" fmla="*/ 169789 h 989179"/>
                    <a:gd name="connsiteX7" fmla="*/ 215632 w 1004147"/>
                    <a:gd name="connsiteY7" fmla="*/ 199259 h 989179"/>
                    <a:gd name="connsiteX8" fmla="*/ 369784 w 1004147"/>
                    <a:gd name="connsiteY8" fmla="*/ 306663 h 989179"/>
                    <a:gd name="connsiteX9" fmla="*/ 365660 w 1004147"/>
                    <a:gd name="connsiteY9" fmla="*/ 609549 h 989179"/>
                    <a:gd name="connsiteX10" fmla="*/ 393521 w 1004147"/>
                    <a:gd name="connsiteY10" fmla="*/ 799544 h 989179"/>
                    <a:gd name="connsiteX11" fmla="*/ 480684 w 1004147"/>
                    <a:gd name="connsiteY11" fmla="*/ 985129 h 989179"/>
                    <a:gd name="connsiteX12" fmla="*/ 745117 w 1004147"/>
                    <a:gd name="connsiteY12" fmla="*/ 756281 h 989179"/>
                    <a:gd name="connsiteX13" fmla="*/ 802820 w 1004147"/>
                    <a:gd name="connsiteY13" fmla="*/ 588137 h 989179"/>
                    <a:gd name="connsiteX14" fmla="*/ 802077 w 1004147"/>
                    <a:gd name="connsiteY14" fmla="*/ 475636 h 98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4147" h="989179">
                      <a:moveTo>
                        <a:pt x="802077" y="475636"/>
                      </a:moveTo>
                      <a:cubicBezTo>
                        <a:pt x="802077" y="475636"/>
                        <a:pt x="884525" y="491458"/>
                        <a:pt x="901212" y="540445"/>
                      </a:cubicBezTo>
                      <a:cubicBezTo>
                        <a:pt x="917900" y="589432"/>
                        <a:pt x="1029905" y="510946"/>
                        <a:pt x="998682" y="431364"/>
                      </a:cubicBezTo>
                      <a:cubicBezTo>
                        <a:pt x="967469" y="351783"/>
                        <a:pt x="750527" y="32038"/>
                        <a:pt x="560332" y="41487"/>
                      </a:cubicBezTo>
                      <a:cubicBezTo>
                        <a:pt x="370137" y="50936"/>
                        <a:pt x="347505" y="32676"/>
                        <a:pt x="322874" y="20561"/>
                      </a:cubicBezTo>
                      <a:cubicBezTo>
                        <a:pt x="298242" y="8454"/>
                        <a:pt x="197811" y="-19521"/>
                        <a:pt x="151033" y="21704"/>
                      </a:cubicBezTo>
                      <a:cubicBezTo>
                        <a:pt x="104256" y="62928"/>
                        <a:pt x="-72814" y="201183"/>
                        <a:pt x="33361" y="169789"/>
                      </a:cubicBezTo>
                      <a:cubicBezTo>
                        <a:pt x="139536" y="138394"/>
                        <a:pt x="235272" y="76387"/>
                        <a:pt x="215632" y="199259"/>
                      </a:cubicBezTo>
                      <a:cubicBezTo>
                        <a:pt x="195991" y="322141"/>
                        <a:pt x="412132" y="214318"/>
                        <a:pt x="369784" y="306663"/>
                      </a:cubicBezTo>
                      <a:cubicBezTo>
                        <a:pt x="327436" y="399008"/>
                        <a:pt x="289098" y="479208"/>
                        <a:pt x="365660" y="609549"/>
                      </a:cubicBezTo>
                      <a:cubicBezTo>
                        <a:pt x="442222" y="739889"/>
                        <a:pt x="337847" y="734450"/>
                        <a:pt x="393521" y="799544"/>
                      </a:cubicBezTo>
                      <a:cubicBezTo>
                        <a:pt x="449194" y="864638"/>
                        <a:pt x="382291" y="957144"/>
                        <a:pt x="480684" y="985129"/>
                      </a:cubicBezTo>
                      <a:cubicBezTo>
                        <a:pt x="579068" y="1013113"/>
                        <a:pt x="684642" y="891708"/>
                        <a:pt x="745117" y="756281"/>
                      </a:cubicBezTo>
                      <a:cubicBezTo>
                        <a:pt x="805591" y="620855"/>
                        <a:pt x="784226" y="637361"/>
                        <a:pt x="802820" y="588137"/>
                      </a:cubicBezTo>
                      <a:cubicBezTo>
                        <a:pt x="821422" y="538930"/>
                        <a:pt x="781274" y="500325"/>
                        <a:pt x="802077" y="475636"/>
                      </a:cubicBezTo>
                      <a:close/>
                    </a:path>
                  </a:pathLst>
                </a:custGeom>
                <a:solidFill>
                  <a:srgbClr val="F4AD53"/>
                </a:solidFill>
                <a:ln w="9525" cap="flat">
                  <a:noFill/>
                  <a:prstDash val="solid"/>
                  <a:miter/>
                </a:ln>
              </p:spPr>
              <p:txBody>
                <a:bodyPr rtlCol="0" anchor="ctr"/>
                <a:lstStyle/>
                <a:p>
                  <a:endParaRPr lang="en-US"/>
                </a:p>
              </p:txBody>
            </p:sp>
            <p:sp>
              <p:nvSpPr>
                <p:cNvPr id="52" name="任意多边形: 形状 51">
                  <a:extLst>
                    <a:ext uri="{FF2B5EF4-FFF2-40B4-BE49-F238E27FC236}">
                      <a16:creationId xmlns:a16="http://schemas.microsoft.com/office/drawing/2014/main" id="{A6AFCE01-AC55-D2CB-D21B-C297D2329B03}"/>
                    </a:ext>
                  </a:extLst>
                </p:cNvPr>
                <p:cNvSpPr/>
                <p:nvPr/>
              </p:nvSpPr>
              <p:spPr>
                <a:xfrm>
                  <a:off x="8383009" y="5593194"/>
                  <a:ext cx="119595" cy="70561"/>
                </a:xfrm>
                <a:custGeom>
                  <a:avLst/>
                  <a:gdLst>
                    <a:gd name="connsiteX0" fmla="*/ 6182 w 119595"/>
                    <a:gd name="connsiteY0" fmla="*/ 0 h 70561"/>
                    <a:gd name="connsiteX1" fmla="*/ 0 w 119595"/>
                    <a:gd name="connsiteY1" fmla="*/ 59989 h 70561"/>
                    <a:gd name="connsiteX2" fmla="*/ 111528 w 119595"/>
                    <a:gd name="connsiteY2" fmla="*/ 70561 h 70561"/>
                    <a:gd name="connsiteX3" fmla="*/ 119596 w 119595"/>
                    <a:gd name="connsiteY3" fmla="*/ 12773 h 70561"/>
                  </a:gdLst>
                  <a:ahLst/>
                  <a:cxnLst>
                    <a:cxn ang="0">
                      <a:pos x="connsiteX0" y="connsiteY0"/>
                    </a:cxn>
                    <a:cxn ang="0">
                      <a:pos x="connsiteX1" y="connsiteY1"/>
                    </a:cxn>
                    <a:cxn ang="0">
                      <a:pos x="connsiteX2" y="connsiteY2"/>
                    </a:cxn>
                    <a:cxn ang="0">
                      <a:pos x="connsiteX3" y="connsiteY3"/>
                    </a:cxn>
                  </a:cxnLst>
                  <a:rect l="l" t="t" r="r" b="b"/>
                  <a:pathLst>
                    <a:path w="119595" h="70561">
                      <a:moveTo>
                        <a:pt x="6182" y="0"/>
                      </a:moveTo>
                      <a:lnTo>
                        <a:pt x="0" y="59989"/>
                      </a:lnTo>
                      <a:lnTo>
                        <a:pt x="111528" y="70561"/>
                      </a:lnTo>
                      <a:lnTo>
                        <a:pt x="119596" y="12773"/>
                      </a:lnTo>
                      <a:close/>
                    </a:path>
                  </a:pathLst>
                </a:custGeom>
                <a:solidFill>
                  <a:srgbClr val="E5752E"/>
                </a:solidFill>
                <a:ln w="9525" cap="flat">
                  <a:noFill/>
                  <a:prstDash val="solid"/>
                  <a:miter/>
                </a:ln>
              </p:spPr>
              <p:txBody>
                <a:bodyPr rtlCol="0" anchor="ctr"/>
                <a:lstStyle/>
                <a:p>
                  <a:endParaRPr lang="en-US"/>
                </a:p>
              </p:txBody>
            </p:sp>
            <p:sp>
              <p:nvSpPr>
                <p:cNvPr id="53" name="任意多边形: 形状 52">
                  <a:extLst>
                    <a:ext uri="{FF2B5EF4-FFF2-40B4-BE49-F238E27FC236}">
                      <a16:creationId xmlns:a16="http://schemas.microsoft.com/office/drawing/2014/main" id="{B90A8F6C-22AB-35C1-111C-F04ED79200F1}"/>
                    </a:ext>
                  </a:extLst>
                </p:cNvPr>
                <p:cNvSpPr/>
                <p:nvPr/>
              </p:nvSpPr>
              <p:spPr>
                <a:xfrm>
                  <a:off x="8380723" y="5633818"/>
                  <a:ext cx="98364" cy="176744"/>
                </a:xfrm>
                <a:custGeom>
                  <a:avLst/>
                  <a:gdLst>
                    <a:gd name="connsiteX0" fmla="*/ 12478 w 98364"/>
                    <a:gd name="connsiteY0" fmla="*/ 0 h 176744"/>
                    <a:gd name="connsiteX1" fmla="*/ 0 w 98364"/>
                    <a:gd name="connsiteY1" fmla="*/ 142580 h 176744"/>
                    <a:gd name="connsiteX2" fmla="*/ 38833 w 98364"/>
                    <a:gd name="connsiteY2" fmla="*/ 176699 h 176744"/>
                    <a:gd name="connsiteX3" fmla="*/ 82962 w 98364"/>
                    <a:gd name="connsiteY3" fmla="*/ 154448 h 176744"/>
                    <a:gd name="connsiteX4" fmla="*/ 98364 w 98364"/>
                    <a:gd name="connsiteY4" fmla="*/ 12040 h 176744"/>
                    <a:gd name="connsiteX5" fmla="*/ 12478 w 98364"/>
                    <a:gd name="connsiteY5" fmla="*/ 0 h 1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364" h="176744">
                      <a:moveTo>
                        <a:pt x="12478" y="0"/>
                      </a:moveTo>
                      <a:lnTo>
                        <a:pt x="0" y="142580"/>
                      </a:lnTo>
                      <a:cubicBezTo>
                        <a:pt x="0" y="142580"/>
                        <a:pt x="6067" y="175479"/>
                        <a:pt x="38833" y="176699"/>
                      </a:cubicBezTo>
                      <a:cubicBezTo>
                        <a:pt x="71599" y="177918"/>
                        <a:pt x="82962" y="154448"/>
                        <a:pt x="82962" y="154448"/>
                      </a:cubicBezTo>
                      <a:lnTo>
                        <a:pt x="98364" y="12040"/>
                      </a:lnTo>
                      <a:lnTo>
                        <a:pt x="12478" y="0"/>
                      </a:lnTo>
                      <a:close/>
                    </a:path>
                  </a:pathLst>
                </a:custGeom>
                <a:solidFill>
                  <a:srgbClr val="E5752E"/>
                </a:solidFill>
                <a:ln w="9525" cap="flat">
                  <a:noFill/>
                  <a:prstDash val="solid"/>
                  <a:miter/>
                </a:ln>
              </p:spPr>
              <p:txBody>
                <a:bodyPr rtlCol="0" anchor="ctr"/>
                <a:lstStyle/>
                <a:p>
                  <a:endParaRPr lang="en-US"/>
                </a:p>
              </p:txBody>
            </p:sp>
          </p:grpSp>
          <p:grpSp>
            <p:nvGrpSpPr>
              <p:cNvPr id="24" name="组合 23">
                <a:extLst>
                  <a:ext uri="{FF2B5EF4-FFF2-40B4-BE49-F238E27FC236}">
                    <a16:creationId xmlns:a16="http://schemas.microsoft.com/office/drawing/2014/main" id="{5474170B-34C2-DAD7-5EAB-71FB9A713F92}"/>
                  </a:ext>
                </a:extLst>
              </p:cNvPr>
              <p:cNvGrpSpPr/>
              <p:nvPr/>
            </p:nvGrpSpPr>
            <p:grpSpPr>
              <a:xfrm>
                <a:off x="1696083" y="3060201"/>
                <a:ext cx="353725" cy="871013"/>
                <a:chOff x="1696083" y="3060201"/>
                <a:chExt cx="353725" cy="871013"/>
              </a:xfrm>
            </p:grpSpPr>
            <p:sp>
              <p:nvSpPr>
                <p:cNvPr id="40" name="任意多边形: 形状 39">
                  <a:extLst>
                    <a:ext uri="{FF2B5EF4-FFF2-40B4-BE49-F238E27FC236}">
                      <a16:creationId xmlns:a16="http://schemas.microsoft.com/office/drawing/2014/main" id="{90B3C640-D9DC-43B8-B1EA-9FC66B3C230F}"/>
                    </a:ext>
                  </a:extLst>
                </p:cNvPr>
                <p:cNvSpPr/>
                <p:nvPr/>
              </p:nvSpPr>
              <p:spPr>
                <a:xfrm>
                  <a:off x="1696083" y="3060201"/>
                  <a:ext cx="353725" cy="871013"/>
                </a:xfrm>
                <a:custGeom>
                  <a:avLst/>
                  <a:gdLst>
                    <a:gd name="connsiteX0" fmla="*/ 181247 w 353725"/>
                    <a:gd name="connsiteY0" fmla="*/ 871014 h 871013"/>
                    <a:gd name="connsiteX1" fmla="*/ 105209 w 353725"/>
                    <a:gd name="connsiteY1" fmla="*/ 745369 h 871013"/>
                    <a:gd name="connsiteX2" fmla="*/ 11178 w 353725"/>
                    <a:gd name="connsiteY2" fmla="*/ 479584 h 871013"/>
                    <a:gd name="connsiteX3" fmla="*/ 13388 w 353725"/>
                    <a:gd name="connsiteY3" fmla="*/ 236372 h 871013"/>
                    <a:gd name="connsiteX4" fmla="*/ 135193 w 353725"/>
                    <a:gd name="connsiteY4" fmla="*/ 0 h 871013"/>
                    <a:gd name="connsiteX5" fmla="*/ 353725 w 353725"/>
                    <a:gd name="connsiteY5" fmla="*/ 306038 h 871013"/>
                    <a:gd name="connsiteX6" fmla="*/ 181247 w 353725"/>
                    <a:gd name="connsiteY6" fmla="*/ 871014 h 87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725" h="871013">
                      <a:moveTo>
                        <a:pt x="181247" y="871014"/>
                      </a:moveTo>
                      <a:cubicBezTo>
                        <a:pt x="181247" y="871014"/>
                        <a:pt x="144994" y="821379"/>
                        <a:pt x="105209" y="745369"/>
                      </a:cubicBezTo>
                      <a:cubicBezTo>
                        <a:pt x="67813" y="673884"/>
                        <a:pt x="27370" y="578748"/>
                        <a:pt x="11178" y="479584"/>
                      </a:cubicBezTo>
                      <a:cubicBezTo>
                        <a:pt x="-4500" y="384658"/>
                        <a:pt x="-3615" y="307229"/>
                        <a:pt x="13388" y="236372"/>
                      </a:cubicBezTo>
                      <a:cubicBezTo>
                        <a:pt x="32818" y="154648"/>
                        <a:pt x="73757" y="81420"/>
                        <a:pt x="135193" y="0"/>
                      </a:cubicBezTo>
                      <a:cubicBezTo>
                        <a:pt x="135193" y="0"/>
                        <a:pt x="326008" y="290513"/>
                        <a:pt x="353725" y="306038"/>
                      </a:cubicBezTo>
                      <a:cubicBezTo>
                        <a:pt x="353716" y="306038"/>
                        <a:pt x="119391" y="535943"/>
                        <a:pt x="181247" y="871014"/>
                      </a:cubicBezTo>
                      <a:close/>
                    </a:path>
                  </a:pathLst>
                </a:custGeom>
                <a:solidFill>
                  <a:srgbClr val="F0F0F0"/>
                </a:solidFill>
                <a:ln w="9525" cap="flat">
                  <a:noFill/>
                  <a:prstDash val="solid"/>
                  <a:miter/>
                </a:ln>
              </p:spPr>
              <p:txBody>
                <a:bodyPr rtlCol="0" anchor="ctr"/>
                <a:lstStyle/>
                <a:p>
                  <a:endParaRPr lang="en-US"/>
                </a:p>
              </p:txBody>
            </p:sp>
            <p:sp>
              <p:nvSpPr>
                <p:cNvPr id="41" name="任意多边形: 形状 40">
                  <a:extLst>
                    <a:ext uri="{FF2B5EF4-FFF2-40B4-BE49-F238E27FC236}">
                      <a16:creationId xmlns:a16="http://schemas.microsoft.com/office/drawing/2014/main" id="{12BD9020-85D3-161B-4C05-C820A2351C2C}"/>
                    </a:ext>
                  </a:extLst>
                </p:cNvPr>
                <p:cNvSpPr/>
                <p:nvPr/>
              </p:nvSpPr>
              <p:spPr>
                <a:xfrm>
                  <a:off x="1696083" y="3296421"/>
                  <a:ext cx="131373" cy="509415"/>
                </a:xfrm>
                <a:custGeom>
                  <a:avLst/>
                  <a:gdLst>
                    <a:gd name="connsiteX0" fmla="*/ 106037 w 131373"/>
                    <a:gd name="connsiteY0" fmla="*/ 509416 h 509415"/>
                    <a:gd name="connsiteX1" fmla="*/ 105209 w 131373"/>
                    <a:gd name="connsiteY1" fmla="*/ 509149 h 509415"/>
                    <a:gd name="connsiteX2" fmla="*/ 11178 w 131373"/>
                    <a:gd name="connsiteY2" fmla="*/ 243364 h 509415"/>
                    <a:gd name="connsiteX3" fmla="*/ 13388 w 131373"/>
                    <a:gd name="connsiteY3" fmla="*/ 152 h 509415"/>
                    <a:gd name="connsiteX4" fmla="*/ 14988 w 131373"/>
                    <a:gd name="connsiteY4" fmla="*/ 0 h 509415"/>
                    <a:gd name="connsiteX5" fmla="*/ 131374 w 131373"/>
                    <a:gd name="connsiteY5" fmla="*/ 201473 h 509415"/>
                    <a:gd name="connsiteX6" fmla="*/ 106037 w 131373"/>
                    <a:gd name="connsiteY6" fmla="*/ 509416 h 50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73" h="509415">
                      <a:moveTo>
                        <a:pt x="106037" y="509416"/>
                      </a:moveTo>
                      <a:lnTo>
                        <a:pt x="105209" y="509149"/>
                      </a:lnTo>
                      <a:cubicBezTo>
                        <a:pt x="67813" y="437664"/>
                        <a:pt x="27370" y="342529"/>
                        <a:pt x="11178" y="243364"/>
                      </a:cubicBezTo>
                      <a:cubicBezTo>
                        <a:pt x="-4500" y="148438"/>
                        <a:pt x="-3615" y="71009"/>
                        <a:pt x="13388" y="152"/>
                      </a:cubicBezTo>
                      <a:lnTo>
                        <a:pt x="14988" y="0"/>
                      </a:lnTo>
                      <a:cubicBezTo>
                        <a:pt x="14988" y="0"/>
                        <a:pt x="-10130" y="108499"/>
                        <a:pt x="131374" y="201473"/>
                      </a:cubicBezTo>
                      <a:cubicBezTo>
                        <a:pt x="131374" y="201473"/>
                        <a:pt x="60041" y="382438"/>
                        <a:pt x="106037" y="509416"/>
                      </a:cubicBezTo>
                      <a:close/>
                    </a:path>
                  </a:pathLst>
                </a:custGeom>
                <a:solidFill>
                  <a:srgbClr val="879A59"/>
                </a:solidFill>
                <a:ln w="9525" cap="flat">
                  <a:noFill/>
                  <a:prstDash val="solid"/>
                  <a:miter/>
                </a:ln>
              </p:spPr>
              <p:txBody>
                <a:bodyPr rtlCol="0" anchor="ctr"/>
                <a:lstStyle/>
                <a:p>
                  <a:endParaRPr lang="en-US"/>
                </a:p>
              </p:txBody>
            </p:sp>
          </p:grpSp>
          <p:grpSp>
            <p:nvGrpSpPr>
              <p:cNvPr id="25" name="组合 24">
                <a:extLst>
                  <a:ext uri="{FF2B5EF4-FFF2-40B4-BE49-F238E27FC236}">
                    <a16:creationId xmlns:a16="http://schemas.microsoft.com/office/drawing/2014/main" id="{BA55A255-4A6D-067A-DF0F-0B74B644FF1B}"/>
                  </a:ext>
                </a:extLst>
              </p:cNvPr>
              <p:cNvGrpSpPr/>
              <p:nvPr/>
            </p:nvGrpSpPr>
            <p:grpSpPr>
              <a:xfrm>
                <a:off x="7126671" y="596379"/>
                <a:ext cx="692706" cy="385353"/>
                <a:chOff x="7126671" y="596379"/>
                <a:chExt cx="692706" cy="385353"/>
              </a:xfrm>
            </p:grpSpPr>
            <p:sp>
              <p:nvSpPr>
                <p:cNvPr id="38" name="任意多边形: 形状 37">
                  <a:extLst>
                    <a:ext uri="{FF2B5EF4-FFF2-40B4-BE49-F238E27FC236}">
                      <a16:creationId xmlns:a16="http://schemas.microsoft.com/office/drawing/2014/main" id="{E992791A-EB78-1C50-BBCC-0279768B9C09}"/>
                    </a:ext>
                  </a:extLst>
                </p:cNvPr>
                <p:cNvSpPr/>
                <p:nvPr/>
              </p:nvSpPr>
              <p:spPr>
                <a:xfrm>
                  <a:off x="7126671" y="606209"/>
                  <a:ext cx="503053" cy="375523"/>
                </a:xfrm>
                <a:custGeom>
                  <a:avLst/>
                  <a:gdLst>
                    <a:gd name="connsiteX0" fmla="*/ 0 w 503053"/>
                    <a:gd name="connsiteY0" fmla="*/ 375523 h 375523"/>
                    <a:gd name="connsiteX1" fmla="*/ 200273 w 503053"/>
                    <a:gd name="connsiteY1" fmla="*/ 0 h 375523"/>
                    <a:gd name="connsiteX2" fmla="*/ 438036 w 503053"/>
                    <a:gd name="connsiteY2" fmla="*/ 16193 h 375523"/>
                    <a:gd name="connsiteX3" fmla="*/ 503054 w 503053"/>
                    <a:gd name="connsiteY3" fmla="*/ 38433 h 375523"/>
                    <a:gd name="connsiteX4" fmla="*/ 342215 w 503053"/>
                    <a:gd name="connsiteY4" fmla="*/ 341300 h 375523"/>
                    <a:gd name="connsiteX5" fmla="*/ 0 w 503053"/>
                    <a:gd name="connsiteY5" fmla="*/ 375523 h 37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053" h="375523">
                      <a:moveTo>
                        <a:pt x="0" y="375523"/>
                      </a:moveTo>
                      <a:cubicBezTo>
                        <a:pt x="0" y="375523"/>
                        <a:pt x="-1552" y="53969"/>
                        <a:pt x="200273" y="0"/>
                      </a:cubicBezTo>
                      <a:lnTo>
                        <a:pt x="438036" y="16193"/>
                      </a:lnTo>
                      <a:lnTo>
                        <a:pt x="503054" y="38433"/>
                      </a:lnTo>
                      <a:cubicBezTo>
                        <a:pt x="503054" y="38433"/>
                        <a:pt x="355902" y="207835"/>
                        <a:pt x="342215" y="341300"/>
                      </a:cubicBezTo>
                      <a:cubicBezTo>
                        <a:pt x="342224" y="341300"/>
                        <a:pt x="119777" y="307077"/>
                        <a:pt x="0" y="375523"/>
                      </a:cubicBezTo>
                      <a:close/>
                    </a:path>
                  </a:pathLst>
                </a:custGeom>
                <a:solidFill>
                  <a:srgbClr val="879A59"/>
                </a:solidFill>
                <a:ln w="9525" cap="flat">
                  <a:noFill/>
                  <a:prstDash val="solid"/>
                  <a:miter/>
                </a:ln>
              </p:spPr>
              <p:txBody>
                <a:bodyPr rtlCol="0" anchor="ctr"/>
                <a:lstStyle/>
                <a:p>
                  <a:endParaRPr lang="en-US"/>
                </a:p>
              </p:txBody>
            </p:sp>
            <p:sp>
              <p:nvSpPr>
                <p:cNvPr id="39" name="任意多边形: 形状 38">
                  <a:extLst>
                    <a:ext uri="{FF2B5EF4-FFF2-40B4-BE49-F238E27FC236}">
                      <a16:creationId xmlns:a16="http://schemas.microsoft.com/office/drawing/2014/main" id="{C8B93726-E691-943B-C453-F124C8914EE8}"/>
                    </a:ext>
                  </a:extLst>
                </p:cNvPr>
                <p:cNvSpPr/>
                <p:nvPr/>
              </p:nvSpPr>
              <p:spPr>
                <a:xfrm>
                  <a:off x="7326953" y="596379"/>
                  <a:ext cx="492423" cy="125968"/>
                </a:xfrm>
                <a:custGeom>
                  <a:avLst/>
                  <a:gdLst>
                    <a:gd name="connsiteX0" fmla="*/ 74323 w 492423"/>
                    <a:gd name="connsiteY0" fmla="*/ 121320 h 125968"/>
                    <a:gd name="connsiteX1" fmla="*/ 492423 w 492423"/>
                    <a:gd name="connsiteY1" fmla="*/ 125968 h 125968"/>
                    <a:gd name="connsiteX2" fmla="*/ 329832 w 492423"/>
                    <a:gd name="connsiteY2" fmla="*/ 5182 h 125968"/>
                    <a:gd name="connsiteX3" fmla="*/ 0 w 492423"/>
                    <a:gd name="connsiteY3" fmla="*/ 9830 h 125968"/>
                    <a:gd name="connsiteX4" fmla="*/ 74323 w 492423"/>
                    <a:gd name="connsiteY4" fmla="*/ 121320 h 125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423" h="125968">
                      <a:moveTo>
                        <a:pt x="74323" y="121320"/>
                      </a:moveTo>
                      <a:cubicBezTo>
                        <a:pt x="74323" y="121320"/>
                        <a:pt x="390220" y="56284"/>
                        <a:pt x="492423" y="125968"/>
                      </a:cubicBezTo>
                      <a:cubicBezTo>
                        <a:pt x="492423" y="125968"/>
                        <a:pt x="450618" y="19117"/>
                        <a:pt x="329832" y="5182"/>
                      </a:cubicBezTo>
                      <a:cubicBezTo>
                        <a:pt x="209045" y="-8753"/>
                        <a:pt x="0" y="9830"/>
                        <a:pt x="0" y="9830"/>
                      </a:cubicBezTo>
                      <a:cubicBezTo>
                        <a:pt x="0" y="9830"/>
                        <a:pt x="111490" y="42348"/>
                        <a:pt x="74323" y="121320"/>
                      </a:cubicBezTo>
                      <a:close/>
                    </a:path>
                  </a:pathLst>
                </a:custGeom>
                <a:solidFill>
                  <a:srgbClr val="FFFEFF"/>
                </a:solidFill>
                <a:ln w="9525" cap="flat">
                  <a:noFill/>
                  <a:prstDash val="solid"/>
                  <a:miter/>
                </a:ln>
              </p:spPr>
              <p:txBody>
                <a:bodyPr rtlCol="0" anchor="ctr"/>
                <a:lstStyle/>
                <a:p>
                  <a:endParaRPr lang="en-US"/>
                </a:p>
              </p:txBody>
            </p:sp>
          </p:grpSp>
          <p:grpSp>
            <p:nvGrpSpPr>
              <p:cNvPr id="26" name="组合 25">
                <a:extLst>
                  <a:ext uri="{FF2B5EF4-FFF2-40B4-BE49-F238E27FC236}">
                    <a16:creationId xmlns:a16="http://schemas.microsoft.com/office/drawing/2014/main" id="{1DBBE641-7417-5E0E-6894-6F2242E5ECFF}"/>
                  </a:ext>
                </a:extLst>
              </p:cNvPr>
              <p:cNvGrpSpPr/>
              <p:nvPr/>
            </p:nvGrpSpPr>
            <p:grpSpPr>
              <a:xfrm>
                <a:off x="1414091" y="936536"/>
                <a:ext cx="2627995" cy="1500605"/>
                <a:chOff x="1414091" y="936536"/>
                <a:chExt cx="2627995" cy="1500605"/>
              </a:xfrm>
            </p:grpSpPr>
            <p:grpSp>
              <p:nvGrpSpPr>
                <p:cNvPr id="27" name="组合 26">
                  <a:extLst>
                    <a:ext uri="{FF2B5EF4-FFF2-40B4-BE49-F238E27FC236}">
                      <a16:creationId xmlns:a16="http://schemas.microsoft.com/office/drawing/2014/main" id="{92C44DB7-A85D-963D-B9B1-C3B920AC8EBC}"/>
                    </a:ext>
                  </a:extLst>
                </p:cNvPr>
                <p:cNvGrpSpPr/>
                <p:nvPr/>
              </p:nvGrpSpPr>
              <p:grpSpPr>
                <a:xfrm>
                  <a:off x="1414091" y="2241784"/>
                  <a:ext cx="2627985" cy="195357"/>
                  <a:chOff x="1414091" y="2241784"/>
                  <a:chExt cx="2627985" cy="195357"/>
                </a:xfrm>
              </p:grpSpPr>
              <p:sp>
                <p:nvSpPr>
                  <p:cNvPr id="30" name="任意多边形: 形状 29">
                    <a:extLst>
                      <a:ext uri="{FF2B5EF4-FFF2-40B4-BE49-F238E27FC236}">
                        <a16:creationId xmlns:a16="http://schemas.microsoft.com/office/drawing/2014/main" id="{9AFFBF7F-8FA1-BD72-8F41-01458576F3C5}"/>
                      </a:ext>
                    </a:extLst>
                  </p:cNvPr>
                  <p:cNvSpPr/>
                  <p:nvPr/>
                </p:nvSpPr>
                <p:spPr>
                  <a:xfrm>
                    <a:off x="1414091" y="2241784"/>
                    <a:ext cx="2627985" cy="195357"/>
                  </a:xfrm>
                  <a:custGeom>
                    <a:avLst/>
                    <a:gdLst>
                      <a:gd name="connsiteX0" fmla="*/ 109966 w 2627985"/>
                      <a:gd name="connsiteY0" fmla="*/ 195358 h 195357"/>
                      <a:gd name="connsiteX1" fmla="*/ 2518020 w 2627985"/>
                      <a:gd name="connsiteY1" fmla="*/ 195358 h 195357"/>
                      <a:gd name="connsiteX2" fmla="*/ 2627986 w 2627985"/>
                      <a:gd name="connsiteY2" fmla="*/ 85392 h 195357"/>
                      <a:gd name="connsiteX3" fmla="*/ 2627986 w 2627985"/>
                      <a:gd name="connsiteY3" fmla="*/ 0 h 195357"/>
                      <a:gd name="connsiteX4" fmla="*/ 0 w 2627985"/>
                      <a:gd name="connsiteY4" fmla="*/ 0 h 195357"/>
                      <a:gd name="connsiteX5" fmla="*/ 0 w 2627985"/>
                      <a:gd name="connsiteY5" fmla="*/ 85392 h 195357"/>
                      <a:gd name="connsiteX6" fmla="*/ 109966 w 2627985"/>
                      <a:gd name="connsiteY6" fmla="*/ 195358 h 19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7985" h="195357">
                        <a:moveTo>
                          <a:pt x="109966" y="195358"/>
                        </a:moveTo>
                        <a:lnTo>
                          <a:pt x="2518020" y="195358"/>
                        </a:lnTo>
                        <a:cubicBezTo>
                          <a:pt x="2578751" y="195358"/>
                          <a:pt x="2627986" y="146123"/>
                          <a:pt x="2627986" y="85392"/>
                        </a:cubicBezTo>
                        <a:lnTo>
                          <a:pt x="2627986" y="0"/>
                        </a:lnTo>
                        <a:lnTo>
                          <a:pt x="0" y="0"/>
                        </a:lnTo>
                        <a:lnTo>
                          <a:pt x="0" y="85392"/>
                        </a:lnTo>
                        <a:cubicBezTo>
                          <a:pt x="0" y="146123"/>
                          <a:pt x="49235" y="195358"/>
                          <a:pt x="109966" y="195358"/>
                        </a:cubicBezTo>
                        <a:close/>
                      </a:path>
                    </a:pathLst>
                  </a:custGeom>
                  <a:solidFill>
                    <a:srgbClr val="EDB542"/>
                  </a:solidFill>
                  <a:ln w="9525" cap="flat">
                    <a:noFill/>
                    <a:prstDash val="solid"/>
                    <a:miter/>
                  </a:ln>
                </p:spPr>
                <p:txBody>
                  <a:bodyPr rtlCol="0" anchor="ctr"/>
                  <a:lstStyle/>
                  <a:p>
                    <a:endParaRPr lang="en-US"/>
                  </a:p>
                </p:txBody>
              </p:sp>
              <p:grpSp>
                <p:nvGrpSpPr>
                  <p:cNvPr id="31" name="组合 30">
                    <a:extLst>
                      <a:ext uri="{FF2B5EF4-FFF2-40B4-BE49-F238E27FC236}">
                        <a16:creationId xmlns:a16="http://schemas.microsoft.com/office/drawing/2014/main" id="{2CA58DC8-7F26-5838-1B77-706BB1A7BFA7}"/>
                      </a:ext>
                    </a:extLst>
                  </p:cNvPr>
                  <p:cNvGrpSpPr/>
                  <p:nvPr/>
                </p:nvGrpSpPr>
                <p:grpSpPr>
                  <a:xfrm>
                    <a:off x="1546945" y="2271436"/>
                    <a:ext cx="2380726" cy="136750"/>
                    <a:chOff x="1546945" y="2271436"/>
                    <a:chExt cx="2380726" cy="136750"/>
                  </a:xfrm>
                </p:grpSpPr>
                <p:sp>
                  <p:nvSpPr>
                    <p:cNvPr id="32" name="任意多边形: 形状 31">
                      <a:extLst>
                        <a:ext uri="{FF2B5EF4-FFF2-40B4-BE49-F238E27FC236}">
                          <a16:creationId xmlns:a16="http://schemas.microsoft.com/office/drawing/2014/main" id="{ADB791D3-A543-30D0-B2EB-B5BF00FC4FE3}"/>
                        </a:ext>
                      </a:extLst>
                    </p:cNvPr>
                    <p:cNvSpPr/>
                    <p:nvPr/>
                  </p:nvSpPr>
                  <p:spPr>
                    <a:xfrm>
                      <a:off x="1546945" y="2286271"/>
                      <a:ext cx="87399" cy="107101"/>
                    </a:xfrm>
                    <a:custGeom>
                      <a:avLst/>
                      <a:gdLst>
                        <a:gd name="connsiteX0" fmla="*/ 83763 w 87399"/>
                        <a:gd name="connsiteY0" fmla="*/ 60174 h 107101"/>
                        <a:gd name="connsiteX1" fmla="*/ 12087 w 87399"/>
                        <a:gd name="connsiteY1" fmla="*/ 105856 h 107101"/>
                        <a:gd name="connsiteX2" fmla="*/ 0 w 87399"/>
                        <a:gd name="connsiteY2" fmla="*/ 99227 h 107101"/>
                        <a:gd name="connsiteX3" fmla="*/ 0 w 87399"/>
                        <a:gd name="connsiteY3" fmla="*/ 7873 h 107101"/>
                        <a:gd name="connsiteX4" fmla="*/ 12087 w 87399"/>
                        <a:gd name="connsiteY4" fmla="*/ 1243 h 107101"/>
                        <a:gd name="connsiteX5" fmla="*/ 83763 w 87399"/>
                        <a:gd name="connsiteY5" fmla="*/ 46925 h 107101"/>
                        <a:gd name="connsiteX6" fmla="*/ 83763 w 87399"/>
                        <a:gd name="connsiteY6" fmla="*/ 60174 h 10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99" h="107101">
                          <a:moveTo>
                            <a:pt x="83763" y="60174"/>
                          </a:moveTo>
                          <a:lnTo>
                            <a:pt x="12087" y="105856"/>
                          </a:lnTo>
                          <a:cubicBezTo>
                            <a:pt x="6858" y="109190"/>
                            <a:pt x="0" y="105437"/>
                            <a:pt x="0" y="99227"/>
                          </a:cubicBezTo>
                          <a:lnTo>
                            <a:pt x="0" y="7873"/>
                          </a:lnTo>
                          <a:cubicBezTo>
                            <a:pt x="0" y="1672"/>
                            <a:pt x="6849" y="-2090"/>
                            <a:pt x="12087" y="1243"/>
                          </a:cubicBezTo>
                          <a:lnTo>
                            <a:pt x="83763" y="46925"/>
                          </a:lnTo>
                          <a:cubicBezTo>
                            <a:pt x="88611" y="50011"/>
                            <a:pt x="88611" y="57088"/>
                            <a:pt x="83763" y="60174"/>
                          </a:cubicBezTo>
                          <a:close/>
                        </a:path>
                      </a:pathLst>
                    </a:custGeom>
                    <a:solidFill>
                      <a:srgbClr val="FFFFFD"/>
                    </a:solidFill>
                    <a:ln w="9525" cap="flat">
                      <a:noFill/>
                      <a:prstDash val="solid"/>
                      <a:miter/>
                    </a:ln>
                  </p:spPr>
                  <p:txBody>
                    <a:bodyPr rtlCol="0" anchor="ctr"/>
                    <a:lstStyle/>
                    <a:p>
                      <a:endParaRPr lang="en-US"/>
                    </a:p>
                  </p:txBody>
                </p:sp>
                <p:grpSp>
                  <p:nvGrpSpPr>
                    <p:cNvPr id="33" name="组合 32">
                      <a:extLst>
                        <a:ext uri="{FF2B5EF4-FFF2-40B4-BE49-F238E27FC236}">
                          <a16:creationId xmlns:a16="http://schemas.microsoft.com/office/drawing/2014/main" id="{D7245FAD-F5BD-34E2-6C47-2A6134ED48D3}"/>
                        </a:ext>
                      </a:extLst>
                    </p:cNvPr>
                    <p:cNvGrpSpPr/>
                    <p:nvPr/>
                  </p:nvGrpSpPr>
                  <p:grpSpPr>
                    <a:xfrm>
                      <a:off x="1731387" y="2271436"/>
                      <a:ext cx="2196284" cy="136750"/>
                      <a:chOff x="1731387" y="2271436"/>
                      <a:chExt cx="2196284" cy="136750"/>
                    </a:xfrm>
                    <a:solidFill>
                      <a:srgbClr val="B22900"/>
                    </a:solidFill>
                  </p:grpSpPr>
                  <p:sp>
                    <p:nvSpPr>
                      <p:cNvPr id="35" name="任意多边形: 形状 34">
                        <a:extLst>
                          <a:ext uri="{FF2B5EF4-FFF2-40B4-BE49-F238E27FC236}">
                            <a16:creationId xmlns:a16="http://schemas.microsoft.com/office/drawing/2014/main" id="{35F791D2-8F43-6B15-E7FA-3433795E25BD}"/>
                          </a:ext>
                        </a:extLst>
                      </p:cNvPr>
                      <p:cNvSpPr/>
                      <p:nvPr/>
                    </p:nvSpPr>
                    <p:spPr>
                      <a:xfrm>
                        <a:off x="1758896" y="2339816"/>
                        <a:ext cx="2168775" cy="9525"/>
                      </a:xfrm>
                      <a:custGeom>
                        <a:avLst/>
                        <a:gdLst>
                          <a:gd name="connsiteX0" fmla="*/ 0 w 2168775"/>
                          <a:gd name="connsiteY0" fmla="*/ 0 h 9525"/>
                          <a:gd name="connsiteX1" fmla="*/ 2168776 w 2168775"/>
                          <a:gd name="connsiteY1" fmla="*/ 0 h 9525"/>
                        </a:gdLst>
                        <a:ahLst/>
                        <a:cxnLst>
                          <a:cxn ang="0">
                            <a:pos x="connsiteX0" y="connsiteY0"/>
                          </a:cxn>
                          <a:cxn ang="0">
                            <a:pos x="connsiteX1" y="connsiteY1"/>
                          </a:cxn>
                        </a:cxnLst>
                        <a:rect l="l" t="t" r="r" b="b"/>
                        <a:pathLst>
                          <a:path w="2168775" h="9525">
                            <a:moveTo>
                              <a:pt x="0" y="0"/>
                            </a:moveTo>
                            <a:lnTo>
                              <a:pt x="2168776" y="0"/>
                            </a:lnTo>
                          </a:path>
                        </a:pathLst>
                      </a:custGeom>
                      <a:ln w="23171" cap="rnd">
                        <a:solidFill>
                          <a:srgbClr val="FFFFFD"/>
                        </a:solidFill>
                        <a:prstDash val="solid"/>
                        <a:round/>
                      </a:ln>
                    </p:spPr>
                    <p:txBody>
                      <a:bodyPr rtlCol="0" anchor="ctr"/>
                      <a:lstStyle/>
                      <a:p>
                        <a:endParaRPr lang="en-US"/>
                      </a:p>
                    </p:txBody>
                  </p:sp>
                  <p:sp>
                    <p:nvSpPr>
                      <p:cNvPr id="36" name="任意多边形: 形状 35">
                        <a:extLst>
                          <a:ext uri="{FF2B5EF4-FFF2-40B4-BE49-F238E27FC236}">
                            <a16:creationId xmlns:a16="http://schemas.microsoft.com/office/drawing/2014/main" id="{A46DB9AB-05F7-3A7D-8B26-A1BA72364648}"/>
                          </a:ext>
                        </a:extLst>
                      </p:cNvPr>
                      <p:cNvSpPr/>
                      <p:nvPr/>
                    </p:nvSpPr>
                    <p:spPr>
                      <a:xfrm>
                        <a:off x="1731387" y="2339816"/>
                        <a:ext cx="187632" cy="9525"/>
                      </a:xfrm>
                      <a:custGeom>
                        <a:avLst/>
                        <a:gdLst>
                          <a:gd name="connsiteX0" fmla="*/ 0 w 187632"/>
                          <a:gd name="connsiteY0" fmla="*/ 0 h 9525"/>
                          <a:gd name="connsiteX1" fmla="*/ 187633 w 187632"/>
                          <a:gd name="connsiteY1" fmla="*/ 0 h 9525"/>
                        </a:gdLst>
                        <a:ahLst/>
                        <a:cxnLst>
                          <a:cxn ang="0">
                            <a:pos x="connsiteX0" y="connsiteY0"/>
                          </a:cxn>
                          <a:cxn ang="0">
                            <a:pos x="connsiteX1" y="connsiteY1"/>
                          </a:cxn>
                        </a:cxnLst>
                        <a:rect l="l" t="t" r="r" b="b"/>
                        <a:pathLst>
                          <a:path w="187632" h="9525">
                            <a:moveTo>
                              <a:pt x="0" y="0"/>
                            </a:moveTo>
                            <a:lnTo>
                              <a:pt x="187633" y="0"/>
                            </a:lnTo>
                          </a:path>
                        </a:pathLst>
                      </a:custGeom>
                      <a:ln w="23171" cap="rnd">
                        <a:solidFill>
                          <a:srgbClr val="B22900"/>
                        </a:solidFill>
                        <a:prstDash val="solid"/>
                        <a:round/>
                      </a:ln>
                    </p:spPr>
                    <p:txBody>
                      <a:bodyPr rtlCol="0" anchor="ctr"/>
                      <a:lstStyle/>
                      <a:p>
                        <a:endParaRPr lang="en-US"/>
                      </a:p>
                    </p:txBody>
                  </p:sp>
                  <p:sp>
                    <p:nvSpPr>
                      <p:cNvPr id="37" name="任意多边形: 形状 36">
                        <a:extLst>
                          <a:ext uri="{FF2B5EF4-FFF2-40B4-BE49-F238E27FC236}">
                            <a16:creationId xmlns:a16="http://schemas.microsoft.com/office/drawing/2014/main" id="{DA874F5F-A4CE-844F-3E90-B4ADFBAE91D3}"/>
                          </a:ext>
                        </a:extLst>
                      </p:cNvPr>
                      <p:cNvSpPr/>
                      <p:nvPr/>
                    </p:nvSpPr>
                    <p:spPr>
                      <a:xfrm>
                        <a:off x="1850640" y="2271436"/>
                        <a:ext cx="136750" cy="136750"/>
                      </a:xfrm>
                      <a:custGeom>
                        <a:avLst/>
                        <a:gdLst>
                          <a:gd name="connsiteX0" fmla="*/ 136750 w 136750"/>
                          <a:gd name="connsiteY0" fmla="*/ 68380 h 136750"/>
                          <a:gd name="connsiteX1" fmla="*/ 68380 w 136750"/>
                          <a:gd name="connsiteY1" fmla="*/ 136751 h 136750"/>
                          <a:gd name="connsiteX2" fmla="*/ 0 w 136750"/>
                          <a:gd name="connsiteY2" fmla="*/ 68380 h 136750"/>
                          <a:gd name="connsiteX3" fmla="*/ 68380 w 136750"/>
                          <a:gd name="connsiteY3" fmla="*/ 0 h 136750"/>
                          <a:gd name="connsiteX4" fmla="*/ 136750 w 136750"/>
                          <a:gd name="connsiteY4" fmla="*/ 68380 h 136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750" h="136750">
                            <a:moveTo>
                              <a:pt x="136750" y="68380"/>
                            </a:moveTo>
                            <a:cubicBezTo>
                              <a:pt x="136750" y="106137"/>
                              <a:pt x="106137" y="136751"/>
                              <a:pt x="68380" y="136751"/>
                            </a:cubicBezTo>
                            <a:cubicBezTo>
                              <a:pt x="30613" y="136751"/>
                              <a:pt x="0" y="106137"/>
                              <a:pt x="0" y="68380"/>
                            </a:cubicBezTo>
                            <a:cubicBezTo>
                              <a:pt x="0" y="30613"/>
                              <a:pt x="30613" y="0"/>
                              <a:pt x="68380" y="0"/>
                            </a:cubicBezTo>
                            <a:cubicBezTo>
                              <a:pt x="106137" y="10"/>
                              <a:pt x="136750" y="30623"/>
                              <a:pt x="136750" y="68380"/>
                            </a:cubicBezTo>
                            <a:close/>
                          </a:path>
                        </a:pathLst>
                      </a:custGeom>
                      <a:solidFill>
                        <a:srgbClr val="B22900"/>
                      </a:solidFill>
                      <a:ln w="9525" cap="flat">
                        <a:noFill/>
                        <a:prstDash val="solid"/>
                        <a:miter/>
                      </a:ln>
                    </p:spPr>
                    <p:txBody>
                      <a:bodyPr rtlCol="0" anchor="ctr"/>
                      <a:lstStyle/>
                      <a:p>
                        <a:endParaRPr lang="en-US"/>
                      </a:p>
                    </p:txBody>
                  </p:sp>
                </p:grpSp>
                <p:sp>
                  <p:nvSpPr>
                    <p:cNvPr id="34" name="任意多边形: 形状 33">
                      <a:extLst>
                        <a:ext uri="{FF2B5EF4-FFF2-40B4-BE49-F238E27FC236}">
                          <a16:creationId xmlns:a16="http://schemas.microsoft.com/office/drawing/2014/main" id="{E8A4F13D-B02C-6980-CEEB-F5A5636D9B75}"/>
                        </a:ext>
                      </a:extLst>
                    </p:cNvPr>
                    <p:cNvSpPr/>
                    <p:nvPr/>
                  </p:nvSpPr>
                  <p:spPr>
                    <a:xfrm>
                      <a:off x="1885340" y="2306135"/>
                      <a:ext cx="67360" cy="67360"/>
                    </a:xfrm>
                    <a:custGeom>
                      <a:avLst/>
                      <a:gdLst>
                        <a:gd name="connsiteX0" fmla="*/ 67361 w 67360"/>
                        <a:gd name="connsiteY0" fmla="*/ 33680 h 67360"/>
                        <a:gd name="connsiteX1" fmla="*/ 33680 w 67360"/>
                        <a:gd name="connsiteY1" fmla="*/ 67361 h 67360"/>
                        <a:gd name="connsiteX2" fmla="*/ 0 w 67360"/>
                        <a:gd name="connsiteY2" fmla="*/ 33680 h 67360"/>
                        <a:gd name="connsiteX3" fmla="*/ 33680 w 67360"/>
                        <a:gd name="connsiteY3" fmla="*/ 0 h 67360"/>
                        <a:gd name="connsiteX4" fmla="*/ 67361 w 67360"/>
                        <a:gd name="connsiteY4" fmla="*/ 33680 h 67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60" h="67360">
                          <a:moveTo>
                            <a:pt x="67361" y="33680"/>
                          </a:moveTo>
                          <a:cubicBezTo>
                            <a:pt x="67361" y="52283"/>
                            <a:pt x="52283" y="67361"/>
                            <a:pt x="33680" y="67361"/>
                          </a:cubicBezTo>
                          <a:cubicBezTo>
                            <a:pt x="15078" y="67361"/>
                            <a:pt x="0" y="52283"/>
                            <a:pt x="0" y="33680"/>
                          </a:cubicBezTo>
                          <a:cubicBezTo>
                            <a:pt x="0" y="15078"/>
                            <a:pt x="15078" y="0"/>
                            <a:pt x="33680" y="0"/>
                          </a:cubicBezTo>
                          <a:cubicBezTo>
                            <a:pt x="52283" y="0"/>
                            <a:pt x="67361" y="15078"/>
                            <a:pt x="67361" y="33680"/>
                          </a:cubicBezTo>
                          <a:close/>
                        </a:path>
                      </a:pathLst>
                    </a:custGeom>
                    <a:solidFill>
                      <a:srgbClr val="FFFFFD"/>
                    </a:solidFill>
                    <a:ln w="9525" cap="flat">
                      <a:noFill/>
                      <a:prstDash val="solid"/>
                      <a:miter/>
                    </a:ln>
                  </p:spPr>
                  <p:txBody>
                    <a:bodyPr rtlCol="0" anchor="ctr"/>
                    <a:lstStyle/>
                    <a:p>
                      <a:endParaRPr lang="en-US"/>
                    </a:p>
                  </p:txBody>
                </p:sp>
              </p:grpSp>
            </p:grpSp>
            <p:sp>
              <p:nvSpPr>
                <p:cNvPr id="28" name="任意多边形: 形状 27">
                  <a:extLst>
                    <a:ext uri="{FF2B5EF4-FFF2-40B4-BE49-F238E27FC236}">
                      <a16:creationId xmlns:a16="http://schemas.microsoft.com/office/drawing/2014/main" id="{16523DCF-A344-069C-A8AE-8621862EEB6E}"/>
                    </a:ext>
                  </a:extLst>
                </p:cNvPr>
                <p:cNvSpPr/>
                <p:nvPr/>
              </p:nvSpPr>
              <p:spPr>
                <a:xfrm>
                  <a:off x="1414091" y="936536"/>
                  <a:ext cx="2627995" cy="1305239"/>
                </a:xfrm>
                <a:custGeom>
                  <a:avLst/>
                  <a:gdLst>
                    <a:gd name="connsiteX0" fmla="*/ 2528564 w 2627995"/>
                    <a:gd name="connsiteY0" fmla="*/ 0 h 1305239"/>
                    <a:gd name="connsiteX1" fmla="*/ 99422 w 2627995"/>
                    <a:gd name="connsiteY1" fmla="*/ 0 h 1305239"/>
                    <a:gd name="connsiteX2" fmla="*/ 0 w 2627995"/>
                    <a:gd name="connsiteY2" fmla="*/ 99422 h 1305239"/>
                    <a:gd name="connsiteX3" fmla="*/ 0 w 2627995"/>
                    <a:gd name="connsiteY3" fmla="*/ 1305239 h 1305239"/>
                    <a:gd name="connsiteX4" fmla="*/ 2627995 w 2627995"/>
                    <a:gd name="connsiteY4" fmla="*/ 1305239 h 1305239"/>
                    <a:gd name="connsiteX5" fmla="*/ 2627995 w 2627995"/>
                    <a:gd name="connsiteY5" fmla="*/ 99422 h 1305239"/>
                    <a:gd name="connsiteX6" fmla="*/ 2528564 w 2627995"/>
                    <a:gd name="connsiteY6" fmla="*/ 0 h 13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7995" h="1305239">
                      <a:moveTo>
                        <a:pt x="2528564" y="0"/>
                      </a:moveTo>
                      <a:lnTo>
                        <a:pt x="99422" y="0"/>
                      </a:lnTo>
                      <a:cubicBezTo>
                        <a:pt x="44510" y="0"/>
                        <a:pt x="0" y="44510"/>
                        <a:pt x="0" y="99422"/>
                      </a:cubicBezTo>
                      <a:lnTo>
                        <a:pt x="0" y="1305239"/>
                      </a:lnTo>
                      <a:lnTo>
                        <a:pt x="2627995" y="1305239"/>
                      </a:lnTo>
                      <a:lnTo>
                        <a:pt x="2627995" y="99422"/>
                      </a:lnTo>
                      <a:cubicBezTo>
                        <a:pt x="2627995" y="44510"/>
                        <a:pt x="2583475" y="0"/>
                        <a:pt x="2528564" y="0"/>
                      </a:cubicBezTo>
                      <a:close/>
                    </a:path>
                  </a:pathLst>
                </a:custGeom>
                <a:solidFill>
                  <a:schemeClr val="accent2">
                    <a:lumMod val="60000"/>
                    <a:lumOff val="40000"/>
                  </a:schemeClr>
                </a:solidFill>
                <a:ln w="9525" cap="flat">
                  <a:noFill/>
                  <a:prstDash val="solid"/>
                  <a:miter/>
                </a:ln>
              </p:spPr>
              <p:txBody>
                <a:bodyPr rtlCol="0" anchor="ctr"/>
                <a:lstStyle/>
                <a:p>
                  <a:endParaRPr lang="en-US"/>
                </a:p>
              </p:txBody>
            </p:sp>
            <p:sp>
              <p:nvSpPr>
                <p:cNvPr id="29" name="任意多边形: 形状 28">
                  <a:extLst>
                    <a:ext uri="{FF2B5EF4-FFF2-40B4-BE49-F238E27FC236}">
                      <a16:creationId xmlns:a16="http://schemas.microsoft.com/office/drawing/2014/main" id="{0FC33AEF-3B2A-09B6-093F-78818166C85D}"/>
                    </a:ext>
                  </a:extLst>
                </p:cNvPr>
                <p:cNvSpPr/>
                <p:nvPr/>
              </p:nvSpPr>
              <p:spPr>
                <a:xfrm>
                  <a:off x="2577179" y="1376234"/>
                  <a:ext cx="347464" cy="425852"/>
                </a:xfrm>
                <a:custGeom>
                  <a:avLst/>
                  <a:gdLst>
                    <a:gd name="connsiteX0" fmla="*/ 333013 w 347464"/>
                    <a:gd name="connsiteY0" fmla="*/ 239272 h 425852"/>
                    <a:gd name="connsiteX1" fmla="*/ 48044 w 347464"/>
                    <a:gd name="connsiteY1" fmla="*/ 420905 h 425852"/>
                    <a:gd name="connsiteX2" fmla="*/ 0 w 347464"/>
                    <a:gd name="connsiteY2" fmla="*/ 394549 h 425852"/>
                    <a:gd name="connsiteX3" fmla="*/ 0 w 347464"/>
                    <a:gd name="connsiteY3" fmla="*/ 31303 h 425852"/>
                    <a:gd name="connsiteX4" fmla="*/ 48044 w 347464"/>
                    <a:gd name="connsiteY4" fmla="*/ 4948 h 425852"/>
                    <a:gd name="connsiteX5" fmla="*/ 333013 w 347464"/>
                    <a:gd name="connsiteY5" fmla="*/ 186571 h 425852"/>
                    <a:gd name="connsiteX6" fmla="*/ 333013 w 347464"/>
                    <a:gd name="connsiteY6" fmla="*/ 239272 h 42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464" h="425852">
                      <a:moveTo>
                        <a:pt x="333013" y="239272"/>
                      </a:moveTo>
                      <a:lnTo>
                        <a:pt x="48044" y="420905"/>
                      </a:lnTo>
                      <a:cubicBezTo>
                        <a:pt x="27241" y="434163"/>
                        <a:pt x="0" y="419219"/>
                        <a:pt x="0" y="394549"/>
                      </a:cubicBezTo>
                      <a:lnTo>
                        <a:pt x="0" y="31303"/>
                      </a:lnTo>
                      <a:cubicBezTo>
                        <a:pt x="0" y="6634"/>
                        <a:pt x="27241" y="-8311"/>
                        <a:pt x="48044" y="4948"/>
                      </a:cubicBezTo>
                      <a:lnTo>
                        <a:pt x="333013" y="186571"/>
                      </a:lnTo>
                      <a:cubicBezTo>
                        <a:pt x="352282" y="198848"/>
                        <a:pt x="352282" y="226995"/>
                        <a:pt x="333013" y="239272"/>
                      </a:cubicBezTo>
                      <a:close/>
                    </a:path>
                  </a:pathLst>
                </a:custGeom>
                <a:gradFill>
                  <a:gsLst>
                    <a:gs pos="0">
                      <a:srgbClr val="F4BA51"/>
                    </a:gs>
                    <a:gs pos="50000">
                      <a:srgbClr val="F2A74A"/>
                    </a:gs>
                    <a:gs pos="100000">
                      <a:srgbClr val="F09444"/>
                    </a:gs>
                  </a:gsLst>
                  <a:lin ang="0" scaled="1"/>
                </a:gradFill>
                <a:ln w="9525" cap="flat">
                  <a:noFill/>
                  <a:prstDash val="solid"/>
                  <a:miter/>
                </a:ln>
              </p:spPr>
              <p:txBody>
                <a:bodyPr rtlCol="0" anchor="ctr"/>
                <a:lstStyle/>
                <a:p>
                  <a:endParaRPr lang="en-US"/>
                </a:p>
              </p:txBody>
            </p:sp>
          </p:grpSp>
        </p:grpSp>
      </p:grpSp>
    </p:spTree>
    <p:custDataLst>
      <p:tags r:id="rId1"/>
    </p:custDataLst>
    <p:extLst>
      <p:ext uri="{BB962C8B-B14F-4D97-AF65-F5344CB8AC3E}">
        <p14:creationId xmlns:p14="http://schemas.microsoft.com/office/powerpoint/2010/main" val="11548389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a:xfrm>
            <a:off x="660401" y="1617302"/>
            <a:ext cx="5714999" cy="2487942"/>
          </a:xfrm>
        </p:spPr>
        <p:txBody>
          <a:bodyPr/>
          <a:lstStyle/>
          <a:p>
            <a:pPr lvl="0"/>
            <a:r>
              <a:rPr lang="en-US" altLang="zh-CN" dirty="0"/>
              <a:t>Thanks</a:t>
            </a:r>
            <a:r>
              <a:rPr lang="zh-CN" altLang="en-US" dirty="0"/>
              <a:t>！</a:t>
            </a:r>
            <a:endParaRPr lang="en-US" dirty="0"/>
          </a:p>
        </p:txBody>
      </p:sp>
      <p:sp>
        <p:nvSpPr>
          <p:cNvPr id="2" name="文本占位符 1"/>
          <p:cNvSpPr>
            <a:spLocks noGrp="1"/>
          </p:cNvSpPr>
          <p:nvPr>
            <p:ph type="body" sz="quarter" idx="13"/>
          </p:nvPr>
        </p:nvSpPr>
        <p:spPr>
          <a:xfrm>
            <a:off x="8775700" y="5857100"/>
            <a:ext cx="2743200" cy="276999"/>
          </a:xfrm>
        </p:spPr>
        <p:txBody>
          <a:bodyPr/>
          <a:lstStyle/>
          <a:p>
            <a:pPr lvl="0"/>
            <a:r>
              <a:rPr lang="en-US"/>
              <a:t>Presenter name</a:t>
            </a:r>
          </a:p>
        </p:txBody>
      </p:sp>
      <p:sp>
        <p:nvSpPr>
          <p:cNvPr id="3" name="文本占位符 2"/>
          <p:cNvSpPr>
            <a:spLocks noGrp="1"/>
          </p:cNvSpPr>
          <p:nvPr>
            <p:ph type="body" sz="quarter" idx="14"/>
          </p:nvPr>
        </p:nvSpPr>
        <p:spPr>
          <a:xfrm>
            <a:off x="660399" y="5857101"/>
            <a:ext cx="2822497" cy="276999"/>
          </a:xfrm>
        </p:spPr>
        <p:txBody>
          <a:bodyPr/>
          <a:lstStyle/>
          <a:p>
            <a:pPr lvl="0"/>
            <a:r>
              <a:rPr lang="en-US" altLang="zh-CN" dirty="0"/>
              <a:t>www.greatppt.com</a:t>
            </a:r>
          </a:p>
        </p:txBody>
      </p:sp>
    </p:spTree>
    <p:custDataLst>
      <p:tags r:id="rId1"/>
    </p:custDataLst>
    <p:extLst>
      <p:ext uri="{BB962C8B-B14F-4D97-AF65-F5344CB8AC3E}">
        <p14:creationId xmlns:p14="http://schemas.microsoft.com/office/powerpoint/2010/main" val="276870804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026"/>
        <p:cNvGrpSpPr/>
        <p:nvPr/>
      </p:nvGrpSpPr>
      <p:grpSpPr>
        <a:xfrm>
          <a:off x="0" y="0"/>
          <a:ext cx="0" cy="0"/>
          <a:chOff x="0" y="0"/>
          <a:chExt cx="0" cy="0"/>
        </a:xfrm>
      </p:grpSpPr>
      <p:sp>
        <p:nvSpPr>
          <p:cNvPr id="5027" name="Google Shape;5027;p82"/>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ctr" defTabSz="1219170">
              <a:buClr>
                <a:srgbClr val="0E2A47"/>
              </a:buClr>
              <a:buSzPts val="1100"/>
            </a:pPr>
            <a:r>
              <a:rPr lang="en" sz="1467" kern="0" dirty="0">
                <a:solidFill>
                  <a:srgbClr val="FFFFFF"/>
                </a:solidFill>
                <a:latin typeface="Arial"/>
                <a:cs typeface="Arial"/>
                <a:sym typeface="Arial"/>
              </a:rPr>
              <a:t>You can easily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resources without losing quality. To </a:t>
            </a:r>
            <a:r>
              <a:rPr lang="en" sz="1467" b="1" kern="0" dirty="0">
                <a:solidFill>
                  <a:srgbClr val="869FB2"/>
                </a:solidFill>
                <a:latin typeface="Arial"/>
                <a:cs typeface="Arial"/>
                <a:sym typeface="Arial"/>
              </a:rPr>
              <a:t>change the color</a:t>
            </a:r>
            <a:r>
              <a:rPr lang="en" sz="1467"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467" b="1" kern="0" dirty="0">
                <a:solidFill>
                  <a:srgbClr val="869FB2"/>
                </a:solidFill>
                <a:uFill>
                  <a:noFill/>
                </a:uFill>
                <a:latin typeface="Arial"/>
                <a:cs typeface="Arial"/>
                <a:sym typeface="Arial"/>
              </a:rPr>
              <a:t>infographics</a:t>
            </a:r>
            <a:r>
              <a:rPr lang="en" sz="1467" b="1" kern="0" dirty="0">
                <a:solidFill>
                  <a:srgbClr val="869FB2"/>
                </a:solidFill>
                <a:latin typeface="Arial"/>
                <a:cs typeface="Arial"/>
                <a:sym typeface="Arial"/>
              </a:rPr>
              <a:t> </a:t>
            </a:r>
            <a:r>
              <a:rPr lang="en" sz="1467" kern="0" dirty="0">
                <a:solidFill>
                  <a:srgbClr val="FFFFFF"/>
                </a:solidFill>
                <a:latin typeface="Arial"/>
                <a:cs typeface="Arial"/>
                <a:sym typeface="Arial"/>
              </a:rPr>
              <a:t>on G</a:t>
            </a:r>
            <a:r>
              <a:rPr lang="en-US" altLang="zh-CN" sz="1467" kern="0" dirty="0" err="1">
                <a:solidFill>
                  <a:srgbClr val="FFFFFF"/>
                </a:solidFill>
                <a:latin typeface="Arial"/>
                <a:cs typeface="Arial"/>
                <a:sym typeface="Arial"/>
              </a:rPr>
              <a:t>reatPPT</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p:txBody>
      </p:sp>
      <p:grpSp>
        <p:nvGrpSpPr>
          <p:cNvPr id="5028" name="Google Shape;5028;p82"/>
          <p:cNvGrpSpPr/>
          <p:nvPr/>
        </p:nvGrpSpPr>
        <p:grpSpPr>
          <a:xfrm>
            <a:off x="6823520" y="4114315"/>
            <a:ext cx="632392" cy="735055"/>
            <a:chOff x="4727025" y="1332775"/>
            <a:chExt cx="59900" cy="69625"/>
          </a:xfrm>
        </p:grpSpPr>
        <p:sp>
          <p:nvSpPr>
            <p:cNvPr id="5029" name="Google Shape;5029;p8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8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31" name="Google Shape;5031;p82"/>
          <p:cNvGrpSpPr/>
          <p:nvPr/>
        </p:nvGrpSpPr>
        <p:grpSpPr>
          <a:xfrm>
            <a:off x="7641729" y="3085787"/>
            <a:ext cx="740871" cy="742708"/>
            <a:chOff x="4820425" y="1329900"/>
            <a:chExt cx="70175" cy="70350"/>
          </a:xfrm>
        </p:grpSpPr>
        <p:sp>
          <p:nvSpPr>
            <p:cNvPr id="5032" name="Google Shape;5032;p8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8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8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8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36" name="Google Shape;5036;p82"/>
          <p:cNvGrpSpPr/>
          <p:nvPr/>
        </p:nvGrpSpPr>
        <p:grpSpPr>
          <a:xfrm>
            <a:off x="8476886" y="3091794"/>
            <a:ext cx="776765" cy="711828"/>
            <a:chOff x="4903200" y="1331525"/>
            <a:chExt cx="73575" cy="67425"/>
          </a:xfrm>
        </p:grpSpPr>
        <p:sp>
          <p:nvSpPr>
            <p:cNvPr id="5037" name="Google Shape;5037;p8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8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39" name="Google Shape;5039;p82"/>
          <p:cNvGrpSpPr/>
          <p:nvPr/>
        </p:nvGrpSpPr>
        <p:grpSpPr>
          <a:xfrm>
            <a:off x="7622856" y="4104946"/>
            <a:ext cx="778613" cy="753793"/>
            <a:chOff x="4815575" y="1416800"/>
            <a:chExt cx="73750" cy="71400"/>
          </a:xfrm>
        </p:grpSpPr>
        <p:sp>
          <p:nvSpPr>
            <p:cNvPr id="5040" name="Google Shape;5040;p8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8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8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43" name="Google Shape;5043;p82"/>
          <p:cNvGrpSpPr/>
          <p:nvPr/>
        </p:nvGrpSpPr>
        <p:grpSpPr>
          <a:xfrm>
            <a:off x="8469232" y="4145195"/>
            <a:ext cx="786531" cy="673293"/>
            <a:chOff x="4902475" y="1418875"/>
            <a:chExt cx="74500" cy="63775"/>
          </a:xfrm>
        </p:grpSpPr>
        <p:sp>
          <p:nvSpPr>
            <p:cNvPr id="5044" name="Google Shape;5044;p8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8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46" name="Google Shape;5046;p82"/>
          <p:cNvGrpSpPr/>
          <p:nvPr/>
        </p:nvGrpSpPr>
        <p:grpSpPr>
          <a:xfrm>
            <a:off x="7636186" y="5101334"/>
            <a:ext cx="751956" cy="756169"/>
            <a:chOff x="4818100" y="1507675"/>
            <a:chExt cx="71225" cy="71625"/>
          </a:xfrm>
        </p:grpSpPr>
        <p:sp>
          <p:nvSpPr>
            <p:cNvPr id="5047" name="Google Shape;5047;p8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8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8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8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51" name="Google Shape;5051;p82"/>
          <p:cNvGrpSpPr/>
          <p:nvPr/>
        </p:nvGrpSpPr>
        <p:grpSpPr>
          <a:xfrm>
            <a:off x="6720849" y="5105949"/>
            <a:ext cx="837735" cy="784673"/>
            <a:chOff x="4721450" y="1509475"/>
            <a:chExt cx="79350" cy="74325"/>
          </a:xfrm>
        </p:grpSpPr>
        <p:sp>
          <p:nvSpPr>
            <p:cNvPr id="5052" name="Google Shape;5052;p8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8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8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8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56" name="Google Shape;5056;p82"/>
          <p:cNvGrpSpPr/>
          <p:nvPr/>
        </p:nvGrpSpPr>
        <p:grpSpPr>
          <a:xfrm>
            <a:off x="8514894" y="5085369"/>
            <a:ext cx="742717" cy="750363"/>
            <a:chOff x="4906800" y="1507500"/>
            <a:chExt cx="70350" cy="71075"/>
          </a:xfrm>
        </p:grpSpPr>
        <p:sp>
          <p:nvSpPr>
            <p:cNvPr id="5057" name="Google Shape;5057;p8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8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8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8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8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62" name="Google Shape;5062;p82"/>
          <p:cNvGrpSpPr/>
          <p:nvPr/>
        </p:nvGrpSpPr>
        <p:grpSpPr>
          <a:xfrm>
            <a:off x="5898371" y="3121284"/>
            <a:ext cx="690579" cy="690579"/>
            <a:chOff x="3736598" y="2170606"/>
            <a:chExt cx="404889" cy="404889"/>
          </a:xfrm>
        </p:grpSpPr>
        <p:sp>
          <p:nvSpPr>
            <p:cNvPr id="5063" name="Google Shape;5063;p8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8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8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8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67" name="Google Shape;5067;p82"/>
          <p:cNvGrpSpPr/>
          <p:nvPr/>
        </p:nvGrpSpPr>
        <p:grpSpPr>
          <a:xfrm>
            <a:off x="4921119" y="3121415"/>
            <a:ext cx="782648" cy="690320"/>
            <a:chOff x="3161917" y="2170682"/>
            <a:chExt cx="458870" cy="404737"/>
          </a:xfrm>
        </p:grpSpPr>
        <p:sp>
          <p:nvSpPr>
            <p:cNvPr id="5068" name="Google Shape;5068;p8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8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8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71" name="Google Shape;5071;p82"/>
          <p:cNvGrpSpPr/>
          <p:nvPr/>
        </p:nvGrpSpPr>
        <p:grpSpPr>
          <a:xfrm>
            <a:off x="4951814" y="4136534"/>
            <a:ext cx="721257" cy="690617"/>
            <a:chOff x="3179914" y="2889488"/>
            <a:chExt cx="422876" cy="404911"/>
          </a:xfrm>
        </p:grpSpPr>
        <p:sp>
          <p:nvSpPr>
            <p:cNvPr id="5072" name="Google Shape;5072;p8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8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8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8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8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8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78" name="Google Shape;5078;p82"/>
          <p:cNvGrpSpPr/>
          <p:nvPr/>
        </p:nvGrpSpPr>
        <p:grpSpPr>
          <a:xfrm>
            <a:off x="5886205" y="4136478"/>
            <a:ext cx="714907" cy="690729"/>
            <a:chOff x="3729467" y="2889422"/>
            <a:chExt cx="419153" cy="404977"/>
          </a:xfrm>
        </p:grpSpPr>
        <p:sp>
          <p:nvSpPr>
            <p:cNvPr id="5079" name="Google Shape;5079;p8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8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8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8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8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8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8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86" name="Google Shape;5086;p82"/>
          <p:cNvGrpSpPr/>
          <p:nvPr/>
        </p:nvGrpSpPr>
        <p:grpSpPr>
          <a:xfrm>
            <a:off x="2602251" y="4594384"/>
            <a:ext cx="1287135" cy="179481"/>
            <a:chOff x="4411970" y="2962952"/>
            <a:chExt cx="706544" cy="104212"/>
          </a:xfrm>
        </p:grpSpPr>
        <p:sp>
          <p:nvSpPr>
            <p:cNvPr id="5087" name="Google Shape;5087;p8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8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8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8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91" name="Google Shape;5091;p82"/>
          <p:cNvGrpSpPr/>
          <p:nvPr/>
        </p:nvGrpSpPr>
        <p:grpSpPr>
          <a:xfrm>
            <a:off x="2602251" y="4054769"/>
            <a:ext cx="1280211" cy="385563"/>
            <a:chOff x="4411970" y="2726085"/>
            <a:chExt cx="643107" cy="193659"/>
          </a:xfrm>
        </p:grpSpPr>
        <p:sp>
          <p:nvSpPr>
            <p:cNvPr id="5092" name="Google Shape;5092;p8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8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8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95" name="Google Shape;5095;p82"/>
          <p:cNvGrpSpPr/>
          <p:nvPr/>
        </p:nvGrpSpPr>
        <p:grpSpPr>
          <a:xfrm>
            <a:off x="1280247" y="4393867"/>
            <a:ext cx="1082004" cy="336779"/>
            <a:chOff x="4411970" y="4340222"/>
            <a:chExt cx="779467" cy="242683"/>
          </a:xfrm>
        </p:grpSpPr>
        <p:sp>
          <p:nvSpPr>
            <p:cNvPr id="5096" name="Google Shape;5096;p8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8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8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99" name="Google Shape;5099;p82"/>
          <p:cNvGrpSpPr/>
          <p:nvPr/>
        </p:nvGrpSpPr>
        <p:grpSpPr>
          <a:xfrm>
            <a:off x="2602251" y="3612411"/>
            <a:ext cx="1286880" cy="288307"/>
            <a:chOff x="4411970" y="2468674"/>
            <a:chExt cx="747317" cy="167425"/>
          </a:xfrm>
        </p:grpSpPr>
        <p:sp>
          <p:nvSpPr>
            <p:cNvPr id="5100" name="Google Shape;5100;p8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8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102" name="Google Shape;5102;p82"/>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03" name="Google Shape;5103;p82"/>
          <p:cNvGrpSpPr/>
          <p:nvPr/>
        </p:nvGrpSpPr>
        <p:grpSpPr>
          <a:xfrm>
            <a:off x="1279006" y="3112916"/>
            <a:ext cx="2612055" cy="278379"/>
            <a:chOff x="6336019" y="3733725"/>
            <a:chExt cx="2566206" cy="351310"/>
          </a:xfrm>
        </p:grpSpPr>
        <p:sp>
          <p:nvSpPr>
            <p:cNvPr id="5104" name="Google Shape;5104;p82"/>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82"/>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82"/>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82"/>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08" name="Google Shape;5108;p82"/>
          <p:cNvGrpSpPr/>
          <p:nvPr/>
        </p:nvGrpSpPr>
        <p:grpSpPr>
          <a:xfrm>
            <a:off x="2602251" y="5267469"/>
            <a:ext cx="1262068" cy="204267"/>
            <a:chOff x="4404545" y="3301592"/>
            <a:chExt cx="782403" cy="129272"/>
          </a:xfrm>
        </p:grpSpPr>
        <p:sp>
          <p:nvSpPr>
            <p:cNvPr id="5109" name="Google Shape;5109;p8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82"/>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11" name="Google Shape;5111;p82"/>
          <p:cNvGrpSpPr/>
          <p:nvPr/>
        </p:nvGrpSpPr>
        <p:grpSpPr>
          <a:xfrm>
            <a:off x="2602252" y="4927917"/>
            <a:ext cx="1283009" cy="185503"/>
            <a:chOff x="4411970" y="3131459"/>
            <a:chExt cx="710520" cy="117397"/>
          </a:xfrm>
        </p:grpSpPr>
        <p:sp>
          <p:nvSpPr>
            <p:cNvPr id="5112" name="Google Shape;5112;p8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8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114" name="Google Shape;5114;p82"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15" name="Google Shape;5115;p82"/>
          <p:cNvGrpSpPr/>
          <p:nvPr/>
        </p:nvGrpSpPr>
        <p:grpSpPr>
          <a:xfrm>
            <a:off x="1269111" y="4828804"/>
            <a:ext cx="1098451" cy="611984"/>
            <a:chOff x="4411970" y="1801825"/>
            <a:chExt cx="734586" cy="409262"/>
          </a:xfrm>
        </p:grpSpPr>
        <p:sp>
          <p:nvSpPr>
            <p:cNvPr id="5116" name="Google Shape;5116;p8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8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18" name="Google Shape;5118;p82"/>
          <p:cNvGrpSpPr/>
          <p:nvPr/>
        </p:nvGrpSpPr>
        <p:grpSpPr>
          <a:xfrm>
            <a:off x="4075739" y="3118897"/>
            <a:ext cx="695352" cy="695352"/>
            <a:chOff x="5681300" y="2527788"/>
            <a:chExt cx="805800" cy="805800"/>
          </a:xfrm>
        </p:grpSpPr>
        <p:sp>
          <p:nvSpPr>
            <p:cNvPr id="5119" name="Google Shape;5119;p82"/>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8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21" name="Google Shape;5121;p82"/>
          <p:cNvGrpSpPr/>
          <p:nvPr/>
        </p:nvGrpSpPr>
        <p:grpSpPr>
          <a:xfrm>
            <a:off x="4068059" y="4126487"/>
            <a:ext cx="710711" cy="710711"/>
            <a:chOff x="4049800" y="640400"/>
            <a:chExt cx="858900" cy="858900"/>
          </a:xfrm>
        </p:grpSpPr>
        <p:sp>
          <p:nvSpPr>
            <p:cNvPr id="5122" name="Google Shape;5122;p82"/>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82"/>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24" name="Google Shape;5124;p82"/>
          <p:cNvGrpSpPr/>
          <p:nvPr/>
        </p:nvGrpSpPr>
        <p:grpSpPr>
          <a:xfrm>
            <a:off x="3968703" y="5030057"/>
            <a:ext cx="909424" cy="909424"/>
            <a:chOff x="5080188" y="927900"/>
            <a:chExt cx="961200" cy="961200"/>
          </a:xfrm>
        </p:grpSpPr>
        <p:sp>
          <p:nvSpPr>
            <p:cNvPr id="5125" name="Google Shape;5125;p82"/>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82"/>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82"/>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82"/>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8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8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8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8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33" name="Google Shape;5133;p82"/>
          <p:cNvGrpSpPr/>
          <p:nvPr/>
        </p:nvGrpSpPr>
        <p:grpSpPr>
          <a:xfrm>
            <a:off x="5920035" y="5158979"/>
            <a:ext cx="674200" cy="672008"/>
            <a:chOff x="6039282" y="1042577"/>
            <a:chExt cx="734315" cy="731929"/>
          </a:xfrm>
        </p:grpSpPr>
        <p:sp>
          <p:nvSpPr>
            <p:cNvPr id="5134" name="Google Shape;5134;p8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8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8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8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8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8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8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8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8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8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8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8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8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8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8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8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8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8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8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8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8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55" name="Google Shape;5155;p82"/>
          <p:cNvGrpSpPr/>
          <p:nvPr/>
        </p:nvGrpSpPr>
        <p:grpSpPr>
          <a:xfrm>
            <a:off x="6736837" y="3065149"/>
            <a:ext cx="756992" cy="802848"/>
            <a:chOff x="1825800" y="1651625"/>
            <a:chExt cx="539989" cy="571775"/>
          </a:xfrm>
        </p:grpSpPr>
        <p:sp>
          <p:nvSpPr>
            <p:cNvPr id="5156" name="Google Shape;5156;p82"/>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82"/>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82"/>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8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60" name="Google Shape;5160;p82"/>
          <p:cNvGrpSpPr/>
          <p:nvPr/>
        </p:nvGrpSpPr>
        <p:grpSpPr>
          <a:xfrm>
            <a:off x="4970077" y="5140773"/>
            <a:ext cx="677497" cy="677273"/>
            <a:chOff x="1897577" y="2802432"/>
            <a:chExt cx="492176" cy="492014"/>
          </a:xfrm>
        </p:grpSpPr>
        <p:sp>
          <p:nvSpPr>
            <p:cNvPr id="5161" name="Google Shape;5161;p8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8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8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8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8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8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8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8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8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8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8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8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73" name="Google Shape;5173;p82"/>
          <p:cNvGrpSpPr/>
          <p:nvPr/>
        </p:nvGrpSpPr>
        <p:grpSpPr>
          <a:xfrm>
            <a:off x="1278784" y="5558831"/>
            <a:ext cx="1078969" cy="267789"/>
            <a:chOff x="2013045" y="4813233"/>
            <a:chExt cx="921986" cy="228854"/>
          </a:xfrm>
        </p:grpSpPr>
        <p:sp>
          <p:nvSpPr>
            <p:cNvPr id="5174" name="Google Shape;5174;p82"/>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82"/>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76" name="Google Shape;5176;p82"/>
          <p:cNvGrpSpPr/>
          <p:nvPr/>
        </p:nvGrpSpPr>
        <p:grpSpPr>
          <a:xfrm>
            <a:off x="1290064" y="3541340"/>
            <a:ext cx="1056561" cy="359921"/>
            <a:chOff x="1046767" y="4756633"/>
            <a:chExt cx="859646" cy="292841"/>
          </a:xfrm>
        </p:grpSpPr>
        <p:sp>
          <p:nvSpPr>
            <p:cNvPr id="5177" name="Google Shape;5177;p82"/>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82"/>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82"/>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180" name="Google Shape;5180;p82"/>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82"/>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82"/>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82"/>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84" name="Google Shape;5184;p82"/>
          <p:cNvGrpSpPr/>
          <p:nvPr/>
        </p:nvGrpSpPr>
        <p:grpSpPr>
          <a:xfrm>
            <a:off x="9471205" y="3400750"/>
            <a:ext cx="221964" cy="188663"/>
            <a:chOff x="4660325" y="1866850"/>
            <a:chExt cx="68350" cy="58100"/>
          </a:xfrm>
        </p:grpSpPr>
        <p:sp>
          <p:nvSpPr>
            <p:cNvPr id="5185" name="Google Shape;5185;p8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8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7" name="Google Shape;5187;p82"/>
          <p:cNvGrpSpPr/>
          <p:nvPr/>
        </p:nvGrpSpPr>
        <p:grpSpPr>
          <a:xfrm>
            <a:off x="9883663" y="3435049"/>
            <a:ext cx="216687" cy="120065"/>
            <a:chOff x="4791775" y="1877500"/>
            <a:chExt cx="66725" cy="36975"/>
          </a:xfrm>
        </p:grpSpPr>
        <p:sp>
          <p:nvSpPr>
            <p:cNvPr id="5188" name="Google Shape;5188;p8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9" name="Google Shape;5189;p8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90" name="Google Shape;5190;p82"/>
          <p:cNvGrpSpPr/>
          <p:nvPr/>
        </p:nvGrpSpPr>
        <p:grpSpPr>
          <a:xfrm>
            <a:off x="10312614" y="3435049"/>
            <a:ext cx="193305" cy="120065"/>
            <a:chOff x="4923925" y="1877500"/>
            <a:chExt cx="59525" cy="36975"/>
          </a:xfrm>
        </p:grpSpPr>
        <p:sp>
          <p:nvSpPr>
            <p:cNvPr id="5191" name="Google Shape;5191;p8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8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93" name="Google Shape;5193;p82"/>
          <p:cNvGrpSpPr/>
          <p:nvPr/>
        </p:nvGrpSpPr>
        <p:grpSpPr>
          <a:xfrm>
            <a:off x="10705270" y="3411303"/>
            <a:ext cx="188596" cy="167556"/>
            <a:chOff x="5058450" y="1870100"/>
            <a:chExt cx="58075" cy="51600"/>
          </a:xfrm>
        </p:grpSpPr>
        <p:sp>
          <p:nvSpPr>
            <p:cNvPr id="5194" name="Google Shape;5194;p8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8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96" name="Google Shape;5196;p82"/>
          <p:cNvGrpSpPr/>
          <p:nvPr/>
        </p:nvGrpSpPr>
        <p:grpSpPr>
          <a:xfrm>
            <a:off x="9924622" y="3974514"/>
            <a:ext cx="134769" cy="143527"/>
            <a:chOff x="4811425" y="2065025"/>
            <a:chExt cx="41500" cy="44200"/>
          </a:xfrm>
        </p:grpSpPr>
        <p:sp>
          <p:nvSpPr>
            <p:cNvPr id="5197" name="Google Shape;5197;p8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8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99" name="Google Shape;5199;p82"/>
          <p:cNvGrpSpPr/>
          <p:nvPr/>
        </p:nvGrpSpPr>
        <p:grpSpPr>
          <a:xfrm>
            <a:off x="10314539" y="3974798"/>
            <a:ext cx="161156" cy="142957"/>
            <a:chOff x="4929875" y="2065025"/>
            <a:chExt cx="49625" cy="44025"/>
          </a:xfrm>
        </p:grpSpPr>
        <p:sp>
          <p:nvSpPr>
            <p:cNvPr id="5200" name="Google Shape;5200;p8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8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2" name="Google Shape;5202;p82"/>
          <p:cNvGrpSpPr/>
          <p:nvPr/>
        </p:nvGrpSpPr>
        <p:grpSpPr>
          <a:xfrm>
            <a:off x="10752763" y="3978817"/>
            <a:ext cx="93608" cy="134921"/>
            <a:chOff x="5083925" y="2066350"/>
            <a:chExt cx="28825" cy="41550"/>
          </a:xfrm>
        </p:grpSpPr>
        <p:sp>
          <p:nvSpPr>
            <p:cNvPr id="5203" name="Google Shape;5203;p8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8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5" name="Google Shape;5205;p82"/>
          <p:cNvGrpSpPr/>
          <p:nvPr/>
        </p:nvGrpSpPr>
        <p:grpSpPr>
          <a:xfrm>
            <a:off x="9461501" y="3999679"/>
            <a:ext cx="241368" cy="93195"/>
            <a:chOff x="4659775" y="2072775"/>
            <a:chExt cx="74325" cy="28700"/>
          </a:xfrm>
        </p:grpSpPr>
        <p:sp>
          <p:nvSpPr>
            <p:cNvPr id="5206" name="Google Shape;5206;p8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8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8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9" name="Google Shape;5209;p82"/>
          <p:cNvGrpSpPr/>
          <p:nvPr/>
        </p:nvGrpSpPr>
        <p:grpSpPr>
          <a:xfrm>
            <a:off x="10687977" y="3720433"/>
            <a:ext cx="223183" cy="118929"/>
            <a:chOff x="4662475" y="1976500"/>
            <a:chExt cx="68725" cy="36625"/>
          </a:xfrm>
        </p:grpSpPr>
        <p:sp>
          <p:nvSpPr>
            <p:cNvPr id="5210" name="Google Shape;5210;p8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8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8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3" name="Google Shape;5213;p82"/>
          <p:cNvGrpSpPr/>
          <p:nvPr/>
        </p:nvGrpSpPr>
        <p:grpSpPr>
          <a:xfrm>
            <a:off x="10283850" y="3725019"/>
            <a:ext cx="222532" cy="109756"/>
            <a:chOff x="4920150" y="1977875"/>
            <a:chExt cx="68525" cy="33800"/>
          </a:xfrm>
        </p:grpSpPr>
        <p:sp>
          <p:nvSpPr>
            <p:cNvPr id="5214" name="Google Shape;5214;p8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8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8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7" name="Google Shape;5217;p82"/>
          <p:cNvGrpSpPr/>
          <p:nvPr/>
        </p:nvGrpSpPr>
        <p:grpSpPr>
          <a:xfrm>
            <a:off x="9498725" y="4263577"/>
            <a:ext cx="166920" cy="170479"/>
            <a:chOff x="4676550" y="2160575"/>
            <a:chExt cx="51400" cy="52500"/>
          </a:xfrm>
        </p:grpSpPr>
        <p:sp>
          <p:nvSpPr>
            <p:cNvPr id="5218" name="Google Shape;5218;p8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8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8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1" name="Google Shape;5221;p82"/>
          <p:cNvGrpSpPr/>
          <p:nvPr/>
        </p:nvGrpSpPr>
        <p:grpSpPr>
          <a:xfrm>
            <a:off x="9895070" y="4272952"/>
            <a:ext cx="193873" cy="151725"/>
            <a:chOff x="4768325" y="2163475"/>
            <a:chExt cx="59700" cy="46725"/>
          </a:xfrm>
        </p:grpSpPr>
        <p:sp>
          <p:nvSpPr>
            <p:cNvPr id="5222" name="Google Shape;5222;p8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8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24" name="Google Shape;5224;p82"/>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82"/>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82"/>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82"/>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82"/>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82"/>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230" name="Google Shape;5230;p82"/>
          <p:cNvGrpSpPr/>
          <p:nvPr/>
        </p:nvGrpSpPr>
        <p:grpSpPr>
          <a:xfrm>
            <a:off x="9916828" y="4613078"/>
            <a:ext cx="150357" cy="142471"/>
            <a:chOff x="4768575" y="2253950"/>
            <a:chExt cx="46300" cy="43875"/>
          </a:xfrm>
        </p:grpSpPr>
        <p:sp>
          <p:nvSpPr>
            <p:cNvPr id="5231" name="Google Shape;5231;p8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8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33" name="Google Shape;5233;p82"/>
          <p:cNvGrpSpPr/>
          <p:nvPr/>
        </p:nvGrpSpPr>
        <p:grpSpPr>
          <a:xfrm>
            <a:off x="10316325" y="5265112"/>
            <a:ext cx="157583" cy="194995"/>
            <a:chOff x="4960900" y="2433225"/>
            <a:chExt cx="48525" cy="60050"/>
          </a:xfrm>
        </p:grpSpPr>
        <p:sp>
          <p:nvSpPr>
            <p:cNvPr id="5234" name="Google Shape;5234;p8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8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36" name="Google Shape;5236;p82"/>
          <p:cNvGrpSpPr/>
          <p:nvPr/>
        </p:nvGrpSpPr>
        <p:grpSpPr>
          <a:xfrm>
            <a:off x="9901077" y="5617193"/>
            <a:ext cx="181859" cy="191747"/>
            <a:chOff x="4854075" y="2527625"/>
            <a:chExt cx="56000" cy="59050"/>
          </a:xfrm>
        </p:grpSpPr>
        <p:sp>
          <p:nvSpPr>
            <p:cNvPr id="5237" name="Google Shape;5237;p8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8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39" name="Google Shape;5239;p82"/>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82"/>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82"/>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242" name="Google Shape;5242;p82"/>
          <p:cNvGrpSpPr/>
          <p:nvPr/>
        </p:nvGrpSpPr>
        <p:grpSpPr>
          <a:xfrm>
            <a:off x="10733360" y="4902186"/>
            <a:ext cx="132416" cy="214396"/>
            <a:chOff x="5059700" y="2334775"/>
            <a:chExt cx="40775" cy="66025"/>
          </a:xfrm>
        </p:grpSpPr>
        <p:sp>
          <p:nvSpPr>
            <p:cNvPr id="5243" name="Google Shape;5243;p8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8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8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8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8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8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8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8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8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2" name="Google Shape;5252;p82"/>
          <p:cNvGrpSpPr/>
          <p:nvPr/>
        </p:nvGrpSpPr>
        <p:grpSpPr>
          <a:xfrm>
            <a:off x="10676246" y="5255695"/>
            <a:ext cx="246645" cy="213828"/>
            <a:chOff x="5037700" y="2430325"/>
            <a:chExt cx="75950" cy="65850"/>
          </a:xfrm>
        </p:grpSpPr>
        <p:sp>
          <p:nvSpPr>
            <p:cNvPr id="5253" name="Google Shape;5253;p8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8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5" name="Google Shape;5255;p82"/>
          <p:cNvGrpSpPr/>
          <p:nvPr/>
        </p:nvGrpSpPr>
        <p:grpSpPr>
          <a:xfrm>
            <a:off x="9902252" y="4944298"/>
            <a:ext cx="230685" cy="130172"/>
            <a:chOff x="4756975" y="2341800"/>
            <a:chExt cx="91975" cy="51925"/>
          </a:xfrm>
        </p:grpSpPr>
        <p:sp>
          <p:nvSpPr>
            <p:cNvPr id="5256" name="Google Shape;5256;p8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8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8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8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8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8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8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8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8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8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8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8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8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8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8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8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8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8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8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8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6" name="Google Shape;5276;p82"/>
          <p:cNvGrpSpPr/>
          <p:nvPr/>
        </p:nvGrpSpPr>
        <p:grpSpPr>
          <a:xfrm>
            <a:off x="10258169" y="5595894"/>
            <a:ext cx="283329" cy="234348"/>
            <a:chOff x="4943575" y="2516350"/>
            <a:chExt cx="98675" cy="81700"/>
          </a:xfrm>
        </p:grpSpPr>
        <p:sp>
          <p:nvSpPr>
            <p:cNvPr id="5277" name="Google Shape;5277;p8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8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8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8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8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8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8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8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8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8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8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8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8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8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8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8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8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8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8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8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8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8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8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8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8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8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8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8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8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8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8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8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8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8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8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8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8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8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8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8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8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8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8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8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8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8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8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8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8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6" name="Google Shape;5326;p8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8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8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8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8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8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8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3" name="Google Shape;5333;p8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8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8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8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7" name="Google Shape;5337;p8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8" name="Google Shape;5338;p8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8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0" name="Google Shape;5340;p8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8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8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3" name="Google Shape;5343;p8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4" name="Google Shape;5344;p8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5" name="Google Shape;5345;p8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8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8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8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8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8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8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8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8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8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55" name="Google Shape;5355;p82"/>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6" name="Google Shape;5356;p82"/>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7" name="Google Shape;5357;p82"/>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82"/>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82"/>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r>
              <a:rPr lang="en">
                <a:solidFill>
                  <a:schemeClr val="lt1"/>
                </a:solidFill>
              </a:rPr>
              <a:t>Use our editable graphic resources...</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363"/>
        <p:cNvGrpSpPr/>
        <p:nvPr/>
      </p:nvGrpSpPr>
      <p:grpSpPr>
        <a:xfrm>
          <a:off x="0" y="0"/>
          <a:ext cx="0" cy="0"/>
          <a:chOff x="0" y="0"/>
          <a:chExt cx="0" cy="0"/>
        </a:xfrm>
      </p:grpSpPr>
      <p:grpSp>
        <p:nvGrpSpPr>
          <p:cNvPr id="5364" name="Google Shape;5364;p83"/>
          <p:cNvGrpSpPr/>
          <p:nvPr/>
        </p:nvGrpSpPr>
        <p:grpSpPr>
          <a:xfrm>
            <a:off x="8908357" y="4779329"/>
            <a:ext cx="747515" cy="688663"/>
            <a:chOff x="6652051" y="3714143"/>
            <a:chExt cx="560636" cy="516497"/>
          </a:xfrm>
        </p:grpSpPr>
        <p:grpSp>
          <p:nvGrpSpPr>
            <p:cNvPr id="5365" name="Google Shape;5365;p83"/>
            <p:cNvGrpSpPr/>
            <p:nvPr/>
          </p:nvGrpSpPr>
          <p:grpSpPr>
            <a:xfrm>
              <a:off x="6669657" y="3716715"/>
              <a:ext cx="466768" cy="464314"/>
              <a:chOff x="3139766" y="765669"/>
              <a:chExt cx="886380" cy="881888"/>
            </a:xfrm>
          </p:grpSpPr>
          <p:grpSp>
            <p:nvGrpSpPr>
              <p:cNvPr id="5366" name="Google Shape;5366;p83"/>
              <p:cNvGrpSpPr/>
              <p:nvPr/>
            </p:nvGrpSpPr>
            <p:grpSpPr>
              <a:xfrm>
                <a:off x="3139766" y="765669"/>
                <a:ext cx="886380" cy="881888"/>
                <a:chOff x="3139766" y="765669"/>
                <a:chExt cx="886380" cy="881888"/>
              </a:xfrm>
            </p:grpSpPr>
            <p:sp>
              <p:nvSpPr>
                <p:cNvPr id="5367" name="Google Shape;5367;p83"/>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8" name="Google Shape;5368;p83"/>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83"/>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0" name="Google Shape;5370;p83"/>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1" name="Google Shape;5371;p83"/>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83"/>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83"/>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83"/>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83"/>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76" name="Google Shape;5376;p83"/>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7" name="Google Shape;5377;p83"/>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8" name="Google Shape;5378;p83"/>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9" name="Google Shape;5379;p83"/>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80" name="Google Shape;5380;p83"/>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1" name="Google Shape;5381;p83"/>
          <p:cNvGrpSpPr/>
          <p:nvPr/>
        </p:nvGrpSpPr>
        <p:grpSpPr>
          <a:xfrm>
            <a:off x="10239971" y="4086772"/>
            <a:ext cx="138975" cy="427120"/>
            <a:chOff x="7564426" y="3224343"/>
            <a:chExt cx="119985" cy="368801"/>
          </a:xfrm>
        </p:grpSpPr>
        <p:sp>
          <p:nvSpPr>
            <p:cNvPr id="5382" name="Google Shape;5382;p8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8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4" name="Google Shape;5384;p83"/>
          <p:cNvGrpSpPr/>
          <p:nvPr/>
        </p:nvGrpSpPr>
        <p:grpSpPr>
          <a:xfrm>
            <a:off x="9839289" y="4078907"/>
            <a:ext cx="252652" cy="442843"/>
            <a:chOff x="8370831" y="3202002"/>
            <a:chExt cx="218129" cy="382376"/>
          </a:xfrm>
        </p:grpSpPr>
        <p:sp>
          <p:nvSpPr>
            <p:cNvPr id="5385" name="Google Shape;5385;p8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8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7" name="Google Shape;5387;p83"/>
          <p:cNvGrpSpPr/>
          <p:nvPr/>
        </p:nvGrpSpPr>
        <p:grpSpPr>
          <a:xfrm>
            <a:off x="10803807" y="4627083"/>
            <a:ext cx="412572" cy="356000"/>
            <a:chOff x="6742064" y="3750480"/>
            <a:chExt cx="399315" cy="344560"/>
          </a:xfrm>
        </p:grpSpPr>
        <p:sp>
          <p:nvSpPr>
            <p:cNvPr id="5388" name="Google Shape;5388;p8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8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0" name="Google Shape;5390;p83"/>
          <p:cNvGrpSpPr/>
          <p:nvPr/>
        </p:nvGrpSpPr>
        <p:grpSpPr>
          <a:xfrm>
            <a:off x="10189166" y="5095147"/>
            <a:ext cx="240583" cy="375477"/>
            <a:chOff x="7248525" y="3739696"/>
            <a:chExt cx="230531" cy="359790"/>
          </a:xfrm>
        </p:grpSpPr>
        <p:sp>
          <p:nvSpPr>
            <p:cNvPr id="5391" name="Google Shape;5391;p8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2" name="Google Shape;5392;p8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3" name="Google Shape;5393;p83"/>
          <p:cNvGrpSpPr/>
          <p:nvPr/>
        </p:nvGrpSpPr>
        <p:grpSpPr>
          <a:xfrm>
            <a:off x="10517059" y="4619446"/>
            <a:ext cx="217195" cy="371613"/>
            <a:chOff x="7601242" y="3729267"/>
            <a:chExt cx="222566" cy="380803"/>
          </a:xfrm>
        </p:grpSpPr>
        <p:sp>
          <p:nvSpPr>
            <p:cNvPr id="5394" name="Google Shape;5394;p8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5" name="Google Shape;5395;p8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96" name="Google Shape;5396;p83"/>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97" name="Google Shape;5397;p83"/>
          <p:cNvGrpSpPr/>
          <p:nvPr/>
        </p:nvGrpSpPr>
        <p:grpSpPr>
          <a:xfrm>
            <a:off x="9836586" y="4620965"/>
            <a:ext cx="258057" cy="367987"/>
            <a:chOff x="8304647" y="3738687"/>
            <a:chExt cx="225076" cy="320956"/>
          </a:xfrm>
        </p:grpSpPr>
        <p:sp>
          <p:nvSpPr>
            <p:cNvPr id="5398" name="Google Shape;5398;p83"/>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8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0" name="Google Shape;5400;p8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1" name="Google Shape;5401;p83"/>
          <p:cNvGrpSpPr/>
          <p:nvPr/>
        </p:nvGrpSpPr>
        <p:grpSpPr>
          <a:xfrm>
            <a:off x="10199910" y="4620965"/>
            <a:ext cx="237989" cy="367987"/>
            <a:chOff x="8615101" y="3738687"/>
            <a:chExt cx="207573" cy="320956"/>
          </a:xfrm>
        </p:grpSpPr>
        <p:sp>
          <p:nvSpPr>
            <p:cNvPr id="5402" name="Google Shape;5402;p83"/>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3" name="Google Shape;5403;p8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4" name="Google Shape;5404;p8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05" name="Google Shape;5405;p83"/>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06" name="Google Shape;5406;p83"/>
          <p:cNvGrpSpPr/>
          <p:nvPr/>
        </p:nvGrpSpPr>
        <p:grpSpPr>
          <a:xfrm>
            <a:off x="10500618" y="5157847"/>
            <a:ext cx="250076" cy="250076"/>
            <a:chOff x="8565775" y="671075"/>
            <a:chExt cx="441000" cy="441000"/>
          </a:xfrm>
        </p:grpSpPr>
        <p:sp>
          <p:nvSpPr>
            <p:cNvPr id="5407" name="Google Shape;5407;p83"/>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8" name="Google Shape;5408;p83"/>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09" name="Google Shape;5409;p83"/>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83"/>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11" name="Google Shape;5411;p83"/>
          <p:cNvGrpSpPr/>
          <p:nvPr/>
        </p:nvGrpSpPr>
        <p:grpSpPr>
          <a:xfrm>
            <a:off x="8039914" y="3921214"/>
            <a:ext cx="783820" cy="690308"/>
            <a:chOff x="6000718" y="3070557"/>
            <a:chExt cx="587865" cy="517731"/>
          </a:xfrm>
        </p:grpSpPr>
        <p:sp>
          <p:nvSpPr>
            <p:cNvPr id="5412" name="Google Shape;5412;p83"/>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83"/>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83"/>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5" name="Google Shape;5415;p83"/>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6" name="Google Shape;5416;p83"/>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83"/>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83"/>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83"/>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83"/>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83"/>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22" name="Google Shape;5422;p83"/>
          <p:cNvGrpSpPr/>
          <p:nvPr/>
        </p:nvGrpSpPr>
        <p:grpSpPr>
          <a:xfrm>
            <a:off x="8059654" y="4779427"/>
            <a:ext cx="743553" cy="688516"/>
            <a:chOff x="6015523" y="3714217"/>
            <a:chExt cx="557665" cy="516387"/>
          </a:xfrm>
        </p:grpSpPr>
        <p:grpSp>
          <p:nvGrpSpPr>
            <p:cNvPr id="5423" name="Google Shape;5423;p83"/>
            <p:cNvGrpSpPr/>
            <p:nvPr/>
          </p:nvGrpSpPr>
          <p:grpSpPr>
            <a:xfrm>
              <a:off x="6036094" y="3716980"/>
              <a:ext cx="529822" cy="510480"/>
              <a:chOff x="3148311" y="-545634"/>
              <a:chExt cx="1006118" cy="969572"/>
            </a:xfrm>
          </p:grpSpPr>
          <p:sp>
            <p:nvSpPr>
              <p:cNvPr id="5424" name="Google Shape;5424;p83"/>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83"/>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83"/>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83"/>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83"/>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83"/>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83"/>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83"/>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83"/>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83"/>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34" name="Google Shape;5434;p83"/>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35" name="Google Shape;5435;p83"/>
          <p:cNvGrpSpPr/>
          <p:nvPr/>
        </p:nvGrpSpPr>
        <p:grpSpPr>
          <a:xfrm>
            <a:off x="8898029" y="3925309"/>
            <a:ext cx="768403" cy="682495"/>
            <a:chOff x="6644304" y="3073628"/>
            <a:chExt cx="576302" cy="511871"/>
          </a:xfrm>
        </p:grpSpPr>
        <p:grpSp>
          <p:nvGrpSpPr>
            <p:cNvPr id="5436" name="Google Shape;5436;p83"/>
            <p:cNvGrpSpPr/>
            <p:nvPr/>
          </p:nvGrpSpPr>
          <p:grpSpPr>
            <a:xfrm>
              <a:off x="6712169" y="3073651"/>
              <a:ext cx="481611" cy="506713"/>
              <a:chOff x="1833536" y="-546641"/>
              <a:chExt cx="914567" cy="962419"/>
            </a:xfrm>
          </p:grpSpPr>
          <p:grpSp>
            <p:nvGrpSpPr>
              <p:cNvPr id="5437" name="Google Shape;5437;p83"/>
              <p:cNvGrpSpPr/>
              <p:nvPr/>
            </p:nvGrpSpPr>
            <p:grpSpPr>
              <a:xfrm>
                <a:off x="1833536" y="-524249"/>
                <a:ext cx="914567" cy="940027"/>
                <a:chOff x="1833536" y="-524249"/>
                <a:chExt cx="914567" cy="940027"/>
              </a:xfrm>
            </p:grpSpPr>
            <p:sp>
              <p:nvSpPr>
                <p:cNvPr id="5438" name="Google Shape;5438;p83"/>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83"/>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83"/>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83"/>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83"/>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43" name="Google Shape;5443;p83"/>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83"/>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83"/>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83"/>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47" name="Google Shape;5447;p8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48" name="Google Shape;5448;p83"/>
          <p:cNvGrpSpPr/>
          <p:nvPr/>
        </p:nvGrpSpPr>
        <p:grpSpPr>
          <a:xfrm>
            <a:off x="1003728" y="3826627"/>
            <a:ext cx="3497168" cy="1778053"/>
            <a:chOff x="238125" y="1038125"/>
            <a:chExt cx="7146800" cy="3633625"/>
          </a:xfrm>
        </p:grpSpPr>
        <p:sp>
          <p:nvSpPr>
            <p:cNvPr id="5449" name="Google Shape;5449;p8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0" name="Google Shape;5450;p8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8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8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8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8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8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8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8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8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8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8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8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8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8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8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8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8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8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8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8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8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8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8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8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8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8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8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8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8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8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8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8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8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8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8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8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8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7" name="Google Shape;5487;p8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8" name="Google Shape;5488;p8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8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0" name="Google Shape;5490;p8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1" name="Google Shape;5491;p8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8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8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8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8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8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7" name="Google Shape;5497;p8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8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8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0" name="Google Shape;5500;p8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8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2" name="Google Shape;5502;p8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3" name="Google Shape;5503;p8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4" name="Google Shape;5504;p8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8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8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8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8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9" name="Google Shape;5509;p8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8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8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8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8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8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5" name="Google Shape;5515;p8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8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8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8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8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8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8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2" name="Google Shape;5522;p8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8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8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8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8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7" name="Google Shape;5527;p8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8" name="Google Shape;5528;p8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8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8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1" name="Google Shape;5531;p8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2" name="Google Shape;5532;p8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3" name="Google Shape;5533;p8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8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5" name="Google Shape;5535;p8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8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8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8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8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8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1" name="Google Shape;5541;p8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2" name="Google Shape;5542;p8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8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8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8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8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8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8" name="Google Shape;5548;p8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8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8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8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8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8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8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8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8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8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8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8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8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8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8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8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8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8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8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8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8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8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8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8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8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8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8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8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8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8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8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8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8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8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8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8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4" name="Google Shape;5584;p8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8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8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8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8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8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8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1" name="Google Shape;5591;p8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2" name="Google Shape;5592;p8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8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8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5" name="Google Shape;5595;p8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8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8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8" name="Google Shape;5598;p8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8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8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8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2" name="Google Shape;5602;p8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8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4" name="Google Shape;5604;p8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5" name="Google Shape;5605;p8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8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8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8" name="Google Shape;5608;p8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8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8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8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8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8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8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8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8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7" name="Google Shape;5617;p8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8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9" name="Google Shape;5619;p8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8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8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8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3" name="Google Shape;5623;p8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4" name="Google Shape;5624;p8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8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8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8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8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8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8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8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2" name="Google Shape;5632;p8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8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8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5" name="Google Shape;5635;p8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6" name="Google Shape;5636;p8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8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8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8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8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8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8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8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8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8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8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8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8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8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8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8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8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8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8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8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8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8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8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8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8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8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8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8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8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8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8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8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8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8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8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1" name="Google Shape;5671;p8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8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8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8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8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8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8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8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8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8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8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8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8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4" name="Google Shape;5684;p8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5" name="Google Shape;5685;p8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8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8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8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8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8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8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8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8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8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8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8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8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8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8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8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8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8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8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8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8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8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8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8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8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8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8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8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8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8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8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8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8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8" name="Google Shape;5718;p8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9" name="Google Shape;5719;p8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8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8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8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8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8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8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8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8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8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8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0" name="Google Shape;5730;p8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8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8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8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8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8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8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8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8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8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0" name="Google Shape;5740;p8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8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8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8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8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8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8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8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8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8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8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1" name="Google Shape;5751;p8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8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8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8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8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8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8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8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8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8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8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8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3" name="Google Shape;5763;p8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8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8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8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8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8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8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8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8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8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8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8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8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8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8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8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8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8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8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8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8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8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8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8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8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8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8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8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8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8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8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8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8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8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8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8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8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8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8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8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8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8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8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8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8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8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8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8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8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8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8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8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8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8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8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8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8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8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8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8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8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8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8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8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8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8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8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8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8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8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8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8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8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8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8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8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8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8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8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8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8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8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8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8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8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8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8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8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8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8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8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8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8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8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8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8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8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8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8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8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8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8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8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8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8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8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8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8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8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8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8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8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8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8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8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8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8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8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8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8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8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8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8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8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8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8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8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8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8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8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8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8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8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8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8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8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8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8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8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8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8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8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8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8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8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8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8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8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8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8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8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8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8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8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8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8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8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8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8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8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8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8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8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8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8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8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8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8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8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8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8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8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8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8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8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8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8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8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8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8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8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8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8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8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8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8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8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8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8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8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8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8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8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8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8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8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8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8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8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8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8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8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8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8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8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8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8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8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8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8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8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8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8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8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8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8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8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8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8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8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8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8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8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8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8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8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8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8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8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8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8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8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8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8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8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8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8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8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8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8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8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8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8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8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8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8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8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8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8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8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8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8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8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8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8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8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8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8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8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8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8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8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8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8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8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8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8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8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8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8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8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8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8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8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8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8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8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8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8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8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8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8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8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8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8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8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8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8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8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8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8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8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8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8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8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8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8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8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8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8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8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8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8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8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8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8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8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8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8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8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8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8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8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8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8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8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8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8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8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8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8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8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8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8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8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8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8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8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8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8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8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8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8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8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8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8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8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8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8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8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8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8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8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8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8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8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8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8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8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8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8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8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8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8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8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8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8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8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8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8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8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8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8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8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8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8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8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8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8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8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8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8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8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8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8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8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8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8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8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8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8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8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8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8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8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8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8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8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8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8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8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8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8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8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8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8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8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8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8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8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8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8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8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8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8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8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8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8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8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8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8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8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8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8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8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8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8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8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8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8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8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8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8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8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8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8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8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8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8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8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8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8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8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8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8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8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8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8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8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8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8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8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8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8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8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8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8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8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8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8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8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8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8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8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8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8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8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8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8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8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8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8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8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8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8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8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8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8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8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8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8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8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8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8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8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8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8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8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8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8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8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8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8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8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8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8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8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8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8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8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8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8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8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8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8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8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8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8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8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8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8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8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8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8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8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8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8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8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8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8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8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8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8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8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8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8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8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8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8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8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8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8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8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8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8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8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8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8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8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8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8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8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8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8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8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8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8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8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8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8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8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8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8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8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8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8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8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8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8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8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8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8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8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8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8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8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8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8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8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8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8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8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8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8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8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8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8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8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8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8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8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8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8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8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8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8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8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8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8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8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8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8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8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8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8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8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8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8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8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8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8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8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8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8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8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8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8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8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8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8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8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8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8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8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8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8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8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8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8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8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8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8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8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8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8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8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8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8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8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8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8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8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8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8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8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8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8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8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8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8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8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8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8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8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8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8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8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8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8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8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8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8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8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8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8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8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8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8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8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8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8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8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8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8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8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8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8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8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8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8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8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8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8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8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8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8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8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8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8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8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8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8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8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8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8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8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8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8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8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8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8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8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8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8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8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8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8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8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8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8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8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8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8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8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8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8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8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8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8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8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8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8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8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8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8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8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8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8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8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8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8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8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8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8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8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8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8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8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8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8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8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8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8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8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8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8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8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8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8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8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8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8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8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8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8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8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8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8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8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8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8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8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8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8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8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8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8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8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8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8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8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8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8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8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8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8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8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8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8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8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8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8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8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8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8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8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8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8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8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8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8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8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8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8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8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8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8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8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8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8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8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8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8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8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8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8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8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8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8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8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8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8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8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8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8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8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8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8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8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8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8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8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8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8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8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8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8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8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8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8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8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8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8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8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8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8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8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8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8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8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8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8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8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8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8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8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8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8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8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8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8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8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8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8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8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8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8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8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8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8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8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8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8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8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8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8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8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8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8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8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8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8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8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8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8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8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8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8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8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8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8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8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8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8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8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8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8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8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8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8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8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8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8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8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8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8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8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8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8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8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8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8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8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8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8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8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8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8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8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8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8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8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8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8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8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8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8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8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8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8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8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8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8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8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8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8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8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8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8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8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8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8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8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8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8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8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8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8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8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8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8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8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8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8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8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8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8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8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8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8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8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8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8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6" name="Google Shape;6696;p8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8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8" name="Google Shape;6698;p8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9" name="Google Shape;6699;p8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8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1" name="Google Shape;6701;p8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2" name="Google Shape;6702;p8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3" name="Google Shape;6703;p8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8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5" name="Google Shape;6705;p8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6" name="Google Shape;6706;p8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8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8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8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0" name="Google Shape;6710;p8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8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2" name="Google Shape;6712;p8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3" name="Google Shape;6713;p8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4" name="Google Shape;6714;p8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8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8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8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8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8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8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1" name="Google Shape;6721;p8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8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3" name="Google Shape;6723;p8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4" name="Google Shape;6724;p8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8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8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8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8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8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0" name="Google Shape;6730;p8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1" name="Google Shape;6731;p8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8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8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4" name="Google Shape;6734;p8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5" name="Google Shape;6735;p8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8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7" name="Google Shape;6737;p8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8" name="Google Shape;6738;p8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9" name="Google Shape;6739;p8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8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1" name="Google Shape;6741;p8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2" name="Google Shape;6742;p8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8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4" name="Google Shape;6744;p8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5" name="Google Shape;6745;p8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8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7" name="Google Shape;6747;p8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8" name="Google Shape;6748;p8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8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0" name="Google Shape;6750;p8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1" name="Google Shape;6751;p8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8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8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4" name="Google Shape;6754;p8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5" name="Google Shape;6755;p8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8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8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8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8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8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8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8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8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8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5" name="Google Shape;6765;p8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8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8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8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8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0" name="Google Shape;6770;p8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1" name="Google Shape;6771;p8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8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3" name="Google Shape;6773;p8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4" name="Google Shape;6774;p8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8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8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8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8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9" name="Google Shape;6779;p8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0" name="Google Shape;6780;p8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8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8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8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4" name="Google Shape;6784;p8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5" name="Google Shape;6785;p8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8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8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8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8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0" name="Google Shape;6790;p8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1" name="Google Shape;6791;p8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2" name="Google Shape;6792;p8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8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8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8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8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8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8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9" name="Google Shape;6799;p8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8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8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2" name="Google Shape;6802;p8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8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8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8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8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8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8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8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8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8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8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3" name="Google Shape;6813;p8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4" name="Google Shape;6814;p8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8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6" name="Google Shape;6816;p8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7" name="Google Shape;6817;p8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8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9" name="Google Shape;6819;p8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0" name="Google Shape;6820;p8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8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2" name="Google Shape;6822;p8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3" name="Google Shape;6823;p8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8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8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8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8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8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8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0" name="Google Shape;6830;p8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1" name="Google Shape;6831;p8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8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8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4" name="Google Shape;6834;p8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5" name="Google Shape;6835;p8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8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8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8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9" name="Google Shape;6839;p8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0" name="Google Shape;6840;p8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8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8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8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8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5" name="Google Shape;6845;p8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6" name="Google Shape;6846;p8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8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8" name="Google Shape;6848;p8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8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8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8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8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3" name="Google Shape;6853;p8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4" name="Google Shape;6854;p8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8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8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8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8" name="Google Shape;6858;p8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9" name="Google Shape;6859;p8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8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1" name="Google Shape;6861;p8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2" name="Google Shape;6862;p8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8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4" name="Google Shape;6864;p8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5" name="Google Shape;6865;p8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6" name="Google Shape;6866;p8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8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8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8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8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8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8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8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8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8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8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8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8" name="Google Shape;6878;p8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9" name="Google Shape;6879;p8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8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1" name="Google Shape;6881;p8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2" name="Google Shape;6882;p8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8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8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5" name="Google Shape;6885;p8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6" name="Google Shape;6886;p8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8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8" name="Google Shape;6888;p8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9" name="Google Shape;6889;p8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0" name="Google Shape;6890;p8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8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8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8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8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5" name="Google Shape;6895;p8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8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7" name="Google Shape;6897;p8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8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8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8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8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2" name="Google Shape;6902;p8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8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8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5" name="Google Shape;6905;p8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8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7" name="Google Shape;6907;p8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8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8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8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1" name="Google Shape;6911;p8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8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8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8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5" name="Google Shape;6915;p8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8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7" name="Google Shape;6917;p8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8" name="Google Shape;6918;p8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8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8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1" name="Google Shape;6921;p8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2" name="Google Shape;6922;p8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3" name="Google Shape;6923;p8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8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8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8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8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8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9" name="Google Shape;6929;p8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8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8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8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3" name="Google Shape;6933;p8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4" name="Google Shape;6934;p8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8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6" name="Google Shape;6936;p8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7" name="Google Shape;6937;p8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8" name="Google Shape;6938;p8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8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8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1" name="Google Shape;6941;p8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2" name="Google Shape;6942;p8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8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8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8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8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8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8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8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8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8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8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8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4" name="Google Shape;6954;p8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5" name="Google Shape;6955;p8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8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8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8" name="Google Shape;6958;p8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9" name="Google Shape;6959;p8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8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8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8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3" name="Google Shape;6963;p8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8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8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8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8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8" name="Google Shape;6968;p8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9" name="Google Shape;6969;p8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8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8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8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8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8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8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8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7" name="Google Shape;6977;p8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8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8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8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1" name="Google Shape;6981;p8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2" name="Google Shape;6982;p8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8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8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8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8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8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8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8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8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8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8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8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8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8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8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8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8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9" name="Google Shape;6999;p8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8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8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8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8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4" name="Google Shape;7004;p8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8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8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8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8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9" name="Google Shape;7009;p8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8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8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8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8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8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5" name="Google Shape;7015;p8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8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8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8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8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8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1" name="Google Shape;7021;p83"/>
          <p:cNvGrpSpPr/>
          <p:nvPr/>
        </p:nvGrpSpPr>
        <p:grpSpPr>
          <a:xfrm>
            <a:off x="7918077" y="1377802"/>
            <a:ext cx="3247947" cy="1730300"/>
            <a:chOff x="233350" y="949250"/>
            <a:chExt cx="7137300" cy="3802300"/>
          </a:xfrm>
        </p:grpSpPr>
        <p:sp>
          <p:nvSpPr>
            <p:cNvPr id="7022" name="Google Shape;7022;p8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3" name="Google Shape;7023;p8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8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8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6" name="Google Shape;7026;p8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7" name="Google Shape;7027;p8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8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8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8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8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2" name="Google Shape;7032;p8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8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8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8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8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7" name="Google Shape;7037;p8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8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9" name="Google Shape;7039;p8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8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8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2" name="Google Shape;7042;p8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8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8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8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8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8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8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9" name="Google Shape;7049;p8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0" name="Google Shape;7050;p8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8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8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8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4" name="Google Shape;7054;p8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5" name="Google Shape;7055;p8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8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8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8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8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8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8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8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8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8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8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6" name="Google Shape;7066;p8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8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8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9" name="Google Shape;7069;p8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0" name="Google Shape;7070;p8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8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8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73" name="Google Shape;7073;p83"/>
          <p:cNvGrpSpPr/>
          <p:nvPr/>
        </p:nvGrpSpPr>
        <p:grpSpPr>
          <a:xfrm>
            <a:off x="975621" y="1326721"/>
            <a:ext cx="3553431" cy="1756187"/>
            <a:chOff x="793334" y="1192826"/>
            <a:chExt cx="2665073" cy="1317140"/>
          </a:xfrm>
        </p:grpSpPr>
        <p:sp>
          <p:nvSpPr>
            <p:cNvPr id="7074" name="Google Shape;7074;p83"/>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83"/>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6" name="Google Shape;7076;p83"/>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83"/>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83"/>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83"/>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0" name="Google Shape;7080;p83"/>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83"/>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83"/>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83"/>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83"/>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5" name="Google Shape;7085;p83"/>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83"/>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83"/>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83"/>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9" name="Google Shape;7089;p83"/>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83"/>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83"/>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83"/>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83"/>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83"/>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83"/>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83"/>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83"/>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83"/>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83"/>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0" name="Google Shape;7100;p83"/>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1" name="Google Shape;7101;p83"/>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83"/>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83"/>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83"/>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83"/>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83"/>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83"/>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83"/>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83"/>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83"/>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83"/>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83"/>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83"/>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83"/>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83"/>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83"/>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83"/>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8" name="Google Shape;7118;p83"/>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9" name="Google Shape;7119;p83"/>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83"/>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83"/>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83"/>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83"/>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83"/>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83"/>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6" name="Google Shape;7126;p83"/>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83"/>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83"/>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83"/>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83"/>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83"/>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83"/>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3" name="Google Shape;7133;p83"/>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83"/>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83"/>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83"/>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83"/>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83"/>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83"/>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83"/>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83"/>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83"/>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83"/>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83"/>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83"/>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83"/>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7" name="Google Shape;7147;p83"/>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8" name="Google Shape;7148;p83"/>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83"/>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83"/>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83"/>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83"/>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83"/>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83"/>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83"/>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83"/>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7" name="Google Shape;7157;p83"/>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83"/>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83"/>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83"/>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1" name="Google Shape;7161;p83"/>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83"/>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83"/>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83"/>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83"/>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83"/>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7" name="Google Shape;7167;p83"/>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83"/>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83"/>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83"/>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171;p83"/>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83"/>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83"/>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83"/>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83"/>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83"/>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83"/>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83"/>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83"/>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83"/>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83"/>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83"/>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83"/>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83"/>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83"/>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6" name="Google Shape;7186;p83"/>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7" name="Google Shape;7187;p83"/>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83"/>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83"/>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0" name="Google Shape;7190;p83"/>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1" name="Google Shape;7191;p83"/>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83"/>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83"/>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83"/>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83"/>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83"/>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83"/>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83"/>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83"/>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0" name="Google Shape;7200;p83"/>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83"/>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83"/>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83"/>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4" name="Google Shape;7204;p83"/>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83"/>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83"/>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83"/>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83"/>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83"/>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0" name="Google Shape;7210;p83"/>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83"/>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83"/>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83"/>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83"/>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83"/>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83"/>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83"/>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8" name="Google Shape;7218;p83"/>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83"/>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83"/>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83"/>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83"/>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83"/>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83"/>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83"/>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6" name="Google Shape;7226;p83"/>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83"/>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83"/>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83"/>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83"/>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83"/>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83"/>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83"/>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83"/>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5" name="Google Shape;7235;p83"/>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83"/>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83"/>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83"/>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83"/>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83"/>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83"/>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83"/>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83"/>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83"/>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83"/>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83"/>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83"/>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83"/>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83"/>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83"/>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83"/>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83"/>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83"/>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4" name="Google Shape;7254;p83"/>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83"/>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83"/>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83"/>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83"/>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83"/>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83"/>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83"/>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83"/>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83"/>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83"/>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83"/>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6" name="Google Shape;7266;p83"/>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83"/>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83"/>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83"/>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83"/>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83"/>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2" name="Google Shape;7272;p83"/>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83"/>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83"/>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83"/>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83"/>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83"/>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83"/>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83"/>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83"/>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1" name="Google Shape;7281;p83"/>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83"/>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83"/>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83"/>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83"/>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83"/>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83"/>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83"/>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83"/>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83"/>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83"/>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83"/>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83"/>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83"/>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83"/>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83"/>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83"/>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83"/>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83"/>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83"/>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83"/>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83"/>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83"/>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83"/>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83"/>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83"/>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83"/>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83"/>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83"/>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83"/>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83"/>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83"/>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83"/>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83"/>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83"/>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83"/>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83"/>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83"/>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83"/>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83"/>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83"/>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83"/>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83"/>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83"/>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83"/>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83"/>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83"/>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83"/>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83"/>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83"/>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83"/>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83"/>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83"/>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83"/>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83"/>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83"/>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83"/>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83"/>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83"/>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83"/>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83"/>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83"/>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83"/>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83"/>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83"/>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83"/>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83"/>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83"/>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83"/>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83"/>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83"/>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83"/>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83"/>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83"/>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83"/>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83"/>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83"/>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83"/>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83"/>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83"/>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83"/>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83"/>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83"/>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83"/>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83"/>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83"/>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83"/>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83"/>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83"/>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83"/>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83"/>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83"/>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83"/>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83"/>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83"/>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83"/>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83"/>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83"/>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83"/>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83"/>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83"/>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83"/>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83"/>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83"/>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83"/>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83"/>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83"/>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83"/>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83"/>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83"/>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83"/>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83"/>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83"/>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83"/>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83"/>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83"/>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83"/>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83"/>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83"/>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83"/>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83"/>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83"/>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83"/>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83"/>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83"/>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83"/>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83"/>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83"/>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83"/>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83"/>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83"/>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83"/>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83"/>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83"/>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83"/>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83"/>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83"/>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83"/>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83"/>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83"/>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83"/>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83"/>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83"/>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83"/>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83"/>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83"/>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83"/>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83"/>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9" name="Google Shape;7429;p83"/>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83"/>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1" name="Google Shape;7431;p83"/>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83"/>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83"/>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83"/>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83"/>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83"/>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83"/>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83"/>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83"/>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83"/>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83"/>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83"/>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83"/>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83"/>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83"/>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83"/>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83"/>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83"/>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9" name="Google Shape;7449;p83"/>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83"/>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83"/>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83"/>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83"/>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83"/>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83"/>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83"/>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83"/>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83"/>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83"/>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83"/>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83"/>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83"/>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83"/>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4" name="Google Shape;7464;p83"/>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83"/>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83"/>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83"/>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8" name="Google Shape;7468;p83"/>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83"/>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83"/>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1" name="Google Shape;7471;p83"/>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83"/>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83"/>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4" name="Google Shape;7474;p83"/>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5" name="Google Shape;7475;p83"/>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83"/>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83"/>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83"/>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83"/>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0" name="Google Shape;7480;p83"/>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83"/>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83"/>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83"/>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83"/>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83"/>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83"/>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83"/>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83"/>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83"/>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83"/>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83"/>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83"/>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83"/>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83"/>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5" name="Google Shape;7495;p83"/>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83"/>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83"/>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83"/>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83"/>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83"/>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83"/>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83"/>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83"/>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83"/>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83"/>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83"/>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83"/>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83"/>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83"/>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83"/>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83"/>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83"/>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83"/>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83"/>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83"/>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83"/>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83"/>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83"/>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83"/>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0" name="Google Shape;7520;p83"/>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1" name="Google Shape;7521;p83"/>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83"/>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83"/>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83"/>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5" name="Google Shape;7525;p83"/>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83"/>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83"/>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83"/>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83"/>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83"/>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83"/>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83"/>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3" name="Google Shape;7533;p83"/>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4" name="Google Shape;7534;p83"/>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83"/>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83"/>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7" name="Google Shape;7537;p83"/>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8" name="Google Shape;7538;p83"/>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83"/>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83"/>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83"/>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83"/>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83"/>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83"/>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83"/>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83"/>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83"/>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83"/>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83"/>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83"/>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1" name="Google Shape;7551;p83"/>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83"/>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83"/>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83"/>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5" name="Google Shape;7555;p83"/>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83"/>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83"/>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83"/>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83"/>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83"/>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83"/>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83"/>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83"/>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4" name="Google Shape;7564;p83"/>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83"/>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83"/>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83"/>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83"/>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83"/>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0" name="Google Shape;7570;p83"/>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1" name="Google Shape;7571;p83"/>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83"/>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83"/>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83"/>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83"/>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83"/>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83"/>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8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83"/>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83"/>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83"/>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83"/>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83"/>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83"/>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83"/>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83"/>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83"/>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83"/>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83"/>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83"/>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83"/>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83"/>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83"/>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8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83"/>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83"/>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83"/>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83"/>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83"/>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83"/>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83"/>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2" name="Google Shape;7602;p83"/>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83"/>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83"/>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83"/>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83"/>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83"/>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83"/>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83"/>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83"/>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83"/>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83"/>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83"/>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83"/>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83"/>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83"/>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7" name="Google Shape;7617;p83"/>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83"/>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83"/>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83"/>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83"/>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2" name="Google Shape;7622;p83"/>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3" name="Google Shape;7623;p83"/>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83"/>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83"/>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83"/>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7" name="Google Shape;7627;p83"/>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8" name="Google Shape;7628;p83"/>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83"/>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83"/>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83"/>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83"/>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83"/>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83"/>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83"/>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83"/>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83"/>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83"/>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83"/>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83"/>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83"/>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83"/>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83"/>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83"/>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83"/>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83"/>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7" name="Google Shape;7647;p83"/>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83"/>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83"/>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83"/>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83"/>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83"/>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83"/>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4" name="Google Shape;7654;p83"/>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83"/>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83"/>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83"/>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83"/>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83"/>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83"/>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1" name="Google Shape;7661;p83"/>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83"/>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83"/>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83"/>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5" name="Google Shape;7665;p83"/>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83"/>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7" name="Google Shape;7667;p83"/>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83"/>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83"/>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83"/>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83"/>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83"/>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83"/>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83"/>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83"/>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83"/>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83"/>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83"/>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9" name="Google Shape;7679;p83"/>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83"/>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83"/>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83"/>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3" name="Google Shape;7683;p83"/>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83"/>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83"/>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83"/>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83"/>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83"/>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9" name="Google Shape;7689;p83"/>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83"/>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83"/>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83"/>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83"/>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83"/>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83"/>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83"/>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7" name="Google Shape;7697;p83"/>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83"/>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83"/>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83"/>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1" name="Google Shape;7701;p83"/>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83"/>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83"/>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83"/>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83"/>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83"/>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83"/>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83"/>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83"/>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83"/>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83"/>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83"/>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83"/>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83"/>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83"/>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6" name="Google Shape;7716;p83"/>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7" name="Google Shape;7717;p83"/>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83"/>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83"/>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83"/>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83"/>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83"/>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83"/>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83"/>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83"/>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83"/>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83"/>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83"/>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83"/>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0" name="Google Shape;7730;p83"/>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83"/>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83"/>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83"/>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83"/>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83"/>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83"/>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83"/>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83"/>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83"/>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83"/>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83"/>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2" name="Google Shape;7742;p83"/>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3" name="Google Shape;7743;p83"/>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83"/>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83"/>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83"/>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83"/>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83"/>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83"/>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83"/>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1" name="Google Shape;7751;p83"/>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2" name="Google Shape;7752;p83"/>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83"/>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83"/>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83"/>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83"/>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83"/>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83"/>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83"/>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83"/>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1" name="Google Shape;7761;p83"/>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83"/>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83"/>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83"/>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83"/>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6" name="Google Shape;7766;p83"/>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83"/>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83"/>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83"/>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83"/>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83"/>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83"/>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3" name="Google Shape;7773;p83"/>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4" name="Google Shape;7774;p83"/>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83"/>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83"/>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83"/>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83"/>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83"/>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83"/>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83"/>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83"/>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83"/>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83"/>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83"/>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83"/>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83"/>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83"/>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83"/>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83"/>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1" name="Google Shape;7791;p83"/>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83"/>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83"/>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83"/>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83"/>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83"/>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83"/>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83"/>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9" name="Google Shape;7799;p83"/>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83"/>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83"/>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83"/>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83"/>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83"/>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83"/>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83"/>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83"/>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83"/>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83"/>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83"/>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83"/>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83"/>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3" name="Google Shape;7813;p83"/>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83"/>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83"/>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83"/>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83"/>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83"/>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83"/>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0" name="Google Shape;7820;p83"/>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83"/>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83"/>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83"/>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83"/>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83"/>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83"/>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83"/>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83"/>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83"/>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83"/>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83"/>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83"/>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83"/>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4" name="Google Shape;7834;p83"/>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83"/>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6" name="Google Shape;7836;p83"/>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7" name="Google Shape;7837;p83"/>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83"/>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9" name="Google Shape;7839;p83"/>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83"/>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83"/>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83"/>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83"/>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83"/>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83"/>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83"/>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83"/>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83"/>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9" name="Google Shape;7849;p83"/>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83"/>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83"/>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83"/>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83"/>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83"/>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83"/>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83"/>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83"/>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83"/>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83"/>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83"/>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83"/>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83"/>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3" name="Google Shape;7863;p83"/>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83"/>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83"/>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83"/>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83"/>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83"/>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83"/>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0" name="Google Shape;7870;p83"/>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83"/>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83"/>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3" name="Google Shape;7873;p83"/>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4" name="Google Shape;7874;p83"/>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83"/>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83"/>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83"/>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83"/>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83"/>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83"/>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83"/>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83"/>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83"/>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83"/>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83"/>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6" name="Google Shape;7886;p83"/>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83"/>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83"/>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83"/>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83"/>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83"/>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83"/>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83"/>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83"/>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5" name="Google Shape;7895;p83"/>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83"/>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83"/>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83"/>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83"/>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83"/>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83"/>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83"/>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83"/>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83"/>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83"/>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83"/>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7" name="Google Shape;7907;p83"/>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83"/>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83"/>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83"/>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83"/>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83"/>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83"/>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83"/>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5" name="Google Shape;7915;p83"/>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83"/>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83"/>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8" name="Google Shape;7918;p83"/>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9" name="Google Shape;7919;p83"/>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83"/>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83"/>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83"/>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83"/>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83"/>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83"/>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83"/>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83"/>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83"/>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83"/>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83"/>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83"/>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83"/>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83"/>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4" name="Google Shape;7934;p83"/>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5" name="Google Shape;7935;p83"/>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83"/>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83"/>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83"/>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83"/>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83"/>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83"/>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2" name="Google Shape;7942;p83"/>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83"/>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83"/>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83"/>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83"/>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83"/>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83"/>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83"/>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83"/>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83"/>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83"/>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83"/>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83"/>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83"/>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83"/>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83"/>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8" name="Google Shape;7958;p83"/>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9" name="Google Shape;7959;p83"/>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83"/>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1" name="Google Shape;7961;p83"/>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83"/>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83"/>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4" name="Google Shape;7964;p83"/>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83"/>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83"/>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83"/>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83"/>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83"/>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83"/>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83"/>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83"/>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83"/>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83"/>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83"/>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83"/>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83"/>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83"/>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9" name="Google Shape;7979;p83"/>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83"/>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83"/>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83"/>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83"/>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4" name="Google Shape;7984;p83"/>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83"/>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83"/>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83"/>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83"/>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83"/>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83"/>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83"/>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83"/>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83"/>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83"/>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83"/>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6" name="Google Shape;7996;p83"/>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83"/>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83"/>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83"/>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83"/>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83"/>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2" name="Google Shape;8002;p83"/>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83"/>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83"/>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83"/>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83"/>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83"/>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8" name="Google Shape;8008;p83"/>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83"/>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83"/>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83"/>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83"/>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83"/>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83"/>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83"/>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83"/>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83"/>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83"/>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83"/>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83"/>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83"/>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83"/>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83"/>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83"/>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83"/>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83"/>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83"/>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83"/>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9" name="Google Shape;8029;p83"/>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0" name="Google Shape;8030;p83"/>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83"/>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83"/>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83"/>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83"/>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83"/>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83"/>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83"/>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8" name="Google Shape;8038;p83"/>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9" name="Google Shape;8039;p83"/>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83"/>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83"/>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83"/>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83"/>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83"/>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83"/>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83"/>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83"/>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83"/>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83"/>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83"/>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1" name="Google Shape;8051;p83"/>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2" name="Google Shape;8052;p83"/>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83"/>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83"/>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83"/>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83"/>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83"/>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83"/>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83"/>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83"/>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1" name="Google Shape;8061;p83"/>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83"/>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83"/>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83"/>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83"/>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83"/>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83"/>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83"/>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83"/>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0" name="Google Shape;8070;p83"/>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83"/>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83"/>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83"/>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83"/>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83"/>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83"/>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83"/>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83"/>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83"/>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83"/>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1" name="Google Shape;8081;p83"/>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83"/>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83"/>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83"/>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83"/>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83"/>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7" name="Google Shape;8087;p83"/>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83"/>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83"/>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83"/>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83"/>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83"/>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83"/>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83"/>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5" name="Google Shape;8095;p83"/>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83"/>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83"/>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8" name="Google Shape;8098;p83"/>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83"/>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83"/>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1" name="Google Shape;8101;p83"/>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2" name="Google Shape;8102;p83"/>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83"/>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83"/>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83"/>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83"/>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83"/>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83"/>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83"/>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83"/>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83"/>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83"/>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83"/>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83"/>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83"/>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83"/>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83"/>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83"/>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83"/>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83"/>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1" name="Google Shape;8121;p83"/>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83"/>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83"/>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83"/>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83"/>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6" name="Google Shape;8126;p83"/>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83"/>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83"/>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83"/>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83"/>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83"/>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83"/>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83"/>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83"/>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83"/>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83"/>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83"/>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8" name="Google Shape;8138;p83"/>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83"/>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83"/>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83"/>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83"/>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83"/>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83"/>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83"/>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83"/>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83"/>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83"/>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83"/>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83"/>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83"/>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83"/>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83"/>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83"/>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5" name="Google Shape;8155;p83"/>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83"/>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83"/>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83"/>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83"/>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0" name="Google Shape;8160;p83"/>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83"/>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83"/>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83"/>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83"/>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83"/>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83"/>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8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83"/>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83"/>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8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1" name="Google Shape;8171;p83"/>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83"/>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83"/>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83"/>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83"/>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83"/>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83"/>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83"/>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9" name="Google Shape;8179;p83"/>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83"/>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83"/>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83"/>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3" name="Google Shape;8183;p83"/>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83"/>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83"/>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83"/>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83"/>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83"/>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83"/>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83"/>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83"/>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83"/>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83"/>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83"/>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83"/>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83"/>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83"/>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8" name="Google Shape;8198;p83"/>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83"/>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83"/>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83"/>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83"/>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83"/>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83"/>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5" name="Google Shape;8205;p83"/>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83"/>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83"/>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83"/>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83"/>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0" name="Google Shape;8210;p83"/>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83"/>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83"/>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3" name="Google Shape;8213;p83"/>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83"/>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83"/>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83"/>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83"/>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83"/>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83"/>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83"/>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83"/>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2" name="Google Shape;8222;p83"/>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3" name="Google Shape;8223;p83"/>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83"/>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83"/>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83"/>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83"/>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83"/>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83"/>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0" name="Google Shape;8230;p83"/>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83"/>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83"/>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83"/>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83"/>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83"/>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6" name="Google Shape;8236;p83"/>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83"/>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83"/>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83"/>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83"/>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83"/>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83"/>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83"/>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83"/>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83"/>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83"/>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83"/>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83"/>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83"/>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83"/>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83"/>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83"/>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83"/>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83"/>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83"/>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83"/>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83"/>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83"/>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83"/>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83"/>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83"/>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83"/>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83"/>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4" name="Google Shape;8264;p83"/>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83"/>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83"/>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83"/>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83"/>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83"/>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83"/>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83"/>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83"/>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83"/>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83"/>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83"/>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83"/>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7" name="Google Shape;8277;p83"/>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83"/>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83"/>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83"/>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83"/>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83"/>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83"/>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83"/>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83"/>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83"/>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83"/>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83"/>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83"/>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83"/>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83"/>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83"/>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83"/>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83"/>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5" name="Google Shape;8295;p83"/>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6" name="Google Shape;8296;p83"/>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83"/>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83"/>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83"/>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0" name="Google Shape;8300;p83"/>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1" name="Google Shape;8301;p83"/>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83"/>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83"/>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83"/>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83"/>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83"/>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83"/>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8" name="Google Shape;8308;p83"/>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83"/>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83"/>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83"/>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83"/>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83"/>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83"/>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83"/>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6" name="Google Shape;8316;p83"/>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83"/>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8" name="Google Shape;8318;p83"/>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9" name="Google Shape;8319;p83"/>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83"/>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83"/>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83"/>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83"/>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83"/>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83"/>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83"/>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7" name="Google Shape;8327;p83"/>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83"/>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83"/>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83"/>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83"/>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83"/>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83"/>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83"/>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5" name="Google Shape;8335;p83"/>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6" name="Google Shape;8336;p83"/>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83"/>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83"/>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83"/>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83"/>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83"/>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83"/>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83"/>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83"/>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83"/>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83"/>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83"/>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83"/>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83"/>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83"/>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1" name="Google Shape;8351;p83"/>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2" name="Google Shape;8352;p83"/>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83"/>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83"/>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83"/>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83"/>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7" name="Google Shape;8357;p83"/>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8" name="Google Shape;8358;p83"/>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83"/>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83"/>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83"/>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83"/>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83"/>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83"/>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83"/>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83"/>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83"/>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83"/>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83"/>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83"/>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83"/>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2" name="Google Shape;8372;p83"/>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83"/>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83"/>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83"/>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6" name="Google Shape;8376;p83"/>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7" name="Google Shape;8377;p83"/>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83"/>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83"/>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83"/>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83"/>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83"/>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83"/>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83"/>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5" name="Google Shape;8385;p83"/>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83"/>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83"/>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83"/>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83"/>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83"/>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83"/>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83"/>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83"/>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83"/>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83"/>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83"/>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7" name="Google Shape;8397;p83"/>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83"/>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83"/>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83"/>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83"/>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83"/>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83"/>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4" name="Google Shape;8404;p83"/>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83"/>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83"/>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83"/>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83"/>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83"/>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0" name="Google Shape;8410;p83"/>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1" name="Google Shape;8411;p83"/>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83"/>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83"/>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83"/>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83"/>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83"/>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83"/>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83"/>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9" name="Google Shape;8419;p83"/>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0" name="Google Shape;8420;p83"/>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83"/>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83"/>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83"/>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83"/>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83"/>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83"/>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7" name="Google Shape;8427;p83"/>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83"/>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83"/>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83"/>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83"/>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83"/>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83"/>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83"/>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5" name="Google Shape;8435;p83"/>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6" name="Google Shape;8436;p83"/>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83"/>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83"/>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83"/>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83"/>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83"/>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83"/>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83"/>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4" name="Google Shape;8444;p83"/>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5" name="Google Shape;8445;p83"/>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83"/>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83"/>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83"/>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83"/>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83"/>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83"/>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83"/>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83"/>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4" name="Google Shape;8454;p83"/>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5" name="Google Shape;8455;p83"/>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6" name="Google Shape;8456;p83"/>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7" name="Google Shape;8457;p83"/>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8" name="Google Shape;8458;p83"/>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9" name="Google Shape;8459;p83"/>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0" name="Google Shape;8460;p83"/>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1" name="Google Shape;8461;p83"/>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83"/>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83"/>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4" name="Google Shape;8464;p83"/>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5" name="Google Shape;8465;p83"/>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83"/>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83"/>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83"/>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9" name="Google Shape;8469;p83"/>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0" name="Google Shape;8470;p83"/>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83"/>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83"/>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83"/>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83"/>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5" name="Google Shape;8475;p83"/>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6" name="Google Shape;8476;p83"/>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83"/>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83"/>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9" name="Google Shape;8479;p83"/>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0" name="Google Shape;8480;p83"/>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83"/>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83"/>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83"/>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83"/>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83"/>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83"/>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83"/>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83"/>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83"/>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0" name="Google Shape;8490;p83"/>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1" name="Google Shape;8491;p83"/>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83"/>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83"/>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83"/>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5" name="Google Shape;8495;p83"/>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83"/>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83"/>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83"/>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83"/>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83"/>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1" name="Google Shape;8501;p83"/>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2" name="Google Shape;8502;p83"/>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83"/>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83"/>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83"/>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6" name="Google Shape;8506;p83"/>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7" name="Google Shape;8507;p83"/>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83"/>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9" name="Google Shape;8509;p83"/>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0" name="Google Shape;8510;p83"/>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83"/>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83"/>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83"/>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83"/>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5" name="Google Shape;8515;p83"/>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6" name="Google Shape;8516;p83"/>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83"/>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83"/>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83"/>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83"/>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83"/>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83"/>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83"/>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83"/>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83"/>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6" name="Google Shape;8526;p83"/>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7" name="Google Shape;8527;p83"/>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83"/>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9" name="Google Shape;8529;p83"/>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83"/>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83"/>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83"/>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3" name="Google Shape;8533;p83"/>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4" name="Google Shape;8534;p83"/>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83"/>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83"/>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83"/>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83"/>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83"/>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83"/>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83"/>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83"/>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3" name="Google Shape;8543;p83"/>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4" name="Google Shape;8544;p83"/>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83"/>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83"/>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7" name="Google Shape;8547;p83"/>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8" name="Google Shape;8548;p83"/>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83"/>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83"/>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83"/>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2" name="Google Shape;8552;p83"/>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3" name="Google Shape;8553;p83"/>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83"/>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83"/>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83"/>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83"/>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8" name="Google Shape;8558;p83"/>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9" name="Google Shape;8559;p83"/>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83"/>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83"/>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83"/>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83"/>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4" name="Google Shape;8564;p83"/>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5" name="Google Shape;8565;p83"/>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83"/>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7" name="Google Shape;8567;p83"/>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8" name="Google Shape;8568;p83"/>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83"/>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83"/>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83"/>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83"/>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3" name="Google Shape;8573;p83"/>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4" name="Google Shape;8574;p83"/>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83"/>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83"/>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83"/>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83"/>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83"/>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83"/>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83"/>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83"/>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3" name="Google Shape;8583;p83"/>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4" name="Google Shape;8584;p83"/>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83"/>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83"/>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83"/>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83"/>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83"/>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83"/>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83"/>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83"/>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83"/>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83"/>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83"/>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83"/>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83"/>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83"/>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83"/>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83"/>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83"/>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83"/>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83"/>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83"/>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83"/>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83"/>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83"/>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8" name="Google Shape;8608;p83"/>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83"/>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83"/>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83"/>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83"/>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83"/>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83"/>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83"/>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83"/>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83"/>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83"/>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83"/>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83"/>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83"/>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83"/>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83"/>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4" name="Google Shape;8624;p83"/>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83"/>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83"/>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83"/>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83"/>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83"/>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83"/>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83"/>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83"/>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83"/>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83"/>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5" name="Google Shape;8635;p83"/>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6" name="Google Shape;8636;p83"/>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83"/>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83"/>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83"/>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83"/>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83"/>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83"/>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83"/>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83"/>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83"/>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6" name="Google Shape;8646;p83"/>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7" name="Google Shape;8647;p83"/>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83"/>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83"/>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83"/>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83"/>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83"/>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3" name="Google Shape;8653;p83"/>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4" name="Google Shape;8654;p83"/>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83"/>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83"/>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83"/>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83"/>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83"/>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83"/>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1" name="Google Shape;8661;p83"/>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2" name="Google Shape;8662;p83"/>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83"/>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83"/>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83"/>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83"/>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83"/>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83"/>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83"/>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83"/>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83"/>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83"/>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3" name="Google Shape;8673;p83"/>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4" name="Google Shape;8674;p83"/>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75;p83"/>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6" name="Google Shape;8676;p83"/>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7" name="Google Shape;8677;p83"/>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78;p83"/>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9" name="Google Shape;8679;p83"/>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0" name="Google Shape;8680;p83"/>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1" name="Google Shape;8681;p83"/>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2" name="Google Shape;8682;p83"/>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3" name="Google Shape;8683;p83"/>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4" name="Google Shape;8684;p83"/>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5" name="Google Shape;8685;p83"/>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6" name="Google Shape;8686;p83"/>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7" name="Google Shape;8687;p83"/>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8" name="Google Shape;8688;p83"/>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9" name="Google Shape;8689;p83"/>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0" name="Google Shape;8690;p83"/>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1" name="Google Shape;8691;p83"/>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2" name="Google Shape;8692;p83"/>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3" name="Google Shape;8693;p83"/>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4" name="Google Shape;8694;p83"/>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5" name="Google Shape;8695;p83"/>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6" name="Google Shape;8696;p83"/>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83"/>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83"/>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83"/>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83"/>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1" name="Google Shape;8701;p83"/>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2" name="Google Shape;8702;p83"/>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83"/>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83"/>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83"/>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6" name="Google Shape;8706;p83"/>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7" name="Google Shape;8707;p83"/>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8" name="Google Shape;8708;p83"/>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83"/>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83"/>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1" name="Google Shape;8711;p83"/>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2" name="Google Shape;8712;p83"/>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83"/>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4" name="Google Shape;8714;p83"/>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5" name="Google Shape;8715;p83"/>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83"/>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83"/>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83"/>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83"/>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83"/>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1" name="Google Shape;8721;p83"/>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2" name="Google Shape;8722;p83"/>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3" name="Google Shape;8723;p83"/>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83"/>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5" name="Google Shape;8725;p83"/>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6" name="Google Shape;8726;p83"/>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83"/>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83"/>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83"/>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0" name="Google Shape;8730;p83"/>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1" name="Google Shape;8731;p83"/>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83"/>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3" name="Google Shape;8733;p83"/>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4" name="Google Shape;8734;p83"/>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5" name="Google Shape;8735;p83"/>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6" name="Google Shape;8736;p83"/>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7" name="Google Shape;8737;p83"/>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8" name="Google Shape;8738;p83"/>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9" name="Google Shape;8739;p83"/>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0" name="Google Shape;8740;p83"/>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1" name="Google Shape;8741;p83"/>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2" name="Google Shape;8742;p83"/>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3" name="Google Shape;8743;p83"/>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4" name="Google Shape;8744;p83"/>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5" name="Google Shape;8745;p83"/>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6" name="Google Shape;8746;p83"/>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7" name="Google Shape;8747;p83"/>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8" name="Google Shape;8748;p83"/>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9" name="Google Shape;8749;p83"/>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0" name="Google Shape;8750;p83"/>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1" name="Google Shape;8751;p83"/>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2" name="Google Shape;8752;p83"/>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3" name="Google Shape;8753;p83"/>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4" name="Google Shape;8754;p83"/>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5" name="Google Shape;8755;p83"/>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6" name="Google Shape;8756;p83"/>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7" name="Google Shape;8757;p83"/>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8" name="Google Shape;8758;p83"/>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9" name="Google Shape;8759;p83"/>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0" name="Google Shape;8760;p83"/>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1" name="Google Shape;8761;p83"/>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2" name="Google Shape;8762;p83"/>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3" name="Google Shape;8763;p83"/>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4" name="Google Shape;8764;p83"/>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5" name="Google Shape;8765;p83"/>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6" name="Google Shape;8766;p83"/>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7" name="Google Shape;8767;p83"/>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8" name="Google Shape;8768;p83"/>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9" name="Google Shape;8769;p83"/>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0" name="Google Shape;8770;p83"/>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1" name="Google Shape;8771;p83"/>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2" name="Google Shape;8772;p83"/>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3" name="Google Shape;8773;p83"/>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4" name="Google Shape;8774;p83"/>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5" name="Google Shape;8775;p83"/>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6" name="Google Shape;8776;p83"/>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7" name="Google Shape;8777;p83"/>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8" name="Google Shape;8778;p83"/>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9" name="Google Shape;8779;p83"/>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0" name="Google Shape;8780;p83"/>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1" name="Google Shape;8781;p83"/>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2" name="Google Shape;8782;p83"/>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3" name="Google Shape;8783;p83"/>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4" name="Google Shape;8784;p83"/>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5" name="Google Shape;8785;p83"/>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6" name="Google Shape;8786;p83"/>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7" name="Google Shape;8787;p83"/>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8" name="Google Shape;8788;p83"/>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9" name="Google Shape;8789;p83"/>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0" name="Google Shape;8790;p83"/>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1" name="Google Shape;8791;p83"/>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2" name="Google Shape;8792;p83"/>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3" name="Google Shape;8793;p83"/>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4" name="Google Shape;8794;p83"/>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5" name="Google Shape;8795;p83"/>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6" name="Google Shape;8796;p83"/>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7" name="Google Shape;8797;p83"/>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8" name="Google Shape;8798;p83"/>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9" name="Google Shape;8799;p83"/>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0" name="Google Shape;8800;p83"/>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1" name="Google Shape;8801;p83"/>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2" name="Google Shape;8802;p83"/>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3" name="Google Shape;8803;p83"/>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4" name="Google Shape;8804;p83"/>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5" name="Google Shape;8805;p83"/>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6" name="Google Shape;8806;p83"/>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7" name="Google Shape;8807;p83"/>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8" name="Google Shape;8808;p83"/>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9" name="Google Shape;8809;p83"/>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0" name="Google Shape;8810;p83"/>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1" name="Google Shape;8811;p83"/>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2" name="Google Shape;8812;p83"/>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3" name="Google Shape;8813;p83"/>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4" name="Google Shape;8814;p83"/>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5" name="Google Shape;8815;p83"/>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6" name="Google Shape;8816;p83"/>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7" name="Google Shape;8817;p83"/>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8" name="Google Shape;8818;p83"/>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9" name="Google Shape;8819;p83"/>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0" name="Google Shape;8820;p83"/>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1" name="Google Shape;8821;p83"/>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2" name="Google Shape;8822;p83"/>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3" name="Google Shape;8823;p83"/>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4" name="Google Shape;8824;p83"/>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5" name="Google Shape;8825;p83"/>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6" name="Google Shape;8826;p83"/>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7" name="Google Shape;8827;p83"/>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8" name="Google Shape;8828;p83"/>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9" name="Google Shape;8829;p83"/>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0" name="Google Shape;8830;p83"/>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1" name="Google Shape;8831;p83"/>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2" name="Google Shape;8832;p83"/>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3" name="Google Shape;8833;p83"/>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4" name="Google Shape;8834;p83"/>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5" name="Google Shape;8835;p83"/>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6" name="Google Shape;8836;p83"/>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7" name="Google Shape;8837;p83"/>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8" name="Google Shape;8838;p83"/>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9" name="Google Shape;8839;p83"/>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0" name="Google Shape;8840;p83"/>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1" name="Google Shape;8841;p83"/>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2" name="Google Shape;8842;p83"/>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3" name="Google Shape;8843;p83"/>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4" name="Google Shape;8844;p83"/>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5" name="Google Shape;8845;p83"/>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6" name="Google Shape;8846;p83"/>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7" name="Google Shape;8847;p83"/>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8" name="Google Shape;8848;p83"/>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9" name="Google Shape;8849;p83"/>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0" name="Google Shape;8850;p83"/>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1" name="Google Shape;8851;p83"/>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2" name="Google Shape;8852;p83"/>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3" name="Google Shape;8853;p83"/>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4" name="Google Shape;8854;p83"/>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5" name="Google Shape;8855;p83"/>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6" name="Google Shape;8856;p83"/>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7" name="Google Shape;8857;p83"/>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8" name="Google Shape;8858;p83"/>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9" name="Google Shape;8859;p83"/>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0" name="Google Shape;8860;p83"/>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1" name="Google Shape;8861;p83"/>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2" name="Google Shape;8862;p83"/>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3" name="Google Shape;8863;p83"/>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4" name="Google Shape;8864;p83"/>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5" name="Google Shape;8865;p83"/>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6" name="Google Shape;8866;p83"/>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7" name="Google Shape;8867;p83"/>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8" name="Google Shape;8868;p83"/>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9" name="Google Shape;8869;p83"/>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0" name="Google Shape;8870;p83"/>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1" name="Google Shape;8871;p83"/>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2" name="Google Shape;8872;p83"/>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3" name="Google Shape;8873;p83"/>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4" name="Google Shape;8874;p83"/>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5" name="Google Shape;8875;p83"/>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6" name="Google Shape;8876;p83"/>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7" name="Google Shape;8877;p83"/>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8" name="Google Shape;8878;p83"/>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9" name="Google Shape;8879;p83"/>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0" name="Google Shape;8880;p83"/>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1" name="Google Shape;8881;p83"/>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2" name="Google Shape;8882;p83"/>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3" name="Google Shape;8883;p83"/>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4" name="Google Shape;8884;p83"/>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5" name="Google Shape;8885;p83"/>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6" name="Google Shape;8886;p83"/>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7" name="Google Shape;8887;p83"/>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8" name="Google Shape;8888;p83"/>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9" name="Google Shape;8889;p83"/>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0" name="Google Shape;8890;p83"/>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1" name="Google Shape;8891;p83"/>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2" name="Google Shape;8892;p83"/>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3" name="Google Shape;8893;p83"/>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4" name="Google Shape;8894;p83"/>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5" name="Google Shape;8895;p83"/>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6" name="Google Shape;8896;p83"/>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7" name="Google Shape;8897;p83"/>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8" name="Google Shape;8898;p83"/>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9" name="Google Shape;8899;p83"/>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0" name="Google Shape;8900;p83"/>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1" name="Google Shape;8901;p83"/>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2" name="Google Shape;8902;p83"/>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3" name="Google Shape;8903;p83"/>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4" name="Google Shape;8904;p83"/>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5" name="Google Shape;8905;p83"/>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6" name="Google Shape;8906;p83"/>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7" name="Google Shape;8907;p83"/>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8" name="Google Shape;8908;p83"/>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9" name="Google Shape;8909;p83"/>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0" name="Google Shape;8910;p83"/>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1" name="Google Shape;8911;p83"/>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2" name="Google Shape;8912;p83"/>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3" name="Google Shape;8913;p83"/>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4" name="Google Shape;8914;p83"/>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5" name="Google Shape;8915;p83"/>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6" name="Google Shape;8916;p83"/>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7" name="Google Shape;8917;p83"/>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8" name="Google Shape;8918;p83"/>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9" name="Google Shape;8919;p83"/>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0" name="Google Shape;8920;p83"/>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1" name="Google Shape;8921;p83"/>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2" name="Google Shape;8922;p83"/>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3" name="Google Shape;8923;p83"/>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4" name="Google Shape;8924;p83"/>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5" name="Google Shape;8925;p83"/>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6" name="Google Shape;8926;p83"/>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7" name="Google Shape;8927;p83"/>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8" name="Google Shape;8928;p83"/>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9" name="Google Shape;8929;p83"/>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0" name="Google Shape;8930;p83"/>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1" name="Google Shape;8931;p83"/>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2" name="Google Shape;8932;p83"/>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3" name="Google Shape;8933;p83"/>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4" name="Google Shape;8934;p83"/>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5" name="Google Shape;8935;p83"/>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6" name="Google Shape;8936;p83"/>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7" name="Google Shape;8937;p83"/>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8" name="Google Shape;8938;p83"/>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9" name="Google Shape;8939;p83"/>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0" name="Google Shape;8940;p83"/>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1" name="Google Shape;8941;p83"/>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2" name="Google Shape;8942;p83"/>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3" name="Google Shape;8943;p83"/>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4" name="Google Shape;8944;p83"/>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5" name="Google Shape;8945;p83"/>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6" name="Google Shape;8946;p83"/>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7" name="Google Shape;8947;p83"/>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8" name="Google Shape;8948;p83"/>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9" name="Google Shape;8949;p83"/>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0" name="Google Shape;8950;p83"/>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1" name="Google Shape;8951;p83"/>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2" name="Google Shape;8952;p83"/>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3" name="Google Shape;8953;p83"/>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4" name="Google Shape;8954;p83"/>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5" name="Google Shape;8955;p83"/>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6" name="Google Shape;8956;p83"/>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7" name="Google Shape;8957;p83"/>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8" name="Google Shape;8958;p83"/>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9" name="Google Shape;8959;p83"/>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0" name="Google Shape;8960;p83"/>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1" name="Google Shape;8961;p83"/>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2" name="Google Shape;8962;p83"/>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3" name="Google Shape;8963;p83"/>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4" name="Google Shape;8964;p83"/>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5" name="Google Shape;8965;p83"/>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6" name="Google Shape;8966;p83"/>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7" name="Google Shape;8967;p83"/>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8" name="Google Shape;8968;p83"/>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9" name="Google Shape;8969;p83"/>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0" name="Google Shape;8970;p83"/>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1" name="Google Shape;8971;p83"/>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2" name="Google Shape;8972;p83"/>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3" name="Google Shape;8973;p83"/>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4" name="Google Shape;8974;p83"/>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5" name="Google Shape;8975;p83"/>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6" name="Google Shape;8976;p83"/>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7" name="Google Shape;8977;p83"/>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8" name="Google Shape;8978;p83"/>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9" name="Google Shape;8979;p83"/>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0" name="Google Shape;8980;p83"/>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1" name="Google Shape;8981;p83"/>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2" name="Google Shape;8982;p83"/>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3" name="Google Shape;8983;p83"/>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4" name="Google Shape;8984;p83"/>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5" name="Google Shape;8985;p83"/>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6" name="Google Shape;8986;p83"/>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7" name="Google Shape;8987;p83"/>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8" name="Google Shape;8988;p83"/>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9" name="Google Shape;8989;p83"/>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0" name="Google Shape;8990;p83"/>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1" name="Google Shape;8991;p83"/>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2" name="Google Shape;8992;p83"/>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3" name="Google Shape;8993;p83"/>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4" name="Google Shape;8994;p83"/>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5" name="Google Shape;8995;p83"/>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6" name="Google Shape;8996;p83"/>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7" name="Google Shape;8997;p83"/>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8" name="Google Shape;8998;p83"/>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9" name="Google Shape;8999;p83"/>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0" name="Google Shape;9000;p83"/>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1" name="Google Shape;9001;p83"/>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2" name="Google Shape;9002;p83"/>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3" name="Google Shape;9003;p83"/>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4" name="Google Shape;9004;p83"/>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5" name="Google Shape;9005;p83"/>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6" name="Google Shape;9006;p83"/>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7" name="Google Shape;9007;p83"/>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8" name="Google Shape;9008;p83"/>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9" name="Google Shape;9009;p83"/>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0" name="Google Shape;9010;p83"/>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1" name="Google Shape;9011;p83"/>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2" name="Google Shape;9012;p83"/>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3" name="Google Shape;9013;p83"/>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4" name="Google Shape;9014;p83"/>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5" name="Google Shape;9015;p83"/>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6" name="Google Shape;9016;p83"/>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7" name="Google Shape;9017;p83"/>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8" name="Google Shape;9018;p83"/>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9" name="Google Shape;9019;p83"/>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0" name="Google Shape;9020;p83"/>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1" name="Google Shape;9021;p83"/>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2" name="Google Shape;9022;p83"/>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3" name="Google Shape;9023;p83"/>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4" name="Google Shape;9024;p83"/>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5" name="Google Shape;9025;p83"/>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6" name="Google Shape;9026;p83"/>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7" name="Google Shape;9027;p83"/>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8" name="Google Shape;9028;p83"/>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9" name="Google Shape;9029;p83"/>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0" name="Google Shape;9030;p83"/>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1" name="Google Shape;9031;p83"/>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2" name="Google Shape;9032;p83"/>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3" name="Google Shape;9033;p83"/>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4" name="Google Shape;9034;p83"/>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5" name="Google Shape;9035;p83"/>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6" name="Google Shape;9036;p83"/>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7" name="Google Shape;9037;p83"/>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8" name="Google Shape;9038;p83"/>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9" name="Google Shape;9039;p83"/>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0" name="Google Shape;9040;p83"/>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1" name="Google Shape;9041;p83"/>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2" name="Google Shape;9042;p83"/>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3" name="Google Shape;9043;p83"/>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4" name="Google Shape;9044;p83"/>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5" name="Google Shape;9045;p83"/>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6" name="Google Shape;9046;p83"/>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7" name="Google Shape;9047;p83"/>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8" name="Google Shape;9048;p83"/>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9" name="Google Shape;9049;p83"/>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0" name="Google Shape;9050;p83"/>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1" name="Google Shape;9051;p83"/>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2" name="Google Shape;9052;p83"/>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3" name="Google Shape;9053;p83"/>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4" name="Google Shape;9054;p83"/>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5" name="Google Shape;9055;p83"/>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6" name="Google Shape;9056;p83"/>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7" name="Google Shape;9057;p83"/>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8" name="Google Shape;9058;p83"/>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9" name="Google Shape;9059;p83"/>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0" name="Google Shape;9060;p83"/>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1" name="Google Shape;9061;p83"/>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2" name="Google Shape;9062;p83"/>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3" name="Google Shape;9063;p83"/>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4" name="Google Shape;9064;p83"/>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5" name="Google Shape;9065;p83"/>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6" name="Google Shape;9066;p83"/>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7" name="Google Shape;9067;p83"/>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8" name="Google Shape;9068;p83"/>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9" name="Google Shape;9069;p83"/>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0" name="Google Shape;9070;p83"/>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1" name="Google Shape;9071;p83"/>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2" name="Google Shape;9072;p83"/>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3" name="Google Shape;9073;p83"/>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4" name="Google Shape;9074;p83"/>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5" name="Google Shape;9075;p83"/>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6" name="Google Shape;9076;p83"/>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7" name="Google Shape;9077;p83"/>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8" name="Google Shape;9078;p83"/>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9" name="Google Shape;9079;p83"/>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0" name="Google Shape;9080;p83"/>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1" name="Google Shape;9081;p83"/>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2" name="Google Shape;9082;p83"/>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3" name="Google Shape;9083;p83"/>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4" name="Google Shape;9084;p83"/>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5" name="Google Shape;9085;p83"/>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6" name="Google Shape;9086;p83"/>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7" name="Google Shape;9087;p83"/>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8" name="Google Shape;9088;p83"/>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9" name="Google Shape;9089;p83"/>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0" name="Google Shape;9090;p83"/>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1" name="Google Shape;9091;p83"/>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2" name="Google Shape;9092;p83"/>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3" name="Google Shape;9093;p83"/>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4" name="Google Shape;9094;p83"/>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5" name="Google Shape;9095;p83"/>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6" name="Google Shape;9096;p83"/>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7" name="Google Shape;9097;p83"/>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8" name="Google Shape;9098;p83"/>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9" name="Google Shape;9099;p83"/>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0" name="Google Shape;9100;p83"/>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1" name="Google Shape;9101;p83"/>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2" name="Google Shape;9102;p83"/>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3" name="Google Shape;9103;p83"/>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4" name="Google Shape;9104;p83"/>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5" name="Google Shape;9105;p83"/>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6" name="Google Shape;9106;p83"/>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7" name="Google Shape;9107;p83"/>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8" name="Google Shape;9108;p83"/>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9" name="Google Shape;9109;p83"/>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0" name="Google Shape;9110;p83"/>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1" name="Google Shape;9111;p83"/>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2" name="Google Shape;9112;p83"/>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3" name="Google Shape;9113;p83"/>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4" name="Google Shape;9114;p83"/>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5" name="Google Shape;9115;p83"/>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6" name="Google Shape;9116;p83"/>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7" name="Google Shape;9117;p83"/>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8" name="Google Shape;9118;p83"/>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9" name="Google Shape;9119;p83"/>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0" name="Google Shape;9120;p83"/>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1" name="Google Shape;9121;p83"/>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2" name="Google Shape;9122;p83"/>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3" name="Google Shape;9123;p83"/>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4" name="Google Shape;9124;p83"/>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5" name="Google Shape;9125;p83"/>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6" name="Google Shape;9126;p83"/>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7" name="Google Shape;9127;p83"/>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8" name="Google Shape;9128;p83"/>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9" name="Google Shape;9129;p83"/>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0" name="Google Shape;9130;p83"/>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1" name="Google Shape;9131;p83"/>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2" name="Google Shape;9132;p83"/>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3" name="Google Shape;9133;p83"/>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4" name="Google Shape;9134;p83"/>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5" name="Google Shape;9135;p83"/>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6" name="Google Shape;9136;p83"/>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7" name="Google Shape;9137;p83"/>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8" name="Google Shape;9138;p83"/>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9" name="Google Shape;9139;p83"/>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0" name="Google Shape;9140;p83"/>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1" name="Google Shape;9141;p83"/>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2" name="Google Shape;9142;p83"/>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3" name="Google Shape;9143;p83"/>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4" name="Google Shape;9144;p83"/>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5" name="Google Shape;9145;p83"/>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6" name="Google Shape;9146;p83"/>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7" name="Google Shape;9147;p83"/>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8" name="Google Shape;9148;p83"/>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9" name="Google Shape;9149;p83"/>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0" name="Google Shape;9150;p83"/>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1" name="Google Shape;9151;p83"/>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2" name="Google Shape;9152;p83"/>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3" name="Google Shape;9153;p83"/>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4" name="Google Shape;9154;p83"/>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5" name="Google Shape;9155;p83"/>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6" name="Google Shape;9156;p83"/>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7" name="Google Shape;9157;p83"/>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8" name="Google Shape;9158;p83"/>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9" name="Google Shape;9159;p83"/>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0" name="Google Shape;9160;p83"/>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1" name="Google Shape;9161;p83"/>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2" name="Google Shape;9162;p83"/>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3" name="Google Shape;9163;p83"/>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4" name="Google Shape;9164;p83"/>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5" name="Google Shape;9165;p83"/>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6" name="Google Shape;9166;p83"/>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7" name="Google Shape;9167;p83"/>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8" name="Google Shape;9168;p83"/>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9" name="Google Shape;9169;p83"/>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0" name="Google Shape;9170;p83"/>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1" name="Google Shape;9171;p83"/>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2" name="Google Shape;9172;p83"/>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3" name="Google Shape;9173;p83"/>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4" name="Google Shape;9174;p83"/>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5" name="Google Shape;9175;p83"/>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6" name="Google Shape;9176;p83"/>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7" name="Google Shape;9177;p83"/>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8" name="Google Shape;9178;p83"/>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9" name="Google Shape;9179;p83"/>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0" name="Google Shape;9180;p83"/>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1" name="Google Shape;9181;p83"/>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2" name="Google Shape;9182;p83"/>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3" name="Google Shape;9183;p83"/>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4" name="Google Shape;9184;p83"/>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5" name="Google Shape;9185;p83"/>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6" name="Google Shape;9186;p83"/>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7" name="Google Shape;9187;p83"/>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8" name="Google Shape;9188;p83"/>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9" name="Google Shape;9189;p83"/>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0" name="Google Shape;9190;p83"/>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1" name="Google Shape;9191;p83"/>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2" name="Google Shape;9192;p83"/>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3" name="Google Shape;9193;p83"/>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4" name="Google Shape;9194;p83"/>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5" name="Google Shape;9195;p83"/>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6" name="Google Shape;9196;p83"/>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7" name="Google Shape;9197;p83"/>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8" name="Google Shape;9198;p83"/>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9" name="Google Shape;9199;p83"/>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0" name="Google Shape;9200;p83"/>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1" name="Google Shape;9201;p83"/>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2" name="Google Shape;9202;p83"/>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3" name="Google Shape;9203;p83"/>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4" name="Google Shape;9204;p83"/>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5" name="Google Shape;9205;p83"/>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6" name="Google Shape;9206;p83"/>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7" name="Google Shape;9207;p83"/>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8" name="Google Shape;9208;p83"/>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9" name="Google Shape;9209;p83"/>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0" name="Google Shape;9210;p83"/>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1" name="Google Shape;9211;p83"/>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2" name="Google Shape;9212;p83"/>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3" name="Google Shape;9213;p83"/>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4" name="Google Shape;9214;p83"/>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5" name="Google Shape;9215;p83"/>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6" name="Google Shape;9216;p83"/>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7" name="Google Shape;9217;p83"/>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8" name="Google Shape;9218;p83"/>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9" name="Google Shape;9219;p83"/>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0" name="Google Shape;9220;p83"/>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1" name="Google Shape;9221;p83"/>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2" name="Google Shape;9222;p83"/>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3" name="Google Shape;9223;p83"/>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4" name="Google Shape;9224;p83"/>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5" name="Google Shape;9225;p83"/>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6" name="Google Shape;9226;p83"/>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7" name="Google Shape;9227;p83"/>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8" name="Google Shape;9228;p83"/>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9" name="Google Shape;9229;p83"/>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0" name="Google Shape;9230;p83"/>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1" name="Google Shape;9231;p83"/>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2" name="Google Shape;9232;p83"/>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3" name="Google Shape;9233;p83"/>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4" name="Google Shape;9234;p83"/>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5" name="Google Shape;9235;p83"/>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6" name="Google Shape;9236;p83"/>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7" name="Google Shape;9237;p83"/>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8" name="Google Shape;9238;p83"/>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9" name="Google Shape;9239;p83"/>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0" name="Google Shape;9240;p83"/>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1" name="Google Shape;9241;p83"/>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2" name="Google Shape;9242;p83"/>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3" name="Google Shape;9243;p83"/>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4" name="Google Shape;9244;p83"/>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5" name="Google Shape;9245;p83"/>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6" name="Google Shape;9246;p83"/>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7" name="Google Shape;9247;p83"/>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8" name="Google Shape;9248;p83"/>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9" name="Google Shape;9249;p83"/>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0" name="Google Shape;9250;p83"/>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1" name="Google Shape;9251;p83"/>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2" name="Google Shape;9252;p83"/>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3" name="Google Shape;9253;p83"/>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4" name="Google Shape;9254;p83"/>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5" name="Google Shape;9255;p83"/>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6" name="Google Shape;9256;p83"/>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7" name="Google Shape;9257;p83"/>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8" name="Google Shape;9258;p83"/>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9" name="Google Shape;9259;p83"/>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0" name="Google Shape;9260;p83"/>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1" name="Google Shape;9261;p83"/>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2" name="Google Shape;9262;p83"/>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3" name="Google Shape;9263;p83"/>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4" name="Google Shape;9264;p83"/>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5" name="Google Shape;9265;p83"/>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6" name="Google Shape;9266;p83"/>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7" name="Google Shape;9267;p83"/>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8" name="Google Shape;9268;p83"/>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9" name="Google Shape;9269;p83"/>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0" name="Google Shape;9270;p83"/>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1" name="Google Shape;9271;p83"/>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2" name="Google Shape;9272;p83"/>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3" name="Google Shape;9273;p83"/>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4" name="Google Shape;9274;p83"/>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5" name="Google Shape;9275;p83"/>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6" name="Google Shape;9276;p83"/>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7" name="Google Shape;9277;p83"/>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8" name="Google Shape;9278;p83"/>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9" name="Google Shape;9279;p83"/>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0" name="Google Shape;9280;p83"/>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1" name="Google Shape;9281;p83"/>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2" name="Google Shape;9282;p83"/>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3" name="Google Shape;9283;p83"/>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4" name="Google Shape;9284;p83"/>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5" name="Google Shape;9285;p83"/>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6" name="Google Shape;9286;p83"/>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7" name="Google Shape;9287;p83"/>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8" name="Google Shape;9288;p83"/>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9" name="Google Shape;9289;p83"/>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0" name="Google Shape;9290;p83"/>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1" name="Google Shape;9291;p83"/>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2" name="Google Shape;9292;p83"/>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3" name="Google Shape;9293;p83"/>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4" name="Google Shape;9294;p83"/>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5" name="Google Shape;9295;p83"/>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6" name="Google Shape;9296;p83"/>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7" name="Google Shape;9297;p83"/>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8" name="Google Shape;9298;p83"/>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9" name="Google Shape;9299;p83"/>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0" name="Google Shape;9300;p83"/>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1" name="Google Shape;9301;p83"/>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2" name="Google Shape;9302;p83"/>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3" name="Google Shape;9303;p83"/>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4" name="Google Shape;9304;p83"/>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5" name="Google Shape;9305;p83"/>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6" name="Google Shape;9306;p83"/>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7" name="Google Shape;9307;p83"/>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8" name="Google Shape;9308;p83"/>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9" name="Google Shape;9309;p83"/>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0" name="Google Shape;9310;p83"/>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1" name="Google Shape;9311;p83"/>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2" name="Google Shape;9312;p83"/>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3" name="Google Shape;9313;p83"/>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4" name="Google Shape;9314;p83"/>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5" name="Google Shape;9315;p83"/>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6" name="Google Shape;9316;p83"/>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7" name="Google Shape;9317;p83"/>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8" name="Google Shape;9318;p83"/>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9" name="Google Shape;9319;p83"/>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0" name="Google Shape;9320;p83"/>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1" name="Google Shape;9321;p83"/>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2" name="Google Shape;9322;p83"/>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3" name="Google Shape;9323;p83"/>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4" name="Google Shape;9324;p83"/>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5" name="Google Shape;9325;p83"/>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6" name="Google Shape;9326;p83"/>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7" name="Google Shape;9327;p83"/>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8" name="Google Shape;9328;p83"/>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9" name="Google Shape;9329;p83"/>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0" name="Google Shape;9330;p83"/>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1" name="Google Shape;9331;p83"/>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2" name="Google Shape;9332;p83"/>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3" name="Google Shape;9333;p83"/>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4" name="Google Shape;9334;p83"/>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5" name="Google Shape;9335;p83"/>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6" name="Google Shape;9336;p83"/>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7" name="Google Shape;9337;p83"/>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8" name="Google Shape;9338;p83"/>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9" name="Google Shape;9339;p83"/>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0" name="Google Shape;9340;p83"/>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1" name="Google Shape;9341;p83"/>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2" name="Google Shape;9342;p83"/>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3" name="Google Shape;9343;p83"/>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4" name="Google Shape;9344;p83"/>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5" name="Google Shape;9345;p83"/>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6" name="Google Shape;9346;p83"/>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7" name="Google Shape;9347;p83"/>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8" name="Google Shape;9348;p83"/>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9" name="Google Shape;9349;p83"/>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0" name="Google Shape;9350;p83"/>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1" name="Google Shape;9351;p83"/>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2" name="Google Shape;9352;p83"/>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3" name="Google Shape;9353;p83"/>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4" name="Google Shape;9354;p83"/>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5" name="Google Shape;9355;p83"/>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6" name="Google Shape;9356;p83"/>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7" name="Google Shape;9357;p83"/>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8" name="Google Shape;9358;p83"/>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9" name="Google Shape;9359;p83"/>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0" name="Google Shape;9360;p83"/>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1" name="Google Shape;9361;p83"/>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2" name="Google Shape;9362;p83"/>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3" name="Google Shape;9363;p83"/>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4" name="Google Shape;9364;p83"/>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5" name="Google Shape;9365;p83"/>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6" name="Google Shape;9366;p83"/>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7" name="Google Shape;9367;p83"/>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8" name="Google Shape;9368;p83"/>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9" name="Google Shape;9369;p83"/>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0" name="Google Shape;9370;p83"/>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1" name="Google Shape;9371;p83"/>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2" name="Google Shape;9372;p83"/>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3" name="Google Shape;9373;p83"/>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4" name="Google Shape;9374;p83"/>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5" name="Google Shape;9375;p83"/>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6" name="Google Shape;9376;p83"/>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7" name="Google Shape;9377;p83"/>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8" name="Google Shape;9378;p83"/>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9" name="Google Shape;9379;p83"/>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0" name="Google Shape;9380;p83"/>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1" name="Google Shape;9381;p83"/>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2" name="Google Shape;9382;p83"/>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3" name="Google Shape;9383;p83"/>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4" name="Google Shape;9384;p83"/>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5" name="Google Shape;9385;p83"/>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6" name="Google Shape;9386;p83"/>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7" name="Google Shape;9387;p83"/>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8" name="Google Shape;9388;p83"/>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9" name="Google Shape;9389;p83"/>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0" name="Google Shape;9390;p83"/>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1" name="Google Shape;9391;p83"/>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2" name="Google Shape;9392;p83"/>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3" name="Google Shape;9393;p83"/>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4" name="Google Shape;9394;p83"/>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5" name="Google Shape;9395;p83"/>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6" name="Google Shape;9396;p83"/>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7" name="Google Shape;9397;p83"/>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8" name="Google Shape;9398;p83"/>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9" name="Google Shape;9399;p83"/>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0" name="Google Shape;9400;p83"/>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1" name="Google Shape;9401;p83"/>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2" name="Google Shape;9402;p83"/>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3" name="Google Shape;9403;p83"/>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4" name="Google Shape;9404;p83"/>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5" name="Google Shape;9405;p83"/>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6" name="Google Shape;9406;p83"/>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7" name="Google Shape;9407;p83"/>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8" name="Google Shape;9408;p83"/>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9" name="Google Shape;9409;p83"/>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0" name="Google Shape;9410;p83"/>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1" name="Google Shape;9411;p83"/>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2" name="Google Shape;9412;p83"/>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3" name="Google Shape;9413;p83"/>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4" name="Google Shape;9414;p83"/>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5" name="Google Shape;9415;p83"/>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6" name="Google Shape;9416;p83"/>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7" name="Google Shape;9417;p83"/>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8" name="Google Shape;9418;p83"/>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9" name="Google Shape;9419;p83"/>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0" name="Google Shape;9420;p83"/>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1" name="Google Shape;9421;p83"/>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2" name="Google Shape;9422;p83"/>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3" name="Google Shape;9423;p83"/>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4" name="Google Shape;9424;p83"/>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5" name="Google Shape;9425;p83"/>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6" name="Google Shape;9426;p83"/>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7" name="Google Shape;9427;p83"/>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8" name="Google Shape;9428;p83"/>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9" name="Google Shape;9429;p83"/>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0" name="Google Shape;9430;p83"/>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1" name="Google Shape;9431;p83"/>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2" name="Google Shape;9432;p83"/>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3" name="Google Shape;9433;p83"/>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4" name="Google Shape;9434;p83"/>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5" name="Google Shape;9435;p83"/>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6" name="Google Shape;9436;p83"/>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7" name="Google Shape;9437;p83"/>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8" name="Google Shape;9438;p83"/>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9" name="Google Shape;9439;p83"/>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0" name="Google Shape;9440;p83"/>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1" name="Google Shape;9441;p83"/>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2" name="Google Shape;9442;p83"/>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3" name="Google Shape;9443;p83"/>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4" name="Google Shape;9444;p83"/>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5" name="Google Shape;9445;p83"/>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6" name="Google Shape;9446;p83"/>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7" name="Google Shape;9447;p83"/>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8" name="Google Shape;9448;p83"/>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9" name="Google Shape;9449;p83"/>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0" name="Google Shape;9450;p83"/>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1" name="Google Shape;9451;p83"/>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2" name="Google Shape;9452;p83"/>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3" name="Google Shape;9453;p83"/>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4" name="Google Shape;9454;p83"/>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5" name="Google Shape;9455;p83"/>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6" name="Google Shape;9456;p83"/>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7" name="Google Shape;9457;p83"/>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8" name="Google Shape;9458;p83"/>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9" name="Google Shape;9459;p83"/>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0" name="Google Shape;9460;p83"/>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1" name="Google Shape;9461;p83"/>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2" name="Google Shape;9462;p83"/>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3" name="Google Shape;9463;p83"/>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4" name="Google Shape;9464;p83"/>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5" name="Google Shape;9465;p83"/>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6" name="Google Shape;9466;p83"/>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7" name="Google Shape;9467;p83"/>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8" name="Google Shape;9468;p83"/>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9" name="Google Shape;9469;p83"/>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0" name="Google Shape;9470;p83"/>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1" name="Google Shape;9471;p83"/>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2" name="Google Shape;9472;p83"/>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3" name="Google Shape;9473;p83"/>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4" name="Google Shape;9474;p83"/>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5" name="Google Shape;9475;p83"/>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6" name="Google Shape;9476;p83"/>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7" name="Google Shape;9477;p83"/>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8" name="Google Shape;9478;p83"/>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9" name="Google Shape;9479;p83"/>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0" name="Google Shape;9480;p83"/>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1" name="Google Shape;9481;p83"/>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2" name="Google Shape;9482;p83"/>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3" name="Google Shape;9483;p83"/>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4" name="Google Shape;9484;p83"/>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5" name="Google Shape;9485;p83"/>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6" name="Google Shape;9486;p83"/>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7" name="Google Shape;9487;p83"/>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8" name="Google Shape;9488;p83"/>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9" name="Google Shape;9489;p83"/>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0" name="Google Shape;9490;p83"/>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1" name="Google Shape;9491;p83"/>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2" name="Google Shape;9492;p83"/>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3" name="Google Shape;9493;p83"/>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4" name="Google Shape;9494;p83"/>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5" name="Google Shape;9495;p83"/>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6" name="Google Shape;9496;p83"/>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7" name="Google Shape;9497;p83"/>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8" name="Google Shape;9498;p83"/>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9" name="Google Shape;9499;p83"/>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0" name="Google Shape;9500;p83"/>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1" name="Google Shape;9501;p83"/>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2" name="Google Shape;9502;p83"/>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3" name="Google Shape;9503;p83"/>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4" name="Google Shape;9504;p83"/>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5" name="Google Shape;9505;p83"/>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6" name="Google Shape;9506;p83"/>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7" name="Google Shape;9507;p83"/>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8" name="Google Shape;9508;p83"/>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9" name="Google Shape;9509;p83"/>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0" name="Google Shape;9510;p83"/>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1" name="Google Shape;9511;p83"/>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2" name="Google Shape;9512;p83"/>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3" name="Google Shape;9513;p83"/>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4" name="Google Shape;9514;p83"/>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5" name="Google Shape;9515;p83"/>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6" name="Google Shape;9516;p83"/>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7" name="Google Shape;9517;p83"/>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8" name="Google Shape;9518;p83"/>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9" name="Google Shape;9519;p83"/>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0" name="Google Shape;9520;p83"/>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1" name="Google Shape;9521;p83"/>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2" name="Google Shape;9522;p83"/>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3" name="Google Shape;9523;p83"/>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4" name="Google Shape;9524;p83"/>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5" name="Google Shape;9525;p83"/>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6" name="Google Shape;9526;p83"/>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7" name="Google Shape;9527;p83"/>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8" name="Google Shape;9528;p83"/>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9" name="Google Shape;9529;p83"/>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0" name="Google Shape;9530;p83"/>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1" name="Google Shape;9531;p83"/>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2" name="Google Shape;9532;p83"/>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3" name="Google Shape;9533;p83"/>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4" name="Google Shape;9534;p83"/>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5" name="Google Shape;9535;p83"/>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6" name="Google Shape;9536;p83"/>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7" name="Google Shape;9537;p83"/>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8" name="Google Shape;9538;p83"/>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9" name="Google Shape;9539;p83"/>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0" name="Google Shape;9540;p83"/>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1" name="Google Shape;9541;p83"/>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2" name="Google Shape;9542;p83"/>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3" name="Google Shape;9543;p83"/>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4" name="Google Shape;9544;p83"/>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5" name="Google Shape;9545;p83"/>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6" name="Google Shape;9546;p83"/>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7" name="Google Shape;9547;p83"/>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8" name="Google Shape;9548;p83"/>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9" name="Google Shape;9549;p83"/>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0" name="Google Shape;9550;p83"/>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1" name="Google Shape;9551;p83"/>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2" name="Google Shape;9552;p83"/>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3" name="Google Shape;9553;p83"/>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4" name="Google Shape;9554;p83"/>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5" name="Google Shape;9555;p83"/>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6" name="Google Shape;9556;p83"/>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7" name="Google Shape;9557;p83"/>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8" name="Google Shape;9558;p83"/>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9" name="Google Shape;9559;p83"/>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0" name="Google Shape;9560;p83"/>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1" name="Google Shape;9561;p83"/>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2" name="Google Shape;9562;p83"/>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3" name="Google Shape;9563;p83"/>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4" name="Google Shape;9564;p83"/>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5" name="Google Shape;9565;p83"/>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6" name="Google Shape;9566;p83"/>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7" name="Google Shape;9567;p83"/>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8" name="Google Shape;9568;p83"/>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9" name="Google Shape;9569;p83"/>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0" name="Google Shape;9570;p83"/>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1" name="Google Shape;9571;p83"/>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2" name="Google Shape;9572;p83"/>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3" name="Google Shape;9573;p83"/>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4" name="Google Shape;9574;p83"/>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5" name="Google Shape;9575;p83"/>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6" name="Google Shape;9576;p83"/>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7" name="Google Shape;9577;p83"/>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8" name="Google Shape;9578;p83"/>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9" name="Google Shape;9579;p83"/>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0" name="Google Shape;9580;p83"/>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1" name="Google Shape;9581;p83"/>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2" name="Google Shape;9582;p83"/>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3" name="Google Shape;9583;p83"/>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4" name="Google Shape;9584;p83"/>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5" name="Google Shape;9585;p83"/>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6" name="Google Shape;9586;p83"/>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7" name="Google Shape;9587;p83"/>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8" name="Google Shape;9588;p83"/>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9" name="Google Shape;9589;p83"/>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0" name="Google Shape;9590;p83"/>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1" name="Google Shape;9591;p83"/>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2" name="Google Shape;9592;p83"/>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3" name="Google Shape;9593;p83"/>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4" name="Google Shape;9594;p83"/>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5" name="Google Shape;9595;p83"/>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6" name="Google Shape;9596;p83"/>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7" name="Google Shape;9597;p83"/>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8" name="Google Shape;9598;p83"/>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9" name="Google Shape;9599;p83"/>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0" name="Google Shape;9600;p83"/>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1" name="Google Shape;9601;p83"/>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2" name="Google Shape;9602;p83"/>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3" name="Google Shape;9603;p83"/>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4" name="Google Shape;9604;p83"/>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5" name="Google Shape;9605;p83"/>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6" name="Google Shape;9606;p83"/>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7" name="Google Shape;9607;p83"/>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8" name="Google Shape;9608;p83"/>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9" name="Google Shape;9609;p83"/>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0" name="Google Shape;9610;p83"/>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1" name="Google Shape;9611;p83"/>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2" name="Google Shape;9612;p83"/>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3" name="Google Shape;9613;p83"/>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4" name="Google Shape;9614;p83"/>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5" name="Google Shape;9615;p83"/>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6" name="Google Shape;9616;p83"/>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7" name="Google Shape;9617;p83"/>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8" name="Google Shape;9618;p83"/>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9" name="Google Shape;9619;p83"/>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0" name="Google Shape;9620;p83"/>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1" name="Google Shape;9621;p83"/>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2" name="Google Shape;9622;p83"/>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3" name="Google Shape;9623;p83"/>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4" name="Google Shape;9624;p83"/>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5" name="Google Shape;9625;p83"/>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6" name="Google Shape;9626;p83"/>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7" name="Google Shape;9627;p83"/>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8" name="Google Shape;9628;p83"/>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9" name="Google Shape;9629;p83"/>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0" name="Google Shape;9630;p83"/>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1" name="Google Shape;9631;p83"/>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2" name="Google Shape;9632;p83"/>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3" name="Google Shape;9633;p83"/>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4" name="Google Shape;9634;p83"/>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5" name="Google Shape;9635;p83"/>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6" name="Google Shape;9636;p83"/>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7" name="Google Shape;9637;p83"/>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8" name="Google Shape;9638;p83"/>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9" name="Google Shape;9639;p83"/>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0" name="Google Shape;9640;p83"/>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1" name="Google Shape;9641;p83"/>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2" name="Google Shape;9642;p83"/>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3" name="Google Shape;9643;p83"/>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4" name="Google Shape;9644;p83"/>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5" name="Google Shape;9645;p83"/>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6" name="Google Shape;9646;p83"/>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7" name="Google Shape;9647;p83"/>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8" name="Google Shape;9648;p83"/>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9" name="Google Shape;9649;p83"/>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0" name="Google Shape;9650;p83"/>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1" name="Google Shape;9651;p83"/>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2" name="Google Shape;9652;p83"/>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3" name="Google Shape;9653;p83"/>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4" name="Google Shape;9654;p83"/>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5" name="Google Shape;9655;p83"/>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6" name="Google Shape;9656;p83"/>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7" name="Google Shape;9657;p83"/>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8" name="Google Shape;9658;p83"/>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9" name="Google Shape;9659;p83"/>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0" name="Google Shape;9660;p83"/>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1" name="Google Shape;9661;p83"/>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2" name="Google Shape;9662;p83"/>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3" name="Google Shape;9663;p83"/>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4" name="Google Shape;9664;p83"/>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5" name="Google Shape;9665;p83"/>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6" name="Google Shape;9666;p83"/>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7" name="Google Shape;9667;p83"/>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8" name="Google Shape;9668;p83"/>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9" name="Google Shape;9669;p83"/>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0" name="Google Shape;9670;p83"/>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1" name="Google Shape;9671;p83"/>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2" name="Google Shape;9672;p83"/>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3" name="Google Shape;9673;p83"/>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4" name="Google Shape;9674;p83"/>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5" name="Google Shape;9675;p83"/>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6" name="Google Shape;9676;p83"/>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7" name="Google Shape;9677;p83"/>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8" name="Google Shape;9678;p83"/>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9" name="Google Shape;9679;p83"/>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0" name="Google Shape;9680;p83"/>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1" name="Google Shape;9681;p83"/>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2" name="Google Shape;9682;p83"/>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3" name="Google Shape;9683;p83"/>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4" name="Google Shape;9684;p83"/>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5" name="Google Shape;9685;p83"/>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6" name="Google Shape;9686;p83"/>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7" name="Google Shape;9687;p83"/>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8" name="Google Shape;9688;p83"/>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9" name="Google Shape;9689;p83"/>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0" name="Google Shape;9690;p83"/>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1" name="Google Shape;9691;p83"/>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2" name="Google Shape;9692;p83"/>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3" name="Google Shape;9693;p83"/>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4" name="Google Shape;9694;p83"/>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5" name="Google Shape;9695;p83"/>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6" name="Google Shape;9696;p83"/>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7" name="Google Shape;9697;p83"/>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8" name="Google Shape;9698;p83"/>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9" name="Google Shape;9699;p83"/>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0" name="Google Shape;9700;p83"/>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1" name="Google Shape;9701;p83"/>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2" name="Google Shape;9702;p83"/>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3" name="Google Shape;9703;p83"/>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4" name="Google Shape;9704;p83"/>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5" name="Google Shape;9705;p83"/>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6" name="Google Shape;9706;p83"/>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7" name="Google Shape;9707;p83"/>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8" name="Google Shape;9708;p83"/>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9" name="Google Shape;9709;p83"/>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0" name="Google Shape;9710;p83"/>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1" name="Google Shape;9711;p83"/>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2" name="Google Shape;9712;p83"/>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3" name="Google Shape;9713;p83"/>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4" name="Google Shape;9714;p83"/>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5" name="Google Shape;9715;p83"/>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6" name="Google Shape;9716;p83"/>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7" name="Google Shape;9717;p83"/>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8" name="Google Shape;9718;p83"/>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9" name="Google Shape;9719;p83"/>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0" name="Google Shape;9720;p83"/>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1" name="Google Shape;9721;p83"/>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2" name="Google Shape;9722;p83"/>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3" name="Google Shape;9723;p83"/>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4" name="Google Shape;9724;p83"/>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5" name="Google Shape;9725;p83"/>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6" name="Google Shape;9726;p83"/>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7" name="Google Shape;9727;p83"/>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8" name="Google Shape;9728;p83"/>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9" name="Google Shape;9729;p83"/>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0" name="Google Shape;9730;p83"/>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1" name="Google Shape;9731;p83"/>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2" name="Google Shape;9732;p83"/>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3" name="Google Shape;9733;p83"/>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4" name="Google Shape;9734;p83"/>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5" name="Google Shape;9735;p83"/>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6" name="Google Shape;9736;p83"/>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7" name="Google Shape;9737;p83"/>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8" name="Google Shape;9738;p83"/>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9" name="Google Shape;9739;p83"/>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0" name="Google Shape;9740;p83"/>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1" name="Google Shape;9741;p83"/>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2" name="Google Shape;9742;p83"/>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3" name="Google Shape;9743;p83"/>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4" name="Google Shape;9744;p83"/>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5" name="Google Shape;9745;p83"/>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6" name="Google Shape;9746;p83"/>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7" name="Google Shape;9747;p83"/>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8" name="Google Shape;9748;p83"/>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9" name="Google Shape;9749;p83"/>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0" name="Google Shape;9750;p83"/>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1" name="Google Shape;9751;p83"/>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2" name="Google Shape;9752;p83"/>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3" name="Google Shape;9753;p83"/>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4" name="Google Shape;9754;p83"/>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5" name="Google Shape;9755;p83"/>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6" name="Google Shape;9756;p83"/>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7" name="Google Shape;9757;p83"/>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8" name="Google Shape;9758;p83"/>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9" name="Google Shape;9759;p83"/>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0" name="Google Shape;9760;p83"/>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1" name="Google Shape;9761;p83"/>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2" name="Google Shape;9762;p83"/>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3" name="Google Shape;9763;p83"/>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4" name="Google Shape;9764;p83"/>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5" name="Google Shape;9765;p83"/>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6" name="Google Shape;9766;p83"/>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7" name="Google Shape;9767;p83"/>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8" name="Google Shape;9768;p83"/>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9" name="Google Shape;9769;p83"/>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0" name="Google Shape;9770;p83"/>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1" name="Google Shape;9771;p83"/>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2" name="Google Shape;9772;p83"/>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3" name="Google Shape;9773;p83"/>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4" name="Google Shape;9774;p83"/>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5" name="Google Shape;9775;p83"/>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6" name="Google Shape;9776;p83"/>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7" name="Google Shape;9777;p83"/>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8" name="Google Shape;9778;p83"/>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9" name="Google Shape;9779;p83"/>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0" name="Google Shape;9780;p83"/>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1" name="Google Shape;9781;p83"/>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2" name="Google Shape;9782;p83"/>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3" name="Google Shape;9783;p83"/>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4" name="Google Shape;9784;p83"/>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5" name="Google Shape;9785;p83"/>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6" name="Google Shape;9786;p83"/>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7" name="Google Shape;9787;p83"/>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8" name="Google Shape;9788;p83"/>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9" name="Google Shape;9789;p83"/>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0" name="Google Shape;9790;p83"/>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1" name="Google Shape;9791;p83"/>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2" name="Google Shape;9792;p83"/>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3" name="Google Shape;9793;p83"/>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4" name="Google Shape;9794;p83"/>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5" name="Google Shape;9795;p83"/>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6" name="Google Shape;9796;p83"/>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7" name="Google Shape;9797;p83"/>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8" name="Google Shape;9798;p83"/>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9" name="Google Shape;9799;p83"/>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0" name="Google Shape;9800;p83"/>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1" name="Google Shape;9801;p83"/>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2" name="Google Shape;9802;p83"/>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3" name="Google Shape;9803;p83"/>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4" name="Google Shape;9804;p83"/>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5" name="Google Shape;9805;p83"/>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6" name="Google Shape;9806;p83"/>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7" name="Google Shape;9807;p83"/>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8" name="Google Shape;9808;p83"/>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9" name="Google Shape;9809;p83"/>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0" name="Google Shape;9810;p83"/>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1" name="Google Shape;9811;p83"/>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2" name="Google Shape;9812;p83"/>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3" name="Google Shape;9813;p83"/>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4" name="Google Shape;9814;p83"/>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5" name="Google Shape;9815;p83"/>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6" name="Google Shape;9816;p83"/>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7" name="Google Shape;9817;p83"/>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8" name="Google Shape;9818;p83"/>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9" name="Google Shape;9819;p83"/>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0" name="Google Shape;9820;p83"/>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1" name="Google Shape;9821;p83"/>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2" name="Google Shape;9822;p83"/>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3" name="Google Shape;9823;p83"/>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4" name="Google Shape;9824;p83"/>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5" name="Google Shape;9825;p83"/>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6" name="Google Shape;9826;p83"/>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7" name="Google Shape;9827;p83"/>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8" name="Google Shape;9828;p83"/>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9" name="Google Shape;9829;p83"/>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0" name="Google Shape;9830;p83"/>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1" name="Google Shape;9831;p83"/>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2" name="Google Shape;9832;p83"/>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3" name="Google Shape;9833;p83"/>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4" name="Google Shape;9834;p83"/>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5" name="Google Shape;9835;p83"/>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6" name="Google Shape;9836;p83"/>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7" name="Google Shape;9837;p83"/>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8" name="Google Shape;9838;p83"/>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9" name="Google Shape;9839;p83"/>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0" name="Google Shape;9840;p83"/>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1" name="Google Shape;9841;p83"/>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2" name="Google Shape;9842;p83"/>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3" name="Google Shape;9843;p83"/>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4" name="Google Shape;9844;p83"/>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5" name="Google Shape;9845;p83"/>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6" name="Google Shape;9846;p83"/>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7" name="Google Shape;9847;p83"/>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8" name="Google Shape;9848;p83"/>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9" name="Google Shape;9849;p83"/>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0" name="Google Shape;9850;p83"/>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1" name="Google Shape;9851;p83"/>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2" name="Google Shape;9852;p83"/>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3" name="Google Shape;9853;p83"/>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4" name="Google Shape;9854;p83"/>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5" name="Google Shape;9855;p83"/>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6" name="Google Shape;9856;p83"/>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7" name="Google Shape;9857;p83"/>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8" name="Google Shape;9858;p83"/>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9" name="Google Shape;9859;p83"/>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0" name="Google Shape;9860;p83"/>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1" name="Google Shape;9861;p83"/>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2" name="Google Shape;9862;p83"/>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3" name="Google Shape;9863;p83"/>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4" name="Google Shape;9864;p83"/>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5" name="Google Shape;9865;p83"/>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6" name="Google Shape;9866;p83"/>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7" name="Google Shape;9867;p83"/>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8" name="Google Shape;9868;p83"/>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9" name="Google Shape;9869;p83"/>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0" name="Google Shape;9870;p83"/>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1" name="Google Shape;9871;p83"/>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2" name="Google Shape;9872;p83"/>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3" name="Google Shape;9873;p83"/>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4" name="Google Shape;9874;p83"/>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5" name="Google Shape;9875;p83"/>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6" name="Google Shape;9876;p83"/>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7" name="Google Shape;9877;p83"/>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8" name="Google Shape;9878;p83"/>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9" name="Google Shape;9879;p83"/>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0" name="Google Shape;9880;p83"/>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1" name="Google Shape;9881;p83"/>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2" name="Google Shape;9882;p83"/>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3" name="Google Shape;9883;p83"/>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4" name="Google Shape;9884;p83"/>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5" name="Google Shape;9885;p83"/>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6" name="Google Shape;9886;p83"/>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7" name="Google Shape;9887;p83"/>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8" name="Google Shape;9888;p83"/>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9" name="Google Shape;9889;p83"/>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0" name="Google Shape;9890;p83"/>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1" name="Google Shape;9891;p83"/>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2" name="Google Shape;9892;p83"/>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3" name="Google Shape;9893;p83"/>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4" name="Google Shape;9894;p83"/>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5" name="Google Shape;9895;p83"/>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6" name="Google Shape;9896;p83"/>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7" name="Google Shape;9897;p83"/>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8" name="Google Shape;9898;p83"/>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9" name="Google Shape;9899;p83"/>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0" name="Google Shape;9900;p83"/>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1" name="Google Shape;9901;p83"/>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2" name="Google Shape;9902;p83"/>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3" name="Google Shape;9903;p83"/>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4" name="Google Shape;9904;p83"/>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5" name="Google Shape;9905;p83"/>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6" name="Google Shape;9906;p83"/>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7" name="Google Shape;9907;p83"/>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8" name="Google Shape;9908;p83"/>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9" name="Google Shape;9909;p83"/>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0" name="Google Shape;9910;p83"/>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1" name="Google Shape;9911;p83"/>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2" name="Google Shape;9912;p83"/>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3" name="Google Shape;9913;p83"/>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4" name="Google Shape;9914;p83"/>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5" name="Google Shape;9915;p83"/>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6" name="Google Shape;9916;p83"/>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7" name="Google Shape;9917;p83"/>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8" name="Google Shape;9918;p83"/>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9" name="Google Shape;9919;p83"/>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0" name="Google Shape;9920;p83"/>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1" name="Google Shape;9921;p83"/>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2" name="Google Shape;9922;p83"/>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3" name="Google Shape;9923;p83"/>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4" name="Google Shape;9924;p83"/>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5" name="Google Shape;9925;p83"/>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6" name="Google Shape;9926;p83"/>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7" name="Google Shape;9927;p83"/>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8" name="Google Shape;9928;p83"/>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9" name="Google Shape;9929;p83"/>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0" name="Google Shape;9930;p83"/>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1" name="Google Shape;9931;p83"/>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2" name="Google Shape;9932;p83"/>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3" name="Google Shape;9933;p83"/>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4" name="Google Shape;9934;p83"/>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5" name="Google Shape;9935;p83"/>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6" name="Google Shape;9936;p83"/>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7" name="Google Shape;9937;p83"/>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8" name="Google Shape;9938;p83"/>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9" name="Google Shape;9939;p83"/>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0" name="Google Shape;9940;p83"/>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1" name="Google Shape;9941;p83"/>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2" name="Google Shape;9942;p83"/>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3" name="Google Shape;9943;p83"/>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4" name="Google Shape;9944;p83"/>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5" name="Google Shape;9945;p83"/>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6" name="Google Shape;9946;p83"/>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7" name="Google Shape;9947;p83"/>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8" name="Google Shape;9948;p83"/>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9" name="Google Shape;9949;p83"/>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0" name="Google Shape;9950;p83"/>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1" name="Google Shape;9951;p83"/>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2" name="Google Shape;9952;p83"/>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3" name="Google Shape;9953;p83"/>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4" name="Google Shape;9954;p83"/>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5" name="Google Shape;9955;p83"/>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6" name="Google Shape;9956;p83"/>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7" name="Google Shape;9957;p83"/>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8" name="Google Shape;9958;p83"/>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9" name="Google Shape;9959;p83"/>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0" name="Google Shape;9960;p83"/>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1" name="Google Shape;9961;p83"/>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2" name="Google Shape;9962;p83"/>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3" name="Google Shape;9963;p83"/>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4" name="Google Shape;9964;p83"/>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5" name="Google Shape;9965;p83"/>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6" name="Google Shape;9966;p83"/>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7" name="Google Shape;9967;p83"/>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8" name="Google Shape;9968;p83"/>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9" name="Google Shape;9969;p83"/>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0" name="Google Shape;9970;p83"/>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1" name="Google Shape;9971;p83"/>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2" name="Google Shape;9972;p83"/>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3" name="Google Shape;9973;p83"/>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4" name="Google Shape;9974;p83"/>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5" name="Google Shape;9975;p83"/>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6" name="Google Shape;9976;p83"/>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7" name="Google Shape;9977;p83"/>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8" name="Google Shape;9978;p83"/>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9" name="Google Shape;9979;p83"/>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0" name="Google Shape;9980;p83"/>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1" name="Google Shape;9981;p83"/>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2" name="Google Shape;9982;p83"/>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3" name="Google Shape;9983;p83"/>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4" name="Google Shape;9984;p83"/>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5" name="Google Shape;9985;p83"/>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6" name="Google Shape;9986;p83"/>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7" name="Google Shape;9987;p83"/>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8" name="Google Shape;9988;p83"/>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9" name="Google Shape;9989;p83"/>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0" name="Google Shape;9990;p83"/>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1" name="Google Shape;9991;p83"/>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2" name="Google Shape;9992;p83"/>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3" name="Google Shape;9993;p83"/>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4" name="Google Shape;9994;p83"/>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5" name="Google Shape;9995;p83"/>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6" name="Google Shape;9996;p83"/>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7" name="Google Shape;9997;p83"/>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8" name="Google Shape;9998;p83"/>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9" name="Google Shape;9999;p83"/>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0" name="Google Shape;10000;p83"/>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1" name="Google Shape;10001;p83"/>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2" name="Google Shape;10002;p83"/>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3" name="Google Shape;10003;p83"/>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4" name="Google Shape;10004;p83"/>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5" name="Google Shape;10005;p83"/>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6" name="Google Shape;10006;p83"/>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7" name="Google Shape;10007;p83"/>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8" name="Google Shape;10008;p83"/>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9" name="Google Shape;10009;p83"/>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0" name="Google Shape;10010;p83"/>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1" name="Google Shape;10011;p83"/>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2" name="Google Shape;10012;p83"/>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3" name="Google Shape;10013;p83"/>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4" name="Google Shape;10014;p83"/>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5" name="Google Shape;10015;p83"/>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6" name="Google Shape;10016;p83"/>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7" name="Google Shape;10017;p83"/>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8" name="Google Shape;10018;p83"/>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9" name="Google Shape;10019;p83"/>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0" name="Google Shape;10020;p83"/>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1" name="Google Shape;10021;p83"/>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2" name="Google Shape;10022;p83"/>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3" name="Google Shape;10023;p83"/>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4" name="Google Shape;10024;p83"/>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5" name="Google Shape;10025;p83"/>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6" name="Google Shape;10026;p83"/>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7" name="Google Shape;10027;p83"/>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8" name="Google Shape;10028;p83"/>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9" name="Google Shape;10029;p83"/>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0" name="Google Shape;10030;p83"/>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1" name="Google Shape;10031;p83"/>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2" name="Google Shape;10032;p83"/>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3" name="Google Shape;10033;p83"/>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4" name="Google Shape;10034;p83"/>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5" name="Google Shape;10035;p83"/>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6" name="Google Shape;10036;p83"/>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7" name="Google Shape;10037;p83"/>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8" name="Google Shape;10038;p83"/>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9" name="Google Shape;10039;p83"/>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0" name="Google Shape;10040;p83"/>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1" name="Google Shape;10041;p83"/>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2" name="Google Shape;10042;p83"/>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3" name="Google Shape;10043;p83"/>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4" name="Google Shape;10044;p83"/>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5" name="Google Shape;10045;p83"/>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6" name="Google Shape;10046;p83"/>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7" name="Google Shape;10047;p83"/>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8" name="Google Shape;10048;p83"/>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9" name="Google Shape;10049;p83"/>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0" name="Google Shape;10050;p83"/>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1" name="Google Shape;10051;p83"/>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2" name="Google Shape;10052;p83"/>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3" name="Google Shape;10053;p83"/>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4" name="Google Shape;10054;p83"/>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5" name="Google Shape;10055;p83"/>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6" name="Google Shape;10056;p83"/>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7" name="Google Shape;10057;p83"/>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8" name="Google Shape;10058;p83"/>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9" name="Google Shape;10059;p83"/>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0" name="Google Shape;10060;p83"/>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1" name="Google Shape;10061;p83"/>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2" name="Google Shape;10062;p83"/>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3" name="Google Shape;10063;p83"/>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4" name="Google Shape;10064;p83"/>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5" name="Google Shape;10065;p83"/>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6" name="Google Shape;10066;p83"/>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7" name="Google Shape;10067;p83"/>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8" name="Google Shape;10068;p83"/>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9" name="Google Shape;10069;p83"/>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0" name="Google Shape;10070;p83"/>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1" name="Google Shape;10071;p83"/>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2" name="Google Shape;10072;p83"/>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3" name="Google Shape;10073;p83"/>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4" name="Google Shape;10074;p83"/>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5" name="Google Shape;10075;p83"/>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6" name="Google Shape;10076;p83"/>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7" name="Google Shape;10077;p83"/>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8" name="Google Shape;10078;p83"/>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9" name="Google Shape;10079;p83"/>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0" name="Google Shape;10080;p83"/>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1" name="Google Shape;10081;p83"/>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2" name="Google Shape;10082;p83"/>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3" name="Google Shape;10083;p83"/>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4" name="Google Shape;10084;p83"/>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5" name="Google Shape;10085;p83"/>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6" name="Google Shape;10086;p83"/>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7" name="Google Shape;10087;p83"/>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8" name="Google Shape;10088;p83"/>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9" name="Google Shape;10089;p83"/>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0" name="Google Shape;10090;p83"/>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1" name="Google Shape;10091;p83"/>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2" name="Google Shape;10092;p83"/>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3" name="Google Shape;10093;p83"/>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4" name="Google Shape;10094;p83"/>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5" name="Google Shape;10095;p83"/>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6" name="Google Shape;10096;p83"/>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7" name="Google Shape;10097;p83"/>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8" name="Google Shape;10098;p83"/>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9" name="Google Shape;10099;p83"/>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0" name="Google Shape;10100;p83"/>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1" name="Google Shape;10101;p83"/>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2" name="Google Shape;10102;p83"/>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3" name="Google Shape;10103;p83"/>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4" name="Google Shape;10104;p83"/>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5" name="Google Shape;10105;p83"/>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6" name="Google Shape;10106;p83"/>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7" name="Google Shape;10107;p83"/>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8" name="Google Shape;10108;p83"/>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9" name="Google Shape;10109;p83"/>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0" name="Google Shape;10110;p83"/>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1" name="Google Shape;10111;p83"/>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2" name="Google Shape;10112;p83"/>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3" name="Google Shape;10113;p83"/>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4" name="Google Shape;10114;p83"/>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5" name="Google Shape;10115;p83"/>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6" name="Google Shape;10116;p83"/>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7" name="Google Shape;10117;p83"/>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8" name="Google Shape;10118;p83"/>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9" name="Google Shape;10119;p83"/>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0" name="Google Shape;10120;p83"/>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1" name="Google Shape;10121;p83"/>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2" name="Google Shape;10122;p83"/>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3" name="Google Shape;10123;p83"/>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4" name="Google Shape;10124;p83"/>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5" name="Google Shape;10125;p83"/>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6" name="Google Shape;10126;p83"/>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7" name="Google Shape;10127;p83"/>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8" name="Google Shape;10128;p83"/>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9" name="Google Shape;10129;p83"/>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0" name="Google Shape;10130;p83"/>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1" name="Google Shape;10131;p83"/>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2" name="Google Shape;10132;p83"/>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3" name="Google Shape;10133;p83"/>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4" name="Google Shape;10134;p83"/>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5" name="Google Shape;10135;p83"/>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6" name="Google Shape;10136;p83"/>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7" name="Google Shape;10137;p83"/>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8" name="Google Shape;10138;p83"/>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9" name="Google Shape;10139;p83"/>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0" name="Google Shape;10140;p83"/>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1" name="Google Shape;10141;p83"/>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2" name="Google Shape;10142;p83"/>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3" name="Google Shape;10143;p83"/>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4" name="Google Shape;10144;p83"/>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5" name="Google Shape;10145;p83"/>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6" name="Google Shape;10146;p83"/>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7" name="Google Shape;10147;p83"/>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8" name="Google Shape;10148;p83"/>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9" name="Google Shape;10149;p83"/>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0" name="Google Shape;10150;p83"/>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1" name="Google Shape;10151;p83"/>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2" name="Google Shape;10152;p83"/>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3" name="Google Shape;10153;p83"/>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4" name="Google Shape;10154;p83"/>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5" name="Google Shape;10155;p83"/>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6" name="Google Shape;10156;p83"/>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7" name="Google Shape;10157;p83"/>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8" name="Google Shape;10158;p83"/>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9" name="Google Shape;10159;p83"/>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0" name="Google Shape;10160;p83"/>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1" name="Google Shape;10161;p83"/>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2" name="Google Shape;10162;p83"/>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3" name="Google Shape;10163;p83"/>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4" name="Google Shape;10164;p83"/>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5" name="Google Shape;10165;p83"/>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6" name="Google Shape;10166;p83"/>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7" name="Google Shape;10167;p83"/>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8" name="Google Shape;10168;p83"/>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9" name="Google Shape;10169;p83"/>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0" name="Google Shape;10170;p83"/>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1" name="Google Shape;10171;p83"/>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2" name="Google Shape;10172;p83"/>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3" name="Google Shape;10173;p83"/>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4" name="Google Shape;10174;p83"/>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5" name="Google Shape;10175;p83"/>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6" name="Google Shape;10176;p83"/>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7" name="Google Shape;10177;p83"/>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8" name="Google Shape;10178;p83"/>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9" name="Google Shape;10179;p83"/>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0" name="Google Shape;10180;p83"/>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1" name="Google Shape;10181;p83"/>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2" name="Google Shape;10182;p83"/>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3" name="Google Shape;10183;p83"/>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4" name="Google Shape;10184;p83"/>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5" name="Google Shape;10185;p83"/>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6" name="Google Shape;10186;p83"/>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7" name="Google Shape;10187;p83"/>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8" name="Google Shape;10188;p83"/>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9" name="Google Shape;10189;p83"/>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0" name="Google Shape;10190;p83"/>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1" name="Google Shape;10191;p83"/>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2" name="Google Shape;10192;p83"/>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3" name="Google Shape;10193;p83"/>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4" name="Google Shape;10194;p83"/>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5" name="Google Shape;10195;p83"/>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6" name="Google Shape;10196;p83"/>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7" name="Google Shape;10197;p83"/>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8" name="Google Shape;10198;p83"/>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9" name="Google Shape;10199;p83"/>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0" name="Google Shape;10200;p83"/>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1" name="Google Shape;10201;p83"/>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2" name="Google Shape;10202;p83"/>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3" name="Google Shape;10203;p83"/>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4" name="Google Shape;10204;p83"/>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5" name="Google Shape;10205;p83"/>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6" name="Google Shape;10206;p83"/>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7" name="Google Shape;10207;p83"/>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8" name="Google Shape;10208;p83"/>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9" name="Google Shape;10209;p83"/>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0" name="Google Shape;10210;p83"/>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1" name="Google Shape;10211;p83"/>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2" name="Google Shape;10212;p83"/>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3" name="Google Shape;10213;p83"/>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4" name="Google Shape;10214;p83"/>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5" name="Google Shape;10215;p83"/>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6" name="Google Shape;10216;p83"/>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7" name="Google Shape;10217;p83"/>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8" name="Google Shape;10218;p83"/>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9" name="Google Shape;10219;p83"/>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0" name="Google Shape;10220;p83"/>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1" name="Google Shape;10221;p83"/>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2" name="Google Shape;10222;p83"/>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3" name="Google Shape;10223;p83"/>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4" name="Google Shape;10224;p83"/>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5" name="Google Shape;10225;p83"/>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6" name="Google Shape;10226;p83"/>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7" name="Google Shape;10227;p83"/>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8" name="Google Shape;10228;p83"/>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9" name="Google Shape;10229;p83"/>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0" name="Google Shape;10230;p83"/>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1" name="Google Shape;10231;p83"/>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2" name="Google Shape;10232;p83"/>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3" name="Google Shape;10233;p83"/>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4" name="Google Shape;10234;p83"/>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5" name="Google Shape;10235;p83"/>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6" name="Google Shape;10236;p83"/>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7" name="Google Shape;10237;p83"/>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8" name="Google Shape;10238;p83"/>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9" name="Google Shape;10239;p83"/>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0" name="Google Shape;10240;p83"/>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1" name="Google Shape;10241;p83"/>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2" name="Google Shape;10242;p83"/>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3" name="Google Shape;10243;p83"/>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83"/>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5" name="Google Shape;10245;p83"/>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6" name="Google Shape;10246;p83"/>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83"/>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83"/>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83"/>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0" name="Google Shape;10250;p83"/>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1" name="Google Shape;10251;p83"/>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2" name="Google Shape;10252;p83"/>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83"/>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4" name="Google Shape;10254;p83"/>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5" name="Google Shape;10255;p83"/>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83"/>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83"/>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83"/>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83"/>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83"/>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1" name="Google Shape;10261;p83"/>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2" name="Google Shape;10262;p83"/>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83"/>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4" name="Google Shape;10264;p83"/>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5" name="Google Shape;10265;p83"/>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83"/>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7" name="Google Shape;10267;p83"/>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8" name="Google Shape;10268;p83"/>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83"/>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83"/>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1" name="Google Shape;10271;p83"/>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2" name="Google Shape;10272;p83"/>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83"/>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83"/>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83"/>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6" name="Google Shape;10276;p83"/>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7" name="Google Shape;10277;p83"/>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83"/>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9" name="Google Shape;10279;p83"/>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0" name="Google Shape;10280;p83"/>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83"/>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2" name="Google Shape;10282;p83"/>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83"/>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4" name="Google Shape;10284;p83"/>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5" name="Google Shape;10285;p83"/>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6" name="Google Shape;10286;p83"/>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7" name="Google Shape;10287;p83"/>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8" name="Google Shape;10288;p83"/>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9" name="Google Shape;10289;p83"/>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0" name="Google Shape;10290;p83"/>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1" name="Google Shape;10291;p83"/>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2" name="Google Shape;10292;p83"/>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3" name="Google Shape;10293;p83"/>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4" name="Google Shape;10294;p83"/>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5" name="Google Shape;10295;p83"/>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6" name="Google Shape;10296;p83"/>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7" name="Google Shape;10297;p83"/>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8" name="Google Shape;10298;p83"/>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9" name="Google Shape;10299;p83"/>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0" name="Google Shape;10300;p83"/>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1" name="Google Shape;10301;p83"/>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2" name="Google Shape;10302;p83"/>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3" name="Google Shape;10303;p83"/>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4" name="Google Shape;10304;p83"/>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5" name="Google Shape;10305;p83"/>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6" name="Google Shape;10306;p83"/>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7" name="Google Shape;10307;p83"/>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8" name="Google Shape;10308;p83"/>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9" name="Google Shape;10309;p83"/>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0" name="Google Shape;10310;p83"/>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1" name="Google Shape;10311;p83"/>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2" name="Google Shape;10312;p83"/>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3" name="Google Shape;10313;p83"/>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4" name="Google Shape;10314;p83"/>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5" name="Google Shape;10315;p83"/>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6" name="Google Shape;10316;p83"/>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7" name="Google Shape;10317;p83"/>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8" name="Google Shape;10318;p83"/>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9" name="Google Shape;10319;p83"/>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0" name="Google Shape;10320;p83"/>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1" name="Google Shape;10321;p83"/>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2" name="Google Shape;10322;p83"/>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3" name="Google Shape;10323;p83"/>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4" name="Google Shape;10324;p83"/>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5" name="Google Shape;10325;p83"/>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6" name="Google Shape;10326;p83"/>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7" name="Google Shape;10327;p83"/>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8" name="Google Shape;10328;p83"/>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9" name="Google Shape;10329;p83"/>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0" name="Google Shape;10330;p83"/>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1" name="Google Shape;10331;p83"/>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2" name="Google Shape;10332;p83"/>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3" name="Google Shape;10333;p83"/>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4" name="Google Shape;10334;p83"/>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5" name="Google Shape;10335;p83"/>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6" name="Google Shape;10336;p83"/>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7" name="Google Shape;10337;p83"/>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8" name="Google Shape;10338;p83"/>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9" name="Google Shape;10339;p83"/>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0" name="Google Shape;10340;p83"/>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1" name="Google Shape;10341;p83"/>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2" name="Google Shape;10342;p83"/>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3" name="Google Shape;10343;p83"/>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4" name="Google Shape;10344;p83"/>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5" name="Google Shape;10345;p83"/>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6" name="Google Shape;10346;p83"/>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7" name="Google Shape;10347;p83"/>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8" name="Google Shape;10348;p83"/>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9" name="Google Shape;10349;p83"/>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0" name="Google Shape;10350;p83"/>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1" name="Google Shape;10351;p83"/>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2" name="Google Shape;10352;p83"/>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3" name="Google Shape;10353;p83"/>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4" name="Google Shape;10354;p83"/>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5" name="Google Shape;10355;p83"/>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6" name="Google Shape;10356;p83"/>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7" name="Google Shape;10357;p83"/>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8" name="Google Shape;10358;p83"/>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9" name="Google Shape;10359;p83"/>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0" name="Google Shape;10360;p83"/>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1" name="Google Shape;10361;p83"/>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2" name="Google Shape;10362;p83"/>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3" name="Google Shape;10363;p83"/>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4" name="Google Shape;10364;p83"/>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5" name="Google Shape;10365;p83"/>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6" name="Google Shape;10366;p83"/>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7" name="Google Shape;10367;p83"/>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8" name="Google Shape;10368;p83"/>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9" name="Google Shape;10369;p83"/>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0" name="Google Shape;10370;p83"/>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1" name="Google Shape;10371;p83"/>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2" name="Google Shape;10372;p83"/>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3" name="Google Shape;10373;p83"/>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4" name="Google Shape;10374;p83"/>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5" name="Google Shape;10375;p83"/>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6" name="Google Shape;10376;p83"/>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7" name="Google Shape;10377;p83"/>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8" name="Google Shape;10378;p83"/>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9" name="Google Shape;10379;p83"/>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0" name="Google Shape;10380;p83"/>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1" name="Google Shape;10381;p83"/>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2" name="Google Shape;10382;p83"/>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3" name="Google Shape;10383;p83"/>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4" name="Google Shape;10384;p83"/>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5" name="Google Shape;10385;p83"/>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6" name="Google Shape;10386;p83"/>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7" name="Google Shape;10387;p83"/>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8" name="Google Shape;10388;p83"/>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9" name="Google Shape;10389;p83"/>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0" name="Google Shape;10390;p83"/>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1" name="Google Shape;10391;p83"/>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2" name="Google Shape;10392;p83"/>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3" name="Google Shape;10393;p83"/>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4" name="Google Shape;10394;p83"/>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5" name="Google Shape;10395;p83"/>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6" name="Google Shape;10396;p83"/>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7" name="Google Shape;10397;p83"/>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8" name="Google Shape;10398;p83"/>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9" name="Google Shape;10399;p83"/>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0" name="Google Shape;10400;p83"/>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1" name="Google Shape;10401;p83"/>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2" name="Google Shape;10402;p83"/>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3" name="Google Shape;10403;p83"/>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4" name="Google Shape;10404;p83"/>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5" name="Google Shape;10405;p83"/>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6" name="Google Shape;10406;p83"/>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7" name="Google Shape;10407;p83"/>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8" name="Google Shape;10408;p83"/>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9" name="Google Shape;10409;p83"/>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0" name="Google Shape;10410;p83"/>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1" name="Google Shape;10411;p83"/>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2" name="Google Shape;10412;p83"/>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3" name="Google Shape;10413;p83"/>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4" name="Google Shape;10414;p83"/>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5" name="Google Shape;10415;p83"/>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6" name="Google Shape;10416;p83"/>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7" name="Google Shape;10417;p83"/>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8" name="Google Shape;10418;p83"/>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9" name="Google Shape;10419;p83"/>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0" name="Google Shape;10420;p83"/>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1" name="Google Shape;10421;p83"/>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2" name="Google Shape;10422;p83"/>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3" name="Google Shape;10423;p83"/>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4" name="Google Shape;10424;p83"/>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5" name="Google Shape;10425;p83"/>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6" name="Google Shape;10426;p83"/>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7" name="Google Shape;10427;p83"/>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8" name="Google Shape;10428;p83"/>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9" name="Google Shape;10429;p83"/>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0" name="Google Shape;10430;p83"/>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1" name="Google Shape;10431;p83"/>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2" name="Google Shape;10432;p83"/>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3" name="Google Shape;10433;p83"/>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4" name="Google Shape;10434;p83"/>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5" name="Google Shape;10435;p83"/>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6" name="Google Shape;10436;p83"/>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7" name="Google Shape;10437;p83"/>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8" name="Google Shape;10438;p83"/>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9" name="Google Shape;10439;p83"/>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0" name="Google Shape;10440;p83"/>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1" name="Google Shape;10441;p83"/>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2" name="Google Shape;10442;p83"/>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3" name="Google Shape;10443;p83"/>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4" name="Google Shape;10444;p83"/>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5" name="Google Shape;10445;p83"/>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83"/>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7" name="Google Shape;10447;p83"/>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8" name="Google Shape;10448;p83"/>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9" name="Google Shape;10449;p83"/>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0" name="Google Shape;10450;p83"/>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1" name="Google Shape;10451;p83"/>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2" name="Google Shape;10452;p83"/>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3" name="Google Shape;10453;p83"/>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4" name="Google Shape;10454;p83"/>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5" name="Google Shape;10455;p83"/>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6" name="Google Shape;10456;p83"/>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7" name="Google Shape;10457;p83"/>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8" name="Google Shape;10458;p83"/>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9" name="Google Shape;10459;p83"/>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0" name="Google Shape;10460;p83"/>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1" name="Google Shape;10461;p83"/>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2" name="Google Shape;10462;p83"/>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3" name="Google Shape;10463;p83"/>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4" name="Google Shape;10464;p83"/>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5" name="Google Shape;10465;p83"/>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6" name="Google Shape;10466;p83"/>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7" name="Google Shape;10467;p83"/>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8" name="Google Shape;10468;p83"/>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9" name="Google Shape;10469;p83"/>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0" name="Google Shape;10470;p83"/>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1" name="Google Shape;10471;p83"/>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2" name="Google Shape;10472;p83"/>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3" name="Google Shape;10473;p83"/>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4" name="Google Shape;10474;p83"/>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5" name="Google Shape;10475;p83"/>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6" name="Google Shape;10476;p83"/>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7" name="Google Shape;10477;p83"/>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8" name="Google Shape;10478;p83"/>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9" name="Google Shape;10479;p83"/>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0" name="Google Shape;10480;p83"/>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1" name="Google Shape;10481;p83"/>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2" name="Google Shape;10482;p83"/>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3" name="Google Shape;10483;p83"/>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4" name="Google Shape;10484;p83"/>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5" name="Google Shape;10485;p83"/>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6" name="Google Shape;10486;p83"/>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7" name="Google Shape;10487;p83"/>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8" name="Google Shape;10488;p83"/>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9" name="Google Shape;10489;p83"/>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0" name="Google Shape;10490;p83"/>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1" name="Google Shape;10491;p83"/>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2" name="Google Shape;10492;p83"/>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3" name="Google Shape;10493;p83"/>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4" name="Google Shape;10494;p83"/>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5" name="Google Shape;10495;p83"/>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6" name="Google Shape;10496;p83"/>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7" name="Google Shape;10497;p83"/>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8" name="Google Shape;10498;p83"/>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9" name="Google Shape;10499;p83"/>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0" name="Google Shape;10500;p83"/>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1" name="Google Shape;10501;p83"/>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2" name="Google Shape;10502;p83"/>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3" name="Google Shape;10503;p83"/>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4" name="Google Shape;10504;p83"/>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5" name="Google Shape;10505;p83"/>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6" name="Google Shape;10506;p83"/>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7" name="Google Shape;10507;p83"/>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8" name="Google Shape;10508;p83"/>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9" name="Google Shape;10509;p83"/>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0" name="Google Shape;10510;p83"/>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1" name="Google Shape;10511;p83"/>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2" name="Google Shape;10512;p83"/>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3" name="Google Shape;10513;p83"/>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4" name="Google Shape;10514;p83"/>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5" name="Google Shape;10515;p83"/>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6" name="Google Shape;10516;p83"/>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7" name="Google Shape;10517;p83"/>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8" name="Google Shape;10518;p83"/>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9" name="Google Shape;10519;p83"/>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0" name="Google Shape;10520;p83"/>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1" name="Google Shape;10521;p83"/>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2" name="Google Shape;10522;p83"/>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3" name="Google Shape;10523;p83"/>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4" name="Google Shape;10524;p83"/>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5" name="Google Shape;10525;p83"/>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6" name="Google Shape;10526;p83"/>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7" name="Google Shape;10527;p83"/>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8" name="Google Shape;10528;p83"/>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9" name="Google Shape;10529;p83"/>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0" name="Google Shape;10530;p83"/>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1" name="Google Shape;10531;p83"/>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2" name="Google Shape;10532;p83"/>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3" name="Google Shape;10533;p83"/>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4" name="Google Shape;10534;p83"/>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5" name="Google Shape;10535;p83"/>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6" name="Google Shape;10536;p83"/>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7" name="Google Shape;10537;p83"/>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8" name="Google Shape;10538;p83"/>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9" name="Google Shape;10539;p83"/>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0" name="Google Shape;10540;p83"/>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1" name="Google Shape;10541;p83"/>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2" name="Google Shape;10542;p83"/>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3" name="Google Shape;10543;p83"/>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4" name="Google Shape;10544;p83"/>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5" name="Google Shape;10545;p83"/>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6" name="Google Shape;10546;p83"/>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7" name="Google Shape;10547;p83"/>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8" name="Google Shape;10548;p83"/>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9" name="Google Shape;10549;p83"/>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0" name="Google Shape;10550;p83"/>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1" name="Google Shape;10551;p83"/>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2" name="Google Shape;10552;p83"/>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3" name="Google Shape;10553;p83"/>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4" name="Google Shape;10554;p83"/>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5" name="Google Shape;10555;p83"/>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6" name="Google Shape;10556;p83"/>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7" name="Google Shape;10557;p83"/>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8" name="Google Shape;10558;p83"/>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9" name="Google Shape;10559;p83"/>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0" name="Google Shape;10560;p83"/>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1" name="Google Shape;10561;p83"/>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2" name="Google Shape;10562;p83"/>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3" name="Google Shape;10563;p83"/>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4" name="Google Shape;10564;p83"/>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5" name="Google Shape;10565;p83"/>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6" name="Google Shape;10566;p83"/>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7" name="Google Shape;10567;p83"/>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8" name="Google Shape;10568;p83"/>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9" name="Google Shape;10569;p83"/>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0" name="Google Shape;10570;p83"/>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1" name="Google Shape;10571;p83"/>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2" name="Google Shape;10572;p83"/>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3" name="Google Shape;10573;p83"/>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4" name="Google Shape;10574;p83"/>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5" name="Google Shape;10575;p83"/>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6" name="Google Shape;10576;p83"/>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7" name="Google Shape;10577;p83"/>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8" name="Google Shape;10578;p83"/>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9" name="Google Shape;10579;p83"/>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0" name="Google Shape;10580;p83"/>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1" name="Google Shape;10581;p83"/>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2" name="Google Shape;10582;p83"/>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3" name="Google Shape;10583;p83"/>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4" name="Google Shape;10584;p83"/>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5" name="Google Shape;10585;p83"/>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6" name="Google Shape;10586;p83"/>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7" name="Google Shape;10587;p83"/>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8" name="Google Shape;10588;p83"/>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9" name="Google Shape;10589;p83"/>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0" name="Google Shape;10590;p83"/>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1" name="Google Shape;10591;p83"/>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2" name="Google Shape;10592;p83"/>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3" name="Google Shape;10593;p83"/>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4" name="Google Shape;10594;p83"/>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5" name="Google Shape;10595;p83"/>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6" name="Google Shape;10596;p83"/>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7" name="Google Shape;10597;p83"/>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8" name="Google Shape;10598;p83"/>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9" name="Google Shape;10599;p83"/>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0" name="Google Shape;10600;p83"/>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1" name="Google Shape;10601;p83"/>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2" name="Google Shape;10602;p83"/>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3" name="Google Shape;10603;p83"/>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4" name="Google Shape;10604;p83"/>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5" name="Google Shape;10605;p83"/>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6" name="Google Shape;10606;p83"/>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7" name="Google Shape;10607;p83"/>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8" name="Google Shape;10608;p83"/>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9" name="Google Shape;10609;p83"/>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0" name="Google Shape;10610;p83"/>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1" name="Google Shape;10611;p83"/>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2" name="Google Shape;10612;p83"/>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3" name="Google Shape;10613;p83"/>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4" name="Google Shape;10614;p83"/>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5" name="Google Shape;10615;p83"/>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6" name="Google Shape;10616;p83"/>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7" name="Google Shape;10617;p83"/>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8" name="Google Shape;10618;p83"/>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9" name="Google Shape;10619;p83"/>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0" name="Google Shape;10620;p83"/>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1" name="Google Shape;10621;p83"/>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2" name="Google Shape;10622;p83"/>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3" name="Google Shape;10623;p83"/>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4" name="Google Shape;10624;p83"/>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5" name="Google Shape;10625;p83"/>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6" name="Google Shape;10626;p83"/>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7" name="Google Shape;10627;p83"/>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8" name="Google Shape;10628;p83"/>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9" name="Google Shape;10629;p83"/>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0" name="Google Shape;10630;p83"/>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1" name="Google Shape;10631;p83"/>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2" name="Google Shape;10632;p83"/>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3" name="Google Shape;10633;p83"/>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4" name="Google Shape;10634;p83"/>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5" name="Google Shape;10635;p83"/>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6" name="Google Shape;10636;p83"/>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7" name="Google Shape;10637;p83"/>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8" name="Google Shape;10638;p83"/>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9" name="Google Shape;10639;p83"/>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0" name="Google Shape;10640;p83"/>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1" name="Google Shape;10641;p83"/>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2" name="Google Shape;10642;p83"/>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3" name="Google Shape;10643;p83"/>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4" name="Google Shape;10644;p83"/>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5" name="Google Shape;10645;p83"/>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6" name="Google Shape;10646;p83"/>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7" name="Google Shape;10647;p83"/>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8" name="Google Shape;10648;p83"/>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9" name="Google Shape;10649;p83"/>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0" name="Google Shape;10650;p83"/>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1" name="Google Shape;10651;p83"/>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2" name="Google Shape;10652;p83"/>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3" name="Google Shape;10653;p83"/>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4" name="Google Shape;10654;p83"/>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5" name="Google Shape;10655;p83"/>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6" name="Google Shape;10656;p83"/>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7" name="Google Shape;10657;p83"/>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8" name="Google Shape;10658;p83"/>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9" name="Google Shape;10659;p83"/>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0" name="Google Shape;10660;p83"/>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1" name="Google Shape;10661;p83"/>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2" name="Google Shape;10662;p83"/>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3" name="Google Shape;10663;p83"/>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4" name="Google Shape;10664;p83"/>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5" name="Google Shape;10665;p83"/>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6" name="Google Shape;10666;p83"/>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7" name="Google Shape;10667;p83"/>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8" name="Google Shape;10668;p83"/>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9" name="Google Shape;10669;p83"/>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0" name="Google Shape;10670;p83"/>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1" name="Google Shape;10671;p83"/>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2" name="Google Shape;10672;p83"/>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3" name="Google Shape;10673;p83"/>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4" name="Google Shape;10674;p83"/>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5" name="Google Shape;10675;p83"/>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6" name="Google Shape;10676;p83"/>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7" name="Google Shape;10677;p83"/>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8" name="Google Shape;10678;p83"/>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9" name="Google Shape;10679;p83"/>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0" name="Google Shape;10680;p83"/>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1" name="Google Shape;10681;p83"/>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2" name="Google Shape;10682;p83"/>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3" name="Google Shape;10683;p83"/>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4" name="Google Shape;10684;p83"/>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5" name="Google Shape;10685;p83"/>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6" name="Google Shape;10686;p83"/>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7" name="Google Shape;10687;p83"/>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8" name="Google Shape;10688;p83"/>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9" name="Google Shape;10689;p83"/>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0" name="Google Shape;10690;p83"/>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1" name="Google Shape;10691;p83"/>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2" name="Google Shape;10692;p83"/>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3" name="Google Shape;10693;p83"/>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4" name="Google Shape;10694;p83"/>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5" name="Google Shape;10695;p83"/>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6" name="Google Shape;10696;p83"/>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7" name="Google Shape;10697;p83"/>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8" name="Google Shape;10698;p83"/>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9" name="Google Shape;10699;p83"/>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0" name="Google Shape;10700;p83"/>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1" name="Google Shape;10701;p83"/>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2" name="Google Shape;10702;p83"/>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3" name="Google Shape;10703;p83"/>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4" name="Google Shape;10704;p83"/>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5" name="Google Shape;10705;p83"/>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6" name="Google Shape;10706;p83"/>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7" name="Google Shape;10707;p83"/>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8" name="Google Shape;10708;p83"/>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9" name="Google Shape;10709;p83"/>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0" name="Google Shape;10710;p83"/>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1" name="Google Shape;10711;p83"/>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2" name="Google Shape;10712;p83"/>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3" name="Google Shape;10713;p83"/>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4" name="Google Shape;10714;p83"/>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5" name="Google Shape;10715;p83"/>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6" name="Google Shape;10716;p83"/>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7" name="Google Shape;10717;p83"/>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8" name="Google Shape;10718;p83"/>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9" name="Google Shape;10719;p83"/>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0" name="Google Shape;10720;p83"/>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1" name="Google Shape;10721;p83"/>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2" name="Google Shape;10722;p83"/>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3" name="Google Shape;10723;p83"/>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4" name="Google Shape;10724;p83"/>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5" name="Google Shape;10725;p83"/>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6" name="Google Shape;10726;p83"/>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7" name="Google Shape;10727;p83"/>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8" name="Google Shape;10728;p83"/>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9" name="Google Shape;10729;p83"/>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0" name="Google Shape;10730;p83"/>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1" name="Google Shape;10731;p83"/>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2" name="Google Shape;10732;p83"/>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3" name="Google Shape;10733;p83"/>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4" name="Google Shape;10734;p83"/>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5" name="Google Shape;10735;p83"/>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6" name="Google Shape;10736;p83"/>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7" name="Google Shape;10737;p83"/>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8" name="Google Shape;10738;p83"/>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9" name="Google Shape;10739;p83"/>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0" name="Google Shape;10740;p83"/>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1" name="Google Shape;10741;p83"/>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2" name="Google Shape;10742;p83"/>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3" name="Google Shape;10743;p83"/>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4" name="Google Shape;10744;p83"/>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5" name="Google Shape;10745;p83"/>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6" name="Google Shape;10746;p83"/>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7" name="Google Shape;10747;p83"/>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8" name="Google Shape;10748;p83"/>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9" name="Google Shape;10749;p83"/>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0" name="Google Shape;10750;p83"/>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1" name="Google Shape;10751;p83"/>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2" name="Google Shape;10752;p83"/>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3" name="Google Shape;10753;p83"/>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4" name="Google Shape;10754;p83"/>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5" name="Google Shape;10755;p83"/>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6" name="Google Shape;10756;p83"/>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7" name="Google Shape;10757;p83"/>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8" name="Google Shape;10758;p83"/>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9" name="Google Shape;10759;p83"/>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0" name="Google Shape;10760;p83"/>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1" name="Google Shape;10761;p83"/>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2" name="Google Shape;10762;p83"/>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3" name="Google Shape;10763;p83"/>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4" name="Google Shape;10764;p83"/>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5" name="Google Shape;10765;p83"/>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6" name="Google Shape;10766;p83"/>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7" name="Google Shape;10767;p83"/>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8" name="Google Shape;10768;p83"/>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9" name="Google Shape;10769;p83"/>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0" name="Google Shape;10770;p83"/>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1" name="Google Shape;10771;p83"/>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2" name="Google Shape;10772;p83"/>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3" name="Google Shape;10773;p83"/>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4" name="Google Shape;10774;p83"/>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5" name="Google Shape;10775;p83"/>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6" name="Google Shape;10776;p83"/>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7" name="Google Shape;10777;p83"/>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8" name="Google Shape;10778;p83"/>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9" name="Google Shape;10779;p83"/>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0" name="Google Shape;10780;p83"/>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1" name="Google Shape;10781;p83"/>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2" name="Google Shape;10782;p83"/>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3" name="Google Shape;10783;p83"/>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4" name="Google Shape;10784;p83"/>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5" name="Google Shape;10785;p83"/>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6" name="Google Shape;10786;p83"/>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7" name="Google Shape;10787;p83"/>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8" name="Google Shape;10788;p83"/>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9" name="Google Shape;10789;p83"/>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0" name="Google Shape;10790;p83"/>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1" name="Google Shape;10791;p83"/>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2" name="Google Shape;10792;p83"/>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3" name="Google Shape;10793;p83"/>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4" name="Google Shape;10794;p83"/>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5" name="Google Shape;10795;p83"/>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6" name="Google Shape;10796;p83"/>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7" name="Google Shape;10797;p83"/>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8" name="Google Shape;10798;p83"/>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9" name="Google Shape;10799;p83"/>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0" name="Google Shape;10800;p83"/>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1" name="Google Shape;10801;p83"/>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2" name="Google Shape;10802;p83"/>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3" name="Google Shape;10803;p83"/>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4" name="Google Shape;10804;p83"/>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5" name="Google Shape;10805;p83"/>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6" name="Google Shape;10806;p83"/>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7" name="Google Shape;10807;p83"/>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8" name="Google Shape;10808;p83"/>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9" name="Google Shape;10809;p83"/>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0" name="Google Shape;10810;p83"/>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1" name="Google Shape;10811;p83"/>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2" name="Google Shape;10812;p83"/>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3" name="Google Shape;10813;p83"/>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4" name="Google Shape;10814;p83"/>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5" name="Google Shape;10815;p83"/>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6" name="Google Shape;10816;p83"/>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7" name="Google Shape;10817;p83"/>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8" name="Google Shape;10818;p83"/>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9" name="Google Shape;10819;p83"/>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0" name="Google Shape;10820;p83"/>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1" name="Google Shape;10821;p83"/>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2" name="Google Shape;10822;p83"/>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3" name="Google Shape;10823;p83"/>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4" name="Google Shape;10824;p83"/>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5" name="Google Shape;10825;p83"/>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6" name="Google Shape;10826;p83"/>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7" name="Google Shape;10827;p83"/>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8" name="Google Shape;10828;p83"/>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9" name="Google Shape;10829;p83"/>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0" name="Google Shape;10830;p83"/>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1" name="Google Shape;10831;p83"/>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2" name="Google Shape;10832;p83"/>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3" name="Google Shape;10833;p83"/>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4" name="Google Shape;10834;p83"/>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5" name="Google Shape;10835;p83"/>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6" name="Google Shape;10836;p83"/>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7" name="Google Shape;10837;p83"/>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8" name="Google Shape;10838;p83"/>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9" name="Google Shape;10839;p83"/>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0" name="Google Shape;10840;p83"/>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1" name="Google Shape;10841;p83"/>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2" name="Google Shape;10842;p83"/>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3" name="Google Shape;10843;p83"/>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4" name="Google Shape;10844;p83"/>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5" name="Google Shape;10845;p83"/>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6" name="Google Shape;10846;p83"/>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7" name="Google Shape;10847;p83"/>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8" name="Google Shape;10848;p83"/>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9" name="Google Shape;10849;p83"/>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0" name="Google Shape;10850;p83"/>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1" name="Google Shape;10851;p83"/>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2" name="Google Shape;10852;p83"/>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3" name="Google Shape;10853;p83"/>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4" name="Google Shape;10854;p83"/>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5" name="Google Shape;10855;p83"/>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6" name="Google Shape;10856;p83"/>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7" name="Google Shape;10857;p83"/>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8" name="Google Shape;10858;p83"/>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9" name="Google Shape;10859;p83"/>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0" name="Google Shape;10860;p83"/>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1" name="Google Shape;10861;p83"/>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2" name="Google Shape;10862;p83"/>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3" name="Google Shape;10863;p83"/>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4" name="Google Shape;10864;p83"/>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5" name="Google Shape;10865;p83"/>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6" name="Google Shape;10866;p83"/>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7" name="Google Shape;10867;p83"/>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8" name="Google Shape;10868;p83"/>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9" name="Google Shape;10869;p83"/>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0" name="Google Shape;10870;p83"/>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1" name="Google Shape;10871;p83"/>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2" name="Google Shape;10872;p83"/>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3" name="Google Shape;10873;p83"/>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4" name="Google Shape;10874;p83"/>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5" name="Google Shape;10875;p83"/>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6" name="Google Shape;10876;p83"/>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7" name="Google Shape;10877;p83"/>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8" name="Google Shape;10878;p83"/>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9" name="Google Shape;10879;p83"/>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0" name="Google Shape;10880;p83"/>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1" name="Google Shape;10881;p83"/>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2" name="Google Shape;10882;p83"/>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3" name="Google Shape;10883;p83"/>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4" name="Google Shape;10884;p83"/>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5" name="Google Shape;10885;p83"/>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6" name="Google Shape;10886;p83"/>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7" name="Google Shape;10887;p83"/>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8" name="Google Shape;10888;p83"/>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9" name="Google Shape;10889;p83"/>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0" name="Google Shape;10890;p83"/>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1" name="Google Shape;10891;p83"/>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2" name="Google Shape;10892;p83"/>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3" name="Google Shape;10893;p83"/>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4" name="Google Shape;10894;p83"/>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5" name="Google Shape;10895;p83"/>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6" name="Google Shape;10896;p83"/>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7" name="Google Shape;10897;p83"/>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8" name="Google Shape;10898;p83"/>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9" name="Google Shape;10899;p83"/>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0" name="Google Shape;10900;p83"/>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1" name="Google Shape;10901;p83"/>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2" name="Google Shape;10902;p83"/>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3" name="Google Shape;10903;p83"/>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4" name="Google Shape;10904;p83"/>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5" name="Google Shape;10905;p83"/>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6" name="Google Shape;10906;p83"/>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7" name="Google Shape;10907;p83"/>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8" name="Google Shape;10908;p83"/>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9" name="Google Shape;10909;p83"/>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0" name="Google Shape;10910;p83"/>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1" name="Google Shape;10911;p83"/>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2" name="Google Shape;10912;p83"/>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3" name="Google Shape;10913;p83"/>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4" name="Google Shape;10914;p83"/>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5" name="Google Shape;10915;p83"/>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6" name="Google Shape;10916;p83"/>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7" name="Google Shape;10917;p83"/>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8" name="Google Shape;10918;p83"/>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9" name="Google Shape;10919;p83"/>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0" name="Google Shape;10920;p83"/>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1" name="Google Shape;10921;p83"/>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2" name="Google Shape;10922;p83"/>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3" name="Google Shape;10923;p83"/>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4" name="Google Shape;10924;p83"/>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5" name="Google Shape;10925;p83"/>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6" name="Google Shape;10926;p83"/>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7" name="Google Shape;10927;p83"/>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8" name="Google Shape;10928;p83"/>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9" name="Google Shape;10929;p83"/>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0" name="Google Shape;10930;p83"/>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1" name="Google Shape;10931;p83"/>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2" name="Google Shape;10932;p83"/>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3" name="Google Shape;10933;p83"/>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4" name="Google Shape;10934;p83"/>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5" name="Google Shape;10935;p83"/>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6" name="Google Shape;10936;p83"/>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7" name="Google Shape;10937;p83"/>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8" name="Google Shape;10938;p83"/>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9" name="Google Shape;10939;p83"/>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0" name="Google Shape;10940;p83"/>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1" name="Google Shape;10941;p83"/>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2" name="Google Shape;10942;p83"/>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3" name="Google Shape;10943;p83"/>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4" name="Google Shape;10944;p83"/>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5" name="Google Shape;10945;p83"/>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6" name="Google Shape;10946;p83"/>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7" name="Google Shape;10947;p83"/>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8" name="Google Shape;10948;p83"/>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9" name="Google Shape;10949;p83"/>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0" name="Google Shape;10950;p83"/>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1" name="Google Shape;10951;p83"/>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2" name="Google Shape;10952;p83"/>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3" name="Google Shape;10953;p83"/>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4" name="Google Shape;10954;p83"/>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5" name="Google Shape;10955;p83"/>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6" name="Google Shape;10956;p83"/>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7" name="Google Shape;10957;p83"/>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8" name="Google Shape;10958;p83"/>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9" name="Google Shape;10959;p83"/>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0" name="Google Shape;10960;p83"/>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1" name="Google Shape;10961;p83"/>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2" name="Google Shape;10962;p83"/>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3" name="Google Shape;10963;p83"/>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4" name="Google Shape;10964;p83"/>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5" name="Google Shape;10965;p83"/>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6" name="Google Shape;10966;p83"/>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7" name="Google Shape;10967;p83"/>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83"/>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83"/>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83"/>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83"/>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2" name="Google Shape;10972;p83"/>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3" name="Google Shape;10973;p83"/>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83"/>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83"/>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83"/>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83"/>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83"/>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83"/>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83"/>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1" name="Google Shape;10981;p83"/>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2" name="Google Shape;10982;p83"/>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3" name="Google Shape;10983;p83"/>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4" name="Google Shape;10984;p83"/>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5" name="Google Shape;10985;p83"/>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6" name="Google Shape;10986;p83"/>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7" name="Google Shape;10987;p83"/>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8" name="Google Shape;10988;p83"/>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9" name="Google Shape;10989;p83"/>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0" name="Google Shape;10990;p83"/>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1" name="Google Shape;10991;p83"/>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2" name="Google Shape;10992;p83"/>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3" name="Google Shape;10993;p83"/>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4" name="Google Shape;10994;p83"/>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5" name="Google Shape;10995;p83"/>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6" name="Google Shape;10996;p83"/>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7" name="Google Shape;10997;p83"/>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8" name="Google Shape;10998;p83"/>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9" name="Google Shape;10999;p83"/>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0" name="Google Shape;11000;p83"/>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1" name="Google Shape;11001;p83"/>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2" name="Google Shape;11002;p83"/>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3" name="Google Shape;11003;p83"/>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4" name="Google Shape;11004;p83"/>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5" name="Google Shape;11005;p83"/>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6" name="Google Shape;11006;p83"/>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7" name="Google Shape;11007;p83"/>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8" name="Google Shape;11008;p83"/>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9" name="Google Shape;11009;p83"/>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0" name="Google Shape;11010;p83"/>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1" name="Google Shape;11011;p83"/>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2" name="Google Shape;11012;p83"/>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3" name="Google Shape;11013;p83"/>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4" name="Google Shape;11014;p83"/>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5" name="Google Shape;11015;p83"/>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6" name="Google Shape;11016;p83"/>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7" name="Google Shape;11017;p83"/>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8" name="Google Shape;11018;p83"/>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9" name="Google Shape;11019;p83"/>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0" name="Google Shape;11020;p83"/>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1" name="Google Shape;11021;p83"/>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2" name="Google Shape;11022;p83"/>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3" name="Google Shape;11023;p83"/>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4" name="Google Shape;11024;p83"/>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5" name="Google Shape;11025;p83"/>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6" name="Google Shape;11026;p83"/>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7" name="Google Shape;11027;p83"/>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8" name="Google Shape;11028;p83"/>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9" name="Google Shape;11029;p83"/>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0" name="Google Shape;11030;p83"/>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1" name="Google Shape;11031;p83"/>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2" name="Google Shape;11032;p83"/>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3" name="Google Shape;11033;p83"/>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4" name="Google Shape;11034;p83"/>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5" name="Google Shape;11035;p83"/>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6" name="Google Shape;11036;p83"/>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7" name="Google Shape;11037;p83"/>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8" name="Google Shape;11038;p83"/>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9" name="Google Shape;11039;p83"/>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0" name="Google Shape;11040;p83"/>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41" name="Google Shape;11041;p83"/>
          <p:cNvGrpSpPr/>
          <p:nvPr/>
        </p:nvGrpSpPr>
        <p:grpSpPr>
          <a:xfrm>
            <a:off x="4600647" y="1226255"/>
            <a:ext cx="3080508" cy="1985184"/>
            <a:chOff x="229225" y="549050"/>
            <a:chExt cx="7161750" cy="4615275"/>
          </a:xfrm>
        </p:grpSpPr>
        <p:sp>
          <p:nvSpPr>
            <p:cNvPr id="11042" name="Google Shape;11042;p83"/>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3" name="Google Shape;11043;p83"/>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4" name="Google Shape;11044;p83"/>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5" name="Google Shape;11045;p83"/>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6" name="Google Shape;11046;p83"/>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7" name="Google Shape;11047;p83"/>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8" name="Google Shape;11048;p83"/>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9" name="Google Shape;11049;p83"/>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0" name="Google Shape;11050;p83"/>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1" name="Google Shape;11051;p83"/>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2" name="Google Shape;11052;p83"/>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3" name="Google Shape;11053;p83"/>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4" name="Google Shape;11054;p83"/>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5" name="Google Shape;11055;p83"/>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6" name="Google Shape;11056;p83"/>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7" name="Google Shape;11057;p83"/>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8" name="Google Shape;11058;p83"/>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9" name="Google Shape;11059;p83"/>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0" name="Google Shape;11060;p83"/>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1" name="Google Shape;11061;p83"/>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2" name="Google Shape;11062;p83"/>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3" name="Google Shape;11063;p83"/>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4" name="Google Shape;11064;p83"/>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5" name="Google Shape;11065;p83"/>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6" name="Google Shape;11066;p83"/>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7" name="Google Shape;11067;p83"/>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8" name="Google Shape;11068;p83"/>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9" name="Google Shape;11069;p83"/>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0" name="Google Shape;11070;p83"/>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1" name="Google Shape;11071;p83"/>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2" name="Google Shape;11072;p83"/>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3" name="Google Shape;11073;p83"/>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4" name="Google Shape;11074;p83"/>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5" name="Google Shape;11075;p83"/>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6" name="Google Shape;11076;p83"/>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7" name="Google Shape;11077;p83"/>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8" name="Google Shape;11078;p83"/>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9" name="Google Shape;11079;p83"/>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0" name="Google Shape;11080;p83"/>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1" name="Google Shape;11081;p83"/>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2" name="Google Shape;11082;p83"/>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3" name="Google Shape;11083;p83"/>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4" name="Google Shape;11084;p83"/>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5" name="Google Shape;11085;p83"/>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6" name="Google Shape;11086;p83"/>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7" name="Google Shape;11087;p83"/>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8" name="Google Shape;11088;p83"/>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9" name="Google Shape;11089;p83"/>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0" name="Google Shape;11090;p83"/>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1" name="Google Shape;11091;p83"/>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2" name="Google Shape;11092;p83"/>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3" name="Google Shape;11093;p83"/>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4" name="Google Shape;11094;p83"/>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5" name="Google Shape;11095;p83"/>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6" name="Google Shape;11096;p83"/>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7" name="Google Shape;11097;p83"/>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8" name="Google Shape;11098;p83"/>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9" name="Google Shape;11099;p83"/>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0" name="Google Shape;11100;p83"/>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1" name="Google Shape;11101;p83"/>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2" name="Google Shape;11102;p83"/>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3" name="Google Shape;11103;p83"/>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4" name="Google Shape;11104;p83"/>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5" name="Google Shape;11105;p83"/>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6" name="Google Shape;11106;p83"/>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7" name="Google Shape;11107;p83"/>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8" name="Google Shape;11108;p83"/>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9" name="Google Shape;11109;p83"/>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0" name="Google Shape;11110;p83"/>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1" name="Google Shape;11111;p83"/>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2" name="Google Shape;11112;p83"/>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3" name="Google Shape;11113;p83"/>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4" name="Google Shape;11114;p83"/>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5" name="Google Shape;11115;p83"/>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6" name="Google Shape;11116;p83"/>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7" name="Google Shape;11117;p83"/>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8" name="Google Shape;11118;p83"/>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9" name="Google Shape;11119;p83"/>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0" name="Google Shape;11120;p83"/>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1" name="Google Shape;11121;p83"/>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2" name="Google Shape;11122;p83"/>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3" name="Google Shape;11123;p83"/>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4" name="Google Shape;11124;p83"/>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5" name="Google Shape;11125;p83"/>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6" name="Google Shape;11126;p83"/>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7" name="Google Shape;11127;p83"/>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8" name="Google Shape;11128;p83"/>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9" name="Google Shape;11129;p83"/>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0" name="Google Shape;11130;p83"/>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1" name="Google Shape;11131;p83"/>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2" name="Google Shape;11132;p83"/>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3" name="Google Shape;11133;p83"/>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4" name="Google Shape;11134;p83"/>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5" name="Google Shape;11135;p83"/>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6" name="Google Shape;11136;p83"/>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7" name="Google Shape;11137;p83"/>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8" name="Google Shape;11138;p83"/>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9" name="Google Shape;11139;p83"/>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0" name="Google Shape;11140;p83"/>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1" name="Google Shape;11141;p83"/>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2" name="Google Shape;11142;p83"/>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3" name="Google Shape;11143;p83"/>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4" name="Google Shape;11144;p83"/>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5" name="Google Shape;11145;p83"/>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6" name="Google Shape;11146;p83"/>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7" name="Google Shape;11147;p83"/>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8" name="Google Shape;11148;p83"/>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9" name="Google Shape;11149;p83"/>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0" name="Google Shape;11150;p83"/>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1" name="Google Shape;11151;p83"/>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2" name="Google Shape;11152;p83"/>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3" name="Google Shape;11153;p83"/>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4" name="Google Shape;11154;p83"/>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5" name="Google Shape;11155;p83"/>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6" name="Google Shape;11156;p83"/>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7" name="Google Shape;11157;p83"/>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8" name="Google Shape;11158;p83"/>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159" name="Google Shape;11159;p83"/>
          <p:cNvGrpSpPr/>
          <p:nvPr/>
        </p:nvGrpSpPr>
        <p:grpSpPr>
          <a:xfrm>
            <a:off x="4731204" y="3799451"/>
            <a:ext cx="3080376" cy="1832296"/>
            <a:chOff x="238125" y="732525"/>
            <a:chExt cx="7130500" cy="4241425"/>
          </a:xfrm>
        </p:grpSpPr>
        <p:sp>
          <p:nvSpPr>
            <p:cNvPr id="11160" name="Google Shape;11160;p83"/>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1" name="Google Shape;11161;p83"/>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2" name="Google Shape;11162;p83"/>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3" name="Google Shape;11163;p83"/>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4" name="Google Shape;11164;p83"/>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5" name="Google Shape;11165;p83"/>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6" name="Google Shape;11166;p83"/>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7" name="Google Shape;11167;p83"/>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8" name="Google Shape;11168;p83"/>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9" name="Google Shape;11169;p83"/>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0" name="Google Shape;11170;p83"/>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1" name="Google Shape;11171;p83"/>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2" name="Google Shape;11172;p83"/>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3" name="Google Shape;11173;p83"/>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4" name="Google Shape;11174;p83"/>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5" name="Google Shape;11175;p83"/>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6" name="Google Shape;11176;p83"/>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7" name="Google Shape;11177;p83"/>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8" name="Google Shape;11178;p83"/>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9" name="Google Shape;11179;p83"/>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0" name="Google Shape;11180;p83"/>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1" name="Google Shape;11181;p83"/>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2" name="Google Shape;11182;p83"/>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3" name="Google Shape;11183;p83"/>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4" name="Google Shape;11184;p83"/>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5" name="Google Shape;11185;p83"/>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6" name="Google Shape;11186;p83"/>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7" name="Google Shape;11187;p83"/>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8" name="Google Shape;11188;p83"/>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9" name="Google Shape;11189;p83"/>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0" name="Google Shape;11190;p83"/>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1" name="Google Shape;11191;p83"/>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2" name="Google Shape;11192;p83"/>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3" name="Google Shape;11193;p83"/>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4" name="Google Shape;11194;p83"/>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5" name="Google Shape;11195;p83"/>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6" name="Google Shape;11196;p83"/>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7" name="Google Shape;11197;p83"/>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8" name="Google Shape;11198;p83"/>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9" name="Google Shape;11199;p83"/>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0" name="Google Shape;11200;p83"/>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1" name="Google Shape;11201;p83"/>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2" name="Google Shape;11202;p83"/>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3" name="Google Shape;11203;p83"/>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4" name="Google Shape;11204;p83"/>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5" name="Google Shape;11205;p83"/>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6" name="Google Shape;11206;p83"/>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7" name="Google Shape;11207;p83"/>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8" name="Google Shape;11208;p83"/>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9" name="Google Shape;11209;p83"/>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0" name="Google Shape;11210;p83"/>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1" name="Google Shape;11211;p83"/>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2" name="Google Shape;11212;p83"/>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3" name="Google Shape;11213;p83"/>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4" name="Google Shape;11214;p83"/>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5" name="Google Shape;11215;p83"/>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6" name="Google Shape;11216;p83"/>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7" name="Google Shape;11217;p83"/>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8" name="Google Shape;11218;p83"/>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9" name="Google Shape;11219;p83"/>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0" name="Google Shape;11220;p83"/>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1" name="Google Shape;11221;p83"/>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2" name="Google Shape;11222;p83"/>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3" name="Google Shape;11223;p83"/>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4" name="Google Shape;11224;p83"/>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5" name="Google Shape;11225;p83"/>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6" name="Google Shape;11226;p83"/>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7" name="Google Shape;11227;p83"/>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8" name="Google Shape;11228;p83"/>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9" name="Google Shape;11229;p83"/>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0" name="Google Shape;11230;p83"/>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1" name="Google Shape;11231;p83"/>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2" name="Google Shape;11232;p83"/>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3" name="Google Shape;11233;p83"/>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4" name="Google Shape;11234;p83"/>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5" name="Google Shape;11235;p83"/>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6" name="Google Shape;11236;p83"/>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7" name="Google Shape;11237;p83"/>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8" name="Google Shape;11238;p83"/>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9" name="Google Shape;11239;p83"/>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0" name="Google Shape;11240;p83"/>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1" name="Google Shape;11241;p83"/>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2" name="Google Shape;11242;p83"/>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3" name="Google Shape;11243;p83"/>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4" name="Google Shape;11244;p83"/>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5" name="Google Shape;11245;p83"/>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6" name="Google Shape;11246;p83"/>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7" name="Google Shape;11247;p83"/>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8" name="Google Shape;11248;p83"/>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9" name="Google Shape;11249;p83"/>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0" name="Google Shape;11250;p83"/>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1" name="Google Shape;11251;p83"/>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2" name="Google Shape;11252;p83"/>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3" name="Google Shape;11253;p83"/>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4" name="Google Shape;11254;p83"/>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5" name="Google Shape;11255;p83"/>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6" name="Google Shape;11256;p83"/>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7" name="Google Shape;11257;p83"/>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8" name="Google Shape;11258;p83"/>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9" name="Google Shape;11259;p83"/>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0" name="Google Shape;11260;p83"/>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1" name="Google Shape;11261;p83"/>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2" name="Google Shape;11262;p83"/>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3" name="Google Shape;11263;p83"/>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4" name="Google Shape;11264;p83"/>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5" name="Google Shape;11265;p83"/>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6" name="Google Shape;11266;p83"/>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7" name="Google Shape;11267;p83"/>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8" name="Google Shape;11268;p83"/>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9" name="Google Shape;11269;p83"/>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0" name="Google Shape;11270;p83"/>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1" name="Google Shape;11271;p83"/>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2" name="Google Shape;11272;p83"/>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3" name="Google Shape;11273;p83"/>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277"/>
        <p:cNvGrpSpPr/>
        <p:nvPr/>
      </p:nvGrpSpPr>
      <p:grpSpPr>
        <a:xfrm>
          <a:off x="0" y="0"/>
          <a:ext cx="0" cy="0"/>
          <a:chOff x="0" y="0"/>
          <a:chExt cx="0" cy="0"/>
        </a:xfrm>
      </p:grpSpPr>
      <p:grpSp>
        <p:nvGrpSpPr>
          <p:cNvPr id="11278" name="Google Shape;11278;p84"/>
          <p:cNvGrpSpPr/>
          <p:nvPr/>
        </p:nvGrpSpPr>
        <p:grpSpPr>
          <a:xfrm>
            <a:off x="2800748" y="4531551"/>
            <a:ext cx="1470521" cy="1013783"/>
            <a:chOff x="4967783" y="2151471"/>
            <a:chExt cx="3920692" cy="2702940"/>
          </a:xfrm>
        </p:grpSpPr>
        <p:grpSp>
          <p:nvGrpSpPr>
            <p:cNvPr id="11279" name="Google Shape;11279;p84"/>
            <p:cNvGrpSpPr/>
            <p:nvPr/>
          </p:nvGrpSpPr>
          <p:grpSpPr>
            <a:xfrm>
              <a:off x="5045709" y="2252109"/>
              <a:ext cx="3761071" cy="2501708"/>
              <a:chOff x="2691784" y="1805334"/>
              <a:chExt cx="3761071" cy="2501708"/>
            </a:xfrm>
          </p:grpSpPr>
          <p:sp>
            <p:nvSpPr>
              <p:cNvPr id="11280" name="Google Shape;11280;p84"/>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1" name="Google Shape;11281;p84"/>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2" name="Google Shape;11282;p84"/>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3" name="Google Shape;11283;p84"/>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4" name="Google Shape;11284;p84"/>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5" name="Google Shape;11285;p84"/>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6" name="Google Shape;11286;p84"/>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287" name="Google Shape;11287;p84"/>
            <p:cNvGrpSpPr/>
            <p:nvPr/>
          </p:nvGrpSpPr>
          <p:grpSpPr>
            <a:xfrm>
              <a:off x="4967783" y="2151471"/>
              <a:ext cx="3920692" cy="2702940"/>
              <a:chOff x="2613858" y="1704696"/>
              <a:chExt cx="3920692" cy="2702940"/>
            </a:xfrm>
          </p:grpSpPr>
          <p:sp>
            <p:nvSpPr>
              <p:cNvPr id="11288" name="Google Shape;11288;p84"/>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9" name="Google Shape;11289;p84"/>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0" name="Google Shape;11290;p84"/>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1" name="Google Shape;11291;p84"/>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2" name="Google Shape;11292;p84"/>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293" name="Google Shape;11293;p84"/>
          <p:cNvGrpSpPr/>
          <p:nvPr/>
        </p:nvGrpSpPr>
        <p:grpSpPr>
          <a:xfrm>
            <a:off x="4672625" y="1715920"/>
            <a:ext cx="2082548" cy="944773"/>
            <a:chOff x="3530532" y="1496185"/>
            <a:chExt cx="1561911" cy="708580"/>
          </a:xfrm>
        </p:grpSpPr>
        <p:grpSp>
          <p:nvGrpSpPr>
            <p:cNvPr id="11294" name="Google Shape;11294;p84"/>
            <p:cNvGrpSpPr/>
            <p:nvPr/>
          </p:nvGrpSpPr>
          <p:grpSpPr>
            <a:xfrm>
              <a:off x="3720318" y="1857562"/>
              <a:ext cx="1372125" cy="54"/>
              <a:chOff x="3720318" y="1857562"/>
              <a:chExt cx="1372125" cy="54"/>
            </a:xfrm>
          </p:grpSpPr>
          <p:cxnSp>
            <p:nvCxnSpPr>
              <p:cNvPr id="11295" name="Google Shape;11295;p84"/>
              <p:cNvCxnSpPr>
                <a:endCxn id="1129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297" name="Google Shape;11297;p84"/>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298" name="Google Shape;11298;p84"/>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299" name="Google Shape;11299;p84"/>
              <p:cNvCxnSpPr>
                <a:stCxn id="1129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1300" name="Google Shape;11300;p84"/>
            <p:cNvGrpSpPr/>
            <p:nvPr/>
          </p:nvGrpSpPr>
          <p:grpSpPr>
            <a:xfrm>
              <a:off x="3567462" y="1496185"/>
              <a:ext cx="286500" cy="272914"/>
              <a:chOff x="3567462" y="1496185"/>
              <a:chExt cx="286500" cy="272914"/>
            </a:xfrm>
          </p:grpSpPr>
          <p:cxnSp>
            <p:nvCxnSpPr>
              <p:cNvPr id="11301" name="Google Shape;11301;p84"/>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302" name="Google Shape;11302;p84"/>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303" name="Google Shape;11303;p84"/>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4" name="Google Shape;11304;p84"/>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305" name="Google Shape;11305;p84"/>
            <p:cNvGrpSpPr/>
            <p:nvPr/>
          </p:nvGrpSpPr>
          <p:grpSpPr>
            <a:xfrm>
              <a:off x="3929014" y="1960574"/>
              <a:ext cx="286500" cy="242342"/>
              <a:chOff x="3929014" y="1960574"/>
              <a:chExt cx="286500" cy="242342"/>
            </a:xfrm>
          </p:grpSpPr>
          <p:cxnSp>
            <p:nvCxnSpPr>
              <p:cNvPr id="11306" name="Google Shape;11306;p84"/>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1307" name="Google Shape;11307;p84"/>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08" name="Google Shape;11308;p84"/>
            <p:cNvGrpSpPr/>
            <p:nvPr/>
          </p:nvGrpSpPr>
          <p:grpSpPr>
            <a:xfrm>
              <a:off x="4290828" y="1496185"/>
              <a:ext cx="286500" cy="272914"/>
              <a:chOff x="4290828" y="1496185"/>
              <a:chExt cx="286500" cy="272914"/>
            </a:xfrm>
          </p:grpSpPr>
          <p:cxnSp>
            <p:nvCxnSpPr>
              <p:cNvPr id="11309" name="Google Shape;11309;p84"/>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310" name="Google Shape;11310;p84"/>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311" name="Google Shape;11311;p84"/>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6" name="Google Shape;11296;p84"/>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312" name="Google Shape;11312;p84"/>
            <p:cNvGrpSpPr/>
            <p:nvPr/>
          </p:nvGrpSpPr>
          <p:grpSpPr>
            <a:xfrm>
              <a:off x="4657726" y="1959674"/>
              <a:ext cx="286500" cy="245092"/>
              <a:chOff x="4657726" y="1959674"/>
              <a:chExt cx="286500" cy="245092"/>
            </a:xfrm>
          </p:grpSpPr>
          <p:cxnSp>
            <p:nvCxnSpPr>
              <p:cNvPr id="11313" name="Google Shape;11313;p84"/>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1314" name="Google Shape;11314;p84"/>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315" name="Google Shape;11315;p84"/>
          <p:cNvGrpSpPr/>
          <p:nvPr/>
        </p:nvGrpSpPr>
        <p:grpSpPr>
          <a:xfrm>
            <a:off x="4648651" y="2865382"/>
            <a:ext cx="2129376" cy="504865"/>
            <a:chOff x="3512551" y="2358282"/>
            <a:chExt cx="1597032" cy="378649"/>
          </a:xfrm>
        </p:grpSpPr>
        <p:grpSp>
          <p:nvGrpSpPr>
            <p:cNvPr id="11316" name="Google Shape;11316;p84"/>
            <p:cNvGrpSpPr/>
            <p:nvPr/>
          </p:nvGrpSpPr>
          <p:grpSpPr>
            <a:xfrm>
              <a:off x="3738198" y="2553002"/>
              <a:ext cx="1145834" cy="117"/>
              <a:chOff x="3738198" y="2553002"/>
              <a:chExt cx="1145834" cy="117"/>
            </a:xfrm>
          </p:grpSpPr>
          <p:cxnSp>
            <p:nvCxnSpPr>
              <p:cNvPr id="11317" name="Google Shape;11317;p84"/>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318" name="Google Shape;11318;p84"/>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319" name="Google Shape;11319;p84"/>
              <p:cNvCxnSpPr>
                <a:stCxn id="11320" idx="6"/>
                <a:endCxn id="1132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1322" name="Google Shape;11322;p84"/>
            <p:cNvGrpSpPr/>
            <p:nvPr/>
          </p:nvGrpSpPr>
          <p:grpSpPr>
            <a:xfrm>
              <a:off x="3969644" y="2440153"/>
              <a:ext cx="225900" cy="296779"/>
              <a:chOff x="3969644" y="2440153"/>
              <a:chExt cx="225900" cy="296779"/>
            </a:xfrm>
          </p:grpSpPr>
          <p:cxnSp>
            <p:nvCxnSpPr>
              <p:cNvPr id="11323" name="Google Shape;11323;p84"/>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1321" name="Google Shape;11321;p84"/>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4" name="Google Shape;11324;p84"/>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25" name="Google Shape;11325;p84"/>
            <p:cNvGrpSpPr/>
            <p:nvPr/>
          </p:nvGrpSpPr>
          <p:grpSpPr>
            <a:xfrm>
              <a:off x="4426818" y="2358282"/>
              <a:ext cx="225600" cy="307471"/>
              <a:chOff x="4426818" y="2358282"/>
              <a:chExt cx="225600" cy="307471"/>
            </a:xfrm>
          </p:grpSpPr>
          <p:cxnSp>
            <p:nvCxnSpPr>
              <p:cNvPr id="11326" name="Google Shape;11326;p84"/>
              <p:cNvCxnSpPr>
                <a:stCxn id="1132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1328" name="Google Shape;11328;p84"/>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7" name="Google Shape;11327;p84"/>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29" name="Google Shape;11329;p84"/>
            <p:cNvGrpSpPr/>
            <p:nvPr/>
          </p:nvGrpSpPr>
          <p:grpSpPr>
            <a:xfrm>
              <a:off x="4883984" y="2440153"/>
              <a:ext cx="225600" cy="296479"/>
              <a:chOff x="4883984" y="2440153"/>
              <a:chExt cx="225600" cy="296479"/>
            </a:xfrm>
          </p:grpSpPr>
          <p:cxnSp>
            <p:nvCxnSpPr>
              <p:cNvPr id="11330" name="Google Shape;11330;p84"/>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1331" name="Google Shape;11331;p84"/>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2" name="Google Shape;11332;p84"/>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33" name="Google Shape;11333;p84"/>
            <p:cNvGrpSpPr/>
            <p:nvPr/>
          </p:nvGrpSpPr>
          <p:grpSpPr>
            <a:xfrm>
              <a:off x="3512551" y="2358356"/>
              <a:ext cx="225647" cy="307629"/>
              <a:chOff x="2182679" y="2005014"/>
              <a:chExt cx="792300" cy="1080158"/>
            </a:xfrm>
          </p:grpSpPr>
          <p:cxnSp>
            <p:nvCxnSpPr>
              <p:cNvPr id="11334" name="Google Shape;11334;p84"/>
              <p:cNvCxnSpPr>
                <a:stCxn id="1133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1320" name="Google Shape;11320;p84"/>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5" name="Google Shape;11335;p84"/>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336" name="Google Shape;11336;p84"/>
          <p:cNvGrpSpPr/>
          <p:nvPr/>
        </p:nvGrpSpPr>
        <p:grpSpPr>
          <a:xfrm>
            <a:off x="9128761" y="1297112"/>
            <a:ext cx="2079745" cy="963480"/>
            <a:chOff x="634175" y="2986275"/>
            <a:chExt cx="3147949" cy="1458344"/>
          </a:xfrm>
        </p:grpSpPr>
        <p:cxnSp>
          <p:nvCxnSpPr>
            <p:cNvPr id="11337" name="Google Shape;11337;p84"/>
            <p:cNvCxnSpPr>
              <a:stCxn id="11338" idx="4"/>
              <a:endCxn id="1133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1340" name="Google Shape;11340;p84"/>
            <p:cNvCxnSpPr>
              <a:stCxn id="11339" idx="0"/>
              <a:endCxn id="1134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342" name="Google Shape;11342;p84"/>
            <p:cNvCxnSpPr>
              <a:stCxn id="11341" idx="4"/>
              <a:endCxn id="1134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344" name="Google Shape;11344;p84"/>
            <p:cNvCxnSpPr>
              <a:stCxn id="11343" idx="0"/>
              <a:endCxn id="1134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1345" name="Google Shape;11345;p84"/>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11341" name="Google Shape;11341;p84"/>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11338" name="Google Shape;11338;p84"/>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11343" name="Google Shape;11343;p84"/>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11339" name="Google Shape;11339;p84"/>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grpSp>
      <p:grpSp>
        <p:nvGrpSpPr>
          <p:cNvPr id="11346" name="Google Shape;11346;p84"/>
          <p:cNvGrpSpPr/>
          <p:nvPr/>
        </p:nvGrpSpPr>
        <p:grpSpPr>
          <a:xfrm>
            <a:off x="4667147" y="3576989"/>
            <a:ext cx="2094292" cy="392164"/>
            <a:chOff x="998425" y="1182125"/>
            <a:chExt cx="1065400" cy="199500"/>
          </a:xfrm>
        </p:grpSpPr>
        <p:sp>
          <p:nvSpPr>
            <p:cNvPr id="11347" name="Google Shape;11347;p8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8" name="Google Shape;11348;p8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9" name="Google Shape;11349;p8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0" name="Google Shape;11350;p8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1" name="Google Shape;11351;p8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52" name="Google Shape;11352;p84"/>
          <p:cNvGrpSpPr/>
          <p:nvPr/>
        </p:nvGrpSpPr>
        <p:grpSpPr>
          <a:xfrm>
            <a:off x="9124822" y="2400305"/>
            <a:ext cx="2087621" cy="488972"/>
            <a:chOff x="1247650" y="2075423"/>
            <a:chExt cx="6648477" cy="1557238"/>
          </a:xfrm>
        </p:grpSpPr>
        <p:sp>
          <p:nvSpPr>
            <p:cNvPr id="11353" name="Google Shape;11353;p8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4" name="Google Shape;11354;p8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5" name="Google Shape;11355;p8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6" name="Google Shape;11356;p8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7" name="Google Shape;11357;p8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8" name="Google Shape;11358;p8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59" name="Google Shape;11359;p84"/>
          <p:cNvGrpSpPr/>
          <p:nvPr/>
        </p:nvGrpSpPr>
        <p:grpSpPr>
          <a:xfrm>
            <a:off x="9103905" y="3932057"/>
            <a:ext cx="2129415" cy="884587"/>
            <a:chOff x="6796238" y="3158297"/>
            <a:chExt cx="1630319" cy="677257"/>
          </a:xfrm>
        </p:grpSpPr>
        <p:cxnSp>
          <p:nvCxnSpPr>
            <p:cNvPr id="11360" name="Google Shape;11360;p84"/>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1361" name="Google Shape;11361;p84"/>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1362" name="Google Shape;11362;p84"/>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1363" name="Google Shape;11363;p84"/>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1364" name="Google Shape;11364;p84"/>
            <p:cNvGrpSpPr/>
            <p:nvPr/>
          </p:nvGrpSpPr>
          <p:grpSpPr>
            <a:xfrm>
              <a:off x="6796238" y="3311904"/>
              <a:ext cx="1630319" cy="377697"/>
              <a:chOff x="6796238" y="3311904"/>
              <a:chExt cx="1630319" cy="377697"/>
            </a:xfrm>
          </p:grpSpPr>
          <p:sp>
            <p:nvSpPr>
              <p:cNvPr id="11365" name="Google Shape;11365;p84"/>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6" name="Google Shape;11366;p84"/>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7" name="Google Shape;11367;p84"/>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368" name="Google Shape;11368;p84"/>
          <p:cNvGrpSpPr/>
          <p:nvPr/>
        </p:nvGrpSpPr>
        <p:grpSpPr>
          <a:xfrm>
            <a:off x="7132088" y="1293914"/>
            <a:ext cx="1824808" cy="2125073"/>
            <a:chOff x="1839112" y="2209163"/>
            <a:chExt cx="1918159" cy="2233784"/>
          </a:xfrm>
        </p:grpSpPr>
        <p:sp>
          <p:nvSpPr>
            <p:cNvPr id="11369" name="Google Shape;11369;p84"/>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0" name="Google Shape;11370;p84"/>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1" name="Google Shape;11371;p84"/>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1372" name="Google Shape;11372;p84"/>
            <p:cNvCxnSpPr>
              <a:stCxn id="11369" idx="6"/>
              <a:endCxn id="1137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1373" name="Google Shape;11373;p84"/>
            <p:cNvCxnSpPr>
              <a:stCxn id="11370" idx="4"/>
              <a:endCxn id="1137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1375" name="Google Shape;11375;p84"/>
            <p:cNvCxnSpPr>
              <a:stCxn id="11374" idx="6"/>
              <a:endCxn id="1137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1376" name="Google Shape;11376;p84"/>
            <p:cNvCxnSpPr>
              <a:stCxn id="11371" idx="4"/>
              <a:endCxn id="1137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1374" name="Google Shape;11374;p84"/>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7" name="Google Shape;11377;p84"/>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8" name="Google Shape;11378;p84"/>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1379" name="Google Shape;11379;p84"/>
            <p:cNvCxnSpPr>
              <a:endCxn id="1137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1380" name="Google Shape;11380;p84"/>
          <p:cNvGrpSpPr/>
          <p:nvPr/>
        </p:nvGrpSpPr>
        <p:grpSpPr>
          <a:xfrm>
            <a:off x="4641919" y="1302228"/>
            <a:ext cx="2183957" cy="206589"/>
            <a:chOff x="238125" y="2506075"/>
            <a:chExt cx="7115411" cy="673075"/>
          </a:xfrm>
        </p:grpSpPr>
        <p:sp>
          <p:nvSpPr>
            <p:cNvPr id="11381" name="Google Shape;11381;p8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2" name="Google Shape;11382;p8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3" name="Google Shape;11383;p8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4" name="Google Shape;11384;p8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5" name="Google Shape;11385;p8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86" name="Google Shape;11386;p84"/>
          <p:cNvGrpSpPr/>
          <p:nvPr/>
        </p:nvGrpSpPr>
        <p:grpSpPr>
          <a:xfrm>
            <a:off x="960166" y="1731026"/>
            <a:ext cx="3302349" cy="122324"/>
            <a:chOff x="1464850" y="436376"/>
            <a:chExt cx="6001362" cy="222300"/>
          </a:xfrm>
        </p:grpSpPr>
        <p:sp>
          <p:nvSpPr>
            <p:cNvPr id="11387" name="Google Shape;11387;p84"/>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8" name="Google Shape;11388;p84"/>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9" name="Google Shape;11389;p84"/>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0" name="Google Shape;11390;p84"/>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1" name="Google Shape;11391;p84"/>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1392" name="Google Shape;11392;p84"/>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393" name="Google Shape;11393;p84"/>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394" name="Google Shape;11394;p84"/>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395" name="Google Shape;11395;p84"/>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1396" name="Google Shape;11396;p84"/>
          <p:cNvGrpSpPr/>
          <p:nvPr/>
        </p:nvGrpSpPr>
        <p:grpSpPr>
          <a:xfrm>
            <a:off x="941855" y="3378313"/>
            <a:ext cx="1936947" cy="869231"/>
            <a:chOff x="803162" y="2667727"/>
            <a:chExt cx="1411906" cy="633611"/>
          </a:xfrm>
        </p:grpSpPr>
        <p:cxnSp>
          <p:nvCxnSpPr>
            <p:cNvPr id="11397" name="Google Shape;11397;p84"/>
            <p:cNvCxnSpPr>
              <a:stCxn id="11398" idx="2"/>
              <a:endCxn id="1139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400" name="Google Shape;11400;p84"/>
            <p:cNvCxnSpPr>
              <a:stCxn id="11401" idx="0"/>
              <a:endCxn id="1139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402" name="Google Shape;11402;p84"/>
            <p:cNvCxnSpPr>
              <a:stCxn id="11401" idx="2"/>
              <a:endCxn id="1140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404" name="Google Shape;11404;p84"/>
            <p:cNvCxnSpPr>
              <a:stCxn id="11405" idx="0"/>
              <a:endCxn id="1140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406" name="Google Shape;11406;p84"/>
            <p:cNvCxnSpPr>
              <a:stCxn id="11399" idx="2"/>
              <a:endCxn id="1140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408" name="Google Shape;11408;p84"/>
            <p:cNvCxnSpPr>
              <a:stCxn id="11409" idx="0"/>
              <a:endCxn id="1139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1405" name="Google Shape;11405;p84"/>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11403" name="Google Shape;11403;p84"/>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11409" name="Google Shape;11409;p84"/>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11407" name="Google Shape;11407;p84"/>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11399" name="Google Shape;11399;p84"/>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11401" name="Google Shape;11401;p84"/>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11398" name="Google Shape;11398;p84"/>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FFFFFF"/>
                </a:solidFill>
                <a:latin typeface="Arial"/>
                <a:cs typeface="Arial"/>
                <a:sym typeface="Arial"/>
              </a:endParaRPr>
            </a:p>
          </p:txBody>
        </p:sp>
      </p:grpSp>
      <p:grpSp>
        <p:nvGrpSpPr>
          <p:cNvPr id="11410" name="Google Shape;11410;p84"/>
          <p:cNvGrpSpPr/>
          <p:nvPr/>
        </p:nvGrpSpPr>
        <p:grpSpPr>
          <a:xfrm>
            <a:off x="941858" y="1292365"/>
            <a:ext cx="3358055" cy="279079"/>
            <a:chOff x="803163" y="1111966"/>
            <a:chExt cx="2447800" cy="203430"/>
          </a:xfrm>
        </p:grpSpPr>
        <p:grpSp>
          <p:nvGrpSpPr>
            <p:cNvPr id="11411" name="Google Shape;11411;p84"/>
            <p:cNvGrpSpPr/>
            <p:nvPr/>
          </p:nvGrpSpPr>
          <p:grpSpPr>
            <a:xfrm>
              <a:off x="1958180" y="1111966"/>
              <a:ext cx="588019" cy="121396"/>
              <a:chOff x="4808316" y="2800065"/>
              <a:chExt cx="1999386" cy="412910"/>
            </a:xfrm>
          </p:grpSpPr>
          <p:sp>
            <p:nvSpPr>
              <p:cNvPr id="11412" name="Google Shape;11412;p84"/>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413" name="Google Shape;11413;p84"/>
              <p:cNvGrpSpPr/>
              <p:nvPr/>
            </p:nvGrpSpPr>
            <p:grpSpPr>
              <a:xfrm>
                <a:off x="4808316" y="2800065"/>
                <a:ext cx="92400" cy="411825"/>
                <a:chOff x="845575" y="2563700"/>
                <a:chExt cx="92400" cy="411825"/>
              </a:xfrm>
            </p:grpSpPr>
            <p:cxnSp>
              <p:nvCxnSpPr>
                <p:cNvPr id="11414" name="Google Shape;11414;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415" name="Google Shape;11415;p84"/>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cxnSp>
          <p:nvCxnSpPr>
            <p:cNvPr id="11416" name="Google Shape;11416;p84"/>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1417" name="Google Shape;11417;p84"/>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418" name="Google Shape;11418;p84"/>
            <p:cNvGrpSpPr/>
            <p:nvPr/>
          </p:nvGrpSpPr>
          <p:grpSpPr>
            <a:xfrm>
              <a:off x="803163" y="1111974"/>
              <a:ext cx="591158" cy="121545"/>
              <a:chOff x="803163" y="1111974"/>
              <a:chExt cx="591158" cy="121545"/>
            </a:xfrm>
          </p:grpSpPr>
          <p:grpSp>
            <p:nvGrpSpPr>
              <p:cNvPr id="11419" name="Google Shape;11419;p84"/>
              <p:cNvGrpSpPr/>
              <p:nvPr/>
            </p:nvGrpSpPr>
            <p:grpSpPr>
              <a:xfrm>
                <a:off x="803163" y="1111974"/>
                <a:ext cx="27175" cy="121077"/>
                <a:chOff x="845575" y="2563700"/>
                <a:chExt cx="92400" cy="411825"/>
              </a:xfrm>
            </p:grpSpPr>
            <p:cxnSp>
              <p:nvCxnSpPr>
                <p:cNvPr id="11420" name="Google Shape;11420;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421" name="Google Shape;11421;p84"/>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422" name="Google Shape;11422;p84"/>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23" name="Google Shape;11423;p84"/>
            <p:cNvGrpSpPr/>
            <p:nvPr/>
          </p:nvGrpSpPr>
          <p:grpSpPr>
            <a:xfrm>
              <a:off x="1381910" y="1194219"/>
              <a:ext cx="588341" cy="121177"/>
              <a:chOff x="1381910" y="1194219"/>
              <a:chExt cx="588341" cy="121177"/>
            </a:xfrm>
          </p:grpSpPr>
          <p:grpSp>
            <p:nvGrpSpPr>
              <p:cNvPr id="11424" name="Google Shape;11424;p84"/>
              <p:cNvGrpSpPr/>
              <p:nvPr/>
            </p:nvGrpSpPr>
            <p:grpSpPr>
              <a:xfrm rot="10800000">
                <a:off x="1381910" y="1194319"/>
                <a:ext cx="27175" cy="121077"/>
                <a:chOff x="2070100" y="2563700"/>
                <a:chExt cx="92400" cy="411825"/>
              </a:xfrm>
            </p:grpSpPr>
            <p:cxnSp>
              <p:nvCxnSpPr>
                <p:cNvPr id="11425" name="Google Shape;11425;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426" name="Google Shape;11426;p84"/>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427" name="Google Shape;11427;p84"/>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28" name="Google Shape;11428;p84"/>
            <p:cNvGrpSpPr/>
            <p:nvPr/>
          </p:nvGrpSpPr>
          <p:grpSpPr>
            <a:xfrm>
              <a:off x="2532079" y="1194219"/>
              <a:ext cx="704927" cy="121177"/>
              <a:chOff x="2532079" y="1194219"/>
              <a:chExt cx="704927" cy="121177"/>
            </a:xfrm>
          </p:grpSpPr>
          <p:grpSp>
            <p:nvGrpSpPr>
              <p:cNvPr id="11429" name="Google Shape;11429;p84"/>
              <p:cNvGrpSpPr/>
              <p:nvPr/>
            </p:nvGrpSpPr>
            <p:grpSpPr>
              <a:xfrm rot="10800000">
                <a:off x="2532079" y="1194319"/>
                <a:ext cx="27175" cy="121077"/>
                <a:chOff x="2070100" y="2563700"/>
                <a:chExt cx="92400" cy="411825"/>
              </a:xfrm>
            </p:grpSpPr>
            <p:cxnSp>
              <p:nvCxnSpPr>
                <p:cNvPr id="11430" name="Google Shape;11430;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431" name="Google Shape;11431;p84"/>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432" name="Google Shape;11432;p84"/>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433" name="Google Shape;11433;p84"/>
          <p:cNvGrpSpPr/>
          <p:nvPr/>
        </p:nvGrpSpPr>
        <p:grpSpPr>
          <a:xfrm>
            <a:off x="4665871" y="4887873"/>
            <a:ext cx="2090371" cy="655569"/>
            <a:chOff x="5194708" y="3484366"/>
            <a:chExt cx="3148148" cy="987304"/>
          </a:xfrm>
        </p:grpSpPr>
        <p:grpSp>
          <p:nvGrpSpPr>
            <p:cNvPr id="11434" name="Google Shape;11434;p84"/>
            <p:cNvGrpSpPr/>
            <p:nvPr/>
          </p:nvGrpSpPr>
          <p:grpSpPr>
            <a:xfrm>
              <a:off x="7531521" y="3484366"/>
              <a:ext cx="811335" cy="987304"/>
              <a:chOff x="3379425" y="1617275"/>
              <a:chExt cx="1090650" cy="1327200"/>
            </a:xfrm>
          </p:grpSpPr>
          <p:sp>
            <p:nvSpPr>
              <p:cNvPr id="11435" name="Google Shape;11435;p8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6" name="Google Shape;11436;p8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7" name="Google Shape;11437;p8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38" name="Google Shape;11438;p84"/>
            <p:cNvGrpSpPr/>
            <p:nvPr/>
          </p:nvGrpSpPr>
          <p:grpSpPr>
            <a:xfrm>
              <a:off x="6752546" y="3484366"/>
              <a:ext cx="811428" cy="987304"/>
              <a:chOff x="2332275" y="1617275"/>
              <a:chExt cx="1090775" cy="1327200"/>
            </a:xfrm>
          </p:grpSpPr>
          <p:sp>
            <p:nvSpPr>
              <p:cNvPr id="11439" name="Google Shape;11439;p8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0" name="Google Shape;11440;p8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1" name="Google Shape;11441;p8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42" name="Google Shape;11442;p84"/>
            <p:cNvGrpSpPr/>
            <p:nvPr/>
          </p:nvGrpSpPr>
          <p:grpSpPr>
            <a:xfrm>
              <a:off x="5973664" y="3484366"/>
              <a:ext cx="811335" cy="987304"/>
              <a:chOff x="1285250" y="1617275"/>
              <a:chExt cx="1090650" cy="1327200"/>
            </a:xfrm>
          </p:grpSpPr>
          <p:sp>
            <p:nvSpPr>
              <p:cNvPr id="11443" name="Google Shape;11443;p8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4" name="Google Shape;11444;p8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5" name="Google Shape;11445;p8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46" name="Google Shape;11446;p84"/>
            <p:cNvGrpSpPr/>
            <p:nvPr/>
          </p:nvGrpSpPr>
          <p:grpSpPr>
            <a:xfrm>
              <a:off x="5194708" y="3484366"/>
              <a:ext cx="811409" cy="987304"/>
              <a:chOff x="238125" y="1617275"/>
              <a:chExt cx="1090750" cy="1327200"/>
            </a:xfrm>
          </p:grpSpPr>
          <p:sp>
            <p:nvSpPr>
              <p:cNvPr id="11447" name="Google Shape;11447;p8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8" name="Google Shape;11448;p8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9" name="Google Shape;11449;p8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450" name="Google Shape;11450;p84"/>
          <p:cNvGrpSpPr/>
          <p:nvPr/>
        </p:nvGrpSpPr>
        <p:grpSpPr>
          <a:xfrm>
            <a:off x="4613349" y="4195087"/>
            <a:ext cx="2155952" cy="461675"/>
            <a:chOff x="1808063" y="4294338"/>
            <a:chExt cx="3370782" cy="721817"/>
          </a:xfrm>
        </p:grpSpPr>
        <p:sp>
          <p:nvSpPr>
            <p:cNvPr id="11451" name="Google Shape;11451;p8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2" name="Google Shape;11452;p8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3" name="Google Shape;11453;p8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4" name="Google Shape;11454;p8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5" name="Google Shape;11455;p8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6" name="Google Shape;11456;p8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7" name="Google Shape;11457;p8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8" name="Google Shape;11458;p8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9" name="Google Shape;11459;p8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0" name="Google Shape;11460;p8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461" name="Google Shape;11461;p84"/>
          <p:cNvGrpSpPr/>
          <p:nvPr/>
        </p:nvGrpSpPr>
        <p:grpSpPr>
          <a:xfrm>
            <a:off x="984299" y="4576459"/>
            <a:ext cx="1727843" cy="862116"/>
            <a:chOff x="834100" y="3642869"/>
            <a:chExt cx="1259483" cy="628426"/>
          </a:xfrm>
        </p:grpSpPr>
        <p:sp>
          <p:nvSpPr>
            <p:cNvPr id="11462" name="Google Shape;11462;p84"/>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3" name="Google Shape;11463;p84"/>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4" name="Google Shape;11464;p84"/>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5" name="Google Shape;11465;p84"/>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6" name="Google Shape;11466;p84"/>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7" name="Google Shape;11467;p84"/>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8" name="Google Shape;11468;p84"/>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9" name="Google Shape;11469;p84"/>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0" name="Google Shape;11470;p84"/>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1" name="Google Shape;11471;p84"/>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2" name="Google Shape;11472;p84"/>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3" name="Google Shape;11473;p84"/>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4" name="Google Shape;11474;p84"/>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5" name="Google Shape;11475;p84"/>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6" name="Google Shape;11476;p84"/>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7" name="Google Shape;11477;p84"/>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8" name="Google Shape;11478;p84"/>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9" name="Google Shape;11479;p84"/>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0" name="Google Shape;11480;p84"/>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1" name="Google Shape;11481;p84"/>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2" name="Google Shape;11482;p84"/>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3" name="Google Shape;11483;p84"/>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4" name="Google Shape;11484;p84"/>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5" name="Google Shape;11485;p84"/>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6" name="Google Shape;11486;p84"/>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487" name="Google Shape;11487;p84"/>
            <p:cNvGrpSpPr/>
            <p:nvPr/>
          </p:nvGrpSpPr>
          <p:grpSpPr>
            <a:xfrm>
              <a:off x="1360364" y="3847835"/>
              <a:ext cx="208119" cy="224359"/>
              <a:chOff x="1360769" y="3847100"/>
              <a:chExt cx="208119" cy="224359"/>
            </a:xfrm>
          </p:grpSpPr>
          <p:sp>
            <p:nvSpPr>
              <p:cNvPr id="11488" name="Google Shape;11488;p84"/>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9" name="Google Shape;11489;p84"/>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0" name="Google Shape;11490;p84"/>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1" name="Google Shape;11491;p84"/>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2" name="Google Shape;11492;p84"/>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3" name="Google Shape;11493;p84"/>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4" name="Google Shape;11494;p84"/>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5" name="Google Shape;11495;p84"/>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6" name="Google Shape;11496;p84"/>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7" name="Google Shape;11497;p84"/>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8" name="Google Shape;11498;p84"/>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9" name="Google Shape;11499;p84"/>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0" name="Google Shape;11500;p84"/>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1" name="Google Shape;11501;p84"/>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2" name="Google Shape;11502;p84"/>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3" name="Google Shape;11503;p84"/>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4" name="Google Shape;11504;p84"/>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5" name="Google Shape;11505;p84"/>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6" name="Google Shape;11506;p84"/>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7" name="Google Shape;11507;p84"/>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508" name="Google Shape;11508;p84"/>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9" name="Google Shape;11509;p84"/>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0" name="Google Shape;11510;p84"/>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1" name="Google Shape;11511;p84"/>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2" name="Google Shape;11512;p84"/>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3" name="Google Shape;11513;p84"/>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4" name="Google Shape;11514;p84"/>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5" name="Google Shape;11515;p84"/>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6" name="Google Shape;11516;p84"/>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7" name="Google Shape;11517;p84"/>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8" name="Google Shape;11518;p84"/>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9" name="Google Shape;11519;p84"/>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0" name="Google Shape;11520;p84"/>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1" name="Google Shape;11521;p84"/>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22" name="Google Shape;11522;p84"/>
          <p:cNvGrpSpPr/>
          <p:nvPr/>
        </p:nvGrpSpPr>
        <p:grpSpPr>
          <a:xfrm rot="5400000">
            <a:off x="7935116" y="4305121"/>
            <a:ext cx="218752" cy="1886555"/>
            <a:chOff x="4428249" y="1369375"/>
            <a:chExt cx="36905" cy="429569"/>
          </a:xfrm>
        </p:grpSpPr>
        <p:sp>
          <p:nvSpPr>
            <p:cNvPr id="11523" name="Google Shape;11523;p84"/>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4" name="Google Shape;11524;p84"/>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5" name="Google Shape;11525;p84"/>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6" name="Google Shape;11526;p84"/>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7" name="Google Shape;11527;p84"/>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8" name="Google Shape;11528;p84"/>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9" name="Google Shape;11529;p84"/>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0" name="Google Shape;11530;p84"/>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1" name="Google Shape;11531;p84"/>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2" name="Google Shape;11532;p84"/>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3" name="Google Shape;11533;p84"/>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4" name="Google Shape;11534;p84"/>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5" name="Google Shape;11535;p84"/>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6" name="Google Shape;11536;p84"/>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7" name="Google Shape;11537;p84"/>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8" name="Google Shape;11538;p84"/>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9" name="Google Shape;11539;p84"/>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0" name="Google Shape;11540;p84"/>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1" name="Google Shape;11541;p84"/>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2" name="Google Shape;11542;p84"/>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3" name="Google Shape;11543;p84"/>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4" name="Google Shape;11544;p84"/>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5" name="Google Shape;11545;p84"/>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6" name="Google Shape;11546;p84"/>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7" name="Google Shape;11547;p84"/>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8" name="Google Shape;11548;p84"/>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9" name="Google Shape;11549;p84"/>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0" name="Google Shape;11550;p84"/>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1" name="Google Shape;11551;p84"/>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2" name="Google Shape;11552;p84"/>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3" name="Google Shape;11553;p84"/>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4" name="Google Shape;11554;p84"/>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55" name="Google Shape;11555;p84"/>
          <p:cNvGrpSpPr/>
          <p:nvPr/>
        </p:nvGrpSpPr>
        <p:grpSpPr>
          <a:xfrm rot="10800000" flipH="1">
            <a:off x="7098355" y="3756514"/>
            <a:ext cx="1892276" cy="33077"/>
            <a:chOff x="219558" y="4738465"/>
            <a:chExt cx="5852400" cy="102300"/>
          </a:xfrm>
        </p:grpSpPr>
        <p:cxnSp>
          <p:nvCxnSpPr>
            <p:cNvPr id="11556" name="Google Shape;11556;p84"/>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1557" name="Google Shape;11557;p84"/>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8" name="Google Shape;11558;p84"/>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9" name="Google Shape;11559;p84"/>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0" name="Google Shape;11560;p84"/>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1" name="Google Shape;11561;p84"/>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62" name="Google Shape;11562;p84"/>
          <p:cNvGrpSpPr/>
          <p:nvPr/>
        </p:nvGrpSpPr>
        <p:grpSpPr>
          <a:xfrm>
            <a:off x="7113446" y="4253931"/>
            <a:ext cx="1862093" cy="513355"/>
            <a:chOff x="5286284" y="2966544"/>
            <a:chExt cx="1396570" cy="385016"/>
          </a:xfrm>
        </p:grpSpPr>
        <p:cxnSp>
          <p:nvCxnSpPr>
            <p:cNvPr id="11563" name="Google Shape;11563;p84"/>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1564" name="Google Shape;11564;p84"/>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1565" name="Google Shape;11565;p84"/>
            <p:cNvGrpSpPr/>
            <p:nvPr/>
          </p:nvGrpSpPr>
          <p:grpSpPr>
            <a:xfrm>
              <a:off x="5287688" y="3173364"/>
              <a:ext cx="1395166" cy="74100"/>
              <a:chOff x="5287688" y="3173364"/>
              <a:chExt cx="1395166" cy="74100"/>
            </a:xfrm>
          </p:grpSpPr>
          <p:cxnSp>
            <p:nvCxnSpPr>
              <p:cNvPr id="11566" name="Google Shape;11566;p84"/>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1567" name="Google Shape;11567;p84"/>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1568" name="Google Shape;11568;p84"/>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569" name="Google Shape;11569;p84"/>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570" name="Google Shape;11570;p84"/>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571" name="Google Shape;11571;p84"/>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572" name="Google Shape;11572;p84"/>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573" name="Google Shape;11573;p84"/>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1574" name="Google Shape;11574;p84"/>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1575" name="Google Shape;11575;p84"/>
          <p:cNvGrpSpPr/>
          <p:nvPr/>
        </p:nvGrpSpPr>
        <p:grpSpPr>
          <a:xfrm>
            <a:off x="2694867" y="2145633"/>
            <a:ext cx="1576368" cy="882703"/>
            <a:chOff x="2029517" y="1732295"/>
            <a:chExt cx="1149068" cy="643432"/>
          </a:xfrm>
        </p:grpSpPr>
        <p:grpSp>
          <p:nvGrpSpPr>
            <p:cNvPr id="11576" name="Google Shape;11576;p84"/>
            <p:cNvGrpSpPr/>
            <p:nvPr/>
          </p:nvGrpSpPr>
          <p:grpSpPr>
            <a:xfrm>
              <a:off x="2708660" y="1746937"/>
              <a:ext cx="455427" cy="244429"/>
              <a:chOff x="2700693" y="1746937"/>
              <a:chExt cx="455427" cy="244429"/>
            </a:xfrm>
          </p:grpSpPr>
          <p:grpSp>
            <p:nvGrpSpPr>
              <p:cNvPr id="11577" name="Google Shape;11577;p84"/>
              <p:cNvGrpSpPr/>
              <p:nvPr/>
            </p:nvGrpSpPr>
            <p:grpSpPr>
              <a:xfrm>
                <a:off x="2905682" y="1782817"/>
                <a:ext cx="250438" cy="208549"/>
                <a:chOff x="2905682" y="1782817"/>
                <a:chExt cx="250438" cy="208549"/>
              </a:xfrm>
            </p:grpSpPr>
            <p:cxnSp>
              <p:nvCxnSpPr>
                <p:cNvPr id="11578" name="Google Shape;11578;p84"/>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579" name="Google Shape;11579;p84"/>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80" name="Google Shape;11580;p84"/>
              <p:cNvGrpSpPr/>
              <p:nvPr/>
            </p:nvGrpSpPr>
            <p:grpSpPr>
              <a:xfrm>
                <a:off x="2700693" y="1746937"/>
                <a:ext cx="449967" cy="72374"/>
                <a:chOff x="2700693" y="1746937"/>
                <a:chExt cx="449967" cy="72374"/>
              </a:xfrm>
            </p:grpSpPr>
            <p:cxnSp>
              <p:nvCxnSpPr>
                <p:cNvPr id="11581" name="Google Shape;11581;p84"/>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582" name="Google Shape;11582;p84"/>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583" name="Google Shape;11583;p84"/>
            <p:cNvGrpSpPr/>
            <p:nvPr/>
          </p:nvGrpSpPr>
          <p:grpSpPr>
            <a:xfrm>
              <a:off x="2029517" y="1732295"/>
              <a:ext cx="1149068" cy="643432"/>
              <a:chOff x="2029517" y="1732295"/>
              <a:chExt cx="1149068" cy="643432"/>
            </a:xfrm>
          </p:grpSpPr>
          <p:grpSp>
            <p:nvGrpSpPr>
              <p:cNvPr id="11584" name="Google Shape;11584;p84"/>
              <p:cNvGrpSpPr/>
              <p:nvPr/>
            </p:nvGrpSpPr>
            <p:grpSpPr>
              <a:xfrm>
                <a:off x="2703618" y="2103152"/>
                <a:ext cx="474966" cy="260017"/>
                <a:chOff x="2703618" y="2103152"/>
                <a:chExt cx="474966" cy="260017"/>
              </a:xfrm>
            </p:grpSpPr>
            <p:grpSp>
              <p:nvGrpSpPr>
                <p:cNvPr id="11585" name="Google Shape;11585;p84"/>
                <p:cNvGrpSpPr/>
                <p:nvPr/>
              </p:nvGrpSpPr>
              <p:grpSpPr>
                <a:xfrm>
                  <a:off x="2703618" y="2290640"/>
                  <a:ext cx="450291" cy="72529"/>
                  <a:chOff x="2703618" y="2290640"/>
                  <a:chExt cx="450291" cy="72529"/>
                </a:xfrm>
              </p:grpSpPr>
              <p:cxnSp>
                <p:nvCxnSpPr>
                  <p:cNvPr id="11586" name="Google Shape;11586;p84"/>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587" name="Google Shape;11587;p84"/>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88" name="Google Shape;11588;p84"/>
                <p:cNvGrpSpPr/>
                <p:nvPr/>
              </p:nvGrpSpPr>
              <p:grpSpPr>
                <a:xfrm>
                  <a:off x="2908607" y="2103152"/>
                  <a:ext cx="269977" cy="223538"/>
                  <a:chOff x="2908607" y="2103152"/>
                  <a:chExt cx="269977" cy="223538"/>
                </a:xfrm>
              </p:grpSpPr>
              <p:cxnSp>
                <p:nvCxnSpPr>
                  <p:cNvPr id="11589" name="Google Shape;11589;p84"/>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590" name="Google Shape;11590;p84"/>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591" name="Google Shape;11591;p84"/>
              <p:cNvGrpSpPr/>
              <p:nvPr/>
            </p:nvGrpSpPr>
            <p:grpSpPr>
              <a:xfrm>
                <a:off x="2029517" y="1732295"/>
                <a:ext cx="685827" cy="643432"/>
                <a:chOff x="2029517" y="1732295"/>
                <a:chExt cx="685827" cy="643432"/>
              </a:xfrm>
            </p:grpSpPr>
            <p:sp>
              <p:nvSpPr>
                <p:cNvPr id="11592" name="Google Shape;11592;p84"/>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593" name="Google Shape;11593;p84"/>
                <p:cNvGrpSpPr/>
                <p:nvPr/>
              </p:nvGrpSpPr>
              <p:grpSpPr>
                <a:xfrm>
                  <a:off x="2158948" y="1732295"/>
                  <a:ext cx="556396" cy="333108"/>
                  <a:chOff x="2158948" y="1732295"/>
                  <a:chExt cx="556396" cy="333108"/>
                </a:xfrm>
              </p:grpSpPr>
              <p:cxnSp>
                <p:nvCxnSpPr>
                  <p:cNvPr id="11594" name="Google Shape;11594;p84"/>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595" name="Google Shape;11595;p84"/>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96" name="Google Shape;11596;p84"/>
                <p:cNvGrpSpPr/>
                <p:nvPr/>
              </p:nvGrpSpPr>
              <p:grpSpPr>
                <a:xfrm>
                  <a:off x="2159908" y="2065057"/>
                  <a:ext cx="550884" cy="310670"/>
                  <a:chOff x="2159908" y="2065057"/>
                  <a:chExt cx="550884" cy="310670"/>
                </a:xfrm>
              </p:grpSpPr>
              <p:cxnSp>
                <p:nvCxnSpPr>
                  <p:cNvPr id="11597" name="Google Shape;11597;p84"/>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598" name="Google Shape;11598;p84"/>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nvGrpSpPr>
          <p:cNvPr id="11599" name="Google Shape;11599;p84"/>
          <p:cNvGrpSpPr/>
          <p:nvPr/>
        </p:nvGrpSpPr>
        <p:grpSpPr>
          <a:xfrm>
            <a:off x="941866" y="2075783"/>
            <a:ext cx="1283535" cy="1080077"/>
            <a:chOff x="844912" y="1681380"/>
            <a:chExt cx="935611" cy="787305"/>
          </a:xfrm>
        </p:grpSpPr>
        <p:grpSp>
          <p:nvGrpSpPr>
            <p:cNvPr id="11600" name="Google Shape;11600;p84"/>
            <p:cNvGrpSpPr/>
            <p:nvPr/>
          </p:nvGrpSpPr>
          <p:grpSpPr>
            <a:xfrm>
              <a:off x="844912" y="1819635"/>
              <a:ext cx="329836" cy="510016"/>
              <a:chOff x="844912" y="1819635"/>
              <a:chExt cx="329836" cy="510016"/>
            </a:xfrm>
          </p:grpSpPr>
          <p:sp>
            <p:nvSpPr>
              <p:cNvPr id="11601" name="Google Shape;11601;p84"/>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2" name="Google Shape;11602;p84"/>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3" name="Google Shape;11603;p84"/>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4" name="Google Shape;11604;p84"/>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5" name="Google Shape;11605;p84"/>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6" name="Google Shape;11606;p84"/>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07" name="Google Shape;11607;p84"/>
            <p:cNvGrpSpPr/>
            <p:nvPr/>
          </p:nvGrpSpPr>
          <p:grpSpPr>
            <a:xfrm>
              <a:off x="1284601" y="2158168"/>
              <a:ext cx="495923" cy="310517"/>
              <a:chOff x="1284601" y="2158168"/>
              <a:chExt cx="495923" cy="310517"/>
            </a:xfrm>
          </p:grpSpPr>
          <p:sp>
            <p:nvSpPr>
              <p:cNvPr id="11608" name="Google Shape;11608;p84"/>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609" name="Google Shape;11609;p84"/>
              <p:cNvGrpSpPr/>
              <p:nvPr/>
            </p:nvGrpSpPr>
            <p:grpSpPr>
              <a:xfrm>
                <a:off x="1507666" y="2158168"/>
                <a:ext cx="272858" cy="310517"/>
                <a:chOff x="1507666" y="2158168"/>
                <a:chExt cx="272858" cy="310517"/>
              </a:xfrm>
            </p:grpSpPr>
            <p:grpSp>
              <p:nvGrpSpPr>
                <p:cNvPr id="11610" name="Google Shape;11610;p84"/>
                <p:cNvGrpSpPr/>
                <p:nvPr/>
              </p:nvGrpSpPr>
              <p:grpSpPr>
                <a:xfrm>
                  <a:off x="1507666" y="2176104"/>
                  <a:ext cx="166395" cy="273149"/>
                  <a:chOff x="1507666" y="2176104"/>
                  <a:chExt cx="166395" cy="273149"/>
                </a:xfrm>
              </p:grpSpPr>
              <p:sp>
                <p:nvSpPr>
                  <p:cNvPr id="11611" name="Google Shape;11611;p84"/>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2" name="Google Shape;11612;p84"/>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3" name="Google Shape;11613;p84"/>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4" name="Google Shape;11614;p84"/>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5" name="Google Shape;11615;p84"/>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6" name="Google Shape;11616;p84"/>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7" name="Google Shape;11617;p84"/>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618" name="Google Shape;11618;p84"/>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9" name="Google Shape;11619;p84"/>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620" name="Google Shape;11620;p84"/>
            <p:cNvGrpSpPr/>
            <p:nvPr/>
          </p:nvGrpSpPr>
          <p:grpSpPr>
            <a:xfrm>
              <a:off x="1284601" y="1681380"/>
              <a:ext cx="495923" cy="310517"/>
              <a:chOff x="1284601" y="1681380"/>
              <a:chExt cx="495923" cy="310517"/>
            </a:xfrm>
          </p:grpSpPr>
          <p:sp>
            <p:nvSpPr>
              <p:cNvPr id="11621" name="Google Shape;11621;p84"/>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622" name="Google Shape;11622;p84"/>
              <p:cNvGrpSpPr/>
              <p:nvPr/>
            </p:nvGrpSpPr>
            <p:grpSpPr>
              <a:xfrm>
                <a:off x="1507666" y="1681380"/>
                <a:ext cx="272858" cy="310517"/>
                <a:chOff x="1507666" y="1681380"/>
                <a:chExt cx="272858" cy="310517"/>
              </a:xfrm>
            </p:grpSpPr>
            <p:grpSp>
              <p:nvGrpSpPr>
                <p:cNvPr id="11623" name="Google Shape;11623;p84"/>
                <p:cNvGrpSpPr/>
                <p:nvPr/>
              </p:nvGrpSpPr>
              <p:grpSpPr>
                <a:xfrm>
                  <a:off x="1507666" y="1700120"/>
                  <a:ext cx="166395" cy="272984"/>
                  <a:chOff x="1507666" y="1700120"/>
                  <a:chExt cx="166395" cy="272984"/>
                </a:xfrm>
              </p:grpSpPr>
              <p:sp>
                <p:nvSpPr>
                  <p:cNvPr id="11624" name="Google Shape;11624;p84"/>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5" name="Google Shape;11625;p84"/>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6" name="Google Shape;11626;p84"/>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7" name="Google Shape;11627;p84"/>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8" name="Google Shape;11628;p84"/>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9" name="Google Shape;11629;p84"/>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0" name="Google Shape;11630;p84"/>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631" name="Google Shape;11631;p84"/>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2" name="Google Shape;11632;p84"/>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11633" name="Google Shape;11633;p84"/>
          <p:cNvGrpSpPr/>
          <p:nvPr/>
        </p:nvGrpSpPr>
        <p:grpSpPr>
          <a:xfrm>
            <a:off x="9087120" y="3099023"/>
            <a:ext cx="2163025" cy="736591"/>
            <a:chOff x="6894650" y="2574740"/>
            <a:chExt cx="1445100" cy="492111"/>
          </a:xfrm>
        </p:grpSpPr>
        <p:sp>
          <p:nvSpPr>
            <p:cNvPr id="11634" name="Google Shape;11634;p84"/>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5" name="Google Shape;11635;p84"/>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6" name="Google Shape;11636;p84"/>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7" name="Google Shape;11637;p84"/>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8" name="Google Shape;11638;p84"/>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1639" name="Google Shape;11639;p84"/>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1640" name="Google Shape;11640;p84"/>
          <p:cNvGrpSpPr/>
          <p:nvPr/>
        </p:nvGrpSpPr>
        <p:grpSpPr>
          <a:xfrm>
            <a:off x="9113176" y="4931364"/>
            <a:ext cx="2110941" cy="634273"/>
            <a:chOff x="6953919" y="3907920"/>
            <a:chExt cx="1377300" cy="475705"/>
          </a:xfrm>
        </p:grpSpPr>
        <p:cxnSp>
          <p:nvCxnSpPr>
            <p:cNvPr id="11641" name="Google Shape;11641;p84"/>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642" name="Google Shape;11642;p84"/>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1643" name="Google Shape;11643;p84"/>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644" name="Google Shape;11644;p84"/>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1645" name="Google Shape;11645;p84"/>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1646" name="Google Shape;11646;p84"/>
          <p:cNvGrpSpPr/>
          <p:nvPr/>
        </p:nvGrpSpPr>
        <p:grpSpPr>
          <a:xfrm>
            <a:off x="3117960" y="3279558"/>
            <a:ext cx="1115048" cy="1099372"/>
            <a:chOff x="2389399" y="2595741"/>
            <a:chExt cx="812796" cy="801369"/>
          </a:xfrm>
        </p:grpSpPr>
        <p:grpSp>
          <p:nvGrpSpPr>
            <p:cNvPr id="11647" name="Google Shape;11647;p84"/>
            <p:cNvGrpSpPr/>
            <p:nvPr/>
          </p:nvGrpSpPr>
          <p:grpSpPr>
            <a:xfrm>
              <a:off x="2492145" y="2881565"/>
              <a:ext cx="607300" cy="229751"/>
              <a:chOff x="2492145" y="2881565"/>
              <a:chExt cx="607300" cy="229751"/>
            </a:xfrm>
          </p:grpSpPr>
          <p:sp>
            <p:nvSpPr>
              <p:cNvPr id="11648" name="Google Shape;11648;p84"/>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9" name="Google Shape;11649;p84"/>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0" name="Google Shape;11650;p84"/>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51" name="Google Shape;11651;p84"/>
            <p:cNvGrpSpPr/>
            <p:nvPr/>
          </p:nvGrpSpPr>
          <p:grpSpPr>
            <a:xfrm>
              <a:off x="2389399" y="2595741"/>
              <a:ext cx="812796" cy="296825"/>
              <a:chOff x="2389399" y="2595741"/>
              <a:chExt cx="812796" cy="296825"/>
            </a:xfrm>
          </p:grpSpPr>
          <p:grpSp>
            <p:nvGrpSpPr>
              <p:cNvPr id="11652" name="Google Shape;11652;p84"/>
              <p:cNvGrpSpPr/>
              <p:nvPr/>
            </p:nvGrpSpPr>
            <p:grpSpPr>
              <a:xfrm>
                <a:off x="2389399" y="2595741"/>
                <a:ext cx="363638" cy="296825"/>
                <a:chOff x="2389399" y="2595741"/>
                <a:chExt cx="363638" cy="296825"/>
              </a:xfrm>
            </p:grpSpPr>
            <p:grpSp>
              <p:nvGrpSpPr>
                <p:cNvPr id="11653" name="Google Shape;11653;p84"/>
                <p:cNvGrpSpPr/>
                <p:nvPr/>
              </p:nvGrpSpPr>
              <p:grpSpPr>
                <a:xfrm>
                  <a:off x="2493852" y="2794333"/>
                  <a:ext cx="259185" cy="98232"/>
                  <a:chOff x="2493852" y="2794333"/>
                  <a:chExt cx="259185" cy="98232"/>
                </a:xfrm>
              </p:grpSpPr>
              <p:sp>
                <p:nvSpPr>
                  <p:cNvPr id="11654" name="Google Shape;11654;p84"/>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5" name="Google Shape;11655;p84"/>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6" name="Google Shape;11656;p84"/>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57" name="Google Shape;11657;p84"/>
                <p:cNvGrpSpPr/>
                <p:nvPr/>
              </p:nvGrpSpPr>
              <p:grpSpPr>
                <a:xfrm>
                  <a:off x="2389399" y="2595741"/>
                  <a:ext cx="224343" cy="182054"/>
                  <a:chOff x="2389399" y="2595741"/>
                  <a:chExt cx="224343" cy="182054"/>
                </a:xfrm>
              </p:grpSpPr>
              <p:sp>
                <p:nvSpPr>
                  <p:cNvPr id="11658" name="Google Shape;11658;p84"/>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9" name="Google Shape;11659;p84"/>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660" name="Google Shape;11660;p84"/>
              <p:cNvGrpSpPr/>
              <p:nvPr/>
            </p:nvGrpSpPr>
            <p:grpSpPr>
              <a:xfrm>
                <a:off x="2683630" y="2595741"/>
                <a:ext cx="224334" cy="296825"/>
                <a:chOff x="2683630" y="2595741"/>
                <a:chExt cx="224334" cy="296825"/>
              </a:xfrm>
            </p:grpSpPr>
            <p:grpSp>
              <p:nvGrpSpPr>
                <p:cNvPr id="11661" name="Google Shape;11661;p84"/>
                <p:cNvGrpSpPr/>
                <p:nvPr/>
              </p:nvGrpSpPr>
              <p:grpSpPr>
                <a:xfrm>
                  <a:off x="2788083" y="2794333"/>
                  <a:ext cx="15356" cy="98232"/>
                  <a:chOff x="2788083" y="2794333"/>
                  <a:chExt cx="15356" cy="98232"/>
                </a:xfrm>
              </p:grpSpPr>
              <p:sp>
                <p:nvSpPr>
                  <p:cNvPr id="11662" name="Google Shape;11662;p84"/>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3" name="Google Shape;11663;p84"/>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4" name="Google Shape;11664;p84"/>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65" name="Google Shape;11665;p84"/>
                <p:cNvGrpSpPr/>
                <p:nvPr/>
              </p:nvGrpSpPr>
              <p:grpSpPr>
                <a:xfrm>
                  <a:off x="2683630" y="2595741"/>
                  <a:ext cx="224334" cy="182054"/>
                  <a:chOff x="2683630" y="2595741"/>
                  <a:chExt cx="224334" cy="182054"/>
                </a:xfrm>
              </p:grpSpPr>
              <p:sp>
                <p:nvSpPr>
                  <p:cNvPr id="11666" name="Google Shape;11666;p84"/>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7" name="Google Shape;11667;p84"/>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668" name="Google Shape;11668;p84"/>
              <p:cNvGrpSpPr/>
              <p:nvPr/>
            </p:nvGrpSpPr>
            <p:grpSpPr>
              <a:xfrm>
                <a:off x="2838475" y="2595741"/>
                <a:ext cx="363719" cy="296825"/>
                <a:chOff x="2838475" y="2595741"/>
                <a:chExt cx="363719" cy="296825"/>
              </a:xfrm>
            </p:grpSpPr>
            <p:grpSp>
              <p:nvGrpSpPr>
                <p:cNvPr id="11669" name="Google Shape;11669;p84"/>
                <p:cNvGrpSpPr/>
                <p:nvPr/>
              </p:nvGrpSpPr>
              <p:grpSpPr>
                <a:xfrm>
                  <a:off x="2838475" y="2794333"/>
                  <a:ext cx="259185" cy="98232"/>
                  <a:chOff x="2838475" y="2794333"/>
                  <a:chExt cx="259185" cy="98232"/>
                </a:xfrm>
              </p:grpSpPr>
              <p:sp>
                <p:nvSpPr>
                  <p:cNvPr id="11670" name="Google Shape;11670;p84"/>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1" name="Google Shape;11671;p84"/>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2" name="Google Shape;11672;p84"/>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73" name="Google Shape;11673;p84"/>
                <p:cNvGrpSpPr/>
                <p:nvPr/>
              </p:nvGrpSpPr>
              <p:grpSpPr>
                <a:xfrm>
                  <a:off x="2977852" y="2595741"/>
                  <a:ext cx="224343" cy="182054"/>
                  <a:chOff x="2977852" y="2595741"/>
                  <a:chExt cx="224343" cy="182054"/>
                </a:xfrm>
              </p:grpSpPr>
              <p:sp>
                <p:nvSpPr>
                  <p:cNvPr id="11674" name="Google Shape;11674;p84"/>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5" name="Google Shape;11675;p84"/>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11676" name="Google Shape;11676;p84"/>
            <p:cNvGrpSpPr/>
            <p:nvPr/>
          </p:nvGrpSpPr>
          <p:grpSpPr>
            <a:xfrm>
              <a:off x="2389399" y="3100241"/>
              <a:ext cx="812796" cy="296869"/>
              <a:chOff x="2389399" y="3100241"/>
              <a:chExt cx="812796" cy="296869"/>
            </a:xfrm>
          </p:grpSpPr>
          <p:grpSp>
            <p:nvGrpSpPr>
              <p:cNvPr id="11677" name="Google Shape;11677;p84"/>
              <p:cNvGrpSpPr/>
              <p:nvPr/>
            </p:nvGrpSpPr>
            <p:grpSpPr>
              <a:xfrm>
                <a:off x="2683630" y="3100241"/>
                <a:ext cx="224334" cy="296869"/>
                <a:chOff x="2683630" y="3100241"/>
                <a:chExt cx="224334" cy="296869"/>
              </a:xfrm>
            </p:grpSpPr>
            <p:grpSp>
              <p:nvGrpSpPr>
                <p:cNvPr id="11678" name="Google Shape;11678;p84"/>
                <p:cNvGrpSpPr/>
                <p:nvPr/>
              </p:nvGrpSpPr>
              <p:grpSpPr>
                <a:xfrm>
                  <a:off x="2788083" y="3100241"/>
                  <a:ext cx="15356" cy="98237"/>
                  <a:chOff x="2788083" y="3100241"/>
                  <a:chExt cx="15356" cy="98237"/>
                </a:xfrm>
              </p:grpSpPr>
              <p:sp>
                <p:nvSpPr>
                  <p:cNvPr id="11679" name="Google Shape;11679;p84"/>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0" name="Google Shape;11680;p84"/>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1" name="Google Shape;11681;p84"/>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82" name="Google Shape;11682;p84"/>
                <p:cNvGrpSpPr/>
                <p:nvPr/>
              </p:nvGrpSpPr>
              <p:grpSpPr>
                <a:xfrm>
                  <a:off x="2683630" y="3215065"/>
                  <a:ext cx="224334" cy="182045"/>
                  <a:chOff x="2683630" y="3215065"/>
                  <a:chExt cx="224334" cy="182045"/>
                </a:xfrm>
              </p:grpSpPr>
              <p:sp>
                <p:nvSpPr>
                  <p:cNvPr id="11683" name="Google Shape;11683;p84"/>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4" name="Google Shape;11684;p84"/>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685" name="Google Shape;11685;p84"/>
              <p:cNvGrpSpPr/>
              <p:nvPr/>
            </p:nvGrpSpPr>
            <p:grpSpPr>
              <a:xfrm>
                <a:off x="2389399" y="3100241"/>
                <a:ext cx="363638" cy="296869"/>
                <a:chOff x="2389399" y="3100241"/>
                <a:chExt cx="363638" cy="296869"/>
              </a:xfrm>
            </p:grpSpPr>
            <p:grpSp>
              <p:nvGrpSpPr>
                <p:cNvPr id="11686" name="Google Shape;11686;p84"/>
                <p:cNvGrpSpPr/>
                <p:nvPr/>
              </p:nvGrpSpPr>
              <p:grpSpPr>
                <a:xfrm>
                  <a:off x="2493852" y="3100241"/>
                  <a:ext cx="259185" cy="98237"/>
                  <a:chOff x="2493852" y="3100241"/>
                  <a:chExt cx="259185" cy="98237"/>
                </a:xfrm>
              </p:grpSpPr>
              <p:sp>
                <p:nvSpPr>
                  <p:cNvPr id="11687" name="Google Shape;11687;p84"/>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8" name="Google Shape;11688;p84"/>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9" name="Google Shape;11689;p84"/>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90" name="Google Shape;11690;p84"/>
                <p:cNvGrpSpPr/>
                <p:nvPr/>
              </p:nvGrpSpPr>
              <p:grpSpPr>
                <a:xfrm>
                  <a:off x="2389399" y="3215065"/>
                  <a:ext cx="224343" cy="182045"/>
                  <a:chOff x="2389399" y="3215065"/>
                  <a:chExt cx="224343" cy="182045"/>
                </a:xfrm>
              </p:grpSpPr>
              <p:sp>
                <p:nvSpPr>
                  <p:cNvPr id="11691" name="Google Shape;11691;p84"/>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2" name="Google Shape;11692;p84"/>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693" name="Google Shape;11693;p84"/>
              <p:cNvGrpSpPr/>
              <p:nvPr/>
            </p:nvGrpSpPr>
            <p:grpSpPr>
              <a:xfrm>
                <a:off x="2838475" y="3100241"/>
                <a:ext cx="363719" cy="296869"/>
                <a:chOff x="2838475" y="3100241"/>
                <a:chExt cx="363719" cy="296869"/>
              </a:xfrm>
            </p:grpSpPr>
            <p:grpSp>
              <p:nvGrpSpPr>
                <p:cNvPr id="11694" name="Google Shape;11694;p84"/>
                <p:cNvGrpSpPr/>
                <p:nvPr/>
              </p:nvGrpSpPr>
              <p:grpSpPr>
                <a:xfrm>
                  <a:off x="2838475" y="3100241"/>
                  <a:ext cx="259185" cy="98237"/>
                  <a:chOff x="2838475" y="3100241"/>
                  <a:chExt cx="259185" cy="98237"/>
                </a:xfrm>
              </p:grpSpPr>
              <p:sp>
                <p:nvSpPr>
                  <p:cNvPr id="11695" name="Google Shape;11695;p84"/>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6" name="Google Shape;11696;p84"/>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7" name="Google Shape;11697;p84"/>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98" name="Google Shape;11698;p84"/>
                <p:cNvGrpSpPr/>
                <p:nvPr/>
              </p:nvGrpSpPr>
              <p:grpSpPr>
                <a:xfrm>
                  <a:off x="2977852" y="3215065"/>
                  <a:ext cx="224343" cy="182045"/>
                  <a:chOff x="2977852" y="3215065"/>
                  <a:chExt cx="224343" cy="182045"/>
                </a:xfrm>
              </p:grpSpPr>
              <p:sp>
                <p:nvSpPr>
                  <p:cNvPr id="11699" name="Google Shape;11699;p84"/>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0" name="Google Shape;11700;p84"/>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704"/>
        <p:cNvGrpSpPr/>
        <p:nvPr/>
      </p:nvGrpSpPr>
      <p:grpSpPr>
        <a:xfrm>
          <a:off x="0" y="0"/>
          <a:ext cx="0" cy="0"/>
          <a:chOff x="0" y="0"/>
          <a:chExt cx="0" cy="0"/>
        </a:xfrm>
      </p:grpSpPr>
      <p:grpSp>
        <p:nvGrpSpPr>
          <p:cNvPr id="11705" name="Google Shape;11705;p85"/>
          <p:cNvGrpSpPr/>
          <p:nvPr/>
        </p:nvGrpSpPr>
        <p:grpSpPr>
          <a:xfrm>
            <a:off x="936117" y="4207896"/>
            <a:ext cx="3187219" cy="1366400"/>
            <a:chOff x="728925" y="3296613"/>
            <a:chExt cx="2390414" cy="1024800"/>
          </a:xfrm>
        </p:grpSpPr>
        <p:grpSp>
          <p:nvGrpSpPr>
            <p:cNvPr id="11706" name="Google Shape;11706;p85"/>
            <p:cNvGrpSpPr/>
            <p:nvPr/>
          </p:nvGrpSpPr>
          <p:grpSpPr>
            <a:xfrm>
              <a:off x="728925" y="3619800"/>
              <a:ext cx="2390414" cy="500893"/>
              <a:chOff x="728925" y="3619800"/>
              <a:chExt cx="2390414" cy="500893"/>
            </a:xfrm>
          </p:grpSpPr>
          <p:sp>
            <p:nvSpPr>
              <p:cNvPr id="11707" name="Google Shape;11707;p85"/>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11708" name="Google Shape;11708;p85"/>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11709" name="Google Shape;11709;p85"/>
            <p:cNvGrpSpPr/>
            <p:nvPr/>
          </p:nvGrpSpPr>
          <p:grpSpPr>
            <a:xfrm>
              <a:off x="1348050" y="3296613"/>
              <a:ext cx="1706152" cy="1024800"/>
              <a:chOff x="1348050" y="3296613"/>
              <a:chExt cx="1706152" cy="1024800"/>
            </a:xfrm>
          </p:grpSpPr>
          <p:sp>
            <p:nvSpPr>
              <p:cNvPr id="11710" name="Google Shape;11710;p85"/>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11711" name="Google Shape;11711;p85"/>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11712" name="Google Shape;11712;p85"/>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11713" name="Google Shape;11713;p85"/>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11714" name="Google Shape;11714;p85"/>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11715" name="Google Shape;11715;p85"/>
            <p:cNvGrpSpPr/>
            <p:nvPr/>
          </p:nvGrpSpPr>
          <p:grpSpPr>
            <a:xfrm>
              <a:off x="1455707" y="3654858"/>
              <a:ext cx="1491150" cy="417657"/>
              <a:chOff x="1455707" y="3654858"/>
              <a:chExt cx="1491150" cy="417657"/>
            </a:xfrm>
          </p:grpSpPr>
          <p:sp>
            <p:nvSpPr>
              <p:cNvPr id="11716" name="Google Shape;11716;p85"/>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7" name="Google Shape;11717;p85"/>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8" name="Google Shape;11718;p85"/>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9" name="Google Shape;11719;p85"/>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0" name="Google Shape;11720;p85"/>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1" name="Google Shape;11721;p85"/>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2" name="Google Shape;11722;p85"/>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3" name="Google Shape;11723;p85"/>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4" name="Google Shape;11724;p85"/>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5" name="Google Shape;11725;p85"/>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6" name="Google Shape;11726;p85"/>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7" name="Google Shape;11727;p85"/>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8" name="Google Shape;11728;p85"/>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9" name="Google Shape;11729;p85"/>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0" name="Google Shape;11730;p85"/>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1" name="Google Shape;11731;p85"/>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2" name="Google Shape;11732;p85"/>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3" name="Google Shape;11733;p85"/>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4" name="Google Shape;11734;p85"/>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5" name="Google Shape;11735;p85"/>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11736" name="Google Shape;11736;p85"/>
          <p:cNvGraphicFramePr/>
          <p:nvPr/>
        </p:nvGraphicFramePr>
        <p:xfrm>
          <a:off x="7917049" y="2871779"/>
          <a:ext cx="3338800" cy="115304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1737" name="Google Shape;11737;p85"/>
          <p:cNvGrpSpPr/>
          <p:nvPr/>
        </p:nvGrpSpPr>
        <p:grpSpPr>
          <a:xfrm>
            <a:off x="947286" y="1308799"/>
            <a:ext cx="3195340" cy="1302003"/>
            <a:chOff x="749309" y="1112739"/>
            <a:chExt cx="2371603" cy="976502"/>
          </a:xfrm>
        </p:grpSpPr>
        <p:grpSp>
          <p:nvGrpSpPr>
            <p:cNvPr id="11738" name="Google Shape;11738;p85"/>
            <p:cNvGrpSpPr/>
            <p:nvPr/>
          </p:nvGrpSpPr>
          <p:grpSpPr>
            <a:xfrm>
              <a:off x="1092126" y="1112739"/>
              <a:ext cx="2028786" cy="975464"/>
              <a:chOff x="1092126" y="1112739"/>
              <a:chExt cx="2028786" cy="975464"/>
            </a:xfrm>
          </p:grpSpPr>
          <p:sp>
            <p:nvSpPr>
              <p:cNvPr id="11739" name="Google Shape;11739;p85"/>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0" name="Google Shape;11740;p85"/>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1" name="Google Shape;11741;p85"/>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2" name="Google Shape;11742;p85"/>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3" name="Google Shape;11743;p85"/>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4" name="Google Shape;11744;p85"/>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5" name="Google Shape;11745;p85"/>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6" name="Google Shape;11746;p85"/>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7" name="Google Shape;11747;p85"/>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8" name="Google Shape;11748;p85"/>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9" name="Google Shape;11749;p85"/>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0" name="Google Shape;11750;p85"/>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1" name="Google Shape;11751;p85"/>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2" name="Google Shape;11752;p85"/>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3" name="Google Shape;11753;p85"/>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4" name="Google Shape;11754;p85"/>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5" name="Google Shape;11755;p85"/>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6" name="Google Shape;11756;p85"/>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7" name="Google Shape;11757;p85"/>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8" name="Google Shape;11758;p85"/>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9" name="Google Shape;11759;p85"/>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0" name="Google Shape;11760;p85"/>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1" name="Google Shape;11761;p85"/>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2" name="Google Shape;11762;p85"/>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63" name="Google Shape;11763;p85"/>
            <p:cNvGrpSpPr/>
            <p:nvPr/>
          </p:nvGrpSpPr>
          <p:grpSpPr>
            <a:xfrm>
              <a:off x="749309" y="1112739"/>
              <a:ext cx="314700" cy="975464"/>
              <a:chOff x="749309" y="1112739"/>
              <a:chExt cx="314700" cy="975464"/>
            </a:xfrm>
          </p:grpSpPr>
          <p:sp>
            <p:nvSpPr>
              <p:cNvPr id="11764" name="Google Shape;11764;p85"/>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5" name="Google Shape;11765;p85"/>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6" name="Google Shape;11766;p85"/>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7" name="Google Shape;11767;p85"/>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768" name="Google Shape;11768;p85"/>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9" name="Google Shape;11769;p85"/>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0" name="Google Shape;11770;p85"/>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1" name="Google Shape;11771;p85"/>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11772" name="Google Shape;11772;p85"/>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1773" name="Google Shape;11773;p85"/>
          <p:cNvGraphicFramePr/>
          <p:nvPr/>
        </p:nvGraphicFramePr>
        <p:xfrm>
          <a:off x="4478233" y="2871779"/>
          <a:ext cx="3151200" cy="11581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1774" name="Google Shape;11774;p85"/>
          <p:cNvGrpSpPr/>
          <p:nvPr/>
        </p:nvGrpSpPr>
        <p:grpSpPr>
          <a:xfrm>
            <a:off x="4480882" y="4193060"/>
            <a:ext cx="3151169" cy="1396083"/>
            <a:chOff x="3358399" y="3285485"/>
            <a:chExt cx="2363377" cy="1047062"/>
          </a:xfrm>
        </p:grpSpPr>
        <p:grpSp>
          <p:nvGrpSpPr>
            <p:cNvPr id="11775" name="Google Shape;11775;p85"/>
            <p:cNvGrpSpPr/>
            <p:nvPr/>
          </p:nvGrpSpPr>
          <p:grpSpPr>
            <a:xfrm>
              <a:off x="3358412" y="3285485"/>
              <a:ext cx="2363244" cy="139500"/>
              <a:chOff x="3358412" y="3285485"/>
              <a:chExt cx="2363244" cy="139500"/>
            </a:xfrm>
          </p:grpSpPr>
          <p:sp>
            <p:nvSpPr>
              <p:cNvPr id="11776" name="Google Shape;11776;p85"/>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7" name="Google Shape;11777;p85"/>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8" name="Google Shape;11778;p85"/>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9" name="Google Shape;11779;p85"/>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0" name="Google Shape;11780;p85"/>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81" name="Google Shape;11781;p85"/>
            <p:cNvGrpSpPr/>
            <p:nvPr/>
          </p:nvGrpSpPr>
          <p:grpSpPr>
            <a:xfrm>
              <a:off x="3358412" y="3466996"/>
              <a:ext cx="2363244" cy="139500"/>
              <a:chOff x="3358412" y="3466996"/>
              <a:chExt cx="2363244" cy="139500"/>
            </a:xfrm>
          </p:grpSpPr>
          <p:sp>
            <p:nvSpPr>
              <p:cNvPr id="11782" name="Google Shape;11782;p85"/>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3" name="Google Shape;11783;p85"/>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4" name="Google Shape;11784;p85"/>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5" name="Google Shape;11785;p85"/>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6" name="Google Shape;11786;p85"/>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87" name="Google Shape;11787;p85"/>
            <p:cNvGrpSpPr/>
            <p:nvPr/>
          </p:nvGrpSpPr>
          <p:grpSpPr>
            <a:xfrm>
              <a:off x="3358412" y="3648507"/>
              <a:ext cx="2363244" cy="139500"/>
              <a:chOff x="3358412" y="3648507"/>
              <a:chExt cx="2363244" cy="139500"/>
            </a:xfrm>
          </p:grpSpPr>
          <p:sp>
            <p:nvSpPr>
              <p:cNvPr id="11788" name="Google Shape;11788;p85"/>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9" name="Google Shape;11789;p85"/>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0" name="Google Shape;11790;p85"/>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1" name="Google Shape;11791;p85"/>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2" name="Google Shape;11792;p85"/>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93" name="Google Shape;11793;p85"/>
            <p:cNvGrpSpPr/>
            <p:nvPr/>
          </p:nvGrpSpPr>
          <p:grpSpPr>
            <a:xfrm>
              <a:off x="3358412" y="3830018"/>
              <a:ext cx="2363244" cy="139500"/>
              <a:chOff x="3358412" y="3830018"/>
              <a:chExt cx="2363244" cy="139500"/>
            </a:xfrm>
          </p:grpSpPr>
          <p:sp>
            <p:nvSpPr>
              <p:cNvPr id="11794" name="Google Shape;11794;p85"/>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5" name="Google Shape;11795;p85"/>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6" name="Google Shape;11796;p85"/>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7" name="Google Shape;11797;p85"/>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8" name="Google Shape;11798;p85"/>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799" name="Google Shape;11799;p85"/>
            <p:cNvGrpSpPr/>
            <p:nvPr/>
          </p:nvGrpSpPr>
          <p:grpSpPr>
            <a:xfrm>
              <a:off x="3358399" y="4011514"/>
              <a:ext cx="2363377" cy="139537"/>
              <a:chOff x="3294800" y="4134603"/>
              <a:chExt cx="2638876" cy="152400"/>
            </a:xfrm>
          </p:grpSpPr>
          <p:sp>
            <p:nvSpPr>
              <p:cNvPr id="11800" name="Google Shape;11800;p8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1" name="Google Shape;11801;p8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2" name="Google Shape;11802;p8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3" name="Google Shape;11803;p8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4" name="Google Shape;11804;p8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05" name="Google Shape;11805;p85"/>
            <p:cNvGrpSpPr/>
            <p:nvPr/>
          </p:nvGrpSpPr>
          <p:grpSpPr>
            <a:xfrm>
              <a:off x="3358399" y="4193010"/>
              <a:ext cx="2363377" cy="139537"/>
              <a:chOff x="3294800" y="4134603"/>
              <a:chExt cx="2638876" cy="152400"/>
            </a:xfrm>
          </p:grpSpPr>
          <p:sp>
            <p:nvSpPr>
              <p:cNvPr id="11806" name="Google Shape;11806;p8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7" name="Google Shape;11807;p8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8" name="Google Shape;11808;p8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9" name="Google Shape;11809;p8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0" name="Google Shape;11810;p8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11811" name="Google Shape;11811;p85"/>
          <p:cNvGraphicFramePr/>
          <p:nvPr/>
        </p:nvGraphicFramePr>
        <p:xfrm>
          <a:off x="948618" y="2871779"/>
          <a:ext cx="3159733" cy="1185800"/>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1812" name="Google Shape;11812;p85"/>
          <p:cNvGrpSpPr/>
          <p:nvPr/>
        </p:nvGrpSpPr>
        <p:grpSpPr>
          <a:xfrm>
            <a:off x="5548177" y="3410199"/>
            <a:ext cx="1736127" cy="81279"/>
            <a:chOff x="3558802" y="4011427"/>
            <a:chExt cx="1866000" cy="111300"/>
          </a:xfrm>
        </p:grpSpPr>
        <p:sp>
          <p:nvSpPr>
            <p:cNvPr id="11813" name="Google Shape;11813;p8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4" name="Google Shape;11814;p8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15" name="Google Shape;11815;p85"/>
          <p:cNvGrpSpPr/>
          <p:nvPr/>
        </p:nvGrpSpPr>
        <p:grpSpPr>
          <a:xfrm>
            <a:off x="6275493" y="3786411"/>
            <a:ext cx="1219120" cy="81279"/>
            <a:chOff x="3558802" y="4011427"/>
            <a:chExt cx="1866000" cy="111300"/>
          </a:xfrm>
        </p:grpSpPr>
        <p:sp>
          <p:nvSpPr>
            <p:cNvPr id="11816" name="Google Shape;11816;p8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7" name="Google Shape;11817;p8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18" name="Google Shape;11818;p85"/>
          <p:cNvGrpSpPr/>
          <p:nvPr/>
        </p:nvGrpSpPr>
        <p:grpSpPr>
          <a:xfrm>
            <a:off x="7828559" y="4223475"/>
            <a:ext cx="3363823" cy="1335272"/>
            <a:chOff x="1904318" y="789980"/>
            <a:chExt cx="1489472" cy="606868"/>
          </a:xfrm>
        </p:grpSpPr>
        <p:cxnSp>
          <p:nvCxnSpPr>
            <p:cNvPr id="11819" name="Google Shape;11819;p8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1820" name="Google Shape;11820;p8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1821" name="Google Shape;11821;p8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1822" name="Google Shape;11822;p85"/>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JANUARY</a:t>
              </a:r>
              <a:endParaRPr sz="533" kern="0">
                <a:solidFill>
                  <a:srgbClr val="E3E9ED"/>
                </a:solidFill>
                <a:latin typeface="Arial"/>
                <a:cs typeface="Arial"/>
                <a:sym typeface="Arial"/>
              </a:endParaRPr>
            </a:p>
          </p:txBody>
        </p:sp>
        <p:sp>
          <p:nvSpPr>
            <p:cNvPr id="11823" name="Google Shape;11823;p85"/>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FEBRUARY</a:t>
              </a:r>
              <a:endParaRPr sz="533" kern="0">
                <a:solidFill>
                  <a:srgbClr val="E3E9ED"/>
                </a:solidFill>
                <a:latin typeface="Arial"/>
                <a:cs typeface="Arial"/>
                <a:sym typeface="Arial"/>
              </a:endParaRPr>
            </a:p>
          </p:txBody>
        </p:sp>
        <p:sp>
          <p:nvSpPr>
            <p:cNvPr id="11824" name="Google Shape;11824;p85"/>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MARCH</a:t>
              </a:r>
              <a:endParaRPr sz="533" kern="0">
                <a:solidFill>
                  <a:srgbClr val="E3E9ED"/>
                </a:solidFill>
                <a:latin typeface="Arial"/>
                <a:cs typeface="Arial"/>
                <a:sym typeface="Arial"/>
              </a:endParaRPr>
            </a:p>
          </p:txBody>
        </p:sp>
        <p:sp>
          <p:nvSpPr>
            <p:cNvPr id="11825" name="Google Shape;11825;p85"/>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APRIL</a:t>
              </a:r>
              <a:endParaRPr sz="533" kern="0">
                <a:solidFill>
                  <a:srgbClr val="E3E9ED"/>
                </a:solidFill>
                <a:latin typeface="Arial"/>
                <a:cs typeface="Arial"/>
                <a:sym typeface="Arial"/>
              </a:endParaRPr>
            </a:p>
          </p:txBody>
        </p:sp>
        <p:sp>
          <p:nvSpPr>
            <p:cNvPr id="11826" name="Google Shape;11826;p85"/>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7" name="Google Shape;11827;p85"/>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8" name="Google Shape;11828;p85"/>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9" name="Google Shape;11829;p85"/>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0" name="Google Shape;11830;p85"/>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1" name="Google Shape;11831;p85"/>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2" name="Google Shape;11832;p85"/>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defTabSz="1219170">
                <a:spcAft>
                  <a:spcPts val="2133"/>
                </a:spcAft>
                <a:buClr>
                  <a:srgbClr val="000000"/>
                </a:buClr>
              </a:pPr>
              <a:r>
                <a:rPr lang="en" sz="533" kern="0">
                  <a:solidFill>
                    <a:srgbClr val="E3E9ED"/>
                  </a:solidFill>
                  <a:latin typeface="Arial"/>
                  <a:cs typeface="Arial"/>
                  <a:sym typeface="Arial"/>
                </a:rPr>
                <a:t>PHASE 1</a:t>
              </a:r>
              <a:endParaRPr sz="533" kern="0">
                <a:solidFill>
                  <a:srgbClr val="E3E9ED"/>
                </a:solidFill>
                <a:latin typeface="Arial"/>
                <a:cs typeface="Arial"/>
                <a:sym typeface="Arial"/>
              </a:endParaRPr>
            </a:p>
          </p:txBody>
        </p:sp>
        <p:sp>
          <p:nvSpPr>
            <p:cNvPr id="11833" name="Google Shape;11833;p85"/>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1</a:t>
              </a:r>
              <a:endParaRPr sz="533" kern="0">
                <a:solidFill>
                  <a:srgbClr val="E3E9ED"/>
                </a:solidFill>
                <a:latin typeface="Arial"/>
                <a:cs typeface="Arial"/>
                <a:sym typeface="Arial"/>
              </a:endParaRPr>
            </a:p>
          </p:txBody>
        </p:sp>
        <p:sp>
          <p:nvSpPr>
            <p:cNvPr id="11834" name="Google Shape;11834;p85"/>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2</a:t>
              </a:r>
              <a:endParaRPr sz="533" kern="0">
                <a:solidFill>
                  <a:srgbClr val="E3E9ED"/>
                </a:solidFill>
                <a:latin typeface="Arial"/>
                <a:cs typeface="Arial"/>
                <a:sym typeface="Arial"/>
              </a:endParaRPr>
            </a:p>
          </p:txBody>
        </p:sp>
        <p:sp>
          <p:nvSpPr>
            <p:cNvPr id="11835" name="Google Shape;11835;p85"/>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36" name="Google Shape;11836;p85"/>
          <p:cNvGrpSpPr/>
          <p:nvPr/>
        </p:nvGrpSpPr>
        <p:grpSpPr>
          <a:xfrm>
            <a:off x="4474433" y="1268857"/>
            <a:ext cx="3151191" cy="1341153"/>
            <a:chOff x="3292400" y="1193188"/>
            <a:chExt cx="2615240" cy="1131075"/>
          </a:xfrm>
        </p:grpSpPr>
        <p:sp>
          <p:nvSpPr>
            <p:cNvPr id="11837" name="Google Shape;11837;p85"/>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38" name="Google Shape;11838;p85"/>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39" name="Google Shape;11839;p85"/>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JANUARY</a:t>
              </a:r>
              <a:endParaRPr sz="533" kern="0">
                <a:solidFill>
                  <a:srgbClr val="FFFFFF"/>
                </a:solidFill>
                <a:latin typeface="Arial"/>
                <a:cs typeface="Arial"/>
                <a:sym typeface="Arial"/>
              </a:endParaRPr>
            </a:p>
          </p:txBody>
        </p:sp>
        <p:sp>
          <p:nvSpPr>
            <p:cNvPr id="11840" name="Google Shape;11840;p85"/>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FEBRUARY</a:t>
              </a:r>
              <a:endParaRPr sz="533" kern="0">
                <a:solidFill>
                  <a:srgbClr val="FFFFFF"/>
                </a:solidFill>
                <a:latin typeface="Arial"/>
                <a:cs typeface="Arial"/>
                <a:sym typeface="Arial"/>
              </a:endParaRPr>
            </a:p>
          </p:txBody>
        </p:sp>
        <p:sp>
          <p:nvSpPr>
            <p:cNvPr id="11841" name="Google Shape;11841;p85"/>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MARCH</a:t>
              </a:r>
              <a:endParaRPr sz="533" kern="0">
                <a:solidFill>
                  <a:srgbClr val="FFFFFF"/>
                </a:solidFill>
                <a:latin typeface="Arial"/>
                <a:cs typeface="Arial"/>
                <a:sym typeface="Arial"/>
              </a:endParaRPr>
            </a:p>
          </p:txBody>
        </p:sp>
        <p:sp>
          <p:nvSpPr>
            <p:cNvPr id="11842" name="Google Shape;11842;p85"/>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APRIL</a:t>
              </a:r>
              <a:endParaRPr sz="533" kern="0">
                <a:solidFill>
                  <a:srgbClr val="FFFFFF"/>
                </a:solidFill>
                <a:latin typeface="Arial"/>
                <a:cs typeface="Arial"/>
                <a:sym typeface="Arial"/>
              </a:endParaRPr>
            </a:p>
          </p:txBody>
        </p:sp>
        <p:sp>
          <p:nvSpPr>
            <p:cNvPr id="11843" name="Google Shape;11843;p85"/>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MAY</a:t>
              </a:r>
              <a:endParaRPr sz="533" kern="0">
                <a:solidFill>
                  <a:srgbClr val="FFFFFF"/>
                </a:solidFill>
                <a:latin typeface="Arial"/>
                <a:cs typeface="Arial"/>
                <a:sym typeface="Arial"/>
              </a:endParaRPr>
            </a:p>
          </p:txBody>
        </p:sp>
        <p:sp>
          <p:nvSpPr>
            <p:cNvPr id="11844" name="Google Shape;11844;p85"/>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JUNE</a:t>
              </a:r>
              <a:endParaRPr sz="533" kern="0">
                <a:solidFill>
                  <a:srgbClr val="FFFFFF"/>
                </a:solidFill>
                <a:latin typeface="Arial"/>
                <a:cs typeface="Arial"/>
                <a:sym typeface="Arial"/>
              </a:endParaRPr>
            </a:p>
          </p:txBody>
        </p:sp>
        <p:sp>
          <p:nvSpPr>
            <p:cNvPr id="11845" name="Google Shape;11845;p85"/>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1</a:t>
              </a:r>
              <a:endParaRPr sz="533" kern="0">
                <a:solidFill>
                  <a:srgbClr val="FFFFFF"/>
                </a:solidFill>
                <a:latin typeface="Arial"/>
                <a:cs typeface="Arial"/>
                <a:sym typeface="Arial"/>
              </a:endParaRPr>
            </a:p>
          </p:txBody>
        </p:sp>
        <p:sp>
          <p:nvSpPr>
            <p:cNvPr id="11846" name="Google Shape;11846;p85"/>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2</a:t>
              </a:r>
              <a:endParaRPr sz="533" kern="0">
                <a:solidFill>
                  <a:srgbClr val="FFFFFF"/>
                </a:solidFill>
                <a:latin typeface="Arial"/>
                <a:cs typeface="Arial"/>
                <a:sym typeface="Arial"/>
              </a:endParaRPr>
            </a:p>
          </p:txBody>
        </p:sp>
        <p:sp>
          <p:nvSpPr>
            <p:cNvPr id="11847" name="Google Shape;11847;p85"/>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11848" name="Google Shape;11848;p85"/>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sp>
          <p:nvSpPr>
            <p:cNvPr id="11849" name="Google Shape;11849;p85"/>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11850" name="Google Shape;11850;p85"/>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grpSp>
          <p:nvGrpSpPr>
            <p:cNvPr id="11851" name="Google Shape;11851;p85"/>
            <p:cNvGrpSpPr/>
            <p:nvPr/>
          </p:nvGrpSpPr>
          <p:grpSpPr>
            <a:xfrm>
              <a:off x="3748438" y="1378608"/>
              <a:ext cx="2159202" cy="903971"/>
              <a:chOff x="1683525" y="2179850"/>
              <a:chExt cx="4519050" cy="2134525"/>
            </a:xfrm>
          </p:grpSpPr>
          <p:sp>
            <p:nvSpPr>
              <p:cNvPr id="11852" name="Google Shape;11852;p8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53" name="Google Shape;11853;p8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54" name="Google Shape;11854;p8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55" name="Google Shape;11855;p8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56" name="Google Shape;11856;p8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57" name="Google Shape;11857;p8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58" name="Google Shape;11858;p8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59" name="Google Shape;11859;p8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60" name="Google Shape;11860;p8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61" name="Google Shape;11861;p8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62" name="Google Shape;11862;p8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11863" name="Google Shape;11863;p8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867"/>
        <p:cNvGrpSpPr/>
        <p:nvPr/>
      </p:nvGrpSpPr>
      <p:grpSpPr>
        <a:xfrm>
          <a:off x="0" y="0"/>
          <a:ext cx="0" cy="0"/>
          <a:chOff x="0" y="0"/>
          <a:chExt cx="0" cy="0"/>
        </a:xfrm>
      </p:grpSpPr>
      <p:grpSp>
        <p:nvGrpSpPr>
          <p:cNvPr id="11868" name="Google Shape;11868;p86"/>
          <p:cNvGrpSpPr/>
          <p:nvPr/>
        </p:nvGrpSpPr>
        <p:grpSpPr>
          <a:xfrm>
            <a:off x="6395587" y="1294582"/>
            <a:ext cx="993908" cy="958484"/>
            <a:chOff x="4249973" y="1201875"/>
            <a:chExt cx="1958568" cy="1888762"/>
          </a:xfrm>
        </p:grpSpPr>
        <p:sp>
          <p:nvSpPr>
            <p:cNvPr id="11869" name="Google Shape;11869;p86"/>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870" name="Google Shape;11870;p86"/>
            <p:cNvGrpSpPr/>
            <p:nvPr/>
          </p:nvGrpSpPr>
          <p:grpSpPr>
            <a:xfrm>
              <a:off x="5853086" y="1789142"/>
              <a:ext cx="355454" cy="1048099"/>
              <a:chOff x="5576108" y="2016725"/>
              <a:chExt cx="565200" cy="1666560"/>
            </a:xfrm>
          </p:grpSpPr>
          <p:sp>
            <p:nvSpPr>
              <p:cNvPr id="11871" name="Google Shape;11871;p86"/>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11872" name="Google Shape;11872;p8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73" name="Google Shape;11873;p86"/>
            <p:cNvGrpSpPr/>
            <p:nvPr/>
          </p:nvGrpSpPr>
          <p:grpSpPr>
            <a:xfrm>
              <a:off x="4869455" y="2691676"/>
              <a:ext cx="1013897" cy="398961"/>
              <a:chOff x="4012057" y="3451825"/>
              <a:chExt cx="1612175" cy="634379"/>
            </a:xfrm>
          </p:grpSpPr>
          <p:sp>
            <p:nvSpPr>
              <p:cNvPr id="11874" name="Google Shape;11874;p86"/>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11875" name="Google Shape;11875;p8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76" name="Google Shape;11876;p86"/>
            <p:cNvGrpSpPr/>
            <p:nvPr/>
          </p:nvGrpSpPr>
          <p:grpSpPr>
            <a:xfrm>
              <a:off x="4276937" y="2155961"/>
              <a:ext cx="651965" cy="891358"/>
              <a:chOff x="3069908" y="2599997"/>
              <a:chExt cx="1036675" cy="1417328"/>
            </a:xfrm>
          </p:grpSpPr>
          <p:sp>
            <p:nvSpPr>
              <p:cNvPr id="11877" name="Google Shape;11877;p86"/>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11878" name="Google Shape;11878;p8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79" name="Google Shape;11879;p86"/>
            <p:cNvGrpSpPr/>
            <p:nvPr/>
          </p:nvGrpSpPr>
          <p:grpSpPr>
            <a:xfrm>
              <a:off x="5054918" y="1201875"/>
              <a:ext cx="999548" cy="602711"/>
              <a:chOff x="4306958" y="1082925"/>
              <a:chExt cx="1589359" cy="958358"/>
            </a:xfrm>
          </p:grpSpPr>
          <p:sp>
            <p:nvSpPr>
              <p:cNvPr id="11880" name="Google Shape;11880;p86"/>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11881" name="Google Shape;11881;p8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82" name="Google Shape;11882;p86"/>
            <p:cNvGrpSpPr/>
            <p:nvPr/>
          </p:nvGrpSpPr>
          <p:grpSpPr>
            <a:xfrm>
              <a:off x="4249973" y="1303451"/>
              <a:ext cx="799317" cy="841334"/>
              <a:chOff x="3027033" y="1244439"/>
              <a:chExt cx="1270977" cy="1337786"/>
            </a:xfrm>
          </p:grpSpPr>
          <p:sp>
            <p:nvSpPr>
              <p:cNvPr id="11883" name="Google Shape;11883;p86"/>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11884" name="Google Shape;11884;p8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1885" name="Google Shape;11885;p86"/>
          <p:cNvGrpSpPr/>
          <p:nvPr/>
        </p:nvGrpSpPr>
        <p:grpSpPr>
          <a:xfrm>
            <a:off x="950752" y="2465848"/>
            <a:ext cx="1015689" cy="973195"/>
            <a:chOff x="2657744" y="2337745"/>
            <a:chExt cx="832987" cy="798137"/>
          </a:xfrm>
        </p:grpSpPr>
        <p:sp>
          <p:nvSpPr>
            <p:cNvPr id="11886" name="Google Shape;11886;p86"/>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7" name="Google Shape;11887;p86"/>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8" name="Google Shape;11888;p8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9" name="Google Shape;11889;p86"/>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0" name="Google Shape;11890;p8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1" name="Google Shape;11891;p8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92" name="Google Shape;11892;p86"/>
          <p:cNvGrpSpPr/>
          <p:nvPr/>
        </p:nvGrpSpPr>
        <p:grpSpPr>
          <a:xfrm>
            <a:off x="4298703" y="2470123"/>
            <a:ext cx="914092" cy="964781"/>
            <a:chOff x="3398134" y="2057755"/>
            <a:chExt cx="704087" cy="743130"/>
          </a:xfrm>
        </p:grpSpPr>
        <p:grpSp>
          <p:nvGrpSpPr>
            <p:cNvPr id="11893" name="Google Shape;11893;p86"/>
            <p:cNvGrpSpPr/>
            <p:nvPr/>
          </p:nvGrpSpPr>
          <p:grpSpPr>
            <a:xfrm>
              <a:off x="3398134" y="2290183"/>
              <a:ext cx="315300" cy="219900"/>
              <a:chOff x="3398134" y="2290183"/>
              <a:chExt cx="315300" cy="219900"/>
            </a:xfrm>
          </p:grpSpPr>
          <p:sp>
            <p:nvSpPr>
              <p:cNvPr id="11894" name="Google Shape;11894;p86"/>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11895" name="Google Shape;11895;p86"/>
              <p:cNvCxnSpPr>
                <a:stCxn id="1189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1896" name="Google Shape;11896;p86"/>
            <p:cNvGrpSpPr/>
            <p:nvPr/>
          </p:nvGrpSpPr>
          <p:grpSpPr>
            <a:xfrm>
              <a:off x="3547823" y="2467358"/>
              <a:ext cx="219900" cy="333527"/>
              <a:chOff x="3547823" y="2467358"/>
              <a:chExt cx="219900" cy="333527"/>
            </a:xfrm>
          </p:grpSpPr>
          <p:sp>
            <p:nvSpPr>
              <p:cNvPr id="11897" name="Google Shape;11897;p86"/>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11898" name="Google Shape;11898;p86"/>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1899" name="Google Shape;11899;p86"/>
            <p:cNvGrpSpPr/>
            <p:nvPr/>
          </p:nvGrpSpPr>
          <p:grpSpPr>
            <a:xfrm>
              <a:off x="3734138" y="2467358"/>
              <a:ext cx="219900" cy="333527"/>
              <a:chOff x="3734138" y="2467358"/>
              <a:chExt cx="219900" cy="333527"/>
            </a:xfrm>
          </p:grpSpPr>
          <p:sp>
            <p:nvSpPr>
              <p:cNvPr id="11900" name="Google Shape;11900;p86"/>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11901" name="Google Shape;11901;p86"/>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1902" name="Google Shape;11902;p86"/>
            <p:cNvGrpSpPr/>
            <p:nvPr/>
          </p:nvGrpSpPr>
          <p:grpSpPr>
            <a:xfrm>
              <a:off x="3787560" y="2288011"/>
              <a:ext cx="314661" cy="219900"/>
              <a:chOff x="3787560" y="2288011"/>
              <a:chExt cx="314661" cy="219900"/>
            </a:xfrm>
          </p:grpSpPr>
          <p:sp>
            <p:nvSpPr>
              <p:cNvPr id="11903" name="Google Shape;11903;p86"/>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11904" name="Google Shape;11904;p86"/>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1905" name="Google Shape;11905;p86"/>
            <p:cNvGrpSpPr/>
            <p:nvPr/>
          </p:nvGrpSpPr>
          <p:grpSpPr>
            <a:xfrm>
              <a:off x="3637290" y="2057755"/>
              <a:ext cx="219900" cy="335499"/>
              <a:chOff x="3637290" y="2057755"/>
              <a:chExt cx="219900" cy="335499"/>
            </a:xfrm>
          </p:grpSpPr>
          <p:sp>
            <p:nvSpPr>
              <p:cNvPr id="11906" name="Google Shape;11906;p86"/>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cxnSp>
            <p:nvCxnSpPr>
              <p:cNvPr id="11907" name="Google Shape;11907;p86"/>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1908" name="Google Shape;11908;p86"/>
          <p:cNvGrpSpPr/>
          <p:nvPr/>
        </p:nvGrpSpPr>
        <p:grpSpPr>
          <a:xfrm>
            <a:off x="6532333" y="2479051"/>
            <a:ext cx="946871" cy="946871"/>
            <a:chOff x="5007123" y="2079403"/>
            <a:chExt cx="687600" cy="687600"/>
          </a:xfrm>
        </p:grpSpPr>
        <p:sp>
          <p:nvSpPr>
            <p:cNvPr id="11909" name="Google Shape;11909;p86"/>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0" name="Google Shape;11910;p86"/>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1" name="Google Shape;11911;p86"/>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2" name="Google Shape;11912;p86"/>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13" name="Google Shape;11913;p86"/>
          <p:cNvGrpSpPr/>
          <p:nvPr/>
        </p:nvGrpSpPr>
        <p:grpSpPr>
          <a:xfrm>
            <a:off x="7611583" y="2471726"/>
            <a:ext cx="961331" cy="961577"/>
            <a:chOff x="5797446" y="2063053"/>
            <a:chExt cx="698100" cy="698280"/>
          </a:xfrm>
        </p:grpSpPr>
        <p:sp>
          <p:nvSpPr>
            <p:cNvPr id="11914" name="Google Shape;11914;p86"/>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5" name="Google Shape;11915;p86"/>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6" name="Google Shape;11916;p86"/>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7" name="Google Shape;11917;p86"/>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18" name="Google Shape;11918;p86"/>
          <p:cNvGrpSpPr/>
          <p:nvPr/>
        </p:nvGrpSpPr>
        <p:grpSpPr>
          <a:xfrm>
            <a:off x="10871780" y="4665865"/>
            <a:ext cx="374113" cy="897552"/>
            <a:chOff x="8075075" y="3754290"/>
            <a:chExt cx="255612" cy="613194"/>
          </a:xfrm>
        </p:grpSpPr>
        <p:grpSp>
          <p:nvGrpSpPr>
            <p:cNvPr id="11919" name="Google Shape;11919;p86"/>
            <p:cNvGrpSpPr/>
            <p:nvPr/>
          </p:nvGrpSpPr>
          <p:grpSpPr>
            <a:xfrm>
              <a:off x="8075075" y="3754290"/>
              <a:ext cx="255612" cy="613194"/>
              <a:chOff x="8075075" y="3754290"/>
              <a:chExt cx="255612" cy="613194"/>
            </a:xfrm>
          </p:grpSpPr>
          <p:sp>
            <p:nvSpPr>
              <p:cNvPr id="11920" name="Google Shape;11920;p86"/>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1" name="Google Shape;11921;p86"/>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922" name="Google Shape;11922;p86"/>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23" name="Google Shape;11923;p86"/>
          <p:cNvGrpSpPr/>
          <p:nvPr/>
        </p:nvGrpSpPr>
        <p:grpSpPr>
          <a:xfrm>
            <a:off x="7027856" y="4650929"/>
            <a:ext cx="627136" cy="911660"/>
            <a:chOff x="1697726" y="3244179"/>
            <a:chExt cx="788124" cy="1146069"/>
          </a:xfrm>
        </p:grpSpPr>
        <p:sp>
          <p:nvSpPr>
            <p:cNvPr id="11924" name="Google Shape;11924;p8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5" name="Google Shape;11925;p8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926" name="Google Shape;11926;p86"/>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927" name="Google Shape;11927;p86"/>
          <p:cNvGrpSpPr/>
          <p:nvPr/>
        </p:nvGrpSpPr>
        <p:grpSpPr>
          <a:xfrm>
            <a:off x="7856058" y="4665865"/>
            <a:ext cx="391855" cy="391793"/>
            <a:chOff x="6134814" y="3754290"/>
            <a:chExt cx="293891" cy="293845"/>
          </a:xfrm>
        </p:grpSpPr>
        <p:sp>
          <p:nvSpPr>
            <p:cNvPr id="11928" name="Google Shape;11928;p86"/>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9" name="Google Shape;11929;p86"/>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30" name="Google Shape;11930;p86"/>
          <p:cNvGrpSpPr/>
          <p:nvPr/>
        </p:nvGrpSpPr>
        <p:grpSpPr>
          <a:xfrm>
            <a:off x="7856058" y="5170759"/>
            <a:ext cx="391855" cy="391855"/>
            <a:chOff x="6134814" y="4086186"/>
            <a:chExt cx="293891" cy="293891"/>
          </a:xfrm>
        </p:grpSpPr>
        <p:sp>
          <p:nvSpPr>
            <p:cNvPr id="11931" name="Google Shape;11931;p86"/>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2" name="Google Shape;11932;p86"/>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1933" name="Google Shape;11933;p86"/>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4" name="Google Shape;11934;p86"/>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935" name="Google Shape;11935;p86"/>
          <p:cNvGrpSpPr/>
          <p:nvPr/>
        </p:nvGrpSpPr>
        <p:grpSpPr>
          <a:xfrm>
            <a:off x="10422691" y="3609016"/>
            <a:ext cx="830511" cy="829259"/>
            <a:chOff x="1187048" y="238125"/>
            <a:chExt cx="5256397" cy="5248476"/>
          </a:xfrm>
        </p:grpSpPr>
        <p:sp>
          <p:nvSpPr>
            <p:cNvPr id="11936" name="Google Shape;11936;p8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7" name="Google Shape;11937;p86"/>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8" name="Google Shape;11938;p86"/>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9" name="Google Shape;11939;p86"/>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40" name="Google Shape;11940;p86"/>
          <p:cNvGrpSpPr/>
          <p:nvPr/>
        </p:nvGrpSpPr>
        <p:grpSpPr>
          <a:xfrm>
            <a:off x="3032165" y="3621827"/>
            <a:ext cx="1747983" cy="816543"/>
            <a:chOff x="238125" y="1188750"/>
            <a:chExt cx="7140450" cy="3335550"/>
          </a:xfrm>
        </p:grpSpPr>
        <p:sp>
          <p:nvSpPr>
            <p:cNvPr id="11941" name="Google Shape;11941;p8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2" name="Google Shape;11942;p8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3" name="Google Shape;11943;p8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4" name="Google Shape;11944;p8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5" name="Google Shape;11945;p8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46" name="Google Shape;11946;p86"/>
          <p:cNvGrpSpPr/>
          <p:nvPr/>
        </p:nvGrpSpPr>
        <p:grpSpPr>
          <a:xfrm>
            <a:off x="8799994" y="3609233"/>
            <a:ext cx="1480399" cy="828936"/>
            <a:chOff x="238125" y="1335475"/>
            <a:chExt cx="5418735" cy="3034175"/>
          </a:xfrm>
        </p:grpSpPr>
        <p:sp>
          <p:nvSpPr>
            <p:cNvPr id="11947" name="Google Shape;11947;p8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8" name="Google Shape;11948;p8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9" name="Google Shape;11949;p8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50" name="Google Shape;11950;p86"/>
          <p:cNvGrpSpPr/>
          <p:nvPr/>
        </p:nvGrpSpPr>
        <p:grpSpPr>
          <a:xfrm>
            <a:off x="7223541" y="3605097"/>
            <a:ext cx="1432601" cy="836241"/>
            <a:chOff x="5359127" y="2910889"/>
            <a:chExt cx="1097723" cy="640831"/>
          </a:xfrm>
        </p:grpSpPr>
        <p:grpSp>
          <p:nvGrpSpPr>
            <p:cNvPr id="11951" name="Google Shape;11951;p86"/>
            <p:cNvGrpSpPr/>
            <p:nvPr/>
          </p:nvGrpSpPr>
          <p:grpSpPr>
            <a:xfrm>
              <a:off x="5929791" y="3263088"/>
              <a:ext cx="527060" cy="287097"/>
              <a:chOff x="5929791" y="3263088"/>
              <a:chExt cx="527060" cy="287097"/>
            </a:xfrm>
          </p:grpSpPr>
          <p:sp>
            <p:nvSpPr>
              <p:cNvPr id="11952" name="Google Shape;11952;p86"/>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11953" name="Google Shape;11953;p86"/>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11954" name="Google Shape;11954;p86"/>
            <p:cNvGrpSpPr/>
            <p:nvPr/>
          </p:nvGrpSpPr>
          <p:grpSpPr>
            <a:xfrm>
              <a:off x="5359127" y="3263089"/>
              <a:ext cx="526428" cy="288631"/>
              <a:chOff x="5359127" y="3263089"/>
              <a:chExt cx="526428" cy="288631"/>
            </a:xfrm>
          </p:grpSpPr>
          <p:sp>
            <p:nvSpPr>
              <p:cNvPr id="11955" name="Google Shape;11955;p86"/>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11956" name="Google Shape;11956;p86"/>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11957" name="Google Shape;11957;p86"/>
            <p:cNvGrpSpPr/>
            <p:nvPr/>
          </p:nvGrpSpPr>
          <p:grpSpPr>
            <a:xfrm>
              <a:off x="5551525" y="2910889"/>
              <a:ext cx="520901" cy="610283"/>
              <a:chOff x="5551525" y="2910889"/>
              <a:chExt cx="520901" cy="610283"/>
            </a:xfrm>
          </p:grpSpPr>
          <p:sp>
            <p:nvSpPr>
              <p:cNvPr id="11958" name="Google Shape;11958;p86"/>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11959" name="Google Shape;11959;p86"/>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11960" name="Google Shape;11960;p86"/>
            <p:cNvGrpSpPr/>
            <p:nvPr/>
          </p:nvGrpSpPr>
          <p:grpSpPr>
            <a:xfrm>
              <a:off x="5743962" y="2919100"/>
              <a:ext cx="623674" cy="284502"/>
              <a:chOff x="5743962" y="2919100"/>
              <a:chExt cx="623674" cy="284502"/>
            </a:xfrm>
          </p:grpSpPr>
          <p:sp>
            <p:nvSpPr>
              <p:cNvPr id="11961" name="Google Shape;11961;p86"/>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11962" name="Google Shape;11962;p86"/>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grpSp>
        <p:nvGrpSpPr>
          <p:cNvPr id="11963" name="Google Shape;11963;p86"/>
          <p:cNvGrpSpPr/>
          <p:nvPr/>
        </p:nvGrpSpPr>
        <p:grpSpPr>
          <a:xfrm>
            <a:off x="10091824" y="2472712"/>
            <a:ext cx="1166635" cy="959467"/>
            <a:chOff x="7608988" y="2093194"/>
            <a:chExt cx="817276" cy="672147"/>
          </a:xfrm>
        </p:grpSpPr>
        <p:cxnSp>
          <p:nvCxnSpPr>
            <p:cNvPr id="11964" name="Google Shape;11964;p86"/>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965" name="Google Shape;11965;p86"/>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966" name="Google Shape;11966;p86"/>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967" name="Google Shape;11967;p86"/>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968" name="Google Shape;11968;p86"/>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1969" name="Google Shape;11969;p86"/>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1970" name="Google Shape;11970;p86"/>
            <p:cNvGrpSpPr/>
            <p:nvPr/>
          </p:nvGrpSpPr>
          <p:grpSpPr>
            <a:xfrm>
              <a:off x="7721175" y="2093194"/>
              <a:ext cx="599587" cy="623846"/>
              <a:chOff x="7721175" y="2093194"/>
              <a:chExt cx="599587" cy="623846"/>
            </a:xfrm>
          </p:grpSpPr>
          <p:grpSp>
            <p:nvGrpSpPr>
              <p:cNvPr id="11971" name="Google Shape;11971;p86"/>
              <p:cNvGrpSpPr/>
              <p:nvPr/>
            </p:nvGrpSpPr>
            <p:grpSpPr>
              <a:xfrm>
                <a:off x="7721175" y="2093194"/>
                <a:ext cx="291605" cy="623846"/>
                <a:chOff x="9405575" y="2061418"/>
                <a:chExt cx="291605" cy="623846"/>
              </a:xfrm>
            </p:grpSpPr>
            <p:sp>
              <p:nvSpPr>
                <p:cNvPr id="11972" name="Google Shape;11972;p8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3" name="Google Shape;11973;p8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4" name="Google Shape;11974;p8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5" name="Google Shape;11975;p8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6" name="Google Shape;11976;p8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7" name="Google Shape;11977;p8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8" name="Google Shape;11978;p8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79" name="Google Shape;11979;p86"/>
              <p:cNvGrpSpPr/>
              <p:nvPr/>
            </p:nvGrpSpPr>
            <p:grpSpPr>
              <a:xfrm flipH="1">
                <a:off x="8029157" y="2093194"/>
                <a:ext cx="291605" cy="623846"/>
                <a:chOff x="9405575" y="2061418"/>
                <a:chExt cx="291605" cy="623846"/>
              </a:xfrm>
            </p:grpSpPr>
            <p:sp>
              <p:nvSpPr>
                <p:cNvPr id="11980" name="Google Shape;11980;p8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1" name="Google Shape;11981;p8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2" name="Google Shape;11982;p8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3" name="Google Shape;11983;p8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4" name="Google Shape;11984;p8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5" name="Google Shape;11985;p8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6" name="Google Shape;11986;p8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11987" name="Google Shape;11987;p86"/>
          <p:cNvGrpSpPr/>
          <p:nvPr/>
        </p:nvGrpSpPr>
        <p:grpSpPr>
          <a:xfrm>
            <a:off x="5351073" y="1294582"/>
            <a:ext cx="950076" cy="1047868"/>
            <a:chOff x="4206459" y="1191441"/>
            <a:chExt cx="712557" cy="785901"/>
          </a:xfrm>
        </p:grpSpPr>
        <p:sp>
          <p:nvSpPr>
            <p:cNvPr id="11988" name="Google Shape;11988;p86"/>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9" name="Google Shape;11989;p86"/>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0" name="Google Shape;11990;p86"/>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1" name="Google Shape;11991;p86"/>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1992" name="Google Shape;11992;p86"/>
            <p:cNvGrpSpPr/>
            <p:nvPr/>
          </p:nvGrpSpPr>
          <p:grpSpPr>
            <a:xfrm>
              <a:off x="4644280" y="1290523"/>
              <a:ext cx="143716" cy="29463"/>
              <a:chOff x="4644280" y="1290523"/>
              <a:chExt cx="143716" cy="29463"/>
            </a:xfrm>
          </p:grpSpPr>
          <p:sp>
            <p:nvSpPr>
              <p:cNvPr id="11993" name="Google Shape;11993;p86"/>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4" name="Google Shape;11994;p86"/>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5" name="Google Shape;11995;p86"/>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6" name="Google Shape;11996;p86"/>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97" name="Google Shape;11997;p86"/>
            <p:cNvGrpSpPr/>
            <p:nvPr/>
          </p:nvGrpSpPr>
          <p:grpSpPr>
            <a:xfrm>
              <a:off x="4356567" y="1191441"/>
              <a:ext cx="143690" cy="29488"/>
              <a:chOff x="4356567" y="1191441"/>
              <a:chExt cx="143690" cy="29488"/>
            </a:xfrm>
          </p:grpSpPr>
          <p:sp>
            <p:nvSpPr>
              <p:cNvPr id="11998" name="Google Shape;11998;p86"/>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9" name="Google Shape;11999;p86"/>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0" name="Google Shape;12000;p86"/>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1" name="Google Shape;12001;p86"/>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02" name="Google Shape;12002;p86"/>
            <p:cNvGrpSpPr/>
            <p:nvPr/>
          </p:nvGrpSpPr>
          <p:grpSpPr>
            <a:xfrm>
              <a:off x="4339009" y="1863727"/>
              <a:ext cx="143703" cy="29476"/>
              <a:chOff x="4339009" y="1863727"/>
              <a:chExt cx="143703" cy="29476"/>
            </a:xfrm>
          </p:grpSpPr>
          <p:sp>
            <p:nvSpPr>
              <p:cNvPr id="12003" name="Google Shape;12003;p86"/>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4" name="Google Shape;12004;p86"/>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5" name="Google Shape;12005;p86"/>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6" name="Google Shape;12006;p86"/>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07" name="Google Shape;12007;p86"/>
            <p:cNvGrpSpPr/>
            <p:nvPr/>
          </p:nvGrpSpPr>
          <p:grpSpPr>
            <a:xfrm>
              <a:off x="4206459" y="1607315"/>
              <a:ext cx="29539" cy="142899"/>
              <a:chOff x="4206459" y="1607315"/>
              <a:chExt cx="29539" cy="142899"/>
            </a:xfrm>
          </p:grpSpPr>
          <p:sp>
            <p:nvSpPr>
              <p:cNvPr id="12008" name="Google Shape;12008;p86"/>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9" name="Google Shape;12009;p86"/>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0" name="Google Shape;12010;p86"/>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1" name="Google Shape;12011;p86"/>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012" name="Google Shape;12012;p86"/>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3" name="Google Shape;12013;p86"/>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4" name="Google Shape;12014;p86"/>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5" name="Google Shape;12015;p86"/>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016" name="Google Shape;12016;p86"/>
            <p:cNvGrpSpPr/>
            <p:nvPr/>
          </p:nvGrpSpPr>
          <p:grpSpPr>
            <a:xfrm>
              <a:off x="4889463" y="1423737"/>
              <a:ext cx="29552" cy="142899"/>
              <a:chOff x="4889463" y="1423737"/>
              <a:chExt cx="29552" cy="142899"/>
            </a:xfrm>
          </p:grpSpPr>
          <p:sp>
            <p:nvSpPr>
              <p:cNvPr id="12017" name="Google Shape;12017;p86"/>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8" name="Google Shape;12018;p86"/>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9" name="Google Shape;12019;p86"/>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0" name="Google Shape;12020;p86"/>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21" name="Google Shape;12021;p86"/>
            <p:cNvGrpSpPr/>
            <p:nvPr/>
          </p:nvGrpSpPr>
          <p:grpSpPr>
            <a:xfrm>
              <a:off x="4771663" y="1876896"/>
              <a:ext cx="108651" cy="100447"/>
              <a:chOff x="4771663" y="1876896"/>
              <a:chExt cx="108651" cy="100447"/>
            </a:xfrm>
          </p:grpSpPr>
          <p:sp>
            <p:nvSpPr>
              <p:cNvPr id="12022" name="Google Shape;12022;p86"/>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3" name="Google Shape;12023;p86"/>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4" name="Google Shape;12024;p86"/>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5" name="Google Shape;12025;p86"/>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026" name="Google Shape;12026;p86"/>
          <p:cNvGrpSpPr/>
          <p:nvPr/>
        </p:nvGrpSpPr>
        <p:grpSpPr>
          <a:xfrm>
            <a:off x="5345041" y="2472212"/>
            <a:ext cx="1055049" cy="960467"/>
            <a:chOff x="267375" y="1071875"/>
            <a:chExt cx="470500" cy="428550"/>
          </a:xfrm>
        </p:grpSpPr>
        <p:sp>
          <p:nvSpPr>
            <p:cNvPr id="12027" name="Google Shape;12027;p86"/>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8" name="Google Shape;12028;p86"/>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9" name="Google Shape;12029;p86"/>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0" name="Google Shape;12030;p86"/>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1" name="Google Shape;12031;p86"/>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2" name="Google Shape;12032;p86"/>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3" name="Google Shape;12033;p86"/>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4" name="Google Shape;12034;p86"/>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35" name="Google Shape;12035;p86"/>
          <p:cNvGrpSpPr/>
          <p:nvPr/>
        </p:nvGrpSpPr>
        <p:grpSpPr>
          <a:xfrm>
            <a:off x="945700" y="4665052"/>
            <a:ext cx="1877925" cy="897555"/>
            <a:chOff x="712664" y="3693287"/>
            <a:chExt cx="1460738" cy="698160"/>
          </a:xfrm>
        </p:grpSpPr>
        <p:grpSp>
          <p:nvGrpSpPr>
            <p:cNvPr id="12036" name="Google Shape;12036;p86"/>
            <p:cNvGrpSpPr/>
            <p:nvPr/>
          </p:nvGrpSpPr>
          <p:grpSpPr>
            <a:xfrm>
              <a:off x="1380079" y="4133090"/>
              <a:ext cx="234048" cy="258099"/>
              <a:chOff x="1380079" y="4133090"/>
              <a:chExt cx="234048" cy="258099"/>
            </a:xfrm>
          </p:grpSpPr>
          <p:sp>
            <p:nvSpPr>
              <p:cNvPr id="12037" name="Google Shape;12037;p86"/>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8" name="Google Shape;12038;p86"/>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9" name="Google Shape;12039;p86"/>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40" name="Google Shape;12040;p86"/>
            <p:cNvGrpSpPr/>
            <p:nvPr/>
          </p:nvGrpSpPr>
          <p:grpSpPr>
            <a:xfrm>
              <a:off x="884610" y="3864082"/>
              <a:ext cx="1118566" cy="527275"/>
              <a:chOff x="890961" y="3865463"/>
              <a:chExt cx="1115221" cy="525698"/>
            </a:xfrm>
          </p:grpSpPr>
          <p:sp>
            <p:nvSpPr>
              <p:cNvPr id="12041" name="Google Shape;12041;p86"/>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2" name="Google Shape;12042;p86"/>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3" name="Google Shape;12043;p86"/>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44" name="Google Shape;12044;p86"/>
            <p:cNvGrpSpPr/>
            <p:nvPr/>
          </p:nvGrpSpPr>
          <p:grpSpPr>
            <a:xfrm>
              <a:off x="712664" y="3693287"/>
              <a:ext cx="1460738" cy="698160"/>
              <a:chOff x="712664" y="3693025"/>
              <a:chExt cx="1460738" cy="698160"/>
            </a:xfrm>
          </p:grpSpPr>
          <p:sp>
            <p:nvSpPr>
              <p:cNvPr id="12045" name="Google Shape;12045;p86"/>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6" name="Google Shape;12046;p86"/>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7" name="Google Shape;12047;p86"/>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8" name="Google Shape;12048;p86"/>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9" name="Google Shape;12049;p86"/>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0" name="Google Shape;12050;p86"/>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051" name="Google Shape;12051;p86"/>
          <p:cNvGrpSpPr/>
          <p:nvPr/>
        </p:nvGrpSpPr>
        <p:grpSpPr>
          <a:xfrm>
            <a:off x="4195987" y="1294582"/>
            <a:ext cx="1060647" cy="985108"/>
            <a:chOff x="3348603" y="1236445"/>
            <a:chExt cx="749256" cy="695894"/>
          </a:xfrm>
        </p:grpSpPr>
        <p:grpSp>
          <p:nvGrpSpPr>
            <p:cNvPr id="12052" name="Google Shape;12052;p86"/>
            <p:cNvGrpSpPr/>
            <p:nvPr/>
          </p:nvGrpSpPr>
          <p:grpSpPr>
            <a:xfrm>
              <a:off x="3583779" y="1236445"/>
              <a:ext cx="293795" cy="285811"/>
              <a:chOff x="3750225" y="1774000"/>
              <a:chExt cx="149575" cy="145525"/>
            </a:xfrm>
          </p:grpSpPr>
          <p:sp>
            <p:nvSpPr>
              <p:cNvPr id="12053" name="Google Shape;12053;p8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4" name="Google Shape;12054;p8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55" name="Google Shape;12055;p86"/>
            <p:cNvGrpSpPr/>
            <p:nvPr/>
          </p:nvGrpSpPr>
          <p:grpSpPr>
            <a:xfrm>
              <a:off x="3775534" y="1462599"/>
              <a:ext cx="322325" cy="285958"/>
              <a:chOff x="3847850" y="1889150"/>
              <a:chExt cx="164100" cy="145600"/>
            </a:xfrm>
          </p:grpSpPr>
          <p:sp>
            <p:nvSpPr>
              <p:cNvPr id="12056" name="Google Shape;12056;p8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7" name="Google Shape;12057;p8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58" name="Google Shape;12058;p86"/>
            <p:cNvGrpSpPr/>
            <p:nvPr/>
          </p:nvGrpSpPr>
          <p:grpSpPr>
            <a:xfrm>
              <a:off x="3545329" y="1646528"/>
              <a:ext cx="293746" cy="285811"/>
              <a:chOff x="3730650" y="1982800"/>
              <a:chExt cx="149550" cy="145525"/>
            </a:xfrm>
          </p:grpSpPr>
          <p:sp>
            <p:nvSpPr>
              <p:cNvPr id="12059" name="Google Shape;12059;p8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0" name="Google Shape;12060;p8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61" name="Google Shape;12061;p86"/>
            <p:cNvGrpSpPr/>
            <p:nvPr/>
          </p:nvGrpSpPr>
          <p:grpSpPr>
            <a:xfrm>
              <a:off x="3348603" y="1415046"/>
              <a:ext cx="294384" cy="284387"/>
              <a:chOff x="3630494" y="1864938"/>
              <a:chExt cx="149875" cy="144800"/>
            </a:xfrm>
          </p:grpSpPr>
          <p:sp>
            <p:nvSpPr>
              <p:cNvPr id="12062" name="Google Shape;12062;p86"/>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3" name="Google Shape;12063;p86"/>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064" name="Google Shape;12064;p86"/>
          <p:cNvGrpSpPr/>
          <p:nvPr/>
        </p:nvGrpSpPr>
        <p:grpSpPr>
          <a:xfrm>
            <a:off x="3024690" y="4658443"/>
            <a:ext cx="1766565" cy="904111"/>
            <a:chOff x="2413923" y="3711366"/>
            <a:chExt cx="1374117" cy="703260"/>
          </a:xfrm>
        </p:grpSpPr>
        <p:grpSp>
          <p:nvGrpSpPr>
            <p:cNvPr id="12065" name="Google Shape;12065;p86"/>
            <p:cNvGrpSpPr/>
            <p:nvPr/>
          </p:nvGrpSpPr>
          <p:grpSpPr>
            <a:xfrm>
              <a:off x="2413923" y="3711366"/>
              <a:ext cx="1374117" cy="703260"/>
              <a:chOff x="2413923" y="3711366"/>
              <a:chExt cx="1374117" cy="703260"/>
            </a:xfrm>
          </p:grpSpPr>
          <p:sp>
            <p:nvSpPr>
              <p:cNvPr id="12066" name="Google Shape;12066;p86"/>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067" name="Google Shape;12067;p86"/>
              <p:cNvGrpSpPr/>
              <p:nvPr/>
            </p:nvGrpSpPr>
            <p:grpSpPr>
              <a:xfrm>
                <a:off x="2600284" y="3808654"/>
                <a:ext cx="234506" cy="138009"/>
                <a:chOff x="2600284" y="3808654"/>
                <a:chExt cx="234506" cy="138009"/>
              </a:xfrm>
            </p:grpSpPr>
            <p:sp>
              <p:nvSpPr>
                <p:cNvPr id="12068" name="Google Shape;12068;p86"/>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069" name="Google Shape;12069;p86"/>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070" name="Google Shape;12070;p86"/>
              <p:cNvGrpSpPr/>
              <p:nvPr/>
            </p:nvGrpSpPr>
            <p:grpSpPr>
              <a:xfrm>
                <a:off x="3359659" y="3805664"/>
                <a:ext cx="232294" cy="141000"/>
                <a:chOff x="3359659" y="3805664"/>
                <a:chExt cx="232294" cy="141000"/>
              </a:xfrm>
            </p:grpSpPr>
            <p:sp>
              <p:nvSpPr>
                <p:cNvPr id="12071" name="Google Shape;12071;p86"/>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072" name="Google Shape;12072;p86"/>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073" name="Google Shape;12073;p86"/>
              <p:cNvGrpSpPr/>
              <p:nvPr/>
            </p:nvGrpSpPr>
            <p:grpSpPr>
              <a:xfrm>
                <a:off x="3067316" y="3711366"/>
                <a:ext cx="66900" cy="166809"/>
                <a:chOff x="3067316" y="3711366"/>
                <a:chExt cx="66900" cy="166809"/>
              </a:xfrm>
            </p:grpSpPr>
            <p:sp>
              <p:nvSpPr>
                <p:cNvPr id="12074" name="Google Shape;12074;p86"/>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075" name="Google Shape;12075;p86"/>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076" name="Google Shape;12076;p86"/>
              <p:cNvGrpSpPr/>
              <p:nvPr/>
            </p:nvGrpSpPr>
            <p:grpSpPr>
              <a:xfrm>
                <a:off x="2413923" y="4058666"/>
                <a:ext cx="224119" cy="66900"/>
                <a:chOff x="2413923" y="4058666"/>
                <a:chExt cx="224119" cy="66900"/>
              </a:xfrm>
            </p:grpSpPr>
            <p:sp>
              <p:nvSpPr>
                <p:cNvPr id="12077" name="Google Shape;12077;p86"/>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078" name="Google Shape;12078;p86"/>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079" name="Google Shape;12079;p86"/>
              <p:cNvGrpSpPr/>
              <p:nvPr/>
            </p:nvGrpSpPr>
            <p:grpSpPr>
              <a:xfrm>
                <a:off x="3564643" y="4058666"/>
                <a:ext cx="223397" cy="66900"/>
                <a:chOff x="3564643" y="4058666"/>
                <a:chExt cx="223397" cy="66900"/>
              </a:xfrm>
            </p:grpSpPr>
            <p:sp>
              <p:nvSpPr>
                <p:cNvPr id="12080" name="Google Shape;12080;p86"/>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081" name="Google Shape;12081;p86"/>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2082" name="Google Shape;12082;p86"/>
            <p:cNvGrpSpPr/>
            <p:nvPr/>
          </p:nvGrpSpPr>
          <p:grpSpPr>
            <a:xfrm>
              <a:off x="2633353" y="3965763"/>
              <a:ext cx="933975" cy="445687"/>
              <a:chOff x="2633353" y="3965763"/>
              <a:chExt cx="933975" cy="445687"/>
            </a:xfrm>
          </p:grpSpPr>
          <p:sp>
            <p:nvSpPr>
              <p:cNvPr id="12083" name="Google Shape;12083;p86"/>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4" name="Google Shape;12084;p86"/>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085" name="Google Shape;12085;p86"/>
          <p:cNvGrpSpPr/>
          <p:nvPr/>
        </p:nvGrpSpPr>
        <p:grpSpPr>
          <a:xfrm>
            <a:off x="8523719" y="1392508"/>
            <a:ext cx="1508116" cy="783177"/>
            <a:chOff x="238125" y="999450"/>
            <a:chExt cx="7140700" cy="3708225"/>
          </a:xfrm>
        </p:grpSpPr>
        <p:sp>
          <p:nvSpPr>
            <p:cNvPr id="12086" name="Google Shape;12086;p8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7" name="Google Shape;12087;p8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8" name="Google Shape;12088;p8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9" name="Google Shape;12089;p8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0" name="Google Shape;12090;p86"/>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1" name="Google Shape;12091;p8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2" name="Google Shape;12092;p8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3" name="Google Shape;12093;p8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4" name="Google Shape;12094;p8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095" name="Google Shape;12095;p86"/>
          <p:cNvGrpSpPr/>
          <p:nvPr/>
        </p:nvGrpSpPr>
        <p:grpSpPr>
          <a:xfrm>
            <a:off x="4992320" y="4658499"/>
            <a:ext cx="1834472" cy="904175"/>
            <a:chOff x="3913765" y="3641905"/>
            <a:chExt cx="1522805" cy="750560"/>
          </a:xfrm>
        </p:grpSpPr>
        <p:grpSp>
          <p:nvGrpSpPr>
            <p:cNvPr id="12096" name="Google Shape;12096;p86"/>
            <p:cNvGrpSpPr/>
            <p:nvPr/>
          </p:nvGrpSpPr>
          <p:grpSpPr>
            <a:xfrm>
              <a:off x="3913765" y="3997002"/>
              <a:ext cx="1522805" cy="395463"/>
              <a:chOff x="3913765" y="3997002"/>
              <a:chExt cx="1522805" cy="395463"/>
            </a:xfrm>
          </p:grpSpPr>
          <p:grpSp>
            <p:nvGrpSpPr>
              <p:cNvPr id="12097" name="Google Shape;12097;p86"/>
              <p:cNvGrpSpPr/>
              <p:nvPr/>
            </p:nvGrpSpPr>
            <p:grpSpPr>
              <a:xfrm>
                <a:off x="3913765" y="4138659"/>
                <a:ext cx="507602" cy="253806"/>
                <a:chOff x="3913765" y="4138659"/>
                <a:chExt cx="507602" cy="253806"/>
              </a:xfrm>
            </p:grpSpPr>
            <p:sp>
              <p:nvSpPr>
                <p:cNvPr id="12098" name="Google Shape;12098;p86"/>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9" name="Google Shape;12099;p86"/>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r>
                    <a:rPr lang="en" sz="1867" kern="0">
                      <a:solidFill>
                        <a:srgbClr val="000000"/>
                      </a:solidFill>
                      <a:latin typeface="Arial"/>
                      <a:cs typeface="Arial"/>
                      <a:sym typeface="Arial"/>
                    </a:rPr>
                    <a:t>     </a:t>
                  </a:r>
                  <a:endParaRPr sz="1867" kern="0">
                    <a:solidFill>
                      <a:srgbClr val="000000"/>
                    </a:solidFill>
                    <a:latin typeface="Arial"/>
                    <a:cs typeface="Arial"/>
                    <a:sym typeface="Arial"/>
                  </a:endParaRPr>
                </a:p>
              </p:txBody>
            </p:sp>
          </p:grpSp>
          <p:grpSp>
            <p:nvGrpSpPr>
              <p:cNvPr id="12100" name="Google Shape;12100;p86"/>
              <p:cNvGrpSpPr/>
              <p:nvPr/>
            </p:nvGrpSpPr>
            <p:grpSpPr>
              <a:xfrm>
                <a:off x="4421361" y="3997002"/>
                <a:ext cx="507618" cy="395463"/>
                <a:chOff x="4421361" y="3997002"/>
                <a:chExt cx="507618" cy="395463"/>
              </a:xfrm>
            </p:grpSpPr>
            <p:sp>
              <p:nvSpPr>
                <p:cNvPr id="12101" name="Google Shape;12101;p86"/>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2" name="Google Shape;12102;p86"/>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03" name="Google Shape;12103;p86"/>
              <p:cNvGrpSpPr/>
              <p:nvPr/>
            </p:nvGrpSpPr>
            <p:grpSpPr>
              <a:xfrm>
                <a:off x="4928973" y="4189418"/>
                <a:ext cx="507596" cy="203047"/>
                <a:chOff x="4928973" y="4189418"/>
                <a:chExt cx="507596" cy="203047"/>
              </a:xfrm>
            </p:grpSpPr>
            <p:sp>
              <p:nvSpPr>
                <p:cNvPr id="12104" name="Google Shape;12104;p86"/>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5" name="Google Shape;12105;p86"/>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106" name="Google Shape;12106;p86"/>
            <p:cNvGrpSpPr/>
            <p:nvPr/>
          </p:nvGrpSpPr>
          <p:grpSpPr>
            <a:xfrm>
              <a:off x="4482186" y="3641905"/>
              <a:ext cx="397605" cy="349784"/>
              <a:chOff x="2906375" y="1159725"/>
              <a:chExt cx="1860575" cy="1636800"/>
            </a:xfrm>
          </p:grpSpPr>
          <p:sp>
            <p:nvSpPr>
              <p:cNvPr id="12107" name="Google Shape;12107;p86"/>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8" name="Google Shape;12108;p86"/>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9" name="Google Shape;12109;p86"/>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0" name="Google Shape;12110;p86"/>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111" name="Google Shape;12111;p86"/>
          <p:cNvGrpSpPr/>
          <p:nvPr/>
        </p:nvGrpSpPr>
        <p:grpSpPr>
          <a:xfrm>
            <a:off x="8705266" y="2471735"/>
            <a:ext cx="1254316" cy="961423"/>
            <a:chOff x="6599718" y="2068734"/>
            <a:chExt cx="940737" cy="721067"/>
          </a:xfrm>
        </p:grpSpPr>
        <p:sp>
          <p:nvSpPr>
            <p:cNvPr id="12112" name="Google Shape;12112;p86"/>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3" name="Google Shape;12113;p86"/>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4" name="Google Shape;12114;p86"/>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5" name="Google Shape;12115;p86"/>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6" name="Google Shape;12116;p86"/>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7" name="Google Shape;12117;p86"/>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118" name="Google Shape;12118;p86"/>
            <p:cNvGrpSpPr/>
            <p:nvPr/>
          </p:nvGrpSpPr>
          <p:grpSpPr>
            <a:xfrm>
              <a:off x="6836957" y="2068734"/>
              <a:ext cx="461892" cy="721067"/>
              <a:chOff x="6836957" y="2068734"/>
              <a:chExt cx="461892" cy="721067"/>
            </a:xfrm>
          </p:grpSpPr>
          <p:sp>
            <p:nvSpPr>
              <p:cNvPr id="12119" name="Google Shape;12119;p86"/>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0" name="Google Shape;12120;p86"/>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1" name="Google Shape;12121;p86"/>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2" name="Google Shape;12122;p86"/>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3" name="Google Shape;12123;p86"/>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4" name="Google Shape;12124;p86"/>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125" name="Google Shape;12125;p86"/>
              <p:cNvGrpSpPr/>
              <p:nvPr/>
            </p:nvGrpSpPr>
            <p:grpSpPr>
              <a:xfrm>
                <a:off x="6836957" y="2068734"/>
                <a:ext cx="461892" cy="721067"/>
                <a:chOff x="6836957" y="2068734"/>
                <a:chExt cx="461892" cy="721067"/>
              </a:xfrm>
            </p:grpSpPr>
            <p:sp>
              <p:nvSpPr>
                <p:cNvPr id="12126" name="Google Shape;12126;p86"/>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7" name="Google Shape;12127;p86"/>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8" name="Google Shape;12128;p86"/>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9" name="Google Shape;12129;p86"/>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0" name="Google Shape;12130;p86"/>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1" name="Google Shape;12131;p86"/>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2" name="Google Shape;12132;p86"/>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12133" name="Google Shape;12133;p86"/>
          <p:cNvGrpSpPr/>
          <p:nvPr/>
        </p:nvGrpSpPr>
        <p:grpSpPr>
          <a:xfrm>
            <a:off x="3216357" y="2477529"/>
            <a:ext cx="950103" cy="949832"/>
            <a:chOff x="2559249" y="2069323"/>
            <a:chExt cx="685566" cy="685634"/>
          </a:xfrm>
        </p:grpSpPr>
        <p:sp>
          <p:nvSpPr>
            <p:cNvPr id="12134" name="Google Shape;12134;p86"/>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5" name="Google Shape;12135;p86"/>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6" name="Google Shape;12136;p86"/>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7" name="Google Shape;12137;p86"/>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8" name="Google Shape;12138;p86"/>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9" name="Google Shape;12139;p86"/>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0" name="Google Shape;12140;p86"/>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1" name="Google Shape;12141;p86"/>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2" name="Google Shape;12142;p86"/>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3" name="Google Shape;12143;p86"/>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4" name="Google Shape;12144;p86"/>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5" name="Google Shape;12145;p86"/>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6" name="Google Shape;12146;p86"/>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47" name="Google Shape;12147;p86"/>
          <p:cNvGrpSpPr/>
          <p:nvPr/>
        </p:nvGrpSpPr>
        <p:grpSpPr>
          <a:xfrm>
            <a:off x="10126274" y="1294582"/>
            <a:ext cx="1127527" cy="949215"/>
            <a:chOff x="951975" y="315800"/>
            <a:chExt cx="5860325" cy="4933550"/>
          </a:xfrm>
        </p:grpSpPr>
        <p:sp>
          <p:nvSpPr>
            <p:cNvPr id="12148" name="Google Shape;12148;p86"/>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9" name="Google Shape;12149;p86"/>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0" name="Google Shape;12150;p86"/>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1" name="Google Shape;12151;p86"/>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2" name="Google Shape;12152;p86"/>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3" name="Google Shape;12153;p86"/>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4" name="Google Shape;12154;p86"/>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5" name="Google Shape;12155;p86"/>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56" name="Google Shape;12156;p86"/>
          <p:cNvGrpSpPr/>
          <p:nvPr/>
        </p:nvGrpSpPr>
        <p:grpSpPr>
          <a:xfrm>
            <a:off x="4922445" y="3609394"/>
            <a:ext cx="2157243" cy="828965"/>
            <a:chOff x="3862800" y="3038525"/>
            <a:chExt cx="1329006" cy="510698"/>
          </a:xfrm>
        </p:grpSpPr>
        <p:sp>
          <p:nvSpPr>
            <p:cNvPr id="12157" name="Google Shape;12157;p86"/>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8" name="Google Shape;12158;p86"/>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159" name="Google Shape;12159;p86"/>
            <p:cNvGrpSpPr/>
            <p:nvPr/>
          </p:nvGrpSpPr>
          <p:grpSpPr>
            <a:xfrm>
              <a:off x="3967075" y="3040337"/>
              <a:ext cx="1019927" cy="402126"/>
              <a:chOff x="3967075" y="3040337"/>
              <a:chExt cx="1019927" cy="402126"/>
            </a:xfrm>
          </p:grpSpPr>
          <p:sp>
            <p:nvSpPr>
              <p:cNvPr id="12160" name="Google Shape;12160;p86"/>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1" name="Google Shape;12161;p86"/>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62" name="Google Shape;12162;p86"/>
            <p:cNvGrpSpPr/>
            <p:nvPr/>
          </p:nvGrpSpPr>
          <p:grpSpPr>
            <a:xfrm>
              <a:off x="4186700" y="3040337"/>
              <a:ext cx="390475" cy="183289"/>
              <a:chOff x="4186700" y="3040337"/>
              <a:chExt cx="390475" cy="183289"/>
            </a:xfrm>
          </p:grpSpPr>
          <p:sp>
            <p:nvSpPr>
              <p:cNvPr id="12163" name="Google Shape;12163;p86"/>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4" name="Google Shape;12164;p86"/>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65" name="Google Shape;12165;p86"/>
            <p:cNvGrpSpPr/>
            <p:nvPr/>
          </p:nvGrpSpPr>
          <p:grpSpPr>
            <a:xfrm>
              <a:off x="4073727" y="3040337"/>
              <a:ext cx="697794" cy="296263"/>
              <a:chOff x="4073727" y="3040337"/>
              <a:chExt cx="697794" cy="296263"/>
            </a:xfrm>
          </p:grpSpPr>
          <p:sp>
            <p:nvSpPr>
              <p:cNvPr id="12166" name="Google Shape;12166;p86"/>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7" name="Google Shape;12167;p86"/>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68" name="Google Shape;12168;p86"/>
            <p:cNvGrpSpPr/>
            <p:nvPr/>
          </p:nvGrpSpPr>
          <p:grpSpPr>
            <a:xfrm>
              <a:off x="3862800" y="3038525"/>
              <a:ext cx="1329006" cy="510698"/>
              <a:chOff x="3862800" y="3038525"/>
              <a:chExt cx="1329006" cy="510698"/>
            </a:xfrm>
          </p:grpSpPr>
          <p:sp>
            <p:nvSpPr>
              <p:cNvPr id="12169" name="Google Shape;12169;p86"/>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0" name="Google Shape;12170;p86"/>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171" name="Google Shape;12171;p86"/>
          <p:cNvGrpSpPr/>
          <p:nvPr/>
        </p:nvGrpSpPr>
        <p:grpSpPr>
          <a:xfrm>
            <a:off x="933542" y="1294581"/>
            <a:ext cx="1177607" cy="1033568"/>
            <a:chOff x="649648" y="271400"/>
            <a:chExt cx="6215377" cy="5455143"/>
          </a:xfrm>
        </p:grpSpPr>
        <p:sp>
          <p:nvSpPr>
            <p:cNvPr id="12172" name="Google Shape;12172;p86"/>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3" name="Google Shape;12173;p86"/>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4" name="Google Shape;12174;p86"/>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5" name="Google Shape;12175;p86"/>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6" name="Google Shape;12176;p86"/>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7" name="Google Shape;12177;p86"/>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8" name="Google Shape;12178;p86"/>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9" name="Google Shape;12179;p86"/>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0" name="Google Shape;12180;p86"/>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1" name="Google Shape;12181;p86"/>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2" name="Google Shape;12182;p86"/>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3" name="Google Shape;12183;p86"/>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184" name="Google Shape;12184;p86"/>
          <p:cNvGrpSpPr/>
          <p:nvPr/>
        </p:nvGrpSpPr>
        <p:grpSpPr>
          <a:xfrm>
            <a:off x="3077943" y="1294582"/>
            <a:ext cx="1023605" cy="1087319"/>
            <a:chOff x="2499700" y="1135950"/>
            <a:chExt cx="732402" cy="777990"/>
          </a:xfrm>
        </p:grpSpPr>
        <p:grpSp>
          <p:nvGrpSpPr>
            <p:cNvPr id="12185" name="Google Shape;12185;p86"/>
            <p:cNvGrpSpPr/>
            <p:nvPr/>
          </p:nvGrpSpPr>
          <p:grpSpPr>
            <a:xfrm>
              <a:off x="2499700" y="1135950"/>
              <a:ext cx="732402" cy="694705"/>
              <a:chOff x="2499700" y="1135950"/>
              <a:chExt cx="732402" cy="694705"/>
            </a:xfrm>
          </p:grpSpPr>
          <p:sp>
            <p:nvSpPr>
              <p:cNvPr id="12186" name="Google Shape;12186;p86"/>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7" name="Google Shape;12187;p86"/>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8" name="Google Shape;12188;p86"/>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9" name="Google Shape;12189;p86"/>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0" name="Google Shape;12190;p86"/>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1" name="Google Shape;12191;p86"/>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2" name="Google Shape;12192;p86"/>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3" name="Google Shape;12193;p86"/>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4" name="Google Shape;12194;p86"/>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5" name="Google Shape;12195;p86"/>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6" name="Google Shape;12196;p86"/>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7" name="Google Shape;12197;p86"/>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8" name="Google Shape;12198;p86"/>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9" name="Google Shape;12199;p86"/>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0" name="Google Shape;12200;p86"/>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1" name="Google Shape;12201;p86"/>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2" name="Google Shape;12202;p86"/>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3" name="Google Shape;12203;p86"/>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4" name="Google Shape;12204;p86"/>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5" name="Google Shape;12205;p86"/>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6" name="Google Shape;12206;p86"/>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7" name="Google Shape;12207;p86"/>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8" name="Google Shape;12208;p86"/>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9" name="Google Shape;12209;p86"/>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0" name="Google Shape;12210;p86"/>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1" name="Google Shape;12211;p86"/>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2" name="Google Shape;12212;p86"/>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13" name="Google Shape;12213;p86"/>
            <p:cNvGrpSpPr/>
            <p:nvPr/>
          </p:nvGrpSpPr>
          <p:grpSpPr>
            <a:xfrm>
              <a:off x="2517909" y="1188726"/>
              <a:ext cx="702702" cy="725214"/>
              <a:chOff x="2517909" y="1188726"/>
              <a:chExt cx="702702" cy="725214"/>
            </a:xfrm>
          </p:grpSpPr>
          <p:sp>
            <p:nvSpPr>
              <p:cNvPr id="12214" name="Google Shape;12214;p86"/>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5" name="Google Shape;12215;p86"/>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6" name="Google Shape;12216;p86"/>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7" name="Google Shape;12217;p86"/>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8" name="Google Shape;12218;p86"/>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219" name="Google Shape;12219;p86"/>
          <p:cNvGrpSpPr/>
          <p:nvPr/>
        </p:nvGrpSpPr>
        <p:grpSpPr>
          <a:xfrm>
            <a:off x="2205586" y="1294582"/>
            <a:ext cx="777919" cy="1160305"/>
            <a:chOff x="1716825" y="1121550"/>
            <a:chExt cx="622800" cy="928938"/>
          </a:xfrm>
        </p:grpSpPr>
        <p:grpSp>
          <p:nvGrpSpPr>
            <p:cNvPr id="12220" name="Google Shape;12220;p86"/>
            <p:cNvGrpSpPr/>
            <p:nvPr/>
          </p:nvGrpSpPr>
          <p:grpSpPr>
            <a:xfrm>
              <a:off x="1716825" y="1121550"/>
              <a:ext cx="622800" cy="928938"/>
              <a:chOff x="1716825" y="1121550"/>
              <a:chExt cx="622800" cy="928938"/>
            </a:xfrm>
          </p:grpSpPr>
          <p:cxnSp>
            <p:nvCxnSpPr>
              <p:cNvPr id="12221" name="Google Shape;12221;p86"/>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2222" name="Google Shape;12222;p86"/>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23" name="Google Shape;12223;p86"/>
            <p:cNvGrpSpPr/>
            <p:nvPr/>
          </p:nvGrpSpPr>
          <p:grpSpPr>
            <a:xfrm>
              <a:off x="1768050" y="1172775"/>
              <a:ext cx="520200" cy="832000"/>
              <a:chOff x="1768050" y="1172775"/>
              <a:chExt cx="520200" cy="832000"/>
            </a:xfrm>
          </p:grpSpPr>
          <p:cxnSp>
            <p:nvCxnSpPr>
              <p:cNvPr id="12224" name="Google Shape;12224;p86"/>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2225" name="Google Shape;12225;p86"/>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26" name="Google Shape;12226;p86"/>
            <p:cNvGrpSpPr/>
            <p:nvPr/>
          </p:nvGrpSpPr>
          <p:grpSpPr>
            <a:xfrm>
              <a:off x="1820100" y="1225475"/>
              <a:ext cx="416400" cy="729575"/>
              <a:chOff x="1820100" y="1225475"/>
              <a:chExt cx="416400" cy="729575"/>
            </a:xfrm>
          </p:grpSpPr>
          <p:cxnSp>
            <p:nvCxnSpPr>
              <p:cNvPr id="12227" name="Google Shape;12227;p86"/>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2228" name="Google Shape;12228;p86"/>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29" name="Google Shape;12229;p86"/>
            <p:cNvGrpSpPr/>
            <p:nvPr/>
          </p:nvGrpSpPr>
          <p:grpSpPr>
            <a:xfrm>
              <a:off x="1874250" y="1278825"/>
              <a:ext cx="308100" cy="605275"/>
              <a:chOff x="1874250" y="1278825"/>
              <a:chExt cx="308100" cy="605275"/>
            </a:xfrm>
          </p:grpSpPr>
          <p:cxnSp>
            <p:nvCxnSpPr>
              <p:cNvPr id="12230" name="Google Shape;12230;p86"/>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2231" name="Google Shape;12231;p86"/>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232" name="Google Shape;12232;p86"/>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33" name="Google Shape;12233;p86"/>
          <p:cNvGrpSpPr/>
          <p:nvPr/>
        </p:nvGrpSpPr>
        <p:grpSpPr>
          <a:xfrm>
            <a:off x="2098683" y="2476344"/>
            <a:ext cx="985429" cy="952203"/>
            <a:chOff x="4334725" y="1355875"/>
            <a:chExt cx="3106650" cy="3001900"/>
          </a:xfrm>
        </p:grpSpPr>
        <p:grpSp>
          <p:nvGrpSpPr>
            <p:cNvPr id="12234" name="Google Shape;12234;p86"/>
            <p:cNvGrpSpPr/>
            <p:nvPr/>
          </p:nvGrpSpPr>
          <p:grpSpPr>
            <a:xfrm>
              <a:off x="4516050" y="1724875"/>
              <a:ext cx="2693725" cy="2632900"/>
              <a:chOff x="4516050" y="1724875"/>
              <a:chExt cx="2693725" cy="2632900"/>
            </a:xfrm>
          </p:grpSpPr>
          <p:sp>
            <p:nvSpPr>
              <p:cNvPr id="12235" name="Google Shape;12235;p86"/>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6" name="Google Shape;12236;p86"/>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7" name="Google Shape;12237;p86"/>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38" name="Google Shape;12238;p86"/>
            <p:cNvGrpSpPr/>
            <p:nvPr/>
          </p:nvGrpSpPr>
          <p:grpSpPr>
            <a:xfrm>
              <a:off x="4334725" y="1355875"/>
              <a:ext cx="3106650" cy="2709650"/>
              <a:chOff x="4334725" y="1355875"/>
              <a:chExt cx="3106650" cy="2709650"/>
            </a:xfrm>
          </p:grpSpPr>
          <p:sp>
            <p:nvSpPr>
              <p:cNvPr id="12239" name="Google Shape;12239;p86"/>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0" name="Google Shape;12240;p86"/>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1" name="Google Shape;12241;p86"/>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242" name="Google Shape;12242;p86"/>
          <p:cNvGrpSpPr/>
          <p:nvPr/>
        </p:nvGrpSpPr>
        <p:grpSpPr>
          <a:xfrm>
            <a:off x="10254615" y="4650706"/>
            <a:ext cx="416099" cy="912231"/>
            <a:chOff x="7645573" y="3754300"/>
            <a:chExt cx="293855" cy="644170"/>
          </a:xfrm>
        </p:grpSpPr>
        <p:sp>
          <p:nvSpPr>
            <p:cNvPr id="12243" name="Google Shape;12243;p86"/>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4" name="Google Shape;12244;p86"/>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45" name="Google Shape;12245;p86"/>
          <p:cNvGrpSpPr/>
          <p:nvPr/>
        </p:nvGrpSpPr>
        <p:grpSpPr>
          <a:xfrm>
            <a:off x="7483933" y="1294582"/>
            <a:ext cx="945348" cy="985812"/>
            <a:chOff x="5830645" y="1256617"/>
            <a:chExt cx="530340" cy="553040"/>
          </a:xfrm>
        </p:grpSpPr>
        <p:grpSp>
          <p:nvGrpSpPr>
            <p:cNvPr id="12246" name="Google Shape;12246;p86"/>
            <p:cNvGrpSpPr/>
            <p:nvPr/>
          </p:nvGrpSpPr>
          <p:grpSpPr>
            <a:xfrm>
              <a:off x="5830645" y="1256617"/>
              <a:ext cx="259743" cy="269909"/>
              <a:chOff x="5830645" y="1256617"/>
              <a:chExt cx="259743" cy="269909"/>
            </a:xfrm>
          </p:grpSpPr>
          <p:sp>
            <p:nvSpPr>
              <p:cNvPr id="12247" name="Google Shape;12247;p86"/>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8" name="Google Shape;12248;p86"/>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49" name="Google Shape;12249;p86"/>
            <p:cNvGrpSpPr/>
            <p:nvPr/>
          </p:nvGrpSpPr>
          <p:grpSpPr>
            <a:xfrm>
              <a:off x="6101293" y="1256617"/>
              <a:ext cx="259692" cy="269909"/>
              <a:chOff x="6101293" y="1256617"/>
              <a:chExt cx="259692" cy="269909"/>
            </a:xfrm>
          </p:grpSpPr>
          <p:sp>
            <p:nvSpPr>
              <p:cNvPr id="12250" name="Google Shape;12250;p86"/>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1" name="Google Shape;12251;p86"/>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52" name="Google Shape;12252;p86"/>
            <p:cNvGrpSpPr/>
            <p:nvPr/>
          </p:nvGrpSpPr>
          <p:grpSpPr>
            <a:xfrm>
              <a:off x="5830645" y="1539749"/>
              <a:ext cx="259692" cy="269909"/>
              <a:chOff x="5830645" y="1539749"/>
              <a:chExt cx="259692" cy="269909"/>
            </a:xfrm>
          </p:grpSpPr>
          <p:sp>
            <p:nvSpPr>
              <p:cNvPr id="12253" name="Google Shape;12253;p86"/>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4" name="Google Shape;12254;p86"/>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55" name="Google Shape;12255;p86"/>
            <p:cNvGrpSpPr/>
            <p:nvPr/>
          </p:nvGrpSpPr>
          <p:grpSpPr>
            <a:xfrm>
              <a:off x="6101293" y="1539749"/>
              <a:ext cx="259692" cy="269909"/>
              <a:chOff x="6101293" y="1539749"/>
              <a:chExt cx="259692" cy="269909"/>
            </a:xfrm>
          </p:grpSpPr>
          <p:sp>
            <p:nvSpPr>
              <p:cNvPr id="12256" name="Google Shape;12256;p86"/>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7" name="Google Shape;12257;p86"/>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258" name="Google Shape;12258;p86"/>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59" name="Google Shape;12259;p86"/>
          <p:cNvGrpSpPr/>
          <p:nvPr/>
        </p:nvGrpSpPr>
        <p:grpSpPr>
          <a:xfrm>
            <a:off x="952593" y="3609403"/>
            <a:ext cx="1937273" cy="828480"/>
            <a:chOff x="732422" y="2990152"/>
            <a:chExt cx="1337773" cy="572102"/>
          </a:xfrm>
        </p:grpSpPr>
        <p:sp>
          <p:nvSpPr>
            <p:cNvPr id="12260" name="Google Shape;12260;p86"/>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1" name="Google Shape;12261;p86"/>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2" name="Google Shape;12262;p86"/>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3" name="Google Shape;12263;p86"/>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4" name="Google Shape;12264;p86"/>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5" name="Google Shape;12265;p86"/>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269"/>
        <p:cNvGrpSpPr/>
        <p:nvPr/>
      </p:nvGrpSpPr>
      <p:grpSpPr>
        <a:xfrm>
          <a:off x="0" y="0"/>
          <a:ext cx="0" cy="0"/>
          <a:chOff x="0" y="0"/>
          <a:chExt cx="0" cy="0"/>
        </a:xfrm>
      </p:grpSpPr>
      <p:grpSp>
        <p:nvGrpSpPr>
          <p:cNvPr id="12270" name="Google Shape;12270;p87"/>
          <p:cNvGrpSpPr/>
          <p:nvPr/>
        </p:nvGrpSpPr>
        <p:grpSpPr>
          <a:xfrm>
            <a:off x="944773" y="1287829"/>
            <a:ext cx="2181489" cy="2034859"/>
            <a:chOff x="729238" y="1179665"/>
            <a:chExt cx="1636117" cy="1526144"/>
          </a:xfrm>
        </p:grpSpPr>
        <p:grpSp>
          <p:nvGrpSpPr>
            <p:cNvPr id="12271" name="Google Shape;12271;p87"/>
            <p:cNvGrpSpPr/>
            <p:nvPr/>
          </p:nvGrpSpPr>
          <p:grpSpPr>
            <a:xfrm>
              <a:off x="729238" y="1179665"/>
              <a:ext cx="80700" cy="1526144"/>
              <a:chOff x="729238" y="1179665"/>
              <a:chExt cx="80700" cy="1526144"/>
            </a:xfrm>
          </p:grpSpPr>
          <p:sp>
            <p:nvSpPr>
              <p:cNvPr id="12272" name="Google Shape;12272;p87"/>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3" name="Google Shape;12273;p87"/>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4" name="Google Shape;12274;p87"/>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5" name="Google Shape;12275;p87"/>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6" name="Google Shape;12276;p87"/>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7" name="Google Shape;12277;p87"/>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8" name="Google Shape;12278;p87"/>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9" name="Google Shape;12279;p87"/>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0" name="Google Shape;12280;p87"/>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1" name="Google Shape;12281;p87"/>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82" name="Google Shape;12282;p87"/>
            <p:cNvGrpSpPr/>
            <p:nvPr/>
          </p:nvGrpSpPr>
          <p:grpSpPr>
            <a:xfrm>
              <a:off x="903098" y="1179665"/>
              <a:ext cx="80700" cy="1526144"/>
              <a:chOff x="903098" y="1179665"/>
              <a:chExt cx="80700" cy="1526144"/>
            </a:xfrm>
          </p:grpSpPr>
          <p:sp>
            <p:nvSpPr>
              <p:cNvPr id="12283" name="Google Shape;12283;p87"/>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4" name="Google Shape;12284;p87"/>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5" name="Google Shape;12285;p87"/>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6" name="Google Shape;12286;p87"/>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7" name="Google Shape;12287;p87"/>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8" name="Google Shape;12288;p87"/>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9" name="Google Shape;12289;p87"/>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0" name="Google Shape;12290;p87"/>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1" name="Google Shape;12291;p87"/>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2" name="Google Shape;12292;p87"/>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293" name="Google Shape;12293;p87"/>
            <p:cNvGrpSpPr/>
            <p:nvPr/>
          </p:nvGrpSpPr>
          <p:grpSpPr>
            <a:xfrm>
              <a:off x="1076958" y="1179665"/>
              <a:ext cx="80700" cy="1526144"/>
              <a:chOff x="1076958" y="1179665"/>
              <a:chExt cx="80700" cy="1526144"/>
            </a:xfrm>
          </p:grpSpPr>
          <p:sp>
            <p:nvSpPr>
              <p:cNvPr id="12294" name="Google Shape;12294;p87"/>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5" name="Google Shape;12295;p87"/>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6" name="Google Shape;12296;p87"/>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7" name="Google Shape;12297;p87"/>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8" name="Google Shape;12298;p87"/>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9" name="Google Shape;12299;p87"/>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0" name="Google Shape;12300;p87"/>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1" name="Google Shape;12301;p87"/>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2" name="Google Shape;12302;p87"/>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3" name="Google Shape;12303;p87"/>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04" name="Google Shape;12304;p87"/>
            <p:cNvGrpSpPr/>
            <p:nvPr/>
          </p:nvGrpSpPr>
          <p:grpSpPr>
            <a:xfrm>
              <a:off x="1247707" y="1179665"/>
              <a:ext cx="80700" cy="1526144"/>
              <a:chOff x="1247707" y="1179665"/>
              <a:chExt cx="80700" cy="1526144"/>
            </a:xfrm>
          </p:grpSpPr>
          <p:sp>
            <p:nvSpPr>
              <p:cNvPr id="12305" name="Google Shape;12305;p87"/>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6" name="Google Shape;12306;p87"/>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7" name="Google Shape;12307;p87"/>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8" name="Google Shape;12308;p87"/>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9" name="Google Shape;12309;p87"/>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0" name="Google Shape;12310;p87"/>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1" name="Google Shape;12311;p87"/>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2" name="Google Shape;12312;p87"/>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3" name="Google Shape;12313;p87"/>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4" name="Google Shape;12314;p87"/>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15" name="Google Shape;12315;p87"/>
            <p:cNvGrpSpPr/>
            <p:nvPr/>
          </p:nvGrpSpPr>
          <p:grpSpPr>
            <a:xfrm>
              <a:off x="1421567" y="1179665"/>
              <a:ext cx="80700" cy="1526144"/>
              <a:chOff x="1421567" y="1179665"/>
              <a:chExt cx="80700" cy="1526144"/>
            </a:xfrm>
          </p:grpSpPr>
          <p:sp>
            <p:nvSpPr>
              <p:cNvPr id="12316" name="Google Shape;12316;p87"/>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7" name="Google Shape;12317;p87"/>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8" name="Google Shape;12318;p87"/>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9" name="Google Shape;12319;p87"/>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0" name="Google Shape;12320;p87"/>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1" name="Google Shape;12321;p87"/>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2" name="Google Shape;12322;p87"/>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3" name="Google Shape;12323;p87"/>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4" name="Google Shape;12324;p87"/>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5" name="Google Shape;12325;p87"/>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26" name="Google Shape;12326;p87"/>
            <p:cNvGrpSpPr/>
            <p:nvPr/>
          </p:nvGrpSpPr>
          <p:grpSpPr>
            <a:xfrm>
              <a:off x="1592327" y="1179665"/>
              <a:ext cx="80700" cy="1526144"/>
              <a:chOff x="1592327" y="1179665"/>
              <a:chExt cx="80700" cy="1526144"/>
            </a:xfrm>
          </p:grpSpPr>
          <p:sp>
            <p:nvSpPr>
              <p:cNvPr id="12327" name="Google Shape;12327;p87"/>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8" name="Google Shape;12328;p87"/>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9" name="Google Shape;12329;p87"/>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0" name="Google Shape;12330;p87"/>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1" name="Google Shape;12331;p87"/>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2" name="Google Shape;12332;p87"/>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3" name="Google Shape;12333;p87"/>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4" name="Google Shape;12334;p87"/>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5" name="Google Shape;12335;p87"/>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6" name="Google Shape;12336;p87"/>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37" name="Google Shape;12337;p87"/>
            <p:cNvGrpSpPr/>
            <p:nvPr/>
          </p:nvGrpSpPr>
          <p:grpSpPr>
            <a:xfrm>
              <a:off x="1766187" y="1179665"/>
              <a:ext cx="80700" cy="1526144"/>
              <a:chOff x="1766187" y="1179665"/>
              <a:chExt cx="80700" cy="1526144"/>
            </a:xfrm>
          </p:grpSpPr>
          <p:sp>
            <p:nvSpPr>
              <p:cNvPr id="12338" name="Google Shape;12338;p87"/>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9" name="Google Shape;12339;p87"/>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0" name="Google Shape;12340;p87"/>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1" name="Google Shape;12341;p87"/>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2" name="Google Shape;12342;p87"/>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3" name="Google Shape;12343;p87"/>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4" name="Google Shape;12344;p87"/>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5" name="Google Shape;12345;p87"/>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6" name="Google Shape;12346;p87"/>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7" name="Google Shape;12347;p87"/>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48" name="Google Shape;12348;p87"/>
            <p:cNvGrpSpPr/>
            <p:nvPr/>
          </p:nvGrpSpPr>
          <p:grpSpPr>
            <a:xfrm>
              <a:off x="1936935" y="1179665"/>
              <a:ext cx="80700" cy="1526144"/>
              <a:chOff x="1936935" y="1179665"/>
              <a:chExt cx="80700" cy="1526144"/>
            </a:xfrm>
          </p:grpSpPr>
          <p:sp>
            <p:nvSpPr>
              <p:cNvPr id="12349" name="Google Shape;12349;p87"/>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0" name="Google Shape;12350;p87"/>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1" name="Google Shape;12351;p87"/>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2" name="Google Shape;12352;p87"/>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3" name="Google Shape;12353;p87"/>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4" name="Google Shape;12354;p87"/>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5" name="Google Shape;12355;p87"/>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6" name="Google Shape;12356;p87"/>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7" name="Google Shape;12357;p87"/>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8" name="Google Shape;12358;p87"/>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59" name="Google Shape;12359;p87"/>
            <p:cNvGrpSpPr/>
            <p:nvPr/>
          </p:nvGrpSpPr>
          <p:grpSpPr>
            <a:xfrm>
              <a:off x="2110795" y="1179665"/>
              <a:ext cx="80700" cy="1526144"/>
              <a:chOff x="2110795" y="1179665"/>
              <a:chExt cx="80700" cy="1526144"/>
            </a:xfrm>
          </p:grpSpPr>
          <p:sp>
            <p:nvSpPr>
              <p:cNvPr id="12360" name="Google Shape;12360;p87"/>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1" name="Google Shape;12361;p87"/>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2" name="Google Shape;12362;p87"/>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3" name="Google Shape;12363;p87"/>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4" name="Google Shape;12364;p87"/>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5" name="Google Shape;12365;p87"/>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6" name="Google Shape;12366;p87"/>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7" name="Google Shape;12367;p87"/>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8" name="Google Shape;12368;p87"/>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9" name="Google Shape;12369;p87"/>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70" name="Google Shape;12370;p87"/>
            <p:cNvGrpSpPr/>
            <p:nvPr/>
          </p:nvGrpSpPr>
          <p:grpSpPr>
            <a:xfrm>
              <a:off x="2284655" y="1179665"/>
              <a:ext cx="80700" cy="1526144"/>
              <a:chOff x="2284655" y="1179665"/>
              <a:chExt cx="80700" cy="1526144"/>
            </a:xfrm>
          </p:grpSpPr>
          <p:sp>
            <p:nvSpPr>
              <p:cNvPr id="12371" name="Google Shape;12371;p87"/>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2" name="Google Shape;12372;p87"/>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3" name="Google Shape;12373;p87"/>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4" name="Google Shape;12374;p87"/>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5" name="Google Shape;12375;p87"/>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6" name="Google Shape;12376;p87"/>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7" name="Google Shape;12377;p87"/>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8" name="Google Shape;12378;p87"/>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9" name="Google Shape;12379;p87"/>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0" name="Google Shape;12380;p87"/>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381" name="Google Shape;12381;p87"/>
          <p:cNvGrpSpPr/>
          <p:nvPr/>
        </p:nvGrpSpPr>
        <p:grpSpPr>
          <a:xfrm>
            <a:off x="3470994" y="1313349"/>
            <a:ext cx="1818997" cy="1469511"/>
            <a:chOff x="2623904" y="1198803"/>
            <a:chExt cx="1364248" cy="1102133"/>
          </a:xfrm>
        </p:grpSpPr>
        <p:grpSp>
          <p:nvGrpSpPr>
            <p:cNvPr id="12382" name="Google Shape;12382;p87"/>
            <p:cNvGrpSpPr/>
            <p:nvPr/>
          </p:nvGrpSpPr>
          <p:grpSpPr>
            <a:xfrm>
              <a:off x="2623907" y="1198803"/>
              <a:ext cx="1364245" cy="273000"/>
              <a:chOff x="2623907" y="1198803"/>
              <a:chExt cx="1364245" cy="273000"/>
            </a:xfrm>
          </p:grpSpPr>
          <p:sp>
            <p:nvSpPr>
              <p:cNvPr id="12383" name="Google Shape;12383;p87"/>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4" name="Google Shape;12384;p87"/>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5" name="Google Shape;12385;p87"/>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6" name="Google Shape;12386;p87"/>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7" name="Google Shape;12387;p87"/>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88" name="Google Shape;12388;p87"/>
            <p:cNvGrpSpPr/>
            <p:nvPr/>
          </p:nvGrpSpPr>
          <p:grpSpPr>
            <a:xfrm>
              <a:off x="2623904" y="1476964"/>
              <a:ext cx="1364245" cy="273000"/>
              <a:chOff x="2623904" y="1476964"/>
              <a:chExt cx="1364245" cy="273000"/>
            </a:xfrm>
          </p:grpSpPr>
          <p:sp>
            <p:nvSpPr>
              <p:cNvPr id="12389" name="Google Shape;12389;p87"/>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0" name="Google Shape;12390;p87"/>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1" name="Google Shape;12391;p87"/>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2" name="Google Shape;12392;p87"/>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3" name="Google Shape;12393;p87"/>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94" name="Google Shape;12394;p87"/>
            <p:cNvGrpSpPr/>
            <p:nvPr/>
          </p:nvGrpSpPr>
          <p:grpSpPr>
            <a:xfrm>
              <a:off x="2623907" y="1749775"/>
              <a:ext cx="1364245" cy="273000"/>
              <a:chOff x="2623907" y="1749775"/>
              <a:chExt cx="1364245" cy="273000"/>
            </a:xfrm>
          </p:grpSpPr>
          <p:sp>
            <p:nvSpPr>
              <p:cNvPr id="12395" name="Google Shape;12395;p87"/>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6" name="Google Shape;12396;p87"/>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7" name="Google Shape;12397;p87"/>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8" name="Google Shape;12398;p87"/>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9" name="Google Shape;12399;p87"/>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00" name="Google Shape;12400;p87"/>
            <p:cNvGrpSpPr/>
            <p:nvPr/>
          </p:nvGrpSpPr>
          <p:grpSpPr>
            <a:xfrm>
              <a:off x="2623904" y="2027936"/>
              <a:ext cx="1364245" cy="273000"/>
              <a:chOff x="2623904" y="2027936"/>
              <a:chExt cx="1364245" cy="273000"/>
            </a:xfrm>
          </p:grpSpPr>
          <p:sp>
            <p:nvSpPr>
              <p:cNvPr id="12401" name="Google Shape;12401;p87"/>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2" name="Google Shape;12402;p87"/>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3" name="Google Shape;12403;p87"/>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4" name="Google Shape;12404;p87"/>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5" name="Google Shape;12405;p87"/>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406" name="Google Shape;12406;p87"/>
          <p:cNvGrpSpPr/>
          <p:nvPr/>
        </p:nvGrpSpPr>
        <p:grpSpPr>
          <a:xfrm>
            <a:off x="3456942" y="3258924"/>
            <a:ext cx="1850055" cy="212165"/>
            <a:chOff x="3200660" y="2180272"/>
            <a:chExt cx="2563824" cy="378237"/>
          </a:xfrm>
        </p:grpSpPr>
        <p:sp>
          <p:nvSpPr>
            <p:cNvPr id="12407" name="Google Shape;12407;p8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8" name="Google Shape;12408;p8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9" name="Google Shape;12409;p8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0" name="Google Shape;12410;p8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1" name="Google Shape;12411;p8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2" name="Google Shape;12412;p8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3" name="Google Shape;12413;p8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4" name="Google Shape;12414;p8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5" name="Google Shape;12415;p8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6" name="Google Shape;12416;p8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7" name="Google Shape;12417;p8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8" name="Google Shape;12418;p8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9" name="Google Shape;12419;p8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0" name="Google Shape;12420;p8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1" name="Google Shape;12421;p8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2" name="Google Shape;12422;p8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3" name="Google Shape;12423;p8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4" name="Google Shape;12424;p8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25" name="Google Shape;12425;p87"/>
          <p:cNvGrpSpPr/>
          <p:nvPr/>
        </p:nvGrpSpPr>
        <p:grpSpPr>
          <a:xfrm>
            <a:off x="3452308" y="3629358"/>
            <a:ext cx="1854003" cy="212833"/>
            <a:chOff x="3530150" y="2790075"/>
            <a:chExt cx="1962600" cy="225300"/>
          </a:xfrm>
        </p:grpSpPr>
        <p:sp>
          <p:nvSpPr>
            <p:cNvPr id="12426" name="Google Shape;12426;p87"/>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7" name="Google Shape;12427;p87"/>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28" name="Google Shape;12428;p87"/>
          <p:cNvGrpSpPr/>
          <p:nvPr/>
        </p:nvGrpSpPr>
        <p:grpSpPr>
          <a:xfrm>
            <a:off x="3453179" y="4000459"/>
            <a:ext cx="1882172" cy="205015"/>
            <a:chOff x="3558802" y="4011427"/>
            <a:chExt cx="1866000" cy="111300"/>
          </a:xfrm>
        </p:grpSpPr>
        <p:sp>
          <p:nvSpPr>
            <p:cNvPr id="12429" name="Google Shape;12429;p8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0" name="Google Shape;12430;p87"/>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31" name="Google Shape;12431;p87"/>
          <p:cNvGrpSpPr/>
          <p:nvPr/>
        </p:nvGrpSpPr>
        <p:grpSpPr>
          <a:xfrm>
            <a:off x="3452769" y="2940993"/>
            <a:ext cx="1844671" cy="159665"/>
            <a:chOff x="3465975" y="2270276"/>
            <a:chExt cx="1986364" cy="171929"/>
          </a:xfrm>
        </p:grpSpPr>
        <p:sp>
          <p:nvSpPr>
            <p:cNvPr id="12432" name="Google Shape;12432;p8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3" name="Google Shape;12433;p8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4" name="Google Shape;12434;p87"/>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5" name="Google Shape;12435;p87"/>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6" name="Google Shape;12436;p87"/>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7" name="Google Shape;12437;p8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8" name="Google Shape;12438;p87"/>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9" name="Google Shape;12439;p87"/>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40" name="Google Shape;12440;p87"/>
          <p:cNvGrpSpPr/>
          <p:nvPr/>
        </p:nvGrpSpPr>
        <p:grpSpPr>
          <a:xfrm>
            <a:off x="3467446" y="4759192"/>
            <a:ext cx="1826041" cy="260613"/>
            <a:chOff x="723300" y="4253549"/>
            <a:chExt cx="2276482" cy="324900"/>
          </a:xfrm>
        </p:grpSpPr>
        <p:sp>
          <p:nvSpPr>
            <p:cNvPr id="12441" name="Google Shape;12441;p8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2" name="Google Shape;12442;p8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3" name="Google Shape;12443;p8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4" name="Google Shape;12444;p8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5" name="Google Shape;12445;p87"/>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46" name="Google Shape;12446;p87"/>
          <p:cNvGrpSpPr/>
          <p:nvPr/>
        </p:nvGrpSpPr>
        <p:grpSpPr>
          <a:xfrm>
            <a:off x="3453527" y="4360766"/>
            <a:ext cx="1852088" cy="240159"/>
            <a:chOff x="705948" y="3788465"/>
            <a:chExt cx="2308953" cy="299400"/>
          </a:xfrm>
        </p:grpSpPr>
        <p:sp>
          <p:nvSpPr>
            <p:cNvPr id="12447" name="Google Shape;12447;p87"/>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8" name="Google Shape;12448;p87"/>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9" name="Google Shape;12449;p87"/>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0" name="Google Shape;12450;p87"/>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1" name="Google Shape;12451;p87"/>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52" name="Google Shape;12452;p87"/>
          <p:cNvGrpSpPr/>
          <p:nvPr/>
        </p:nvGrpSpPr>
        <p:grpSpPr>
          <a:xfrm>
            <a:off x="3517443" y="5178072"/>
            <a:ext cx="1739479" cy="392099"/>
            <a:chOff x="2658741" y="4097347"/>
            <a:chExt cx="1304609" cy="294074"/>
          </a:xfrm>
        </p:grpSpPr>
        <p:grpSp>
          <p:nvGrpSpPr>
            <p:cNvPr id="12453" name="Google Shape;12453;p87"/>
            <p:cNvGrpSpPr/>
            <p:nvPr/>
          </p:nvGrpSpPr>
          <p:grpSpPr>
            <a:xfrm>
              <a:off x="2658741" y="4097347"/>
              <a:ext cx="118572" cy="294074"/>
              <a:chOff x="3343310" y="4475555"/>
              <a:chExt cx="127717" cy="316753"/>
            </a:xfrm>
          </p:grpSpPr>
          <p:sp>
            <p:nvSpPr>
              <p:cNvPr id="12454" name="Google Shape;12454;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5" name="Google Shape;12455;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56" name="Google Shape;12456;p87"/>
            <p:cNvGrpSpPr/>
            <p:nvPr/>
          </p:nvGrpSpPr>
          <p:grpSpPr>
            <a:xfrm>
              <a:off x="3815519" y="4098388"/>
              <a:ext cx="147831" cy="291991"/>
              <a:chOff x="3527539" y="4476677"/>
              <a:chExt cx="159232" cy="314510"/>
            </a:xfrm>
          </p:grpSpPr>
          <p:sp>
            <p:nvSpPr>
              <p:cNvPr id="12457" name="Google Shape;12457;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8" name="Google Shape;12458;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59" name="Google Shape;12459;p87"/>
            <p:cNvGrpSpPr/>
            <p:nvPr/>
          </p:nvGrpSpPr>
          <p:grpSpPr>
            <a:xfrm>
              <a:off x="3511696" y="4098388"/>
              <a:ext cx="147831" cy="291991"/>
              <a:chOff x="3527539" y="4476677"/>
              <a:chExt cx="159232" cy="314510"/>
            </a:xfrm>
          </p:grpSpPr>
          <p:sp>
            <p:nvSpPr>
              <p:cNvPr id="12460" name="Google Shape;12460;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1" name="Google Shape;12461;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62" name="Google Shape;12462;p87"/>
            <p:cNvGrpSpPr/>
            <p:nvPr/>
          </p:nvGrpSpPr>
          <p:grpSpPr>
            <a:xfrm>
              <a:off x="3207874" y="4098388"/>
              <a:ext cx="147831" cy="291991"/>
              <a:chOff x="3527539" y="4476677"/>
              <a:chExt cx="159232" cy="314510"/>
            </a:xfrm>
          </p:grpSpPr>
          <p:sp>
            <p:nvSpPr>
              <p:cNvPr id="12463" name="Google Shape;12463;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4" name="Google Shape;12464;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65" name="Google Shape;12465;p87"/>
            <p:cNvGrpSpPr/>
            <p:nvPr/>
          </p:nvGrpSpPr>
          <p:grpSpPr>
            <a:xfrm>
              <a:off x="2933305" y="4097347"/>
              <a:ext cx="118572" cy="294074"/>
              <a:chOff x="3343310" y="4475555"/>
              <a:chExt cx="127717" cy="316753"/>
            </a:xfrm>
          </p:grpSpPr>
          <p:sp>
            <p:nvSpPr>
              <p:cNvPr id="12466" name="Google Shape;12466;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7" name="Google Shape;12467;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468" name="Google Shape;12468;p87"/>
          <p:cNvGrpSpPr/>
          <p:nvPr/>
        </p:nvGrpSpPr>
        <p:grpSpPr>
          <a:xfrm>
            <a:off x="5675884" y="2488902"/>
            <a:ext cx="1911761" cy="255335"/>
            <a:chOff x="4273350" y="2080469"/>
            <a:chExt cx="1433821" cy="191501"/>
          </a:xfrm>
        </p:grpSpPr>
        <p:grpSp>
          <p:nvGrpSpPr>
            <p:cNvPr id="12469" name="Google Shape;12469;p87"/>
            <p:cNvGrpSpPr/>
            <p:nvPr/>
          </p:nvGrpSpPr>
          <p:grpSpPr>
            <a:xfrm>
              <a:off x="4273350" y="2080469"/>
              <a:ext cx="1433821" cy="0"/>
              <a:chOff x="5224975" y="2962250"/>
              <a:chExt cx="1544400" cy="0"/>
            </a:xfrm>
          </p:grpSpPr>
          <p:cxnSp>
            <p:nvCxnSpPr>
              <p:cNvPr id="12470" name="Google Shape;12470;p8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2471" name="Google Shape;12471;p87"/>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2472" name="Google Shape;12472;p87"/>
            <p:cNvGrpSpPr/>
            <p:nvPr/>
          </p:nvGrpSpPr>
          <p:grpSpPr>
            <a:xfrm>
              <a:off x="4273350" y="2271969"/>
              <a:ext cx="1433821" cy="0"/>
              <a:chOff x="5224975" y="2962250"/>
              <a:chExt cx="1544400" cy="0"/>
            </a:xfrm>
          </p:grpSpPr>
          <p:cxnSp>
            <p:nvCxnSpPr>
              <p:cNvPr id="12473" name="Google Shape;12473;p8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2474" name="Google Shape;12474;p87"/>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2475" name="Google Shape;12475;p87"/>
          <p:cNvGrpSpPr/>
          <p:nvPr/>
        </p:nvGrpSpPr>
        <p:grpSpPr>
          <a:xfrm>
            <a:off x="5677957" y="1292326"/>
            <a:ext cx="1907615" cy="991185"/>
            <a:chOff x="5159450" y="1919950"/>
            <a:chExt cx="1541050" cy="862500"/>
          </a:xfrm>
        </p:grpSpPr>
        <p:sp>
          <p:nvSpPr>
            <p:cNvPr id="12476" name="Google Shape;12476;p8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12477" name="Google Shape;12477;p87"/>
            <p:cNvGrpSpPr/>
            <p:nvPr/>
          </p:nvGrpSpPr>
          <p:grpSpPr>
            <a:xfrm>
              <a:off x="5159450" y="1919950"/>
              <a:ext cx="1541050" cy="862500"/>
              <a:chOff x="5159450" y="1919950"/>
              <a:chExt cx="1541050" cy="862500"/>
            </a:xfrm>
          </p:grpSpPr>
          <p:cxnSp>
            <p:nvCxnSpPr>
              <p:cNvPr id="12478" name="Google Shape;12478;p8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2479" name="Google Shape;12479;p8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2480" name="Google Shape;12480;p87"/>
          <p:cNvGrpSpPr/>
          <p:nvPr/>
        </p:nvGrpSpPr>
        <p:grpSpPr>
          <a:xfrm>
            <a:off x="5664775" y="2923429"/>
            <a:ext cx="1933979" cy="1402783"/>
            <a:chOff x="5230575" y="1554475"/>
            <a:chExt cx="2137150" cy="1550150"/>
          </a:xfrm>
        </p:grpSpPr>
        <p:sp>
          <p:nvSpPr>
            <p:cNvPr id="12481" name="Google Shape;12481;p87"/>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2" name="Google Shape;12482;p87"/>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3" name="Google Shape;12483;p87"/>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4" name="Google Shape;12484;p87"/>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5" name="Google Shape;12485;p87"/>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6" name="Google Shape;12486;p87"/>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7" name="Google Shape;12487;p87"/>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8" name="Google Shape;12488;p87"/>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9" name="Google Shape;12489;p87"/>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0" name="Google Shape;12490;p87"/>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1" name="Google Shape;12491;p87"/>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2" name="Google Shape;12492;p87"/>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3" name="Google Shape;12493;p87"/>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94" name="Google Shape;12494;p87"/>
          <p:cNvGrpSpPr/>
          <p:nvPr/>
        </p:nvGrpSpPr>
        <p:grpSpPr>
          <a:xfrm rot="10800000">
            <a:off x="5686842" y="4379681"/>
            <a:ext cx="1889844" cy="1183928"/>
            <a:chOff x="5645403" y="2920021"/>
            <a:chExt cx="2650800" cy="2180614"/>
          </a:xfrm>
        </p:grpSpPr>
        <p:sp>
          <p:nvSpPr>
            <p:cNvPr id="12495" name="Google Shape;12495;p87"/>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496" name="Google Shape;12496;p87"/>
            <p:cNvCxnSpPr>
              <a:stCxn id="1249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2497" name="Google Shape;12497;p87"/>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498" name="Google Shape;12498;p87"/>
            <p:cNvCxnSpPr>
              <a:endCxn id="1249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2499" name="Google Shape;12499;p87"/>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500" name="Google Shape;12500;p87"/>
            <p:cNvCxnSpPr>
              <a:stCxn id="1249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2501" name="Google Shape;12501;p87"/>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502" name="Google Shape;12502;p87"/>
            <p:cNvCxnSpPr>
              <a:endCxn id="1250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2503" name="Google Shape;12503;p87"/>
          <p:cNvGrpSpPr/>
          <p:nvPr/>
        </p:nvGrpSpPr>
        <p:grpSpPr>
          <a:xfrm>
            <a:off x="9820655" y="2917489"/>
            <a:ext cx="1428991" cy="1362105"/>
            <a:chOff x="7189833" y="2022667"/>
            <a:chExt cx="1251159" cy="1192597"/>
          </a:xfrm>
        </p:grpSpPr>
        <p:sp>
          <p:nvSpPr>
            <p:cNvPr id="12504" name="Google Shape;12504;p87"/>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5" name="Google Shape;12505;p87"/>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6" name="Google Shape;12506;p87"/>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7" name="Google Shape;12507;p87"/>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08" name="Google Shape;12508;p87"/>
          <p:cNvGrpSpPr/>
          <p:nvPr/>
        </p:nvGrpSpPr>
        <p:grpSpPr>
          <a:xfrm>
            <a:off x="942349" y="3486031"/>
            <a:ext cx="2260499" cy="2081116"/>
            <a:chOff x="727421" y="2828315"/>
            <a:chExt cx="1695374" cy="1560837"/>
          </a:xfrm>
        </p:grpSpPr>
        <p:grpSp>
          <p:nvGrpSpPr>
            <p:cNvPr id="12509" name="Google Shape;12509;p87"/>
            <p:cNvGrpSpPr/>
            <p:nvPr/>
          </p:nvGrpSpPr>
          <p:grpSpPr>
            <a:xfrm>
              <a:off x="819108" y="2882501"/>
              <a:ext cx="103104" cy="1426186"/>
              <a:chOff x="4674013" y="3100904"/>
              <a:chExt cx="122758" cy="1698043"/>
            </a:xfrm>
          </p:grpSpPr>
          <p:sp>
            <p:nvSpPr>
              <p:cNvPr id="12510" name="Google Shape;12510;p8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1" name="Google Shape;12511;p8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2" name="Google Shape;12512;p8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3" name="Google Shape;12513;p8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4" name="Google Shape;12514;p8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5" name="Google Shape;12515;p8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6" name="Google Shape;12516;p8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17" name="Google Shape;12517;p87"/>
            <p:cNvGrpSpPr/>
            <p:nvPr/>
          </p:nvGrpSpPr>
          <p:grpSpPr>
            <a:xfrm>
              <a:off x="1062475" y="2882501"/>
              <a:ext cx="103104" cy="1426186"/>
              <a:chOff x="4940438" y="3100904"/>
              <a:chExt cx="122758" cy="1698043"/>
            </a:xfrm>
          </p:grpSpPr>
          <p:sp>
            <p:nvSpPr>
              <p:cNvPr id="12518" name="Google Shape;12518;p8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9" name="Google Shape;12519;p8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0" name="Google Shape;12520;p8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1" name="Google Shape;12521;p8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2" name="Google Shape;12522;p8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3" name="Google Shape;12523;p8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4" name="Google Shape;12524;p8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25" name="Google Shape;12525;p87"/>
            <p:cNvGrpSpPr/>
            <p:nvPr/>
          </p:nvGrpSpPr>
          <p:grpSpPr>
            <a:xfrm>
              <a:off x="1299324" y="2882501"/>
              <a:ext cx="103104" cy="1426186"/>
              <a:chOff x="5206863" y="3100904"/>
              <a:chExt cx="122758" cy="1698043"/>
            </a:xfrm>
          </p:grpSpPr>
          <p:sp>
            <p:nvSpPr>
              <p:cNvPr id="12526" name="Google Shape;12526;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7" name="Google Shape;12527;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8" name="Google Shape;12528;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9" name="Google Shape;12529;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0" name="Google Shape;12530;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1" name="Google Shape;12531;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2" name="Google Shape;12532;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33" name="Google Shape;12533;p87"/>
            <p:cNvGrpSpPr/>
            <p:nvPr/>
          </p:nvGrpSpPr>
          <p:grpSpPr>
            <a:xfrm>
              <a:off x="1786057" y="2882501"/>
              <a:ext cx="103104" cy="1426186"/>
              <a:chOff x="6006138" y="3143629"/>
              <a:chExt cx="122758" cy="1698043"/>
            </a:xfrm>
          </p:grpSpPr>
          <p:sp>
            <p:nvSpPr>
              <p:cNvPr id="12534" name="Google Shape;12534;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5" name="Google Shape;12535;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6" name="Google Shape;12536;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7" name="Google Shape;12537;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8" name="Google Shape;12538;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9" name="Google Shape;12539;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0" name="Google Shape;12540;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41" name="Google Shape;12541;p87"/>
            <p:cNvGrpSpPr/>
            <p:nvPr/>
          </p:nvGrpSpPr>
          <p:grpSpPr>
            <a:xfrm>
              <a:off x="2029422" y="2882501"/>
              <a:ext cx="103104" cy="1426186"/>
              <a:chOff x="6805413" y="3100904"/>
              <a:chExt cx="122758" cy="1698043"/>
            </a:xfrm>
          </p:grpSpPr>
          <p:sp>
            <p:nvSpPr>
              <p:cNvPr id="12542" name="Google Shape;12542;p8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3" name="Google Shape;12543;p8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4" name="Google Shape;12544;p8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5" name="Google Shape;12545;p8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6" name="Google Shape;12546;p8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7" name="Google Shape;12547;p8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8" name="Google Shape;12548;p8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49" name="Google Shape;12549;p87"/>
            <p:cNvGrpSpPr/>
            <p:nvPr/>
          </p:nvGrpSpPr>
          <p:grpSpPr>
            <a:xfrm>
              <a:off x="727421" y="2828315"/>
              <a:ext cx="1695374" cy="1560837"/>
              <a:chOff x="734799" y="2782450"/>
              <a:chExt cx="1571100" cy="1577400"/>
            </a:xfrm>
          </p:grpSpPr>
          <p:cxnSp>
            <p:nvCxnSpPr>
              <p:cNvPr id="12550" name="Google Shape;12550;p8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2551" name="Google Shape;12551;p8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2552" name="Google Shape;12552;p87"/>
            <p:cNvGrpSpPr/>
            <p:nvPr/>
          </p:nvGrpSpPr>
          <p:grpSpPr>
            <a:xfrm>
              <a:off x="2272795" y="2882501"/>
              <a:ext cx="103104" cy="1426186"/>
              <a:chOff x="5206863" y="3100904"/>
              <a:chExt cx="122758" cy="1698043"/>
            </a:xfrm>
          </p:grpSpPr>
          <p:sp>
            <p:nvSpPr>
              <p:cNvPr id="12553" name="Google Shape;12553;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4" name="Google Shape;12554;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5" name="Google Shape;12555;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6" name="Google Shape;12556;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7" name="Google Shape;12557;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8" name="Google Shape;12558;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9" name="Google Shape;12559;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60" name="Google Shape;12560;p87"/>
            <p:cNvGrpSpPr/>
            <p:nvPr/>
          </p:nvGrpSpPr>
          <p:grpSpPr>
            <a:xfrm>
              <a:off x="1542694" y="2882501"/>
              <a:ext cx="103104" cy="1426186"/>
              <a:chOff x="6006138" y="3143629"/>
              <a:chExt cx="122758" cy="1698043"/>
            </a:xfrm>
          </p:grpSpPr>
          <p:sp>
            <p:nvSpPr>
              <p:cNvPr id="12561" name="Google Shape;12561;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2" name="Google Shape;12562;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3" name="Google Shape;12563;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4" name="Google Shape;12564;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5" name="Google Shape;12565;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6" name="Google Shape;12566;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7" name="Google Shape;12567;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2568" name="Google Shape;12568;p87"/>
          <p:cNvGrpSpPr/>
          <p:nvPr/>
        </p:nvGrpSpPr>
        <p:grpSpPr>
          <a:xfrm>
            <a:off x="7887122" y="2922793"/>
            <a:ext cx="1664724" cy="1367092"/>
            <a:chOff x="5183758" y="1210600"/>
            <a:chExt cx="3605380" cy="2960783"/>
          </a:xfrm>
        </p:grpSpPr>
        <p:sp>
          <p:nvSpPr>
            <p:cNvPr id="12569" name="Google Shape;12569;p8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0" name="Google Shape;12570;p8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1" name="Google Shape;12571;p8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2" name="Google Shape;12572;p8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573" name="Google Shape;12573;p87"/>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2574" name="Google Shape;12574;p87"/>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2575" name="Google Shape;12575;p87"/>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2576" name="Google Shape;12576;p87"/>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2577" name="Google Shape;12577;p87"/>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78" name="Google Shape;12578;p87"/>
          <p:cNvGrpSpPr/>
          <p:nvPr/>
        </p:nvGrpSpPr>
        <p:grpSpPr>
          <a:xfrm>
            <a:off x="7696538" y="4440548"/>
            <a:ext cx="3553108" cy="1124587"/>
            <a:chOff x="5916567" y="1099697"/>
            <a:chExt cx="2556683" cy="809211"/>
          </a:xfrm>
        </p:grpSpPr>
        <p:sp>
          <p:nvSpPr>
            <p:cNvPr id="12579" name="Google Shape;12579;p87"/>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0" name="Google Shape;12580;p87"/>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1" name="Google Shape;12581;p87"/>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2" name="Google Shape;12582;p87"/>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3" name="Google Shape;12583;p87"/>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4" name="Google Shape;12584;p87"/>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5" name="Google Shape;12585;p87"/>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6" name="Google Shape;12586;p87"/>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87" name="Google Shape;12587;p87"/>
          <p:cNvGrpSpPr/>
          <p:nvPr/>
        </p:nvGrpSpPr>
        <p:grpSpPr>
          <a:xfrm>
            <a:off x="7839925" y="1305693"/>
            <a:ext cx="1733135" cy="1364451"/>
            <a:chOff x="5900602" y="1193063"/>
            <a:chExt cx="1299851" cy="1023338"/>
          </a:xfrm>
        </p:grpSpPr>
        <p:grpSp>
          <p:nvGrpSpPr>
            <p:cNvPr id="12588" name="Google Shape;12588;p87"/>
            <p:cNvGrpSpPr/>
            <p:nvPr/>
          </p:nvGrpSpPr>
          <p:grpSpPr>
            <a:xfrm>
              <a:off x="6743564" y="1193063"/>
              <a:ext cx="456889" cy="700379"/>
              <a:chOff x="6743564" y="1193063"/>
              <a:chExt cx="456889" cy="700379"/>
            </a:xfrm>
          </p:grpSpPr>
          <p:grpSp>
            <p:nvGrpSpPr>
              <p:cNvPr id="12589" name="Google Shape;12589;p87"/>
              <p:cNvGrpSpPr/>
              <p:nvPr/>
            </p:nvGrpSpPr>
            <p:grpSpPr>
              <a:xfrm>
                <a:off x="6743564" y="1690731"/>
                <a:ext cx="214402" cy="202710"/>
                <a:chOff x="6743564" y="1690731"/>
                <a:chExt cx="214402" cy="202710"/>
              </a:xfrm>
            </p:grpSpPr>
            <p:sp>
              <p:nvSpPr>
                <p:cNvPr id="12590" name="Google Shape;12590;p87"/>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1" name="Google Shape;12591;p87"/>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92" name="Google Shape;12592;p87"/>
              <p:cNvGrpSpPr/>
              <p:nvPr/>
            </p:nvGrpSpPr>
            <p:grpSpPr>
              <a:xfrm>
                <a:off x="6915505" y="1193063"/>
                <a:ext cx="284947" cy="589637"/>
                <a:chOff x="6915505" y="1193063"/>
                <a:chExt cx="284947" cy="589637"/>
              </a:xfrm>
            </p:grpSpPr>
            <p:sp>
              <p:nvSpPr>
                <p:cNvPr id="12593" name="Google Shape;12593;p8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594" name="Google Shape;12594;p87"/>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2595" name="Google Shape;12595;p87"/>
            <p:cNvGrpSpPr/>
            <p:nvPr/>
          </p:nvGrpSpPr>
          <p:grpSpPr>
            <a:xfrm>
              <a:off x="6520337" y="1193063"/>
              <a:ext cx="341815" cy="801589"/>
              <a:chOff x="6520337" y="1193063"/>
              <a:chExt cx="341815" cy="801589"/>
            </a:xfrm>
          </p:grpSpPr>
          <p:grpSp>
            <p:nvGrpSpPr>
              <p:cNvPr id="12596" name="Google Shape;12596;p87"/>
              <p:cNvGrpSpPr/>
              <p:nvPr/>
            </p:nvGrpSpPr>
            <p:grpSpPr>
              <a:xfrm>
                <a:off x="6520337" y="1589527"/>
                <a:ext cx="213950" cy="405125"/>
                <a:chOff x="6520337" y="1589527"/>
                <a:chExt cx="213950" cy="405125"/>
              </a:xfrm>
            </p:grpSpPr>
            <p:sp>
              <p:nvSpPr>
                <p:cNvPr id="12597" name="Google Shape;12597;p8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8" name="Google Shape;12598;p87"/>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99" name="Google Shape;12599;p87"/>
              <p:cNvGrpSpPr/>
              <p:nvPr/>
            </p:nvGrpSpPr>
            <p:grpSpPr>
              <a:xfrm>
                <a:off x="6577204" y="1193063"/>
                <a:ext cx="284947" cy="453562"/>
                <a:chOff x="6577204" y="1193063"/>
                <a:chExt cx="284947" cy="453562"/>
              </a:xfrm>
            </p:grpSpPr>
            <p:sp>
              <p:nvSpPr>
                <p:cNvPr id="12600" name="Google Shape;12600;p8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601" name="Google Shape;12601;p87"/>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2602" name="Google Shape;12602;p87"/>
            <p:cNvGrpSpPr/>
            <p:nvPr/>
          </p:nvGrpSpPr>
          <p:grpSpPr>
            <a:xfrm>
              <a:off x="6238903" y="1193063"/>
              <a:ext cx="300475" cy="901782"/>
              <a:chOff x="6238903" y="1193063"/>
              <a:chExt cx="300475" cy="901782"/>
            </a:xfrm>
          </p:grpSpPr>
          <p:grpSp>
            <p:nvGrpSpPr>
              <p:cNvPr id="12603" name="Google Shape;12603;p87"/>
              <p:cNvGrpSpPr/>
              <p:nvPr/>
            </p:nvGrpSpPr>
            <p:grpSpPr>
              <a:xfrm>
                <a:off x="6290865" y="1489315"/>
                <a:ext cx="248514" cy="605530"/>
                <a:chOff x="6290865" y="1489315"/>
                <a:chExt cx="248514" cy="605530"/>
              </a:xfrm>
            </p:grpSpPr>
            <p:sp>
              <p:nvSpPr>
                <p:cNvPr id="12604" name="Google Shape;12604;p8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5" name="Google Shape;12605;p87"/>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06" name="Google Shape;12606;p87"/>
              <p:cNvGrpSpPr/>
              <p:nvPr/>
            </p:nvGrpSpPr>
            <p:grpSpPr>
              <a:xfrm>
                <a:off x="6238903" y="1193063"/>
                <a:ext cx="284947" cy="327512"/>
                <a:chOff x="6238903" y="1193063"/>
                <a:chExt cx="284947" cy="327512"/>
              </a:xfrm>
            </p:grpSpPr>
            <p:sp>
              <p:nvSpPr>
                <p:cNvPr id="12607" name="Google Shape;12607;p8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608" name="Google Shape;12608;p87"/>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2609" name="Google Shape;12609;p87"/>
            <p:cNvGrpSpPr/>
            <p:nvPr/>
          </p:nvGrpSpPr>
          <p:grpSpPr>
            <a:xfrm>
              <a:off x="5900602" y="1193063"/>
              <a:ext cx="444345" cy="1023338"/>
              <a:chOff x="5900602" y="1193063"/>
              <a:chExt cx="444345" cy="1023338"/>
            </a:xfrm>
          </p:grpSpPr>
          <p:grpSp>
            <p:nvGrpSpPr>
              <p:cNvPr id="12610" name="Google Shape;12610;p87"/>
              <p:cNvGrpSpPr/>
              <p:nvPr/>
            </p:nvGrpSpPr>
            <p:grpSpPr>
              <a:xfrm>
                <a:off x="6046501" y="1367785"/>
                <a:ext cx="298446" cy="848616"/>
                <a:chOff x="6046501" y="1367785"/>
                <a:chExt cx="298446" cy="848616"/>
              </a:xfrm>
            </p:grpSpPr>
            <p:sp>
              <p:nvSpPr>
                <p:cNvPr id="12611" name="Google Shape;12611;p8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2" name="Google Shape;12612;p87"/>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13" name="Google Shape;12613;p87"/>
              <p:cNvGrpSpPr/>
              <p:nvPr/>
            </p:nvGrpSpPr>
            <p:grpSpPr>
              <a:xfrm>
                <a:off x="5900602" y="1193063"/>
                <a:ext cx="284947" cy="182312"/>
                <a:chOff x="5900602" y="1193063"/>
                <a:chExt cx="284947" cy="182312"/>
              </a:xfrm>
            </p:grpSpPr>
            <p:sp>
              <p:nvSpPr>
                <p:cNvPr id="12614" name="Google Shape;12614;p8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615" name="Google Shape;12615;p8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2616" name="Google Shape;12616;p87"/>
          <p:cNvGrpSpPr/>
          <p:nvPr/>
        </p:nvGrpSpPr>
        <p:grpSpPr>
          <a:xfrm>
            <a:off x="9623767" y="1305887"/>
            <a:ext cx="1625884" cy="1401820"/>
            <a:chOff x="7287122" y="1165658"/>
            <a:chExt cx="1219413" cy="1051365"/>
          </a:xfrm>
        </p:grpSpPr>
        <p:grpSp>
          <p:nvGrpSpPr>
            <p:cNvPr id="12617" name="Google Shape;12617;p87"/>
            <p:cNvGrpSpPr/>
            <p:nvPr/>
          </p:nvGrpSpPr>
          <p:grpSpPr>
            <a:xfrm>
              <a:off x="7287122" y="1969723"/>
              <a:ext cx="1219413" cy="247300"/>
              <a:chOff x="7287122" y="1969723"/>
              <a:chExt cx="1219413" cy="247300"/>
            </a:xfrm>
          </p:grpSpPr>
          <p:sp>
            <p:nvSpPr>
              <p:cNvPr id="12618" name="Google Shape;12618;p8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619" name="Google Shape;12619;p87"/>
              <p:cNvGrpSpPr/>
              <p:nvPr/>
            </p:nvGrpSpPr>
            <p:grpSpPr>
              <a:xfrm>
                <a:off x="7287122" y="2063892"/>
                <a:ext cx="1151753" cy="73428"/>
                <a:chOff x="7287122" y="2063892"/>
                <a:chExt cx="1151753" cy="73428"/>
              </a:xfrm>
            </p:grpSpPr>
            <p:sp>
              <p:nvSpPr>
                <p:cNvPr id="12620" name="Google Shape;12620;p8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621" name="Google Shape;12621;p8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2622" name="Google Shape;12622;p87"/>
            <p:cNvGrpSpPr/>
            <p:nvPr/>
          </p:nvGrpSpPr>
          <p:grpSpPr>
            <a:xfrm>
              <a:off x="7287122" y="1712201"/>
              <a:ext cx="1219403" cy="246767"/>
              <a:chOff x="7287122" y="1712201"/>
              <a:chExt cx="1219403" cy="246767"/>
            </a:xfrm>
          </p:grpSpPr>
          <p:sp>
            <p:nvSpPr>
              <p:cNvPr id="12623" name="Google Shape;12623;p8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624" name="Google Shape;12624;p87"/>
              <p:cNvGrpSpPr/>
              <p:nvPr/>
            </p:nvGrpSpPr>
            <p:grpSpPr>
              <a:xfrm>
                <a:off x="7287122" y="1842861"/>
                <a:ext cx="1005303" cy="73419"/>
                <a:chOff x="7287122" y="1842861"/>
                <a:chExt cx="1005303" cy="73419"/>
              </a:xfrm>
            </p:grpSpPr>
            <p:sp>
              <p:nvSpPr>
                <p:cNvPr id="12625" name="Google Shape;12625;p8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626" name="Google Shape;12626;p8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2627" name="Google Shape;12627;p87"/>
            <p:cNvGrpSpPr/>
            <p:nvPr/>
          </p:nvGrpSpPr>
          <p:grpSpPr>
            <a:xfrm>
              <a:off x="7287122" y="1447520"/>
              <a:ext cx="1219403" cy="286667"/>
              <a:chOff x="7287122" y="1447520"/>
              <a:chExt cx="1219403" cy="286667"/>
            </a:xfrm>
          </p:grpSpPr>
          <p:sp>
            <p:nvSpPr>
              <p:cNvPr id="12628" name="Google Shape;12628;p8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629" name="Google Shape;12629;p87"/>
              <p:cNvGrpSpPr/>
              <p:nvPr/>
            </p:nvGrpSpPr>
            <p:grpSpPr>
              <a:xfrm>
                <a:off x="7287122" y="1581977"/>
                <a:ext cx="852803" cy="73428"/>
                <a:chOff x="7287122" y="1581977"/>
                <a:chExt cx="852803" cy="73428"/>
              </a:xfrm>
            </p:grpSpPr>
            <p:sp>
              <p:nvSpPr>
                <p:cNvPr id="12630" name="Google Shape;12630;p8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631" name="Google Shape;12631;p8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2632" name="Google Shape;12632;p87"/>
            <p:cNvGrpSpPr/>
            <p:nvPr/>
          </p:nvGrpSpPr>
          <p:grpSpPr>
            <a:xfrm>
              <a:off x="7287122" y="1165658"/>
              <a:ext cx="1219403" cy="344253"/>
              <a:chOff x="7287122" y="1165658"/>
              <a:chExt cx="1219403" cy="344253"/>
            </a:xfrm>
          </p:grpSpPr>
          <p:sp>
            <p:nvSpPr>
              <p:cNvPr id="12633" name="Google Shape;12633;p8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634" name="Google Shape;12634;p87"/>
              <p:cNvGrpSpPr/>
              <p:nvPr/>
            </p:nvGrpSpPr>
            <p:grpSpPr>
              <a:xfrm>
                <a:off x="7287122" y="1341025"/>
                <a:ext cx="695703" cy="73419"/>
                <a:chOff x="7287122" y="1341025"/>
                <a:chExt cx="695703" cy="73419"/>
              </a:xfrm>
            </p:grpSpPr>
            <p:sp>
              <p:nvSpPr>
                <p:cNvPr id="12635" name="Google Shape;12635;p8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12636" name="Google Shape;12636;p8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40"/>
        <p:cNvGrpSpPr/>
        <p:nvPr/>
      </p:nvGrpSpPr>
      <p:grpSpPr>
        <a:xfrm>
          <a:off x="0" y="0"/>
          <a:ext cx="0" cy="0"/>
          <a:chOff x="0" y="0"/>
          <a:chExt cx="0" cy="0"/>
        </a:xfrm>
      </p:grpSpPr>
      <p:grpSp>
        <p:nvGrpSpPr>
          <p:cNvPr id="12641" name="Google Shape;12641;p88"/>
          <p:cNvGrpSpPr/>
          <p:nvPr/>
        </p:nvGrpSpPr>
        <p:grpSpPr>
          <a:xfrm>
            <a:off x="1128735" y="3030957"/>
            <a:ext cx="554061" cy="473404"/>
            <a:chOff x="866243" y="2291587"/>
            <a:chExt cx="415546" cy="355053"/>
          </a:xfrm>
        </p:grpSpPr>
        <p:sp>
          <p:nvSpPr>
            <p:cNvPr id="12642" name="Google Shape;12642;p88"/>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3" name="Google Shape;12643;p88"/>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4" name="Google Shape;12644;p88"/>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5" name="Google Shape;12645;p88"/>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6" name="Google Shape;12646;p88"/>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647" name="Google Shape;12647;p88"/>
          <p:cNvSpPr/>
          <p:nvPr/>
        </p:nvSpPr>
        <p:spPr>
          <a:xfrm>
            <a:off x="1856136" y="3025920"/>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648" name="Google Shape;12648;p88"/>
          <p:cNvGrpSpPr/>
          <p:nvPr/>
        </p:nvGrpSpPr>
        <p:grpSpPr>
          <a:xfrm>
            <a:off x="2585105" y="3045607"/>
            <a:ext cx="478951" cy="437076"/>
            <a:chOff x="1958520" y="2302574"/>
            <a:chExt cx="359213" cy="327807"/>
          </a:xfrm>
        </p:grpSpPr>
        <p:sp>
          <p:nvSpPr>
            <p:cNvPr id="12649" name="Google Shape;12649;p8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0" name="Google Shape;12650;p8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1" name="Google Shape;12651;p8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52" name="Google Shape;12652;p88"/>
          <p:cNvGrpSpPr/>
          <p:nvPr/>
        </p:nvGrpSpPr>
        <p:grpSpPr>
          <a:xfrm>
            <a:off x="3413587" y="3025409"/>
            <a:ext cx="276776" cy="479459"/>
            <a:chOff x="2656082" y="2287427"/>
            <a:chExt cx="207582" cy="359594"/>
          </a:xfrm>
        </p:grpSpPr>
        <p:sp>
          <p:nvSpPr>
            <p:cNvPr id="12653" name="Google Shape;12653;p88"/>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4" name="Google Shape;12654;p88"/>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5" name="Google Shape;12655;p88"/>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6" name="Google Shape;12656;p88"/>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57" name="Google Shape;12657;p88"/>
          <p:cNvGrpSpPr/>
          <p:nvPr/>
        </p:nvGrpSpPr>
        <p:grpSpPr>
          <a:xfrm>
            <a:off x="4039949" y="3070799"/>
            <a:ext cx="483988" cy="386691"/>
            <a:chOff x="3049653" y="2321468"/>
            <a:chExt cx="362991" cy="290018"/>
          </a:xfrm>
        </p:grpSpPr>
        <p:sp>
          <p:nvSpPr>
            <p:cNvPr id="12658" name="Google Shape;12658;p88"/>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9" name="Google Shape;12659;p88"/>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0" name="Google Shape;12660;p88"/>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1" name="Google Shape;12661;p88"/>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62" name="Google Shape;12662;p88"/>
          <p:cNvGrpSpPr/>
          <p:nvPr/>
        </p:nvGrpSpPr>
        <p:grpSpPr>
          <a:xfrm>
            <a:off x="4726068" y="3028713"/>
            <a:ext cx="563123" cy="473657"/>
            <a:chOff x="3564243" y="2289904"/>
            <a:chExt cx="422342" cy="355243"/>
          </a:xfrm>
        </p:grpSpPr>
        <p:sp>
          <p:nvSpPr>
            <p:cNvPr id="12663" name="Google Shape;12663;p8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4" name="Google Shape;12664;p8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5" name="Google Shape;12665;p8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6" name="Google Shape;12666;p8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7" name="Google Shape;12667;p8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668" name="Google Shape;12668;p88"/>
          <p:cNvSpPr/>
          <p:nvPr/>
        </p:nvSpPr>
        <p:spPr>
          <a:xfrm>
            <a:off x="5498858" y="3026427"/>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669" name="Google Shape;12669;p88"/>
          <p:cNvGrpSpPr/>
          <p:nvPr/>
        </p:nvGrpSpPr>
        <p:grpSpPr>
          <a:xfrm>
            <a:off x="6224269" y="3028459"/>
            <a:ext cx="479459" cy="471879"/>
            <a:chOff x="4687894" y="2289713"/>
            <a:chExt cx="359594" cy="353909"/>
          </a:xfrm>
        </p:grpSpPr>
        <p:sp>
          <p:nvSpPr>
            <p:cNvPr id="12670" name="Google Shape;12670;p88"/>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1" name="Google Shape;12671;p88"/>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2" name="Google Shape;12672;p88"/>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673" name="Google Shape;12673;p88"/>
          <p:cNvSpPr/>
          <p:nvPr/>
        </p:nvSpPr>
        <p:spPr>
          <a:xfrm>
            <a:off x="6953237" y="3024944"/>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674" name="Google Shape;12674;p88"/>
          <p:cNvGrpSpPr/>
          <p:nvPr/>
        </p:nvGrpSpPr>
        <p:grpSpPr>
          <a:xfrm>
            <a:off x="8470577" y="3053143"/>
            <a:ext cx="351423" cy="423485"/>
            <a:chOff x="6421399" y="2308227"/>
            <a:chExt cx="263567" cy="317614"/>
          </a:xfrm>
        </p:grpSpPr>
        <p:sp>
          <p:nvSpPr>
            <p:cNvPr id="12675" name="Google Shape;12675;p88"/>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6" name="Google Shape;12676;p88"/>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7" name="Google Shape;12677;p88"/>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8" name="Google Shape;12678;p88"/>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79" name="Google Shape;12679;p88"/>
          <p:cNvGrpSpPr/>
          <p:nvPr/>
        </p:nvGrpSpPr>
        <p:grpSpPr>
          <a:xfrm>
            <a:off x="9134001" y="3036334"/>
            <a:ext cx="480475" cy="457949"/>
            <a:chOff x="6870193" y="2295620"/>
            <a:chExt cx="360356" cy="343462"/>
          </a:xfrm>
        </p:grpSpPr>
        <p:sp>
          <p:nvSpPr>
            <p:cNvPr id="12680" name="Google Shape;12680;p88"/>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1" name="Google Shape;12681;p88"/>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82" name="Google Shape;12682;p88"/>
          <p:cNvGrpSpPr/>
          <p:nvPr/>
        </p:nvGrpSpPr>
        <p:grpSpPr>
          <a:xfrm>
            <a:off x="9895697" y="3045987"/>
            <a:ext cx="456256" cy="436187"/>
            <a:chOff x="7441465" y="2302860"/>
            <a:chExt cx="342192" cy="327140"/>
          </a:xfrm>
        </p:grpSpPr>
        <p:sp>
          <p:nvSpPr>
            <p:cNvPr id="12683" name="Google Shape;12683;p88"/>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4" name="Google Shape;12684;p88"/>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85" name="Google Shape;12685;p88"/>
          <p:cNvGrpSpPr/>
          <p:nvPr/>
        </p:nvGrpSpPr>
        <p:grpSpPr>
          <a:xfrm>
            <a:off x="10626656" y="3109116"/>
            <a:ext cx="443681" cy="312088"/>
            <a:chOff x="7989683" y="2350207"/>
            <a:chExt cx="332761" cy="234066"/>
          </a:xfrm>
        </p:grpSpPr>
        <p:sp>
          <p:nvSpPr>
            <p:cNvPr id="12686" name="Google Shape;12686;p88"/>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7" name="Google Shape;12687;p88"/>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8" name="Google Shape;12688;p88"/>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9" name="Google Shape;12689;p88"/>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0" name="Google Shape;12690;p88"/>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1" name="Google Shape;12691;p88"/>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692" name="Google Shape;12692;p88"/>
          <p:cNvGrpSpPr/>
          <p:nvPr/>
        </p:nvGrpSpPr>
        <p:grpSpPr>
          <a:xfrm>
            <a:off x="7738137" y="3055175"/>
            <a:ext cx="420436" cy="419971"/>
            <a:chOff x="5823294" y="2309751"/>
            <a:chExt cx="315327" cy="314978"/>
          </a:xfrm>
        </p:grpSpPr>
        <p:sp>
          <p:nvSpPr>
            <p:cNvPr id="12693" name="Google Shape;12693;p88"/>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4" name="Google Shape;12694;p88"/>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5" name="Google Shape;12695;p88"/>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6" name="Google Shape;12696;p88"/>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7" name="Google Shape;12697;p88"/>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8" name="Google Shape;12698;p88"/>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9" name="Google Shape;12699;p88"/>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0" name="Google Shape;12700;p88"/>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1" name="Google Shape;12701;p88"/>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2" name="Google Shape;12702;p88"/>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3" name="Google Shape;12703;p88"/>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4" name="Google Shape;12704;p88"/>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5" name="Google Shape;12705;p88"/>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6" name="Google Shape;12706;p88"/>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7" name="Google Shape;12707;p88"/>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8" name="Google Shape;12708;p88"/>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9" name="Google Shape;12709;p88"/>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10" name="Google Shape;12710;p88"/>
          <p:cNvGrpSpPr/>
          <p:nvPr/>
        </p:nvGrpSpPr>
        <p:grpSpPr>
          <a:xfrm>
            <a:off x="3303444" y="3634388"/>
            <a:ext cx="494573" cy="494065"/>
            <a:chOff x="2497275" y="2744159"/>
            <a:chExt cx="370930" cy="370549"/>
          </a:xfrm>
        </p:grpSpPr>
        <p:sp>
          <p:nvSpPr>
            <p:cNvPr id="12711" name="Google Shape;12711;p88"/>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2" name="Google Shape;12712;p88"/>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3" name="Google Shape;12713;p88"/>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4" name="Google Shape;12714;p88"/>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5" name="Google Shape;12715;p88"/>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6" name="Google Shape;12716;p88"/>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17" name="Google Shape;12717;p88"/>
          <p:cNvGrpSpPr/>
          <p:nvPr/>
        </p:nvGrpSpPr>
        <p:grpSpPr>
          <a:xfrm>
            <a:off x="1121665" y="3637478"/>
            <a:ext cx="495844" cy="487588"/>
            <a:chOff x="860940" y="2746477"/>
            <a:chExt cx="371883" cy="365691"/>
          </a:xfrm>
        </p:grpSpPr>
        <p:sp>
          <p:nvSpPr>
            <p:cNvPr id="12718" name="Google Shape;12718;p8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9" name="Google Shape;12719;p8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0" name="Google Shape;12720;p8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1" name="Google Shape;12721;p8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2" name="Google Shape;12722;p8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23" name="Google Shape;12723;p88"/>
          <p:cNvGrpSpPr/>
          <p:nvPr/>
        </p:nvGrpSpPr>
        <p:grpSpPr>
          <a:xfrm>
            <a:off x="1908193" y="3663852"/>
            <a:ext cx="378647" cy="454773"/>
            <a:chOff x="1493849" y="2775533"/>
            <a:chExt cx="283985" cy="341080"/>
          </a:xfrm>
        </p:grpSpPr>
        <p:sp>
          <p:nvSpPr>
            <p:cNvPr id="12724" name="Google Shape;12724;p8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5" name="Google Shape;12725;p8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26" name="Google Shape;12726;p88"/>
          <p:cNvGrpSpPr/>
          <p:nvPr/>
        </p:nvGrpSpPr>
        <p:grpSpPr>
          <a:xfrm>
            <a:off x="2577526" y="3674737"/>
            <a:ext cx="497113" cy="456764"/>
            <a:chOff x="1952836" y="2774422"/>
            <a:chExt cx="372835" cy="342573"/>
          </a:xfrm>
        </p:grpSpPr>
        <p:sp>
          <p:nvSpPr>
            <p:cNvPr id="12727" name="Google Shape;12727;p88"/>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8" name="Google Shape;12728;p88"/>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9" name="Google Shape;12729;p88"/>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30" name="Google Shape;12730;p88"/>
          <p:cNvGrpSpPr/>
          <p:nvPr/>
        </p:nvGrpSpPr>
        <p:grpSpPr>
          <a:xfrm>
            <a:off x="4080299" y="3634809"/>
            <a:ext cx="443639" cy="496691"/>
            <a:chOff x="3079916" y="2744477"/>
            <a:chExt cx="332729" cy="372518"/>
          </a:xfrm>
        </p:grpSpPr>
        <p:sp>
          <p:nvSpPr>
            <p:cNvPr id="12731" name="Google Shape;12731;p8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2" name="Google Shape;12732;p8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3" name="Google Shape;12733;p8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34" name="Google Shape;12734;p88"/>
          <p:cNvGrpSpPr/>
          <p:nvPr/>
        </p:nvGrpSpPr>
        <p:grpSpPr>
          <a:xfrm>
            <a:off x="4801180" y="3636207"/>
            <a:ext cx="449185" cy="474123"/>
            <a:chOff x="3620576" y="2745525"/>
            <a:chExt cx="336889" cy="355592"/>
          </a:xfrm>
        </p:grpSpPr>
        <p:sp>
          <p:nvSpPr>
            <p:cNvPr id="12735" name="Google Shape;12735;p88"/>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6" name="Google Shape;12736;p88"/>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37" name="Google Shape;12737;p88"/>
          <p:cNvGrpSpPr/>
          <p:nvPr/>
        </p:nvGrpSpPr>
        <p:grpSpPr>
          <a:xfrm>
            <a:off x="5476165" y="3656446"/>
            <a:ext cx="507191" cy="484157"/>
            <a:chOff x="4126815" y="2760704"/>
            <a:chExt cx="380393" cy="363118"/>
          </a:xfrm>
        </p:grpSpPr>
        <p:sp>
          <p:nvSpPr>
            <p:cNvPr id="12738" name="Google Shape;12738;p88"/>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9" name="Google Shape;12739;p88"/>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0" name="Google Shape;12740;p88"/>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1" name="Google Shape;12741;p88"/>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42" name="Google Shape;12742;p88"/>
          <p:cNvGrpSpPr/>
          <p:nvPr/>
        </p:nvGrpSpPr>
        <p:grpSpPr>
          <a:xfrm>
            <a:off x="6208392" y="3636419"/>
            <a:ext cx="508461" cy="491525"/>
            <a:chOff x="4675986" y="2745684"/>
            <a:chExt cx="381346" cy="368644"/>
          </a:xfrm>
        </p:grpSpPr>
        <p:sp>
          <p:nvSpPr>
            <p:cNvPr id="12743" name="Google Shape;12743;p88"/>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4" name="Google Shape;12744;p88"/>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45" name="Google Shape;12745;p88"/>
          <p:cNvGrpSpPr/>
          <p:nvPr/>
        </p:nvGrpSpPr>
        <p:grpSpPr>
          <a:xfrm>
            <a:off x="6934566" y="3696923"/>
            <a:ext cx="497580" cy="403288"/>
            <a:chOff x="5220616" y="2791061"/>
            <a:chExt cx="373185" cy="302466"/>
          </a:xfrm>
        </p:grpSpPr>
        <p:sp>
          <p:nvSpPr>
            <p:cNvPr id="12746" name="Google Shape;12746;p88"/>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7" name="Google Shape;12747;p88"/>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8" name="Google Shape;12748;p88"/>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9" name="Google Shape;12749;p88"/>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0" name="Google Shape;12750;p88"/>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1" name="Google Shape;12751;p88"/>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2" name="Google Shape;12752;p88"/>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3" name="Google Shape;12753;p88"/>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4" name="Google Shape;12754;p88"/>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5" name="Google Shape;12755;p88"/>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6" name="Google Shape;12756;p88"/>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7" name="Google Shape;12757;p88"/>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8" name="Google Shape;12758;p88"/>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9" name="Google Shape;12759;p88"/>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0" name="Google Shape;12760;p88"/>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1" name="Google Shape;12761;p88"/>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2" name="Google Shape;12762;p88"/>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3" name="Google Shape;12763;p88"/>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64" name="Google Shape;12764;p88"/>
          <p:cNvGrpSpPr/>
          <p:nvPr/>
        </p:nvGrpSpPr>
        <p:grpSpPr>
          <a:xfrm>
            <a:off x="7691959" y="3672197"/>
            <a:ext cx="379155" cy="458796"/>
            <a:chOff x="5864861" y="2772517"/>
            <a:chExt cx="284366" cy="344097"/>
          </a:xfrm>
        </p:grpSpPr>
        <p:sp>
          <p:nvSpPr>
            <p:cNvPr id="12765" name="Google Shape;12765;p88"/>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6" name="Google Shape;12766;p88"/>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7" name="Google Shape;12767;p88"/>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8" name="Google Shape;12768;p88"/>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9" name="Google Shape;12769;p88"/>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0" name="Google Shape;12770;p88"/>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771" name="Google Shape;12771;p88"/>
          <p:cNvSpPr/>
          <p:nvPr/>
        </p:nvSpPr>
        <p:spPr>
          <a:xfrm>
            <a:off x="8428237" y="3669698"/>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772" name="Google Shape;12772;p88"/>
          <p:cNvGrpSpPr/>
          <p:nvPr/>
        </p:nvGrpSpPr>
        <p:grpSpPr>
          <a:xfrm>
            <a:off x="9272624" y="3694891"/>
            <a:ext cx="340329" cy="436611"/>
            <a:chOff x="6974158" y="2789537"/>
            <a:chExt cx="255247" cy="327458"/>
          </a:xfrm>
        </p:grpSpPr>
        <p:sp>
          <p:nvSpPr>
            <p:cNvPr id="12773" name="Google Shape;12773;p88"/>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4" name="Google Shape;12774;p88"/>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5" name="Google Shape;12775;p88"/>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6" name="Google Shape;12776;p88"/>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7" name="Google Shape;12777;p88"/>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8" name="Google Shape;12778;p88"/>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79" name="Google Shape;12779;p88"/>
          <p:cNvGrpSpPr/>
          <p:nvPr/>
        </p:nvGrpSpPr>
        <p:grpSpPr>
          <a:xfrm>
            <a:off x="10014674" y="3695907"/>
            <a:ext cx="325721" cy="435085"/>
            <a:chOff x="7530697" y="2790299"/>
            <a:chExt cx="244291" cy="326314"/>
          </a:xfrm>
        </p:grpSpPr>
        <p:sp>
          <p:nvSpPr>
            <p:cNvPr id="12780" name="Google Shape;12780;p88"/>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1" name="Google Shape;12781;p88"/>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2" name="Google Shape;12782;p88"/>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3" name="Google Shape;12783;p88"/>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4" name="Google Shape;12784;p88"/>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5" name="Google Shape;12785;p88"/>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786" name="Google Shape;12786;p88"/>
          <p:cNvGrpSpPr/>
          <p:nvPr/>
        </p:nvGrpSpPr>
        <p:grpSpPr>
          <a:xfrm>
            <a:off x="10624665" y="3751838"/>
            <a:ext cx="443131" cy="378647"/>
            <a:chOff x="7988191" y="2832248"/>
            <a:chExt cx="332348" cy="283985"/>
          </a:xfrm>
        </p:grpSpPr>
        <p:sp>
          <p:nvSpPr>
            <p:cNvPr id="12787" name="Google Shape;12787;p88"/>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8" name="Google Shape;12788;p88"/>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9" name="Google Shape;12789;p88"/>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790" name="Google Shape;12790;p88"/>
          <p:cNvSpPr/>
          <p:nvPr/>
        </p:nvSpPr>
        <p:spPr>
          <a:xfrm>
            <a:off x="3304969" y="4302344"/>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791" name="Google Shape;12791;p88"/>
          <p:cNvGrpSpPr/>
          <p:nvPr/>
        </p:nvGrpSpPr>
        <p:grpSpPr>
          <a:xfrm>
            <a:off x="4758331" y="4319998"/>
            <a:ext cx="485979" cy="349897"/>
            <a:chOff x="3588440" y="3258368"/>
            <a:chExt cx="364484" cy="262423"/>
          </a:xfrm>
        </p:grpSpPr>
        <p:sp>
          <p:nvSpPr>
            <p:cNvPr id="12792" name="Google Shape;12792;p8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3" name="Google Shape;12793;p8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4" name="Google Shape;12794;p8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5" name="Google Shape;12795;p8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6" name="Google Shape;12796;p8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7" name="Google Shape;12797;p8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798" name="Google Shape;12798;p88"/>
          <p:cNvSpPr/>
          <p:nvPr/>
        </p:nvSpPr>
        <p:spPr>
          <a:xfrm>
            <a:off x="6991512" y="4281977"/>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799" name="Google Shape;12799;p88"/>
          <p:cNvGrpSpPr/>
          <p:nvPr/>
        </p:nvGrpSpPr>
        <p:grpSpPr>
          <a:xfrm>
            <a:off x="7661501" y="4279140"/>
            <a:ext cx="486487" cy="433096"/>
            <a:chOff x="5765817" y="3227724"/>
            <a:chExt cx="364865" cy="324822"/>
          </a:xfrm>
        </p:grpSpPr>
        <p:sp>
          <p:nvSpPr>
            <p:cNvPr id="12800" name="Google Shape;12800;p8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1" name="Google Shape;12801;p8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2" name="Google Shape;12802;p8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03" name="Google Shape;12803;p88"/>
          <p:cNvGrpSpPr/>
          <p:nvPr/>
        </p:nvGrpSpPr>
        <p:grpSpPr>
          <a:xfrm>
            <a:off x="8278522" y="4292393"/>
            <a:ext cx="595385" cy="405193"/>
            <a:chOff x="6228583" y="3237664"/>
            <a:chExt cx="446539" cy="303895"/>
          </a:xfrm>
        </p:grpSpPr>
        <p:sp>
          <p:nvSpPr>
            <p:cNvPr id="12804" name="Google Shape;12804;p8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5" name="Google Shape;12805;p8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6" name="Google Shape;12806;p8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7" name="Google Shape;12807;p8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8" name="Google Shape;12808;p8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9" name="Google Shape;12809;p8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0" name="Google Shape;12810;p8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1" name="Google Shape;12811;p8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2" name="Google Shape;12812;p8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3" name="Google Shape;12813;p8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4" name="Google Shape;12814;p8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5" name="Google Shape;12815;p8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6" name="Google Shape;12816;p8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7" name="Google Shape;12817;p8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8" name="Google Shape;12818;p8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9" name="Google Shape;12819;p8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0" name="Google Shape;12820;p8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21" name="Google Shape;12821;p88"/>
          <p:cNvGrpSpPr/>
          <p:nvPr/>
        </p:nvGrpSpPr>
        <p:grpSpPr>
          <a:xfrm>
            <a:off x="1128227" y="4251916"/>
            <a:ext cx="485979" cy="486529"/>
            <a:chOff x="865862" y="3207306"/>
            <a:chExt cx="364484" cy="364897"/>
          </a:xfrm>
        </p:grpSpPr>
        <p:sp>
          <p:nvSpPr>
            <p:cNvPr id="12822" name="Google Shape;12822;p88"/>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3" name="Google Shape;12823;p88"/>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4" name="Google Shape;12824;p88"/>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5" name="Google Shape;12825;p88"/>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6" name="Google Shape;12826;p88"/>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7" name="Google Shape;12827;p88"/>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8" name="Google Shape;12828;p88"/>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9" name="Google Shape;12829;p88"/>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0" name="Google Shape;12830;p88"/>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1" name="Google Shape;12831;p88"/>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2" name="Google Shape;12832;p88"/>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3" name="Google Shape;12833;p88"/>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4" name="Google Shape;12834;p88"/>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5" name="Google Shape;12835;p88"/>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36" name="Google Shape;12836;p88"/>
          <p:cNvGrpSpPr/>
          <p:nvPr/>
        </p:nvGrpSpPr>
        <p:grpSpPr>
          <a:xfrm>
            <a:off x="1846567" y="4278125"/>
            <a:ext cx="493557" cy="434620"/>
            <a:chOff x="1404617" y="3226962"/>
            <a:chExt cx="370168" cy="325965"/>
          </a:xfrm>
        </p:grpSpPr>
        <p:sp>
          <p:nvSpPr>
            <p:cNvPr id="12837" name="Google Shape;12837;p8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8" name="Google Shape;12838;p8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9" name="Google Shape;12839;p8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0" name="Google Shape;12840;p8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1" name="Google Shape;12841;p8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2" name="Google Shape;12842;p8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3" name="Google Shape;12843;p8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4" name="Google Shape;12844;p8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5" name="Google Shape;12845;p8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46" name="Google Shape;12846;p88"/>
          <p:cNvGrpSpPr/>
          <p:nvPr/>
        </p:nvGrpSpPr>
        <p:grpSpPr>
          <a:xfrm>
            <a:off x="2578282" y="4263633"/>
            <a:ext cx="488519" cy="472641"/>
            <a:chOff x="1954741" y="3212419"/>
            <a:chExt cx="366389" cy="354481"/>
          </a:xfrm>
        </p:grpSpPr>
        <p:sp>
          <p:nvSpPr>
            <p:cNvPr id="12847" name="Google Shape;12847;p8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8" name="Google Shape;12848;p8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9" name="Google Shape;12849;p8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0" name="Google Shape;12850;p8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1" name="Google Shape;12851;p8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2" name="Google Shape;12852;p8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3" name="Google Shape;12853;p8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54" name="Google Shape;12854;p88"/>
          <p:cNvGrpSpPr/>
          <p:nvPr/>
        </p:nvGrpSpPr>
        <p:grpSpPr>
          <a:xfrm>
            <a:off x="4031396" y="4263008"/>
            <a:ext cx="488011" cy="464893"/>
            <a:chOff x="3043239" y="3215626"/>
            <a:chExt cx="366008" cy="348670"/>
          </a:xfrm>
        </p:grpSpPr>
        <p:sp>
          <p:nvSpPr>
            <p:cNvPr id="12855" name="Google Shape;12855;p88"/>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6" name="Google Shape;12856;p88"/>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57" name="Google Shape;12857;p88"/>
          <p:cNvGrpSpPr/>
          <p:nvPr/>
        </p:nvGrpSpPr>
        <p:grpSpPr>
          <a:xfrm>
            <a:off x="5598189" y="4222151"/>
            <a:ext cx="278809" cy="511256"/>
            <a:chOff x="4218333" y="3184982"/>
            <a:chExt cx="209107" cy="383442"/>
          </a:xfrm>
        </p:grpSpPr>
        <p:sp>
          <p:nvSpPr>
            <p:cNvPr id="12858" name="Google Shape;12858;p88"/>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9" name="Google Shape;12859;p88"/>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860" name="Google Shape;12860;p88"/>
          <p:cNvSpPr/>
          <p:nvPr/>
        </p:nvSpPr>
        <p:spPr>
          <a:xfrm>
            <a:off x="6396170" y="4223716"/>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861" name="Google Shape;12861;p88"/>
          <p:cNvGrpSpPr/>
          <p:nvPr/>
        </p:nvGrpSpPr>
        <p:grpSpPr>
          <a:xfrm>
            <a:off x="9169271" y="4263516"/>
            <a:ext cx="430556" cy="463835"/>
            <a:chOff x="6896644" y="3216007"/>
            <a:chExt cx="322917" cy="347876"/>
          </a:xfrm>
        </p:grpSpPr>
        <p:sp>
          <p:nvSpPr>
            <p:cNvPr id="12862" name="Google Shape;12862;p88"/>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3" name="Google Shape;12863;p88"/>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4" name="Google Shape;12864;p88"/>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5" name="Google Shape;12865;p88"/>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6" name="Google Shape;12866;p88"/>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7" name="Google Shape;12867;p88"/>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8" name="Google Shape;12868;p88"/>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69" name="Google Shape;12869;p88"/>
          <p:cNvGrpSpPr/>
          <p:nvPr/>
        </p:nvGrpSpPr>
        <p:grpSpPr>
          <a:xfrm>
            <a:off x="9879565" y="4273086"/>
            <a:ext cx="446179" cy="445205"/>
            <a:chOff x="7429366" y="3223183"/>
            <a:chExt cx="334634" cy="333904"/>
          </a:xfrm>
        </p:grpSpPr>
        <p:sp>
          <p:nvSpPr>
            <p:cNvPr id="12870" name="Google Shape;12870;p8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1" name="Google Shape;12871;p8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872" name="Google Shape;12872;p88"/>
          <p:cNvSpPr/>
          <p:nvPr/>
        </p:nvSpPr>
        <p:spPr>
          <a:xfrm>
            <a:off x="10746139" y="4251916"/>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873" name="Google Shape;12873;p88"/>
          <p:cNvGrpSpPr/>
          <p:nvPr/>
        </p:nvGrpSpPr>
        <p:grpSpPr>
          <a:xfrm>
            <a:off x="6929019" y="4942819"/>
            <a:ext cx="474928" cy="354175"/>
            <a:chOff x="5216456" y="3725484"/>
            <a:chExt cx="356196" cy="265631"/>
          </a:xfrm>
        </p:grpSpPr>
        <p:sp>
          <p:nvSpPr>
            <p:cNvPr id="12874" name="Google Shape;12874;p8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5" name="Google Shape;12875;p8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76" name="Google Shape;12876;p88"/>
          <p:cNvGrpSpPr/>
          <p:nvPr/>
        </p:nvGrpSpPr>
        <p:grpSpPr>
          <a:xfrm>
            <a:off x="9106269" y="4954167"/>
            <a:ext cx="473404" cy="330717"/>
            <a:chOff x="6849393" y="3733994"/>
            <a:chExt cx="355053" cy="248038"/>
          </a:xfrm>
        </p:grpSpPr>
        <p:sp>
          <p:nvSpPr>
            <p:cNvPr id="12877" name="Google Shape;12877;p88"/>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8" name="Google Shape;12878;p88"/>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9" name="Google Shape;12879;p88"/>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0" name="Google Shape;12880;p88"/>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1" name="Google Shape;12881;p88"/>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82" name="Google Shape;12882;p88"/>
          <p:cNvGrpSpPr/>
          <p:nvPr/>
        </p:nvGrpSpPr>
        <p:grpSpPr>
          <a:xfrm>
            <a:off x="10532407" y="4928424"/>
            <a:ext cx="522815" cy="373608"/>
            <a:chOff x="7918997" y="3714687"/>
            <a:chExt cx="392111" cy="280206"/>
          </a:xfrm>
        </p:grpSpPr>
        <p:sp>
          <p:nvSpPr>
            <p:cNvPr id="12883" name="Google Shape;12883;p88"/>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4" name="Google Shape;12884;p88"/>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5" name="Google Shape;12885;p88"/>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6" name="Google Shape;12886;p88"/>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7" name="Google Shape;12887;p88"/>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888" name="Google Shape;12888;p88"/>
          <p:cNvSpPr/>
          <p:nvPr/>
        </p:nvSpPr>
        <p:spPr>
          <a:xfrm>
            <a:off x="1130216" y="4901327"/>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889" name="Google Shape;12889;p88"/>
          <p:cNvGrpSpPr/>
          <p:nvPr/>
        </p:nvGrpSpPr>
        <p:grpSpPr>
          <a:xfrm>
            <a:off x="1852113" y="4883459"/>
            <a:ext cx="476960" cy="473531"/>
            <a:chOff x="1408777" y="3680964"/>
            <a:chExt cx="357720" cy="355148"/>
          </a:xfrm>
        </p:grpSpPr>
        <p:sp>
          <p:nvSpPr>
            <p:cNvPr id="12890" name="Google Shape;12890;p8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1" name="Google Shape;12891;p8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2" name="Google Shape;12892;p8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3" name="Google Shape;12893;p8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4" name="Google Shape;12894;p8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895" name="Google Shape;12895;p88"/>
          <p:cNvGrpSpPr/>
          <p:nvPr/>
        </p:nvGrpSpPr>
        <p:grpSpPr>
          <a:xfrm>
            <a:off x="2577525" y="4883459"/>
            <a:ext cx="476960" cy="473531"/>
            <a:chOff x="1952836" y="3680964"/>
            <a:chExt cx="357720" cy="355148"/>
          </a:xfrm>
        </p:grpSpPr>
        <p:sp>
          <p:nvSpPr>
            <p:cNvPr id="12896" name="Google Shape;12896;p88"/>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7" name="Google Shape;12897;p88"/>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8" name="Google Shape;12898;p88"/>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9" name="Google Shape;12899;p88"/>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0" name="Google Shape;12900;p88"/>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01" name="Google Shape;12901;p88"/>
          <p:cNvGrpSpPr/>
          <p:nvPr/>
        </p:nvGrpSpPr>
        <p:grpSpPr>
          <a:xfrm>
            <a:off x="3302936" y="4883459"/>
            <a:ext cx="476960" cy="473531"/>
            <a:chOff x="2496894" y="3680964"/>
            <a:chExt cx="357720" cy="355148"/>
          </a:xfrm>
        </p:grpSpPr>
        <p:sp>
          <p:nvSpPr>
            <p:cNvPr id="12902" name="Google Shape;12902;p88"/>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3" name="Google Shape;12903;p88"/>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4" name="Google Shape;12904;p88"/>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5" name="Google Shape;12905;p88"/>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6" name="Google Shape;12906;p88"/>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07" name="Google Shape;12907;p88"/>
          <p:cNvGrpSpPr/>
          <p:nvPr/>
        </p:nvGrpSpPr>
        <p:grpSpPr>
          <a:xfrm>
            <a:off x="4028390" y="4883586"/>
            <a:ext cx="474885" cy="474420"/>
            <a:chOff x="3040984" y="3681059"/>
            <a:chExt cx="356164" cy="355815"/>
          </a:xfrm>
        </p:grpSpPr>
        <p:sp>
          <p:nvSpPr>
            <p:cNvPr id="12908" name="Google Shape;12908;p88"/>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9" name="Google Shape;12909;p88"/>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0" name="Google Shape;12910;p88"/>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11" name="Google Shape;12911;p88"/>
          <p:cNvGrpSpPr/>
          <p:nvPr/>
        </p:nvGrpSpPr>
        <p:grpSpPr>
          <a:xfrm>
            <a:off x="4752786" y="4907762"/>
            <a:ext cx="477425" cy="423993"/>
            <a:chOff x="3584280" y="3699191"/>
            <a:chExt cx="358069" cy="317995"/>
          </a:xfrm>
        </p:grpSpPr>
        <p:sp>
          <p:nvSpPr>
            <p:cNvPr id="12912" name="Google Shape;12912;p88"/>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3" name="Google Shape;12913;p88"/>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4" name="Google Shape;12914;p88"/>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5" name="Google Shape;12915;p88"/>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16" name="Google Shape;12916;p88"/>
          <p:cNvGrpSpPr/>
          <p:nvPr/>
        </p:nvGrpSpPr>
        <p:grpSpPr>
          <a:xfrm>
            <a:off x="5479720" y="4883586"/>
            <a:ext cx="473869" cy="472388"/>
            <a:chOff x="4129482" y="3681059"/>
            <a:chExt cx="355402" cy="354291"/>
          </a:xfrm>
        </p:grpSpPr>
        <p:sp>
          <p:nvSpPr>
            <p:cNvPr id="12917" name="Google Shape;12917;p88"/>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8" name="Google Shape;12918;p88"/>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9" name="Google Shape;12919;p88"/>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0" name="Google Shape;12920;p88"/>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21" name="Google Shape;12921;p88"/>
          <p:cNvGrpSpPr/>
          <p:nvPr/>
        </p:nvGrpSpPr>
        <p:grpSpPr>
          <a:xfrm>
            <a:off x="6205132" y="4882570"/>
            <a:ext cx="473912" cy="474420"/>
            <a:chOff x="4673540" y="3680297"/>
            <a:chExt cx="355434" cy="355815"/>
          </a:xfrm>
        </p:grpSpPr>
        <p:sp>
          <p:nvSpPr>
            <p:cNvPr id="12922" name="Google Shape;12922;p88"/>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3" name="Google Shape;12923;p88"/>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4" name="Google Shape;12924;p88"/>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25" name="Google Shape;12925;p88"/>
          <p:cNvGrpSpPr/>
          <p:nvPr/>
        </p:nvGrpSpPr>
        <p:grpSpPr>
          <a:xfrm>
            <a:off x="7679622" y="4907762"/>
            <a:ext cx="423527" cy="425009"/>
            <a:chOff x="5779408" y="3699191"/>
            <a:chExt cx="317645" cy="318757"/>
          </a:xfrm>
        </p:grpSpPr>
        <p:sp>
          <p:nvSpPr>
            <p:cNvPr id="12926" name="Google Shape;12926;p8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7" name="Google Shape;12927;p8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928" name="Google Shape;12928;p88"/>
          <p:cNvSpPr/>
          <p:nvPr/>
        </p:nvSpPr>
        <p:spPr>
          <a:xfrm>
            <a:off x="8379841" y="4901453"/>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929" name="Google Shape;12929;p88"/>
          <p:cNvGrpSpPr/>
          <p:nvPr/>
        </p:nvGrpSpPr>
        <p:grpSpPr>
          <a:xfrm>
            <a:off x="9827658" y="4883333"/>
            <a:ext cx="496097" cy="473657"/>
            <a:chOff x="7390435" y="3680868"/>
            <a:chExt cx="372073" cy="355243"/>
          </a:xfrm>
        </p:grpSpPr>
        <p:sp>
          <p:nvSpPr>
            <p:cNvPr id="12930" name="Google Shape;12930;p88"/>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1" name="Google Shape;12931;p88"/>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2" name="Google Shape;12932;p88"/>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3" name="Google Shape;12933;p88"/>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4" name="Google Shape;12934;p88"/>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5" name="Google Shape;12935;p88"/>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36" name="Google Shape;12936;p88"/>
          <p:cNvGrpSpPr/>
          <p:nvPr/>
        </p:nvGrpSpPr>
        <p:grpSpPr>
          <a:xfrm>
            <a:off x="1856402" y="5492461"/>
            <a:ext cx="499612" cy="498680"/>
            <a:chOff x="1421638" y="4125629"/>
            <a:chExt cx="374709" cy="374010"/>
          </a:xfrm>
        </p:grpSpPr>
        <p:sp>
          <p:nvSpPr>
            <p:cNvPr id="12937" name="Google Shape;12937;p88"/>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8" name="Google Shape;12938;p88"/>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39" name="Google Shape;12939;p88"/>
          <p:cNvGrpSpPr/>
          <p:nvPr/>
        </p:nvGrpSpPr>
        <p:grpSpPr>
          <a:xfrm>
            <a:off x="2591889" y="5513673"/>
            <a:ext cx="476960" cy="456256"/>
            <a:chOff x="1973254" y="4156304"/>
            <a:chExt cx="357720" cy="342192"/>
          </a:xfrm>
        </p:grpSpPr>
        <p:sp>
          <p:nvSpPr>
            <p:cNvPr id="12940" name="Google Shape;12940;p88"/>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1" name="Google Shape;12941;p88"/>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2" name="Google Shape;12942;p88"/>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3" name="Google Shape;12943;p88"/>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4" name="Google Shape;12944;p88"/>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5" name="Google Shape;12945;p88"/>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46" name="Google Shape;12946;p88"/>
          <p:cNvGrpSpPr/>
          <p:nvPr/>
        </p:nvGrpSpPr>
        <p:grpSpPr>
          <a:xfrm>
            <a:off x="3325897" y="5514923"/>
            <a:ext cx="454732" cy="453757"/>
            <a:chOff x="2523759" y="4135505"/>
            <a:chExt cx="341049" cy="340318"/>
          </a:xfrm>
        </p:grpSpPr>
        <p:sp>
          <p:nvSpPr>
            <p:cNvPr id="12947" name="Google Shape;12947;p88"/>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8" name="Google Shape;12948;p88"/>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49" name="Google Shape;12949;p88"/>
          <p:cNvGrpSpPr/>
          <p:nvPr/>
        </p:nvGrpSpPr>
        <p:grpSpPr>
          <a:xfrm>
            <a:off x="4015022" y="5508234"/>
            <a:ext cx="522772" cy="467137"/>
            <a:chOff x="3040603" y="4130360"/>
            <a:chExt cx="392079" cy="350353"/>
          </a:xfrm>
        </p:grpSpPr>
        <p:sp>
          <p:nvSpPr>
            <p:cNvPr id="12950" name="Google Shape;12950;p88"/>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1" name="Google Shape;12951;p88"/>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2" name="Google Shape;12952;p88"/>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3" name="Google Shape;12953;p88"/>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4" name="Google Shape;12954;p88"/>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5" name="Google Shape;12955;p88"/>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6" name="Google Shape;12956;p88"/>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7" name="Google Shape;12957;p88"/>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8" name="Google Shape;12958;p88"/>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9" name="Google Shape;12959;p88"/>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60" name="Google Shape;12960;p88"/>
          <p:cNvGrpSpPr/>
          <p:nvPr/>
        </p:nvGrpSpPr>
        <p:grpSpPr>
          <a:xfrm>
            <a:off x="4843743" y="5514923"/>
            <a:ext cx="310607" cy="453757"/>
            <a:chOff x="3662144" y="4135505"/>
            <a:chExt cx="232955" cy="340318"/>
          </a:xfrm>
        </p:grpSpPr>
        <p:sp>
          <p:nvSpPr>
            <p:cNvPr id="12961" name="Google Shape;12961;p88"/>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2" name="Google Shape;12962;p88"/>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3" name="Google Shape;12963;p88"/>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4" name="Google Shape;12964;p88"/>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65" name="Google Shape;12965;p88"/>
          <p:cNvGrpSpPr/>
          <p:nvPr/>
        </p:nvGrpSpPr>
        <p:grpSpPr>
          <a:xfrm>
            <a:off x="5493069" y="5496039"/>
            <a:ext cx="458753" cy="491525"/>
            <a:chOff x="4149138" y="4121151"/>
            <a:chExt cx="344065" cy="368644"/>
          </a:xfrm>
        </p:grpSpPr>
        <p:sp>
          <p:nvSpPr>
            <p:cNvPr id="12966" name="Google Shape;12966;p88"/>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7" name="Google Shape;12967;p88"/>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8" name="Google Shape;12968;p88"/>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9" name="Google Shape;12969;p88"/>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0" name="Google Shape;12970;p88"/>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1" name="Google Shape;12971;p88"/>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2" name="Google Shape;12972;p88"/>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3" name="Google Shape;12973;p88"/>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4" name="Google Shape;12974;p88"/>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5" name="Google Shape;12975;p88"/>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6" name="Google Shape;12976;p88"/>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7" name="Google Shape;12977;p88"/>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978" name="Google Shape;12978;p88"/>
          <p:cNvSpPr/>
          <p:nvPr/>
        </p:nvSpPr>
        <p:spPr>
          <a:xfrm>
            <a:off x="6216957" y="5515114"/>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2979" name="Google Shape;12979;p88"/>
          <p:cNvGrpSpPr/>
          <p:nvPr/>
        </p:nvGrpSpPr>
        <p:grpSpPr>
          <a:xfrm>
            <a:off x="6902567" y="5566599"/>
            <a:ext cx="530351" cy="350405"/>
            <a:chOff x="5206262" y="4174817"/>
            <a:chExt cx="397763" cy="262804"/>
          </a:xfrm>
        </p:grpSpPr>
        <p:sp>
          <p:nvSpPr>
            <p:cNvPr id="12980" name="Google Shape;12980;p88"/>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1" name="Google Shape;12981;p88"/>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2" name="Google Shape;12982;p88"/>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3" name="Google Shape;12983;p88"/>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4" name="Google Shape;12984;p88"/>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5" name="Google Shape;12985;p88"/>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6" name="Google Shape;12986;p88"/>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87" name="Google Shape;12987;p88"/>
          <p:cNvGrpSpPr/>
          <p:nvPr/>
        </p:nvGrpSpPr>
        <p:grpSpPr>
          <a:xfrm>
            <a:off x="7597706" y="5548456"/>
            <a:ext cx="587340" cy="386691"/>
            <a:chOff x="5727616" y="4204699"/>
            <a:chExt cx="440505" cy="290018"/>
          </a:xfrm>
        </p:grpSpPr>
        <p:sp>
          <p:nvSpPr>
            <p:cNvPr id="12988" name="Google Shape;12988;p88"/>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9" name="Google Shape;12989;p88"/>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0" name="Google Shape;12990;p88"/>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1" name="Google Shape;12991;p88"/>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2" name="Google Shape;12992;p88"/>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3" name="Google Shape;12993;p88"/>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4" name="Google Shape;12994;p88"/>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5" name="Google Shape;12995;p88"/>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96" name="Google Shape;12996;p88"/>
          <p:cNvGrpSpPr/>
          <p:nvPr/>
        </p:nvGrpSpPr>
        <p:grpSpPr>
          <a:xfrm>
            <a:off x="8507635" y="5498791"/>
            <a:ext cx="213267" cy="486021"/>
            <a:chOff x="6410063" y="4135124"/>
            <a:chExt cx="159950" cy="364516"/>
          </a:xfrm>
        </p:grpSpPr>
        <p:sp>
          <p:nvSpPr>
            <p:cNvPr id="12997" name="Google Shape;12997;p88"/>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8" name="Google Shape;12998;p88"/>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9" name="Google Shape;12999;p88"/>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0" name="Google Shape;13000;p88"/>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01" name="Google Shape;13001;p88"/>
          <p:cNvGrpSpPr/>
          <p:nvPr/>
        </p:nvGrpSpPr>
        <p:grpSpPr>
          <a:xfrm>
            <a:off x="8854754" y="5499046"/>
            <a:ext cx="285837" cy="485513"/>
            <a:chOff x="6924652" y="4135505"/>
            <a:chExt cx="214378" cy="364135"/>
          </a:xfrm>
        </p:grpSpPr>
        <p:sp>
          <p:nvSpPr>
            <p:cNvPr id="13002" name="Google Shape;13002;p88"/>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3" name="Google Shape;13003;p88"/>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4" name="Google Shape;13004;p88"/>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5" name="Google Shape;13005;p88"/>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006" name="Google Shape;13006;p88"/>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ctr" defTabSz="1219170">
              <a:buClr>
                <a:srgbClr val="0E2A47"/>
              </a:buClr>
              <a:buSzPts val="1100"/>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icons without losing quality.</a:t>
            </a:r>
            <a:endParaRPr sz="1467" kern="0" dirty="0">
              <a:solidFill>
                <a:srgbClr val="FFFFFF"/>
              </a:solidFill>
              <a:latin typeface="Arial"/>
              <a:cs typeface="Arial"/>
              <a:sym typeface="Arial"/>
            </a:endParaRPr>
          </a:p>
          <a:p>
            <a:pPr algn="ctr" defTabSz="1219170">
              <a:buClr>
                <a:srgbClr val="0E2A47"/>
              </a:buClr>
              <a:buSzPts val="1100"/>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change the stroke and fill color</a:t>
            </a:r>
            <a:r>
              <a:rPr lang="en" sz="1467" kern="0" dirty="0">
                <a:solidFill>
                  <a:srgbClr val="FFFFFF"/>
                </a:solidFill>
                <a:latin typeface="Arial"/>
                <a:cs typeface="Arial"/>
                <a:sym typeface="Arial"/>
              </a:rPr>
              <a:t>; just select the icon and click on the </a:t>
            </a:r>
            <a:r>
              <a:rPr lang="en" sz="1467" b="1" kern="0" dirty="0">
                <a:solidFill>
                  <a:srgbClr val="869FB2"/>
                </a:solidFill>
                <a:latin typeface="Arial"/>
                <a:cs typeface="Arial"/>
                <a:sym typeface="Arial"/>
              </a:rPr>
              <a:t>paint bucket/pen</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a:p>
            <a:pPr algn="ctr" defTabSz="1219170">
              <a:buClr>
                <a:srgbClr val="000000"/>
              </a:buClr>
            </a:pPr>
            <a:r>
              <a:rPr lang="en" sz="1467" kern="0" dirty="0">
                <a:solidFill>
                  <a:srgbClr val="FFFFFF"/>
                </a:solidFill>
                <a:latin typeface="Arial"/>
                <a:cs typeface="Arial"/>
                <a:sym typeface="Arial"/>
              </a:rPr>
              <a:t>In Google Slides, you can also use </a:t>
            </a:r>
            <a:r>
              <a:rPr lang="en" sz="1467" b="1" kern="0" dirty="0">
                <a:solidFill>
                  <a:srgbClr val="869FB2"/>
                </a:solidFill>
                <a:uFill>
                  <a:noFill/>
                </a:uFill>
                <a:latin typeface="Arial"/>
                <a:cs typeface="Arial"/>
                <a:sym typeface="Arial"/>
              </a:rPr>
              <a:t>Flaticon’s extension</a:t>
            </a:r>
            <a:r>
              <a:rPr lang="en" sz="1467" kern="0" dirty="0">
                <a:solidFill>
                  <a:srgbClr val="FFFFFF"/>
                </a:solidFill>
                <a:latin typeface="Arial"/>
                <a:cs typeface="Arial"/>
                <a:sym typeface="Arial"/>
              </a:rPr>
              <a:t>, allowing you to customize and add even more icons.</a:t>
            </a:r>
            <a:br>
              <a:rPr lang="en" sz="1467" kern="0" dirty="0">
                <a:solidFill>
                  <a:srgbClr val="435D74"/>
                </a:solidFill>
                <a:latin typeface="Arial"/>
                <a:cs typeface="Arial"/>
                <a:sym typeface="Arial"/>
              </a:rPr>
            </a:br>
            <a:endParaRPr sz="1467" kern="0" dirty="0">
              <a:solidFill>
                <a:srgbClr val="435D74"/>
              </a:solidFill>
              <a:latin typeface="Arial"/>
              <a:cs typeface="Arial"/>
              <a:sym typeface="Arial"/>
            </a:endParaRPr>
          </a:p>
        </p:txBody>
      </p:sp>
      <p:sp>
        <p:nvSpPr>
          <p:cNvPr id="13007" name="Google Shape;13007;p88"/>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r>
              <a:rPr lang="en">
                <a:solidFill>
                  <a:schemeClr val="lt1"/>
                </a:solidFill>
              </a:rPr>
              <a:t>...and our sets of editable icons</a:t>
            </a:r>
            <a:endParaRPr/>
          </a:p>
        </p:txBody>
      </p:sp>
      <p:grpSp>
        <p:nvGrpSpPr>
          <p:cNvPr id="13008" name="Google Shape;13008;p88"/>
          <p:cNvGrpSpPr/>
          <p:nvPr/>
        </p:nvGrpSpPr>
        <p:grpSpPr>
          <a:xfrm>
            <a:off x="1121654" y="5492294"/>
            <a:ext cx="498903" cy="499017"/>
            <a:chOff x="775325" y="4143525"/>
            <a:chExt cx="468776" cy="468884"/>
          </a:xfrm>
        </p:grpSpPr>
        <p:sp>
          <p:nvSpPr>
            <p:cNvPr id="13009" name="Google Shape;13009;p88"/>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0" name="Google Shape;13010;p88"/>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1" name="Google Shape;13011;p88"/>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2" name="Google Shape;13012;p88"/>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13" name="Google Shape;13013;p88"/>
          <p:cNvGrpSpPr/>
          <p:nvPr/>
        </p:nvGrpSpPr>
        <p:grpSpPr>
          <a:xfrm>
            <a:off x="9354556" y="5486178"/>
            <a:ext cx="292619" cy="511249"/>
            <a:chOff x="1426400" y="1814750"/>
            <a:chExt cx="407850" cy="712575"/>
          </a:xfrm>
        </p:grpSpPr>
        <p:sp>
          <p:nvSpPr>
            <p:cNvPr id="13014" name="Google Shape;13014;p88"/>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5" name="Google Shape;13015;p88"/>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6" name="Google Shape;13016;p88"/>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17" name="Google Shape;13017;p88"/>
          <p:cNvGrpSpPr/>
          <p:nvPr/>
        </p:nvGrpSpPr>
        <p:grpSpPr>
          <a:xfrm>
            <a:off x="9855359" y="5532545"/>
            <a:ext cx="418444" cy="418516"/>
            <a:chOff x="1910075" y="2021700"/>
            <a:chExt cx="583225" cy="583325"/>
          </a:xfrm>
        </p:grpSpPr>
        <p:sp>
          <p:nvSpPr>
            <p:cNvPr id="13018" name="Google Shape;13018;p88"/>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9" name="Google Shape;13019;p88"/>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0" name="Google Shape;13020;p88"/>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21" name="Google Shape;13021;p88"/>
          <p:cNvGrpSpPr/>
          <p:nvPr/>
        </p:nvGrpSpPr>
        <p:grpSpPr>
          <a:xfrm>
            <a:off x="10481982" y="5585583"/>
            <a:ext cx="588340" cy="312439"/>
            <a:chOff x="2749275" y="2099575"/>
            <a:chExt cx="820025" cy="435475"/>
          </a:xfrm>
        </p:grpSpPr>
        <p:sp>
          <p:nvSpPr>
            <p:cNvPr id="13022" name="Google Shape;13022;p88"/>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3" name="Google Shape;13023;p88"/>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4" name="Google Shape;13024;p88"/>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5" name="Google Shape;13025;p88"/>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a:xfrm>
            <a:off x="6487886" y="2641600"/>
            <a:ext cx="5031014" cy="1364311"/>
          </a:xfrm>
        </p:spPr>
        <p:txBody>
          <a:bodyPr/>
          <a:lstStyle/>
          <a:p>
            <a:pPr lvl="0"/>
            <a:r>
              <a:rPr lang="en-US" altLang="zh-CN" dirty="0"/>
              <a:t>01.</a:t>
            </a:r>
            <a:r>
              <a:rPr lang="zh-CN" altLang="en-US" dirty="0"/>
              <a:t>介绍</a:t>
            </a:r>
            <a:endParaRPr lang="en-US" dirty="0"/>
          </a:p>
        </p:txBody>
      </p:sp>
      <p:sp>
        <p:nvSpPr>
          <p:cNvPr id="25" name="文本占位符 24"/>
          <p:cNvSpPr>
            <a:spLocks noGrp="1"/>
          </p:cNvSpPr>
          <p:nvPr>
            <p:ph type="body" sz="quarter" idx="1"/>
          </p:nvPr>
        </p:nvSpPr>
        <p:spPr>
          <a:xfrm>
            <a:off x="6487886" y="4017765"/>
            <a:ext cx="5031014" cy="1213031"/>
          </a:xfrm>
        </p:spPr>
        <p:txBody>
          <a:bodyPr/>
          <a:lstStyle/>
          <a:p>
            <a:pPr lvl="0"/>
            <a:r>
              <a:rPr lang="zh-CN" altLang="en-US"/>
              <a:t>教师在教育培训行业的角色</a:t>
            </a:r>
            <a:endParaRPr lang="en-US" dirty="0"/>
          </a:p>
        </p:txBody>
      </p:sp>
    </p:spTree>
    <p:custDataLst>
      <p:tags r:id="rId1"/>
    </p:custDataLst>
    <p:extLst>
      <p:ext uri="{BB962C8B-B14F-4D97-AF65-F5344CB8AC3E}">
        <p14:creationId xmlns:p14="http://schemas.microsoft.com/office/powerpoint/2010/main" val="100978041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029"/>
        <p:cNvGrpSpPr/>
        <p:nvPr/>
      </p:nvGrpSpPr>
      <p:grpSpPr>
        <a:xfrm>
          <a:off x="0" y="0"/>
          <a:ext cx="0" cy="0"/>
          <a:chOff x="0" y="0"/>
          <a:chExt cx="0" cy="0"/>
        </a:xfrm>
      </p:grpSpPr>
      <p:grpSp>
        <p:nvGrpSpPr>
          <p:cNvPr id="13030" name="Google Shape;13030;p89"/>
          <p:cNvGrpSpPr/>
          <p:nvPr/>
        </p:nvGrpSpPr>
        <p:grpSpPr>
          <a:xfrm>
            <a:off x="2652599" y="5468359"/>
            <a:ext cx="499699" cy="461431"/>
            <a:chOff x="1989449" y="4282269"/>
            <a:chExt cx="374774" cy="346073"/>
          </a:xfrm>
        </p:grpSpPr>
        <p:sp>
          <p:nvSpPr>
            <p:cNvPr id="13031" name="Google Shape;13031;p8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2" name="Google Shape;13032;p8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3" name="Google Shape;13033;p8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4" name="Google Shape;13034;p8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5" name="Google Shape;13035;p8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36" name="Google Shape;13036;p89"/>
          <p:cNvGrpSpPr/>
          <p:nvPr/>
        </p:nvGrpSpPr>
        <p:grpSpPr>
          <a:xfrm>
            <a:off x="3316586" y="5466320"/>
            <a:ext cx="265033" cy="465296"/>
            <a:chOff x="2487439" y="4280740"/>
            <a:chExt cx="198775" cy="348972"/>
          </a:xfrm>
        </p:grpSpPr>
        <p:sp>
          <p:nvSpPr>
            <p:cNvPr id="13037" name="Google Shape;13037;p8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8" name="Google Shape;13038;p8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9" name="Google Shape;13039;p8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0" name="Google Shape;13040;p8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41" name="Google Shape;13041;p89"/>
          <p:cNvGrpSpPr/>
          <p:nvPr/>
        </p:nvGrpSpPr>
        <p:grpSpPr>
          <a:xfrm>
            <a:off x="3747945" y="5457232"/>
            <a:ext cx="470860" cy="482497"/>
            <a:chOff x="2810958" y="4273923"/>
            <a:chExt cx="353145" cy="361873"/>
          </a:xfrm>
        </p:grpSpPr>
        <p:sp>
          <p:nvSpPr>
            <p:cNvPr id="13042" name="Google Shape;13042;p89"/>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3" name="Google Shape;13043;p89"/>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4" name="Google Shape;13044;p89"/>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5" name="Google Shape;13045;p89"/>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6" name="Google Shape;13046;p89"/>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7" name="Google Shape;13047;p89"/>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8" name="Google Shape;13048;p89"/>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49" name="Google Shape;13049;p89"/>
          <p:cNvGrpSpPr/>
          <p:nvPr/>
        </p:nvGrpSpPr>
        <p:grpSpPr>
          <a:xfrm>
            <a:off x="8367514" y="5468868"/>
            <a:ext cx="279177" cy="489037"/>
            <a:chOff x="6275635" y="4282651"/>
            <a:chExt cx="209383" cy="366778"/>
          </a:xfrm>
        </p:grpSpPr>
        <p:sp>
          <p:nvSpPr>
            <p:cNvPr id="13050" name="Google Shape;13050;p8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1" name="Google Shape;13051;p8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52" name="Google Shape;13052;p89"/>
          <p:cNvGrpSpPr/>
          <p:nvPr/>
        </p:nvGrpSpPr>
        <p:grpSpPr>
          <a:xfrm>
            <a:off x="8934915" y="5469377"/>
            <a:ext cx="373723" cy="488528"/>
            <a:chOff x="6701186" y="4283033"/>
            <a:chExt cx="280292" cy="366396"/>
          </a:xfrm>
        </p:grpSpPr>
        <p:sp>
          <p:nvSpPr>
            <p:cNvPr id="13053" name="Google Shape;13053;p89"/>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4" name="Google Shape;13054;p89"/>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55" name="Google Shape;13055;p89"/>
          <p:cNvGrpSpPr/>
          <p:nvPr/>
        </p:nvGrpSpPr>
        <p:grpSpPr>
          <a:xfrm>
            <a:off x="3479429" y="4858612"/>
            <a:ext cx="498169" cy="463129"/>
            <a:chOff x="2609571" y="3824958"/>
            <a:chExt cx="373627" cy="347347"/>
          </a:xfrm>
        </p:grpSpPr>
        <p:sp>
          <p:nvSpPr>
            <p:cNvPr id="13056" name="Google Shape;13056;p89"/>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7" name="Google Shape;13057;p89"/>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058" name="Google Shape;13058;p89"/>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059" name="Google Shape;13059;p89"/>
          <p:cNvGrpSpPr/>
          <p:nvPr/>
        </p:nvGrpSpPr>
        <p:grpSpPr>
          <a:xfrm>
            <a:off x="1221503" y="4834742"/>
            <a:ext cx="295869" cy="507727"/>
            <a:chOff x="916127" y="3807056"/>
            <a:chExt cx="221902" cy="380795"/>
          </a:xfrm>
        </p:grpSpPr>
        <p:sp>
          <p:nvSpPr>
            <p:cNvPr id="13060" name="Google Shape;13060;p89"/>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1" name="Google Shape;13061;p89"/>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2" name="Google Shape;13062;p89"/>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3" name="Google Shape;13063;p89"/>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064" name="Google Shape;13064;p89"/>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5" name="Google Shape;13065;p89"/>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066" name="Google Shape;13066;p89"/>
          <p:cNvGrpSpPr/>
          <p:nvPr/>
        </p:nvGrpSpPr>
        <p:grpSpPr>
          <a:xfrm>
            <a:off x="4684014" y="4846846"/>
            <a:ext cx="482964" cy="481477"/>
            <a:chOff x="3513010" y="3816134"/>
            <a:chExt cx="362223" cy="361108"/>
          </a:xfrm>
        </p:grpSpPr>
        <p:sp>
          <p:nvSpPr>
            <p:cNvPr id="13067" name="Google Shape;13067;p89"/>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8" name="Google Shape;13068;p89"/>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9" name="Google Shape;13069;p89"/>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0" name="Google Shape;13070;p89"/>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71" name="Google Shape;13071;p89"/>
          <p:cNvGrpSpPr/>
          <p:nvPr/>
        </p:nvGrpSpPr>
        <p:grpSpPr>
          <a:xfrm>
            <a:off x="5267089" y="4852410"/>
            <a:ext cx="493073" cy="471709"/>
            <a:chOff x="3950316" y="3820307"/>
            <a:chExt cx="369805" cy="353782"/>
          </a:xfrm>
        </p:grpSpPr>
        <p:sp>
          <p:nvSpPr>
            <p:cNvPr id="13072" name="Google Shape;13072;p89"/>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3" name="Google Shape;13073;p89"/>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4" name="Google Shape;13074;p89"/>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5" name="Google Shape;13075;p89"/>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76" name="Google Shape;13076;p89"/>
          <p:cNvGrpSpPr/>
          <p:nvPr/>
        </p:nvGrpSpPr>
        <p:grpSpPr>
          <a:xfrm>
            <a:off x="2349212" y="4841282"/>
            <a:ext cx="410632" cy="495621"/>
            <a:chOff x="1761909" y="3811961"/>
            <a:chExt cx="307974" cy="371716"/>
          </a:xfrm>
        </p:grpSpPr>
        <p:sp>
          <p:nvSpPr>
            <p:cNvPr id="13077" name="Google Shape;13077;p89"/>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8" name="Google Shape;13078;p89"/>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9" name="Google Shape;13079;p89"/>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0" name="Google Shape;13080;p89"/>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1" name="Google Shape;13081;p89"/>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2" name="Google Shape;13082;p89"/>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3" name="Google Shape;13083;p89"/>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4" name="Google Shape;13084;p89"/>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5" name="Google Shape;13085;p89"/>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6" name="Google Shape;13086;p89"/>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87" name="Google Shape;13087;p89"/>
          <p:cNvGrpSpPr/>
          <p:nvPr/>
        </p:nvGrpSpPr>
        <p:grpSpPr>
          <a:xfrm>
            <a:off x="7164457" y="4837247"/>
            <a:ext cx="308527" cy="470860"/>
            <a:chOff x="5373342" y="3808935"/>
            <a:chExt cx="231395" cy="353145"/>
          </a:xfrm>
        </p:grpSpPr>
        <p:sp>
          <p:nvSpPr>
            <p:cNvPr id="13088" name="Google Shape;13088;p89"/>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9" name="Google Shape;13089;p89"/>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0" name="Google Shape;13090;p89"/>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1" name="Google Shape;13091;p89"/>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2" name="Google Shape;13092;p89"/>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3" name="Google Shape;13093;p89"/>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4" name="Google Shape;13094;p89"/>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5" name="Google Shape;13095;p89"/>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6" name="Google Shape;13096;p89"/>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097" name="Google Shape;13097;p89"/>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098" name="Google Shape;13098;p89"/>
          <p:cNvGrpSpPr/>
          <p:nvPr/>
        </p:nvGrpSpPr>
        <p:grpSpPr>
          <a:xfrm>
            <a:off x="7778367" y="4837927"/>
            <a:ext cx="313580" cy="469671"/>
            <a:chOff x="5833775" y="3809445"/>
            <a:chExt cx="235185" cy="352253"/>
          </a:xfrm>
        </p:grpSpPr>
        <p:sp>
          <p:nvSpPr>
            <p:cNvPr id="13099" name="Google Shape;13099;p89"/>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0" name="Google Shape;13100;p89"/>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1" name="Google Shape;13101;p89"/>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02" name="Google Shape;13102;p89"/>
          <p:cNvGrpSpPr/>
          <p:nvPr/>
        </p:nvGrpSpPr>
        <p:grpSpPr>
          <a:xfrm>
            <a:off x="6589963" y="4837758"/>
            <a:ext cx="318635" cy="470349"/>
            <a:chOff x="4942472" y="3809318"/>
            <a:chExt cx="238976" cy="352762"/>
          </a:xfrm>
        </p:grpSpPr>
        <p:sp>
          <p:nvSpPr>
            <p:cNvPr id="13103" name="Google Shape;13103;p89"/>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4" name="Google Shape;13104;p89"/>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5" name="Google Shape;13105;p89"/>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6" name="Google Shape;13106;p89"/>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7" name="Google Shape;13107;p89"/>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8" name="Google Shape;13108;p89"/>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9" name="Google Shape;13109;p89"/>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10" name="Google Shape;13110;p89"/>
          <p:cNvGrpSpPr/>
          <p:nvPr/>
        </p:nvGrpSpPr>
        <p:grpSpPr>
          <a:xfrm>
            <a:off x="8355367" y="4835718"/>
            <a:ext cx="346964" cy="471369"/>
            <a:chOff x="6266525" y="3807788"/>
            <a:chExt cx="260223" cy="353527"/>
          </a:xfrm>
        </p:grpSpPr>
        <p:sp>
          <p:nvSpPr>
            <p:cNvPr id="13111" name="Google Shape;13111;p89"/>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2" name="Google Shape;13112;p89"/>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3" name="Google Shape;13113;p89"/>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4" name="Google Shape;13114;p89"/>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115" name="Google Shape;13115;p89"/>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116" name="Google Shape;13116;p89"/>
          <p:cNvGrpSpPr/>
          <p:nvPr/>
        </p:nvGrpSpPr>
        <p:grpSpPr>
          <a:xfrm>
            <a:off x="9579151" y="4838139"/>
            <a:ext cx="269579" cy="470349"/>
            <a:chOff x="7184363" y="3809604"/>
            <a:chExt cx="202184" cy="352762"/>
          </a:xfrm>
        </p:grpSpPr>
        <p:sp>
          <p:nvSpPr>
            <p:cNvPr id="13117" name="Google Shape;13117;p89"/>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8" name="Google Shape;13118;p89"/>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19" name="Google Shape;13119;p89"/>
          <p:cNvGrpSpPr/>
          <p:nvPr/>
        </p:nvGrpSpPr>
        <p:grpSpPr>
          <a:xfrm>
            <a:off x="10095499" y="4837247"/>
            <a:ext cx="389396" cy="470349"/>
            <a:chOff x="7571624" y="3808935"/>
            <a:chExt cx="292047" cy="352762"/>
          </a:xfrm>
        </p:grpSpPr>
        <p:sp>
          <p:nvSpPr>
            <p:cNvPr id="13120" name="Google Shape;13120;p8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1" name="Google Shape;13121;p8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2" name="Google Shape;13122;p8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3" name="Google Shape;13123;p8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4" name="Google Shape;13124;p8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5" name="Google Shape;13125;p8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26" name="Google Shape;13126;p89"/>
          <p:cNvGrpSpPr/>
          <p:nvPr/>
        </p:nvGrpSpPr>
        <p:grpSpPr>
          <a:xfrm>
            <a:off x="2899413" y="4233488"/>
            <a:ext cx="485513" cy="479907"/>
            <a:chOff x="2174559" y="3356116"/>
            <a:chExt cx="364135" cy="359930"/>
          </a:xfrm>
        </p:grpSpPr>
        <p:sp>
          <p:nvSpPr>
            <p:cNvPr id="13127" name="Google Shape;13127;p8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8" name="Google Shape;13128;p8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29" name="Google Shape;13129;p89"/>
          <p:cNvGrpSpPr/>
          <p:nvPr/>
        </p:nvGrpSpPr>
        <p:grpSpPr>
          <a:xfrm>
            <a:off x="2309246" y="4232852"/>
            <a:ext cx="491161" cy="482072"/>
            <a:chOff x="1731934" y="3355639"/>
            <a:chExt cx="368371" cy="361554"/>
          </a:xfrm>
        </p:grpSpPr>
        <p:sp>
          <p:nvSpPr>
            <p:cNvPr id="13130" name="Google Shape;13130;p89"/>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1" name="Google Shape;13131;p89"/>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32" name="Google Shape;13132;p89"/>
          <p:cNvGrpSpPr/>
          <p:nvPr/>
        </p:nvGrpSpPr>
        <p:grpSpPr>
          <a:xfrm>
            <a:off x="5320690" y="4230897"/>
            <a:ext cx="372745" cy="484536"/>
            <a:chOff x="3990517" y="3354173"/>
            <a:chExt cx="279559" cy="363402"/>
          </a:xfrm>
        </p:grpSpPr>
        <p:sp>
          <p:nvSpPr>
            <p:cNvPr id="13133" name="Google Shape;13133;p89"/>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4" name="Google Shape;13134;p89"/>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5" name="Google Shape;13135;p89"/>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36" name="Google Shape;13136;p89"/>
          <p:cNvGrpSpPr/>
          <p:nvPr/>
        </p:nvGrpSpPr>
        <p:grpSpPr>
          <a:xfrm>
            <a:off x="4663796" y="4315165"/>
            <a:ext cx="506240" cy="316808"/>
            <a:chOff x="3497847" y="3417374"/>
            <a:chExt cx="379680" cy="237606"/>
          </a:xfrm>
        </p:grpSpPr>
        <p:sp>
          <p:nvSpPr>
            <p:cNvPr id="13137" name="Google Shape;13137;p89"/>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8" name="Google Shape;13138;p89"/>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9" name="Google Shape;13139;p89"/>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0" name="Google Shape;13140;p89"/>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41" name="Google Shape;13141;p89"/>
          <p:cNvGrpSpPr/>
          <p:nvPr/>
        </p:nvGrpSpPr>
        <p:grpSpPr>
          <a:xfrm>
            <a:off x="3483463" y="4248100"/>
            <a:ext cx="501695" cy="450643"/>
            <a:chOff x="2612597" y="3367075"/>
            <a:chExt cx="376271" cy="337982"/>
          </a:xfrm>
        </p:grpSpPr>
        <p:sp>
          <p:nvSpPr>
            <p:cNvPr id="13142" name="Google Shape;13142;p89"/>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3" name="Google Shape;13143;p89"/>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44" name="Google Shape;13144;p89"/>
          <p:cNvGrpSpPr/>
          <p:nvPr/>
        </p:nvGrpSpPr>
        <p:grpSpPr>
          <a:xfrm>
            <a:off x="4095885" y="4244576"/>
            <a:ext cx="458203" cy="456673"/>
            <a:chOff x="3071914" y="3364431"/>
            <a:chExt cx="343652" cy="342505"/>
          </a:xfrm>
        </p:grpSpPr>
        <p:sp>
          <p:nvSpPr>
            <p:cNvPr id="13145" name="Google Shape;13145;p8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6" name="Google Shape;13146;p8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7" name="Google Shape;13147;p8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8" name="Google Shape;13148;p8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9" name="Google Shape;13149;p8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50" name="Google Shape;13150;p89"/>
          <p:cNvGrpSpPr/>
          <p:nvPr/>
        </p:nvGrpSpPr>
        <p:grpSpPr>
          <a:xfrm>
            <a:off x="1196188" y="4238500"/>
            <a:ext cx="343949" cy="470349"/>
            <a:chOff x="897141" y="3359875"/>
            <a:chExt cx="257962" cy="352762"/>
          </a:xfrm>
        </p:grpSpPr>
        <p:sp>
          <p:nvSpPr>
            <p:cNvPr id="13151" name="Google Shape;13151;p89"/>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2" name="Google Shape;13152;p89"/>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3" name="Google Shape;13153;p89"/>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4" name="Google Shape;13154;p89"/>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5" name="Google Shape;13155;p89"/>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6" name="Google Shape;13156;p89"/>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7" name="Google Shape;13157;p89"/>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8" name="Google Shape;13158;p89"/>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59" name="Google Shape;13159;p89"/>
          <p:cNvGrpSpPr/>
          <p:nvPr/>
        </p:nvGrpSpPr>
        <p:grpSpPr>
          <a:xfrm>
            <a:off x="1778244" y="4217773"/>
            <a:ext cx="361617" cy="510784"/>
            <a:chOff x="1333682" y="3344330"/>
            <a:chExt cx="271213" cy="383088"/>
          </a:xfrm>
        </p:grpSpPr>
        <p:sp>
          <p:nvSpPr>
            <p:cNvPr id="13160" name="Google Shape;13160;p89"/>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1" name="Google Shape;13161;p89"/>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2" name="Google Shape;13162;p89"/>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3" name="Google Shape;13163;p89"/>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4" name="Google Shape;13164;p89"/>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5" name="Google Shape;13165;p89"/>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6" name="Google Shape;13166;p89"/>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7" name="Google Shape;13167;p89"/>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8" name="Google Shape;13168;p89"/>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9" name="Google Shape;13169;p89"/>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0" name="Google Shape;13170;p89"/>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71" name="Google Shape;13171;p89"/>
          <p:cNvGrpSpPr/>
          <p:nvPr/>
        </p:nvGrpSpPr>
        <p:grpSpPr>
          <a:xfrm>
            <a:off x="8885860" y="4221299"/>
            <a:ext cx="470817" cy="469331"/>
            <a:chOff x="6664394" y="3346974"/>
            <a:chExt cx="353113" cy="351998"/>
          </a:xfrm>
        </p:grpSpPr>
        <p:sp>
          <p:nvSpPr>
            <p:cNvPr id="13172" name="Google Shape;13172;p8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3" name="Google Shape;13173;p8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4" name="Google Shape;13174;p8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5" name="Google Shape;13175;p8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6" name="Google Shape;13176;p8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77" name="Google Shape;13177;p89"/>
          <p:cNvGrpSpPr/>
          <p:nvPr/>
        </p:nvGrpSpPr>
        <p:grpSpPr>
          <a:xfrm>
            <a:off x="1132988" y="2371077"/>
            <a:ext cx="532531" cy="500591"/>
            <a:chOff x="849741" y="1959307"/>
            <a:chExt cx="399398" cy="375443"/>
          </a:xfrm>
        </p:grpSpPr>
        <p:sp>
          <p:nvSpPr>
            <p:cNvPr id="13178" name="Google Shape;13178;p89"/>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9" name="Google Shape;13179;p89"/>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80" name="Google Shape;13180;p89"/>
          <p:cNvGrpSpPr/>
          <p:nvPr/>
        </p:nvGrpSpPr>
        <p:grpSpPr>
          <a:xfrm>
            <a:off x="1712284" y="2377022"/>
            <a:ext cx="505985" cy="488061"/>
            <a:chOff x="1284212" y="1963766"/>
            <a:chExt cx="379489" cy="366046"/>
          </a:xfrm>
        </p:grpSpPr>
        <p:sp>
          <p:nvSpPr>
            <p:cNvPr id="13181" name="Google Shape;13181;p89"/>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2" name="Google Shape;13182;p89"/>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83" name="Google Shape;13183;p89"/>
          <p:cNvGrpSpPr/>
          <p:nvPr/>
        </p:nvGrpSpPr>
        <p:grpSpPr>
          <a:xfrm>
            <a:off x="4050356" y="2384752"/>
            <a:ext cx="493625" cy="473237"/>
            <a:chOff x="3037766" y="1969564"/>
            <a:chExt cx="370219" cy="354928"/>
          </a:xfrm>
        </p:grpSpPr>
        <p:sp>
          <p:nvSpPr>
            <p:cNvPr id="13184" name="Google Shape;13184;p89"/>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5" name="Google Shape;13185;p89"/>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6" name="Google Shape;13186;p89"/>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7" name="Google Shape;13187;p89"/>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88" name="Google Shape;13188;p89"/>
          <p:cNvGrpSpPr/>
          <p:nvPr/>
        </p:nvGrpSpPr>
        <p:grpSpPr>
          <a:xfrm>
            <a:off x="5310071" y="2387641"/>
            <a:ext cx="406088" cy="467335"/>
            <a:chOff x="3982553" y="1971730"/>
            <a:chExt cx="304566" cy="350501"/>
          </a:xfrm>
        </p:grpSpPr>
        <p:sp>
          <p:nvSpPr>
            <p:cNvPr id="13189" name="Google Shape;13189;p89"/>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0" name="Google Shape;13190;p89"/>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91" name="Google Shape;13191;p89"/>
          <p:cNvGrpSpPr/>
          <p:nvPr/>
        </p:nvGrpSpPr>
        <p:grpSpPr>
          <a:xfrm>
            <a:off x="3423788" y="2417499"/>
            <a:ext cx="533083" cy="408636"/>
            <a:chOff x="2567841" y="1994124"/>
            <a:chExt cx="399812" cy="306477"/>
          </a:xfrm>
        </p:grpSpPr>
        <p:sp>
          <p:nvSpPr>
            <p:cNvPr id="13192" name="Google Shape;13192;p89"/>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3" name="Google Shape;13193;p89"/>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4" name="Google Shape;13194;p89"/>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95" name="Google Shape;13195;p89"/>
          <p:cNvGrpSpPr/>
          <p:nvPr/>
        </p:nvGrpSpPr>
        <p:grpSpPr>
          <a:xfrm>
            <a:off x="2949445" y="2372478"/>
            <a:ext cx="432931" cy="497151"/>
            <a:chOff x="2212084" y="1960358"/>
            <a:chExt cx="324698" cy="372863"/>
          </a:xfrm>
        </p:grpSpPr>
        <p:sp>
          <p:nvSpPr>
            <p:cNvPr id="13196" name="Google Shape;13196;p89"/>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7" name="Google Shape;13197;p89"/>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8" name="Google Shape;13198;p89"/>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199" name="Google Shape;13199;p89"/>
          <p:cNvGrpSpPr/>
          <p:nvPr/>
        </p:nvGrpSpPr>
        <p:grpSpPr>
          <a:xfrm>
            <a:off x="2407869" y="2372478"/>
            <a:ext cx="379796" cy="498169"/>
            <a:chOff x="1805901" y="1960358"/>
            <a:chExt cx="284847" cy="373627"/>
          </a:xfrm>
        </p:grpSpPr>
        <p:sp>
          <p:nvSpPr>
            <p:cNvPr id="13200" name="Google Shape;13200;p89"/>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1" name="Google Shape;13201;p89"/>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202" name="Google Shape;13202;p89"/>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3" name="Google Shape;13203;p89"/>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4" name="Google Shape;13204;p89"/>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205" name="Google Shape;13205;p89"/>
          <p:cNvGrpSpPr/>
          <p:nvPr/>
        </p:nvGrpSpPr>
        <p:grpSpPr>
          <a:xfrm>
            <a:off x="8875749" y="2464518"/>
            <a:ext cx="491587" cy="327724"/>
            <a:chOff x="6656812" y="2029388"/>
            <a:chExt cx="368690" cy="245793"/>
          </a:xfrm>
        </p:grpSpPr>
        <p:sp>
          <p:nvSpPr>
            <p:cNvPr id="13206" name="Google Shape;13206;p89"/>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7" name="Google Shape;13207;p89"/>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8" name="Google Shape;13208;p89"/>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9" name="Google Shape;13209;p89"/>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0" name="Google Shape;13210;p89"/>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1" name="Google Shape;13211;p89"/>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2" name="Google Shape;13212;p89"/>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3" name="Google Shape;13213;p89"/>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4" name="Google Shape;13214;p89"/>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5" name="Google Shape;13215;p89"/>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16" name="Google Shape;13216;p89"/>
          <p:cNvGrpSpPr/>
          <p:nvPr/>
        </p:nvGrpSpPr>
        <p:grpSpPr>
          <a:xfrm>
            <a:off x="6492868" y="2441624"/>
            <a:ext cx="502205" cy="375421"/>
            <a:chOff x="4869651" y="2012218"/>
            <a:chExt cx="376654" cy="281566"/>
          </a:xfrm>
        </p:grpSpPr>
        <p:sp>
          <p:nvSpPr>
            <p:cNvPr id="13217" name="Google Shape;13217;p89"/>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8" name="Google Shape;13218;p89"/>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9" name="Google Shape;13219;p89"/>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0" name="Google Shape;13220;p89"/>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21" name="Google Shape;13221;p89"/>
          <p:cNvGrpSpPr/>
          <p:nvPr/>
        </p:nvGrpSpPr>
        <p:grpSpPr>
          <a:xfrm>
            <a:off x="7074966" y="2441751"/>
            <a:ext cx="490567" cy="375592"/>
            <a:chOff x="5306224" y="2012313"/>
            <a:chExt cx="367925" cy="281694"/>
          </a:xfrm>
        </p:grpSpPr>
        <p:sp>
          <p:nvSpPr>
            <p:cNvPr id="13222" name="Google Shape;13222;p89"/>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3" name="Google Shape;13223;p89"/>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224" name="Google Shape;13224;p89"/>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225" name="Google Shape;13225;p89"/>
          <p:cNvGrpSpPr/>
          <p:nvPr/>
        </p:nvGrpSpPr>
        <p:grpSpPr>
          <a:xfrm>
            <a:off x="8261331" y="2402803"/>
            <a:ext cx="491077" cy="451661"/>
            <a:chOff x="6195998" y="1983102"/>
            <a:chExt cx="368308" cy="338746"/>
          </a:xfrm>
        </p:grpSpPr>
        <p:sp>
          <p:nvSpPr>
            <p:cNvPr id="13226" name="Google Shape;13226;p89"/>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7" name="Google Shape;13227;p89"/>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8" name="Google Shape;13228;p89"/>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29" name="Google Shape;13229;p89"/>
          <p:cNvGrpSpPr/>
          <p:nvPr/>
        </p:nvGrpSpPr>
        <p:grpSpPr>
          <a:xfrm>
            <a:off x="10056041" y="2441114"/>
            <a:ext cx="492096" cy="373383"/>
            <a:chOff x="7542031" y="2011835"/>
            <a:chExt cx="369072" cy="280037"/>
          </a:xfrm>
        </p:grpSpPr>
        <p:sp>
          <p:nvSpPr>
            <p:cNvPr id="13230" name="Google Shape;13230;p89"/>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1" name="Google Shape;13231;p89"/>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2" name="Google Shape;13232;p89"/>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3" name="Google Shape;13233;p89"/>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4" name="Google Shape;13234;p89"/>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5" name="Google Shape;13235;p89"/>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6" name="Google Shape;13236;p89"/>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7" name="Google Shape;13237;p89"/>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8" name="Google Shape;13238;p89"/>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39" name="Google Shape;13239;p89"/>
          <p:cNvGrpSpPr/>
          <p:nvPr/>
        </p:nvGrpSpPr>
        <p:grpSpPr>
          <a:xfrm>
            <a:off x="10680570" y="4223338"/>
            <a:ext cx="371727" cy="468820"/>
            <a:chOff x="8010427" y="3348503"/>
            <a:chExt cx="278795" cy="351615"/>
          </a:xfrm>
        </p:grpSpPr>
        <p:sp>
          <p:nvSpPr>
            <p:cNvPr id="13240" name="Google Shape;13240;p89"/>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1" name="Google Shape;13241;p89"/>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2" name="Google Shape;13242;p89"/>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3" name="Google Shape;13243;p89"/>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244" name="Google Shape;13244;p89"/>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245" name="Google Shape;13245;p89"/>
          <p:cNvGrpSpPr/>
          <p:nvPr/>
        </p:nvGrpSpPr>
        <p:grpSpPr>
          <a:xfrm>
            <a:off x="9522534" y="4224272"/>
            <a:ext cx="374743" cy="468013"/>
            <a:chOff x="7141900" y="3349204"/>
            <a:chExt cx="281057" cy="351010"/>
          </a:xfrm>
        </p:grpSpPr>
        <p:sp>
          <p:nvSpPr>
            <p:cNvPr id="13246" name="Google Shape;13246;p89"/>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7" name="Google Shape;13247;p89"/>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8" name="Google Shape;13248;p89"/>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49" name="Google Shape;13249;p89"/>
          <p:cNvGrpSpPr/>
          <p:nvPr/>
        </p:nvGrpSpPr>
        <p:grpSpPr>
          <a:xfrm>
            <a:off x="7085584" y="4225377"/>
            <a:ext cx="485003" cy="470817"/>
            <a:chOff x="5314188" y="3350032"/>
            <a:chExt cx="363752" cy="353113"/>
          </a:xfrm>
        </p:grpSpPr>
        <p:sp>
          <p:nvSpPr>
            <p:cNvPr id="13250" name="Google Shape;13250;p89"/>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1" name="Google Shape;13251;p89"/>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52" name="Google Shape;13252;p89"/>
          <p:cNvGrpSpPr/>
          <p:nvPr/>
        </p:nvGrpSpPr>
        <p:grpSpPr>
          <a:xfrm>
            <a:off x="7773313" y="4225376"/>
            <a:ext cx="294340" cy="469797"/>
            <a:chOff x="5829984" y="3350032"/>
            <a:chExt cx="220755" cy="352348"/>
          </a:xfrm>
        </p:grpSpPr>
        <p:sp>
          <p:nvSpPr>
            <p:cNvPr id="13253" name="Google Shape;13253;p8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4" name="Google Shape;13254;p8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5" name="Google Shape;13255;p8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6" name="Google Shape;13256;p8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57" name="Google Shape;13257;p89"/>
          <p:cNvGrpSpPr/>
          <p:nvPr/>
        </p:nvGrpSpPr>
        <p:grpSpPr>
          <a:xfrm>
            <a:off x="6509560" y="4225121"/>
            <a:ext cx="477952" cy="469755"/>
            <a:chOff x="4882170" y="3349841"/>
            <a:chExt cx="358464" cy="352316"/>
          </a:xfrm>
        </p:grpSpPr>
        <p:sp>
          <p:nvSpPr>
            <p:cNvPr id="13258" name="Google Shape;13258;p89"/>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9" name="Google Shape;13259;p89"/>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260" name="Google Shape;13260;p89"/>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1" name="Google Shape;13261;p89"/>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262" name="Google Shape;13262;p89"/>
          <p:cNvGrpSpPr/>
          <p:nvPr/>
        </p:nvGrpSpPr>
        <p:grpSpPr>
          <a:xfrm>
            <a:off x="4059953" y="3005627"/>
            <a:ext cx="533592" cy="432421"/>
            <a:chOff x="3044965" y="2435220"/>
            <a:chExt cx="400194" cy="324316"/>
          </a:xfrm>
        </p:grpSpPr>
        <p:sp>
          <p:nvSpPr>
            <p:cNvPr id="13263" name="Google Shape;13263;p89"/>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4" name="Google Shape;13264;p89"/>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5" name="Google Shape;13265;p89"/>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66" name="Google Shape;13266;p89"/>
          <p:cNvGrpSpPr/>
          <p:nvPr/>
        </p:nvGrpSpPr>
        <p:grpSpPr>
          <a:xfrm>
            <a:off x="8271439" y="4223975"/>
            <a:ext cx="468820" cy="467164"/>
            <a:chOff x="6203579" y="3348981"/>
            <a:chExt cx="351615" cy="350373"/>
          </a:xfrm>
        </p:grpSpPr>
        <p:sp>
          <p:nvSpPr>
            <p:cNvPr id="13267" name="Google Shape;13267;p89"/>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8" name="Google Shape;13268;p89"/>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9" name="Google Shape;13269;p89"/>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0" name="Google Shape;13270;p89"/>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1" name="Google Shape;13271;p89"/>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72" name="Google Shape;13272;p89"/>
          <p:cNvGrpSpPr/>
          <p:nvPr/>
        </p:nvGrpSpPr>
        <p:grpSpPr>
          <a:xfrm>
            <a:off x="6504506" y="3057190"/>
            <a:ext cx="489548" cy="383364"/>
            <a:chOff x="4878379" y="2473892"/>
            <a:chExt cx="367161" cy="287523"/>
          </a:xfrm>
        </p:grpSpPr>
        <p:sp>
          <p:nvSpPr>
            <p:cNvPr id="13273" name="Google Shape;13273;p8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4" name="Google Shape;13274;p8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5" name="Google Shape;13275;p8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6" name="Google Shape;13276;p8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7" name="Google Shape;13277;p8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78" name="Google Shape;13278;p89"/>
          <p:cNvGrpSpPr/>
          <p:nvPr/>
        </p:nvGrpSpPr>
        <p:grpSpPr>
          <a:xfrm>
            <a:off x="1767626" y="3608920"/>
            <a:ext cx="387441" cy="496641"/>
            <a:chOff x="1325719" y="2887689"/>
            <a:chExt cx="290581" cy="372481"/>
          </a:xfrm>
        </p:grpSpPr>
        <p:sp>
          <p:nvSpPr>
            <p:cNvPr id="13279" name="Google Shape;13279;p89"/>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0" name="Google Shape;13280;p89"/>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281" name="Google Shape;13281;p89"/>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282" name="Google Shape;13282;p89"/>
          <p:cNvGrpSpPr/>
          <p:nvPr/>
        </p:nvGrpSpPr>
        <p:grpSpPr>
          <a:xfrm>
            <a:off x="4680447" y="3615332"/>
            <a:ext cx="480968" cy="481605"/>
            <a:chOff x="3510335" y="2892499"/>
            <a:chExt cx="360726" cy="361204"/>
          </a:xfrm>
        </p:grpSpPr>
        <p:sp>
          <p:nvSpPr>
            <p:cNvPr id="13283" name="Google Shape;13283;p89"/>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4" name="Google Shape;13284;p89"/>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5" name="Google Shape;13285;p89"/>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6" name="Google Shape;13286;p89"/>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7" name="Google Shape;13287;p89"/>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88" name="Google Shape;13288;p89"/>
          <p:cNvGrpSpPr/>
          <p:nvPr/>
        </p:nvGrpSpPr>
        <p:grpSpPr>
          <a:xfrm>
            <a:off x="4115085" y="3594733"/>
            <a:ext cx="426857" cy="523441"/>
            <a:chOff x="3086313" y="2877049"/>
            <a:chExt cx="320143" cy="392581"/>
          </a:xfrm>
        </p:grpSpPr>
        <p:sp>
          <p:nvSpPr>
            <p:cNvPr id="13289" name="Google Shape;13289;p89"/>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0" name="Google Shape;13290;p89"/>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1" name="Google Shape;13291;p89"/>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2" name="Google Shape;13292;p89"/>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3" name="Google Shape;13293;p89"/>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4" name="Google Shape;13294;p89"/>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5" name="Google Shape;13295;p89"/>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6" name="Google Shape;13296;p89"/>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7" name="Google Shape;13297;p89"/>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8" name="Google Shape;13298;p89"/>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9" name="Google Shape;13299;p89"/>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0" name="Google Shape;13300;p89"/>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301" name="Google Shape;13301;p89"/>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302" name="Google Shape;13302;p89"/>
          <p:cNvGrpSpPr/>
          <p:nvPr/>
        </p:nvGrpSpPr>
        <p:grpSpPr>
          <a:xfrm>
            <a:off x="1148151" y="3606329"/>
            <a:ext cx="445079" cy="497703"/>
            <a:chOff x="861113" y="2885746"/>
            <a:chExt cx="333809" cy="373277"/>
          </a:xfrm>
        </p:grpSpPr>
        <p:sp>
          <p:nvSpPr>
            <p:cNvPr id="13303" name="Google Shape;13303;p89"/>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4" name="Google Shape;13304;p89"/>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5" name="Google Shape;13305;p89"/>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306" name="Google Shape;13306;p89"/>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7" name="Google Shape;13307;p89"/>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308" name="Google Shape;13308;p89"/>
          <p:cNvGrpSpPr/>
          <p:nvPr/>
        </p:nvGrpSpPr>
        <p:grpSpPr>
          <a:xfrm>
            <a:off x="1730206" y="1764642"/>
            <a:ext cx="465805" cy="482964"/>
            <a:chOff x="1297654" y="1504481"/>
            <a:chExt cx="349354" cy="362223"/>
          </a:xfrm>
        </p:grpSpPr>
        <p:sp>
          <p:nvSpPr>
            <p:cNvPr id="13309" name="Google Shape;13309;p89"/>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0" name="Google Shape;13310;p89"/>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1" name="Google Shape;13311;p89"/>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312" name="Google Shape;13312;p89"/>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313" name="Google Shape;13313;p89"/>
          <p:cNvGrpSpPr/>
          <p:nvPr/>
        </p:nvGrpSpPr>
        <p:grpSpPr>
          <a:xfrm>
            <a:off x="1136514" y="1773221"/>
            <a:ext cx="470860" cy="469331"/>
            <a:chOff x="852385" y="1510916"/>
            <a:chExt cx="353145" cy="351998"/>
          </a:xfrm>
        </p:grpSpPr>
        <p:sp>
          <p:nvSpPr>
            <p:cNvPr id="13314" name="Google Shape;13314;p89"/>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5" name="Google Shape;13315;p89"/>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6" name="Google Shape;13316;p89"/>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17" name="Google Shape;13317;p89"/>
          <p:cNvGrpSpPr/>
          <p:nvPr/>
        </p:nvGrpSpPr>
        <p:grpSpPr>
          <a:xfrm>
            <a:off x="2326957" y="1779296"/>
            <a:ext cx="457692" cy="456673"/>
            <a:chOff x="1745217" y="1515471"/>
            <a:chExt cx="343269" cy="342505"/>
          </a:xfrm>
        </p:grpSpPr>
        <p:sp>
          <p:nvSpPr>
            <p:cNvPr id="13318" name="Google Shape;13318;p89"/>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9" name="Google Shape;13319;p89"/>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0" name="Google Shape;13320;p89"/>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1" name="Google Shape;13321;p89"/>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322" name="Google Shape;13322;p89"/>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323" name="Google Shape;13323;p89"/>
          <p:cNvGrpSpPr/>
          <p:nvPr/>
        </p:nvGrpSpPr>
        <p:grpSpPr>
          <a:xfrm>
            <a:off x="4056938" y="1797517"/>
            <a:ext cx="548713" cy="420783"/>
            <a:chOff x="3042703" y="1529137"/>
            <a:chExt cx="411535" cy="315587"/>
          </a:xfrm>
        </p:grpSpPr>
        <p:sp>
          <p:nvSpPr>
            <p:cNvPr id="13324" name="Google Shape;13324;p89"/>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5" name="Google Shape;13325;p89"/>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6" name="Google Shape;13326;p89"/>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7" name="Google Shape;13327;p89"/>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8" name="Google Shape;13328;p89"/>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9" name="Google Shape;13329;p89"/>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0" name="Google Shape;13330;p89"/>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1" name="Google Shape;13331;p89"/>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2" name="Google Shape;13332;p89"/>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3" name="Google Shape;13333;p89"/>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34" name="Google Shape;13334;p89"/>
          <p:cNvGrpSpPr/>
          <p:nvPr/>
        </p:nvGrpSpPr>
        <p:grpSpPr>
          <a:xfrm>
            <a:off x="3505719" y="1818244"/>
            <a:ext cx="467335" cy="379329"/>
            <a:chOff x="2629289" y="1544682"/>
            <a:chExt cx="350501" cy="284497"/>
          </a:xfrm>
        </p:grpSpPr>
        <p:sp>
          <p:nvSpPr>
            <p:cNvPr id="13335" name="Google Shape;13335;p89"/>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6" name="Google Shape;13336;p89"/>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7" name="Google Shape;13337;p89"/>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8" name="Google Shape;13338;p89"/>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9" name="Google Shape;13339;p89"/>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40" name="Google Shape;13340;p89"/>
          <p:cNvGrpSpPr/>
          <p:nvPr/>
        </p:nvGrpSpPr>
        <p:grpSpPr>
          <a:xfrm>
            <a:off x="7073437" y="1762178"/>
            <a:ext cx="490524" cy="486957"/>
            <a:chOff x="5305077" y="1502633"/>
            <a:chExt cx="367893" cy="365218"/>
          </a:xfrm>
        </p:grpSpPr>
        <p:sp>
          <p:nvSpPr>
            <p:cNvPr id="13341" name="Google Shape;13341;p89"/>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2" name="Google Shape;13342;p89"/>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43" name="Google Shape;13343;p89"/>
          <p:cNvGrpSpPr/>
          <p:nvPr/>
        </p:nvGrpSpPr>
        <p:grpSpPr>
          <a:xfrm>
            <a:off x="9466894" y="1758824"/>
            <a:ext cx="491077" cy="489377"/>
            <a:chOff x="7100170" y="1500117"/>
            <a:chExt cx="368308" cy="367033"/>
          </a:xfrm>
        </p:grpSpPr>
        <p:sp>
          <p:nvSpPr>
            <p:cNvPr id="13344" name="Google Shape;13344;p89"/>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5" name="Google Shape;13345;p89"/>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6" name="Google Shape;13346;p89"/>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7" name="Google Shape;13347;p89"/>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8" name="Google Shape;13348;p89"/>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9" name="Google Shape;13349;p89"/>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0" name="Google Shape;13350;p89"/>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1" name="Google Shape;13351;p89"/>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2" name="Google Shape;13352;p89"/>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3" name="Google Shape;13353;p89"/>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4" name="Google Shape;13354;p89"/>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5" name="Google Shape;13355;p89"/>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6" name="Google Shape;13356;p89"/>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357" name="Google Shape;13357;p89"/>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358" name="Google Shape;13358;p89"/>
          <p:cNvGrpSpPr/>
          <p:nvPr/>
        </p:nvGrpSpPr>
        <p:grpSpPr>
          <a:xfrm>
            <a:off x="8865642" y="1758695"/>
            <a:ext cx="520383" cy="489420"/>
            <a:chOff x="6649231" y="1500021"/>
            <a:chExt cx="390287" cy="367065"/>
          </a:xfrm>
        </p:grpSpPr>
        <p:sp>
          <p:nvSpPr>
            <p:cNvPr id="13359" name="Google Shape;13359;p89"/>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0" name="Google Shape;13360;p89"/>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1" name="Google Shape;13361;p89"/>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2" name="Google Shape;13362;p89"/>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3" name="Google Shape;13363;p89"/>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4" name="Google Shape;13364;p89"/>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5" name="Google Shape;13365;p89"/>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6" name="Google Shape;13366;p89"/>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7" name="Google Shape;13367;p89"/>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8" name="Google Shape;13368;p89"/>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9" name="Google Shape;13369;p89"/>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0" name="Google Shape;13370;p89"/>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71" name="Google Shape;13371;p89"/>
          <p:cNvGrpSpPr/>
          <p:nvPr/>
        </p:nvGrpSpPr>
        <p:grpSpPr>
          <a:xfrm>
            <a:off x="7662585" y="1816671"/>
            <a:ext cx="516348" cy="373808"/>
            <a:chOff x="5746938" y="1543503"/>
            <a:chExt cx="387261" cy="280356"/>
          </a:xfrm>
        </p:grpSpPr>
        <p:sp>
          <p:nvSpPr>
            <p:cNvPr id="13372" name="Google Shape;13372;p89"/>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3" name="Google Shape;13373;p89"/>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74" name="Google Shape;13374;p89"/>
          <p:cNvGrpSpPr/>
          <p:nvPr/>
        </p:nvGrpSpPr>
        <p:grpSpPr>
          <a:xfrm>
            <a:off x="8262307" y="1792462"/>
            <a:ext cx="492096" cy="423289"/>
            <a:chOff x="6196730" y="1525346"/>
            <a:chExt cx="369072" cy="317467"/>
          </a:xfrm>
        </p:grpSpPr>
        <p:sp>
          <p:nvSpPr>
            <p:cNvPr id="13375" name="Google Shape;13375;p89"/>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6" name="Google Shape;13376;p89"/>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7" name="Google Shape;13377;p89"/>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78" name="Google Shape;13378;p89"/>
          <p:cNvGrpSpPr/>
          <p:nvPr/>
        </p:nvGrpSpPr>
        <p:grpSpPr>
          <a:xfrm>
            <a:off x="6587456" y="1759587"/>
            <a:ext cx="328744" cy="489548"/>
            <a:chOff x="4940592" y="1500690"/>
            <a:chExt cx="246558" cy="367161"/>
          </a:xfrm>
        </p:grpSpPr>
        <p:sp>
          <p:nvSpPr>
            <p:cNvPr id="13379" name="Google Shape;13379;p89"/>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0" name="Google Shape;13380;p89"/>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1" name="Google Shape;13381;p89"/>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2" name="Google Shape;13382;p89"/>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83" name="Google Shape;13383;p89"/>
          <p:cNvGrpSpPr/>
          <p:nvPr/>
        </p:nvGrpSpPr>
        <p:grpSpPr>
          <a:xfrm>
            <a:off x="10619875" y="1758526"/>
            <a:ext cx="507811" cy="490100"/>
            <a:chOff x="7964906" y="1499894"/>
            <a:chExt cx="380858" cy="367575"/>
          </a:xfrm>
        </p:grpSpPr>
        <p:sp>
          <p:nvSpPr>
            <p:cNvPr id="13384" name="Google Shape;13384;p89"/>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5" name="Google Shape;13385;p89"/>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6" name="Google Shape;13386;p89"/>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387" name="Google Shape;13387;p89"/>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388" name="Google Shape;13388;p89"/>
          <p:cNvGrpSpPr/>
          <p:nvPr/>
        </p:nvGrpSpPr>
        <p:grpSpPr>
          <a:xfrm>
            <a:off x="10676533" y="3628372"/>
            <a:ext cx="380307" cy="474129"/>
            <a:chOff x="8007400" y="2902278"/>
            <a:chExt cx="285230" cy="355597"/>
          </a:xfrm>
        </p:grpSpPr>
        <p:sp>
          <p:nvSpPr>
            <p:cNvPr id="13389" name="Google Shape;13389;p89"/>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0" name="Google Shape;13390;p89"/>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91" name="Google Shape;13391;p89"/>
          <p:cNvGrpSpPr/>
          <p:nvPr/>
        </p:nvGrpSpPr>
        <p:grpSpPr>
          <a:xfrm>
            <a:off x="8292166" y="3629051"/>
            <a:ext cx="424308" cy="473960"/>
            <a:chOff x="6219124" y="2902788"/>
            <a:chExt cx="318231" cy="355470"/>
          </a:xfrm>
        </p:grpSpPr>
        <p:sp>
          <p:nvSpPr>
            <p:cNvPr id="13392" name="Google Shape;13392;p89"/>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3" name="Google Shape;13393;p89"/>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4" name="Google Shape;13394;p89"/>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95" name="Google Shape;13395;p89"/>
          <p:cNvGrpSpPr/>
          <p:nvPr/>
        </p:nvGrpSpPr>
        <p:grpSpPr>
          <a:xfrm>
            <a:off x="6625895" y="3629136"/>
            <a:ext cx="246812" cy="473875"/>
            <a:chOff x="4969421" y="2902852"/>
            <a:chExt cx="185109" cy="355406"/>
          </a:xfrm>
        </p:grpSpPr>
        <p:sp>
          <p:nvSpPr>
            <p:cNvPr id="13396" name="Google Shape;13396;p89"/>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7" name="Google Shape;13397;p89"/>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8" name="Google Shape;13398;p89"/>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9" name="Google Shape;13399;p89"/>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0" name="Google Shape;13400;p89"/>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1" name="Google Shape;13401;p89"/>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402" name="Google Shape;13402;p89"/>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3" name="Google Shape;13403;p89"/>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404" name="Google Shape;13404;p89"/>
          <p:cNvGrpSpPr/>
          <p:nvPr/>
        </p:nvGrpSpPr>
        <p:grpSpPr>
          <a:xfrm>
            <a:off x="8913679" y="3629136"/>
            <a:ext cx="415219" cy="473875"/>
            <a:chOff x="6685259" y="2902852"/>
            <a:chExt cx="311414" cy="355406"/>
          </a:xfrm>
        </p:grpSpPr>
        <p:sp>
          <p:nvSpPr>
            <p:cNvPr id="13405" name="Google Shape;13405;p89"/>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6" name="Google Shape;13406;p89"/>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7" name="Google Shape;13407;p89"/>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08" name="Google Shape;13408;p89"/>
          <p:cNvGrpSpPr/>
          <p:nvPr/>
        </p:nvGrpSpPr>
        <p:grpSpPr>
          <a:xfrm>
            <a:off x="7079001" y="3629560"/>
            <a:ext cx="479439" cy="474469"/>
            <a:chOff x="5309250" y="2903170"/>
            <a:chExt cx="359579" cy="355852"/>
          </a:xfrm>
        </p:grpSpPr>
        <p:sp>
          <p:nvSpPr>
            <p:cNvPr id="13409" name="Google Shape;13409;p89"/>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0" name="Google Shape;13410;p89"/>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1" name="Google Shape;13411;p89"/>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12" name="Google Shape;13412;p89"/>
          <p:cNvGrpSpPr/>
          <p:nvPr/>
        </p:nvGrpSpPr>
        <p:grpSpPr>
          <a:xfrm>
            <a:off x="2932754" y="2986897"/>
            <a:ext cx="416239" cy="471241"/>
            <a:chOff x="2199565" y="2421172"/>
            <a:chExt cx="312179" cy="353431"/>
          </a:xfrm>
        </p:grpSpPr>
        <p:sp>
          <p:nvSpPr>
            <p:cNvPr id="13413" name="Google Shape;13413;p89"/>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4" name="Google Shape;13414;p89"/>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15" name="Google Shape;13415;p89"/>
          <p:cNvGrpSpPr/>
          <p:nvPr/>
        </p:nvGrpSpPr>
        <p:grpSpPr>
          <a:xfrm>
            <a:off x="2334517" y="2992970"/>
            <a:ext cx="426857" cy="457692"/>
            <a:chOff x="1750887" y="2425727"/>
            <a:chExt cx="320143" cy="343269"/>
          </a:xfrm>
        </p:grpSpPr>
        <p:sp>
          <p:nvSpPr>
            <p:cNvPr id="13416" name="Google Shape;13416;p89"/>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7" name="Google Shape;13417;p89"/>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18" name="Google Shape;13418;p89"/>
          <p:cNvGrpSpPr/>
          <p:nvPr/>
        </p:nvGrpSpPr>
        <p:grpSpPr>
          <a:xfrm>
            <a:off x="1730716" y="2992970"/>
            <a:ext cx="451152" cy="457183"/>
            <a:chOff x="1298037" y="2425727"/>
            <a:chExt cx="338364" cy="342887"/>
          </a:xfrm>
        </p:grpSpPr>
        <p:sp>
          <p:nvSpPr>
            <p:cNvPr id="13419" name="Google Shape;13419;p89"/>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0" name="Google Shape;13420;p89"/>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1" name="Google Shape;13421;p89"/>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2" name="Google Shape;13422;p89"/>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423" name="Google Shape;13423;p89"/>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424" name="Google Shape;13424;p89"/>
          <p:cNvGrpSpPr/>
          <p:nvPr/>
        </p:nvGrpSpPr>
        <p:grpSpPr>
          <a:xfrm>
            <a:off x="5298944" y="2997346"/>
            <a:ext cx="426857" cy="451321"/>
            <a:chOff x="3974207" y="2429009"/>
            <a:chExt cx="320143" cy="338491"/>
          </a:xfrm>
        </p:grpSpPr>
        <p:sp>
          <p:nvSpPr>
            <p:cNvPr id="13425" name="Google Shape;13425;p8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6" name="Google Shape;13426;p8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27" name="Google Shape;13427;p89"/>
          <p:cNvGrpSpPr/>
          <p:nvPr/>
        </p:nvGrpSpPr>
        <p:grpSpPr>
          <a:xfrm>
            <a:off x="3497650" y="3000063"/>
            <a:ext cx="473365" cy="443507"/>
            <a:chOff x="2623237" y="2431047"/>
            <a:chExt cx="355024" cy="332630"/>
          </a:xfrm>
        </p:grpSpPr>
        <p:sp>
          <p:nvSpPr>
            <p:cNvPr id="13428" name="Google Shape;13428;p89"/>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9" name="Google Shape;13429;p89"/>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0" name="Google Shape;13430;p89"/>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1" name="Google Shape;13431;p89"/>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32" name="Google Shape;13432;p89"/>
          <p:cNvGrpSpPr/>
          <p:nvPr/>
        </p:nvGrpSpPr>
        <p:grpSpPr>
          <a:xfrm>
            <a:off x="8876259" y="3004098"/>
            <a:ext cx="500676" cy="490567"/>
            <a:chOff x="6657194" y="2434073"/>
            <a:chExt cx="375507" cy="367925"/>
          </a:xfrm>
        </p:grpSpPr>
        <p:sp>
          <p:nvSpPr>
            <p:cNvPr id="13433" name="Google Shape;13433;p89"/>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4" name="Google Shape;13434;p89"/>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5" name="Google Shape;13435;p89"/>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36" name="Google Shape;13436;p89"/>
          <p:cNvGrpSpPr/>
          <p:nvPr/>
        </p:nvGrpSpPr>
        <p:grpSpPr>
          <a:xfrm>
            <a:off x="9468423" y="3014207"/>
            <a:ext cx="490567" cy="469840"/>
            <a:chOff x="7101317" y="2441655"/>
            <a:chExt cx="367925" cy="352380"/>
          </a:xfrm>
        </p:grpSpPr>
        <p:sp>
          <p:nvSpPr>
            <p:cNvPr id="13437" name="Google Shape;13437;p8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8" name="Google Shape;13438;p8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39" name="Google Shape;13439;p89"/>
          <p:cNvGrpSpPr/>
          <p:nvPr/>
        </p:nvGrpSpPr>
        <p:grpSpPr>
          <a:xfrm>
            <a:off x="7675199" y="3004609"/>
            <a:ext cx="490567" cy="489548"/>
            <a:chOff x="5756399" y="2434456"/>
            <a:chExt cx="367925" cy="367161"/>
          </a:xfrm>
        </p:grpSpPr>
        <p:sp>
          <p:nvSpPr>
            <p:cNvPr id="13440" name="Google Shape;13440;p89"/>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1" name="Google Shape;13441;p89"/>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2" name="Google Shape;13442;p89"/>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3" name="Google Shape;13443;p89"/>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4" name="Google Shape;13444;p89"/>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5" name="Google Shape;13445;p89"/>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6" name="Google Shape;13446;p89"/>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447" name="Google Shape;13447;p89"/>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8" name="Google Shape;13448;p89"/>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449" name="Google Shape;13449;p89"/>
          <p:cNvGrpSpPr/>
          <p:nvPr/>
        </p:nvGrpSpPr>
        <p:grpSpPr>
          <a:xfrm>
            <a:off x="10619876" y="3004098"/>
            <a:ext cx="498169" cy="490567"/>
            <a:chOff x="7964906" y="2434073"/>
            <a:chExt cx="373627" cy="367925"/>
          </a:xfrm>
        </p:grpSpPr>
        <p:sp>
          <p:nvSpPr>
            <p:cNvPr id="13450" name="Google Shape;13450;p8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1" name="Google Shape;13451;p8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52" name="Google Shape;13452;p89"/>
          <p:cNvGrpSpPr/>
          <p:nvPr/>
        </p:nvGrpSpPr>
        <p:grpSpPr>
          <a:xfrm>
            <a:off x="8258782" y="3008983"/>
            <a:ext cx="493116" cy="480628"/>
            <a:chOff x="6194086" y="2437737"/>
            <a:chExt cx="369837" cy="360471"/>
          </a:xfrm>
        </p:grpSpPr>
        <p:sp>
          <p:nvSpPr>
            <p:cNvPr id="13453" name="Google Shape;13453;p89"/>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4" name="Google Shape;13454;p89"/>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455" name="Google Shape;13455;p89"/>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Educational Icons</a:t>
            </a:r>
            <a:endParaRPr sz="3200" kern="0">
              <a:solidFill>
                <a:srgbClr val="FFFFFF"/>
              </a:solidFill>
              <a:latin typeface="Arial"/>
              <a:cs typeface="Arial"/>
              <a:sym typeface="Arial"/>
            </a:endParaRPr>
          </a:p>
        </p:txBody>
      </p:sp>
      <p:sp>
        <p:nvSpPr>
          <p:cNvPr id="13456" name="Google Shape;13456;p89"/>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Medical Icons</a:t>
            </a:r>
            <a:endParaRPr sz="3200" kern="0">
              <a:solidFill>
                <a:srgbClr val="FFFFFF"/>
              </a:solidFill>
              <a:latin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460"/>
        <p:cNvGrpSpPr/>
        <p:nvPr/>
      </p:nvGrpSpPr>
      <p:grpSpPr>
        <a:xfrm>
          <a:off x="0" y="0"/>
          <a:ext cx="0" cy="0"/>
          <a:chOff x="0" y="0"/>
          <a:chExt cx="0" cy="0"/>
        </a:xfrm>
      </p:grpSpPr>
      <p:grpSp>
        <p:nvGrpSpPr>
          <p:cNvPr id="13461" name="Google Shape;13461;p90"/>
          <p:cNvGrpSpPr/>
          <p:nvPr/>
        </p:nvGrpSpPr>
        <p:grpSpPr>
          <a:xfrm>
            <a:off x="4163010" y="1779125"/>
            <a:ext cx="393133" cy="465912"/>
            <a:chOff x="3122257" y="1508594"/>
            <a:chExt cx="294850" cy="349434"/>
          </a:xfrm>
        </p:grpSpPr>
        <p:sp>
          <p:nvSpPr>
            <p:cNvPr id="13462" name="Google Shape;13462;p90"/>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3" name="Google Shape;13463;p90"/>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4" name="Google Shape;13464;p90"/>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5" name="Google Shape;13465;p90"/>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6" name="Google Shape;13466;p90"/>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67" name="Google Shape;13467;p90"/>
          <p:cNvGrpSpPr/>
          <p:nvPr/>
        </p:nvGrpSpPr>
        <p:grpSpPr>
          <a:xfrm>
            <a:off x="1214297" y="1778616"/>
            <a:ext cx="335547" cy="466888"/>
            <a:chOff x="910723" y="1508212"/>
            <a:chExt cx="251660" cy="350166"/>
          </a:xfrm>
        </p:grpSpPr>
        <p:sp>
          <p:nvSpPr>
            <p:cNvPr id="13468" name="Google Shape;13468;p90"/>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9" name="Google Shape;13469;p90"/>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0" name="Google Shape;13470;p90"/>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1" name="Google Shape;13471;p90"/>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2" name="Google Shape;13472;p90"/>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3" name="Google Shape;13473;p90"/>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4" name="Google Shape;13474;p90"/>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5" name="Google Shape;13475;p90"/>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6" name="Google Shape;13476;p90"/>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7" name="Google Shape;13477;p90"/>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8" name="Google Shape;13478;p90"/>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9" name="Google Shape;13479;p90"/>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0" name="Google Shape;13480;p90"/>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1" name="Google Shape;13481;p90"/>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2" name="Google Shape;13482;p90"/>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3" name="Google Shape;13483;p90"/>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4" name="Google Shape;13484;p90"/>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85" name="Google Shape;13485;p90"/>
          <p:cNvGrpSpPr/>
          <p:nvPr/>
        </p:nvGrpSpPr>
        <p:grpSpPr>
          <a:xfrm>
            <a:off x="1744841" y="1778107"/>
            <a:ext cx="466888" cy="466931"/>
            <a:chOff x="1308631" y="1507830"/>
            <a:chExt cx="350166" cy="350198"/>
          </a:xfrm>
        </p:grpSpPr>
        <p:sp>
          <p:nvSpPr>
            <p:cNvPr id="13486" name="Google Shape;13486;p90"/>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7" name="Google Shape;13487;p90"/>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8" name="Google Shape;13488;p90"/>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9" name="Google Shape;13489;p90"/>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490" name="Google Shape;13490;p90"/>
          <p:cNvGrpSpPr/>
          <p:nvPr/>
        </p:nvGrpSpPr>
        <p:grpSpPr>
          <a:xfrm>
            <a:off x="2342562" y="1780653"/>
            <a:ext cx="461329" cy="461329"/>
            <a:chOff x="1756921" y="1509739"/>
            <a:chExt cx="345997" cy="345997"/>
          </a:xfrm>
        </p:grpSpPr>
        <p:sp>
          <p:nvSpPr>
            <p:cNvPr id="13491" name="Google Shape;13491;p90"/>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2" name="Google Shape;13492;p90"/>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3" name="Google Shape;13493;p90"/>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4" name="Google Shape;13494;p90"/>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5" name="Google Shape;13495;p90"/>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6" name="Google Shape;13496;p90"/>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7" name="Google Shape;13497;p90"/>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8" name="Google Shape;13498;p90"/>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9" name="Google Shape;13499;p90"/>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0" name="Google Shape;13500;p90"/>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1" name="Google Shape;13501;p90"/>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2" name="Google Shape;13502;p90"/>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3" name="Google Shape;13503;p90"/>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4" name="Google Shape;13504;p90"/>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5" name="Google Shape;13505;p90"/>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6" name="Google Shape;13506;p90"/>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7" name="Google Shape;13507;p90"/>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08" name="Google Shape;13508;p90"/>
          <p:cNvGrpSpPr/>
          <p:nvPr/>
        </p:nvGrpSpPr>
        <p:grpSpPr>
          <a:xfrm>
            <a:off x="2955942" y="1781671"/>
            <a:ext cx="424961" cy="460820"/>
            <a:chOff x="2216956" y="1510503"/>
            <a:chExt cx="318721" cy="345615"/>
          </a:xfrm>
        </p:grpSpPr>
        <p:sp>
          <p:nvSpPr>
            <p:cNvPr id="13509" name="Google Shape;13509;p90"/>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0" name="Google Shape;13510;p90"/>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1" name="Google Shape;13511;p90"/>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2" name="Google Shape;13512;p90"/>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3" name="Google Shape;13513;p90"/>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14" name="Google Shape;13514;p90"/>
          <p:cNvGrpSpPr/>
          <p:nvPr/>
        </p:nvGrpSpPr>
        <p:grpSpPr>
          <a:xfrm>
            <a:off x="5317541" y="1858949"/>
            <a:ext cx="465403" cy="306732"/>
            <a:chOff x="3988156" y="1568461"/>
            <a:chExt cx="349052" cy="230049"/>
          </a:xfrm>
        </p:grpSpPr>
        <p:sp>
          <p:nvSpPr>
            <p:cNvPr id="13515" name="Google Shape;13515;p90"/>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6" name="Google Shape;13516;p90"/>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7" name="Google Shape;13517;p90"/>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8" name="Google Shape;13518;p90"/>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9" name="Google Shape;13519;p90"/>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0" name="Google Shape;13520;p90"/>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1" name="Google Shape;13521;p90"/>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22" name="Google Shape;13522;p90"/>
          <p:cNvGrpSpPr/>
          <p:nvPr/>
        </p:nvGrpSpPr>
        <p:grpSpPr>
          <a:xfrm>
            <a:off x="3510716" y="1767498"/>
            <a:ext cx="505336" cy="488149"/>
            <a:chOff x="2633037" y="1499873"/>
            <a:chExt cx="379002" cy="366112"/>
          </a:xfrm>
        </p:grpSpPr>
        <p:sp>
          <p:nvSpPr>
            <p:cNvPr id="13523" name="Google Shape;13523;p90"/>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4" name="Google Shape;13524;p90"/>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5" name="Google Shape;13525;p90"/>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6" name="Google Shape;13526;p90"/>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7" name="Google Shape;13527;p90"/>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8" name="Google Shape;13528;p90"/>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29" name="Google Shape;13529;p90"/>
          <p:cNvGrpSpPr/>
          <p:nvPr/>
        </p:nvGrpSpPr>
        <p:grpSpPr>
          <a:xfrm>
            <a:off x="8900342" y="1789226"/>
            <a:ext cx="437097" cy="476012"/>
            <a:chOff x="6675256" y="1516169"/>
            <a:chExt cx="327823" cy="357009"/>
          </a:xfrm>
        </p:grpSpPr>
        <p:sp>
          <p:nvSpPr>
            <p:cNvPr id="13530" name="Google Shape;13530;p90"/>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1" name="Google Shape;13531;p90"/>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2" name="Google Shape;13532;p90"/>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3" name="Google Shape;13533;p90"/>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4" name="Google Shape;13534;p90"/>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5" name="Google Shape;13535;p90"/>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6" name="Google Shape;13536;p90"/>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7" name="Google Shape;13537;p90"/>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8" name="Google Shape;13538;p90"/>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39" name="Google Shape;13539;p90"/>
          <p:cNvGrpSpPr/>
          <p:nvPr/>
        </p:nvGrpSpPr>
        <p:grpSpPr>
          <a:xfrm>
            <a:off x="10693546" y="1789735"/>
            <a:ext cx="401196" cy="475503"/>
            <a:chOff x="8020159" y="1516551"/>
            <a:chExt cx="300897" cy="356627"/>
          </a:xfrm>
        </p:grpSpPr>
        <p:sp>
          <p:nvSpPr>
            <p:cNvPr id="13540" name="Google Shape;13540;p90"/>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1" name="Google Shape;13541;p90"/>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2" name="Google Shape;13542;p90"/>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3" name="Google Shape;13543;p90"/>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4" name="Google Shape;13544;p90"/>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45" name="Google Shape;13545;p90"/>
          <p:cNvGrpSpPr/>
          <p:nvPr/>
        </p:nvGrpSpPr>
        <p:grpSpPr>
          <a:xfrm>
            <a:off x="7169818" y="1789226"/>
            <a:ext cx="343143" cy="475503"/>
            <a:chOff x="5377363" y="1516169"/>
            <a:chExt cx="257357" cy="356627"/>
          </a:xfrm>
        </p:grpSpPr>
        <p:sp>
          <p:nvSpPr>
            <p:cNvPr id="13546" name="Google Shape;13546;p90"/>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7" name="Google Shape;13547;p90"/>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8" name="Google Shape;13548;p90"/>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9" name="Google Shape;13549;p90"/>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0" name="Google Shape;13550;p90"/>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1" name="Google Shape;13551;p90"/>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2" name="Google Shape;13552;p90"/>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3" name="Google Shape;13553;p90"/>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4" name="Google Shape;13554;p90"/>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5" name="Google Shape;13555;p90"/>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6" name="Google Shape;13556;p90"/>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7" name="Google Shape;13557;p90"/>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8" name="Google Shape;13558;p90"/>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9" name="Google Shape;13559;p90"/>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0" name="Google Shape;13560;p90"/>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1" name="Google Shape;13561;p90"/>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2" name="Google Shape;13562;p90"/>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63" name="Google Shape;13563;p90"/>
          <p:cNvGrpSpPr/>
          <p:nvPr/>
        </p:nvGrpSpPr>
        <p:grpSpPr>
          <a:xfrm>
            <a:off x="6507424" y="1815494"/>
            <a:ext cx="474993" cy="423476"/>
            <a:chOff x="4880567" y="1535870"/>
            <a:chExt cx="356245" cy="317607"/>
          </a:xfrm>
        </p:grpSpPr>
        <p:sp>
          <p:nvSpPr>
            <p:cNvPr id="13564" name="Google Shape;13564;p9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5" name="Google Shape;13565;p9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6" name="Google Shape;13566;p9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7" name="Google Shape;13567;p9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8" name="Google Shape;13568;p9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69" name="Google Shape;13569;p90"/>
          <p:cNvGrpSpPr/>
          <p:nvPr/>
        </p:nvGrpSpPr>
        <p:grpSpPr>
          <a:xfrm>
            <a:off x="7695311" y="1788717"/>
            <a:ext cx="476479" cy="476521"/>
            <a:chOff x="5771483" y="1515787"/>
            <a:chExt cx="357359" cy="357391"/>
          </a:xfrm>
        </p:grpSpPr>
        <p:sp>
          <p:nvSpPr>
            <p:cNvPr id="13570" name="Google Shape;13570;p90"/>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1" name="Google Shape;13571;p90"/>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2" name="Google Shape;13572;p90"/>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3" name="Google Shape;13573;p90"/>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74" name="Google Shape;13574;p90"/>
          <p:cNvGrpSpPr/>
          <p:nvPr/>
        </p:nvGrpSpPr>
        <p:grpSpPr>
          <a:xfrm>
            <a:off x="9495559" y="1812480"/>
            <a:ext cx="428483" cy="428483"/>
            <a:chOff x="7121669" y="1533610"/>
            <a:chExt cx="321362" cy="321362"/>
          </a:xfrm>
        </p:grpSpPr>
        <p:sp>
          <p:nvSpPr>
            <p:cNvPr id="13575" name="Google Shape;13575;p90"/>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6" name="Google Shape;13576;p90"/>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7" name="Google Shape;13577;p90"/>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8" name="Google Shape;13578;p90"/>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79" name="Google Shape;13579;p90"/>
          <p:cNvGrpSpPr/>
          <p:nvPr/>
        </p:nvGrpSpPr>
        <p:grpSpPr>
          <a:xfrm>
            <a:off x="10083689" y="1787485"/>
            <a:ext cx="436079" cy="480256"/>
            <a:chOff x="7562766" y="1514864"/>
            <a:chExt cx="327059" cy="360192"/>
          </a:xfrm>
        </p:grpSpPr>
        <p:sp>
          <p:nvSpPr>
            <p:cNvPr id="13580" name="Google Shape;13580;p90"/>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1" name="Google Shape;13581;p90"/>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2" name="Google Shape;13582;p90"/>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3" name="Google Shape;13583;p90"/>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84" name="Google Shape;13584;p90"/>
          <p:cNvGrpSpPr/>
          <p:nvPr/>
        </p:nvGrpSpPr>
        <p:grpSpPr>
          <a:xfrm>
            <a:off x="8294972" y="1765898"/>
            <a:ext cx="482181" cy="482911"/>
            <a:chOff x="6259175" y="1559008"/>
            <a:chExt cx="271743" cy="272093"/>
          </a:xfrm>
        </p:grpSpPr>
        <p:sp>
          <p:nvSpPr>
            <p:cNvPr id="13585" name="Google Shape;13585;p90"/>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6" name="Google Shape;13586;p90"/>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7" name="Google Shape;13587;p90"/>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8" name="Google Shape;13588;p90"/>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9" name="Google Shape;13589;p90"/>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0" name="Google Shape;13590;p90"/>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1" name="Google Shape;13591;p90"/>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2" name="Google Shape;13592;p90"/>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3" name="Google Shape;13593;p90"/>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4" name="Google Shape;13594;p90"/>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5" name="Google Shape;13595;p90"/>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6" name="Google Shape;13596;p90"/>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7" name="Google Shape;13597;p90"/>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8" name="Google Shape;13598;p90"/>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9" name="Google Shape;13599;p90"/>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0" name="Google Shape;13600;p90"/>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1" name="Google Shape;13601;p90"/>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02" name="Google Shape;13602;p90"/>
          <p:cNvGrpSpPr/>
          <p:nvPr/>
        </p:nvGrpSpPr>
        <p:grpSpPr>
          <a:xfrm>
            <a:off x="8894783" y="2446740"/>
            <a:ext cx="443676" cy="375777"/>
            <a:chOff x="6671087" y="2009304"/>
            <a:chExt cx="332757" cy="281833"/>
          </a:xfrm>
        </p:grpSpPr>
        <p:sp>
          <p:nvSpPr>
            <p:cNvPr id="13603" name="Google Shape;13603;p90"/>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4" name="Google Shape;13604;p90"/>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605" name="Google Shape;13605;p90"/>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606" name="Google Shape;13606;p90"/>
          <p:cNvGrpSpPr/>
          <p:nvPr/>
        </p:nvGrpSpPr>
        <p:grpSpPr>
          <a:xfrm>
            <a:off x="2935741" y="2403113"/>
            <a:ext cx="466379" cy="465912"/>
            <a:chOff x="2201806" y="1976585"/>
            <a:chExt cx="349784" cy="349434"/>
          </a:xfrm>
        </p:grpSpPr>
        <p:sp>
          <p:nvSpPr>
            <p:cNvPr id="13607" name="Google Shape;13607;p90"/>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8" name="Google Shape;13608;p90"/>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9" name="Google Shape;13609;p90"/>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0" name="Google Shape;13610;p90"/>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11" name="Google Shape;13611;p90"/>
          <p:cNvGrpSpPr/>
          <p:nvPr/>
        </p:nvGrpSpPr>
        <p:grpSpPr>
          <a:xfrm>
            <a:off x="4125623" y="2403114"/>
            <a:ext cx="466931" cy="467397"/>
            <a:chOff x="3094217" y="1976585"/>
            <a:chExt cx="350198" cy="350548"/>
          </a:xfrm>
        </p:grpSpPr>
        <p:sp>
          <p:nvSpPr>
            <p:cNvPr id="13612" name="Google Shape;13612;p90"/>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3" name="Google Shape;13613;p90"/>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4" name="Google Shape;13614;p90"/>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5" name="Google Shape;13615;p90"/>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6" name="Google Shape;13616;p90"/>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7" name="Google Shape;13617;p90"/>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8" name="Google Shape;13618;p90"/>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9" name="Google Shape;13619;p90"/>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0" name="Google Shape;13620;p90"/>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1" name="Google Shape;13621;p90"/>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2" name="Google Shape;13622;p90"/>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3" name="Google Shape;13623;p90"/>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4" name="Google Shape;13624;p90"/>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625" name="Google Shape;13625;p90"/>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626" name="Google Shape;13626;p90"/>
          <p:cNvGrpSpPr/>
          <p:nvPr/>
        </p:nvGrpSpPr>
        <p:grpSpPr>
          <a:xfrm>
            <a:off x="5305914" y="2403113"/>
            <a:ext cx="460353" cy="466464"/>
            <a:chOff x="3979435" y="1976585"/>
            <a:chExt cx="345265" cy="349848"/>
          </a:xfrm>
        </p:grpSpPr>
        <p:sp>
          <p:nvSpPr>
            <p:cNvPr id="13627" name="Google Shape;13627;p90"/>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8" name="Google Shape;13628;p90"/>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9" name="Google Shape;13629;p90"/>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0" name="Google Shape;13630;p90"/>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1" name="Google Shape;13631;p90"/>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2" name="Google Shape;13632;p90"/>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3" name="Google Shape;13633;p90"/>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4" name="Google Shape;13634;p90"/>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5" name="Google Shape;13635;p90"/>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6" name="Google Shape;13636;p90"/>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7" name="Google Shape;13637;p90"/>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8" name="Google Shape;13638;p90"/>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9" name="Google Shape;13639;p90"/>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0" name="Google Shape;13640;p90"/>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1" name="Google Shape;13641;p90"/>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2" name="Google Shape;13642;p90"/>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3" name="Google Shape;13643;p90"/>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44" name="Google Shape;13644;p90"/>
          <p:cNvGrpSpPr/>
          <p:nvPr/>
        </p:nvGrpSpPr>
        <p:grpSpPr>
          <a:xfrm>
            <a:off x="4721348" y="1779125"/>
            <a:ext cx="466888" cy="465912"/>
            <a:chOff x="3541011" y="1508594"/>
            <a:chExt cx="350166" cy="349434"/>
          </a:xfrm>
        </p:grpSpPr>
        <p:sp>
          <p:nvSpPr>
            <p:cNvPr id="13645" name="Google Shape;13645;p9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6" name="Google Shape;13646;p9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7" name="Google Shape;13647;p9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8" name="Google Shape;13648;p9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9" name="Google Shape;13649;p9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0" name="Google Shape;13650;p9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1" name="Google Shape;13651;p9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2" name="Google Shape;13652;p9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3" name="Google Shape;13653;p9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4" name="Google Shape;13654;p9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5" name="Google Shape;13655;p9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6" name="Google Shape;13656;p9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7" name="Google Shape;13657;p9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58" name="Google Shape;13658;p90"/>
          <p:cNvGrpSpPr/>
          <p:nvPr/>
        </p:nvGrpSpPr>
        <p:grpSpPr>
          <a:xfrm>
            <a:off x="4768836" y="2402095"/>
            <a:ext cx="379001" cy="468925"/>
            <a:chOff x="3576626" y="1975821"/>
            <a:chExt cx="284251" cy="351694"/>
          </a:xfrm>
        </p:grpSpPr>
        <p:sp>
          <p:nvSpPr>
            <p:cNvPr id="13659" name="Google Shape;13659;p90"/>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0" name="Google Shape;13660;p90"/>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1" name="Google Shape;13661;p90"/>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62" name="Google Shape;13662;p90"/>
          <p:cNvGrpSpPr/>
          <p:nvPr/>
        </p:nvGrpSpPr>
        <p:grpSpPr>
          <a:xfrm>
            <a:off x="3629453" y="3621217"/>
            <a:ext cx="318360" cy="495788"/>
            <a:chOff x="2722090" y="2890162"/>
            <a:chExt cx="238770" cy="371841"/>
          </a:xfrm>
        </p:grpSpPr>
        <p:sp>
          <p:nvSpPr>
            <p:cNvPr id="13663" name="Google Shape;13663;p90"/>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4" name="Google Shape;13664;p90"/>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5" name="Google Shape;13665;p90"/>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666" name="Google Shape;13666;p90"/>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667" name="Google Shape;13667;p90"/>
          <p:cNvGrpSpPr/>
          <p:nvPr/>
        </p:nvGrpSpPr>
        <p:grpSpPr>
          <a:xfrm>
            <a:off x="8288490" y="2394542"/>
            <a:ext cx="481529" cy="481529"/>
            <a:chOff x="6216367" y="1970156"/>
            <a:chExt cx="361147" cy="361147"/>
          </a:xfrm>
        </p:grpSpPr>
        <p:sp>
          <p:nvSpPr>
            <p:cNvPr id="13668" name="Google Shape;13668;p90"/>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9" name="Google Shape;13669;p90"/>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0" name="Google Shape;13670;p90"/>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1" name="Google Shape;13671;p90"/>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72" name="Google Shape;13672;p90"/>
          <p:cNvGrpSpPr/>
          <p:nvPr/>
        </p:nvGrpSpPr>
        <p:grpSpPr>
          <a:xfrm>
            <a:off x="1719081" y="3669297"/>
            <a:ext cx="544208" cy="399711"/>
            <a:chOff x="1289311" y="2926222"/>
            <a:chExt cx="408156" cy="299783"/>
          </a:xfrm>
        </p:grpSpPr>
        <p:sp>
          <p:nvSpPr>
            <p:cNvPr id="13673" name="Google Shape;13673;p90"/>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4" name="Google Shape;13674;p90"/>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75" name="Google Shape;13675;p90"/>
          <p:cNvGrpSpPr/>
          <p:nvPr/>
        </p:nvGrpSpPr>
        <p:grpSpPr>
          <a:xfrm>
            <a:off x="10637954" y="2393523"/>
            <a:ext cx="481529" cy="481063"/>
            <a:chOff x="7978465" y="1969392"/>
            <a:chExt cx="361147" cy="360797"/>
          </a:xfrm>
        </p:grpSpPr>
        <p:sp>
          <p:nvSpPr>
            <p:cNvPr id="13676" name="Google Shape;13676;p90"/>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7" name="Google Shape;13677;p90"/>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8" name="Google Shape;13678;p90"/>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9" name="Google Shape;13679;p90"/>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0" name="Google Shape;13680;p90"/>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1" name="Google Shape;13681;p90"/>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2" name="Google Shape;13682;p90"/>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3" name="Google Shape;13683;p90"/>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4" name="Google Shape;13684;p90"/>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685" name="Google Shape;13685;p90"/>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686" name="Google Shape;13686;p90"/>
          <p:cNvGrpSpPr/>
          <p:nvPr/>
        </p:nvGrpSpPr>
        <p:grpSpPr>
          <a:xfrm>
            <a:off x="1139015" y="3646084"/>
            <a:ext cx="503299" cy="447664"/>
            <a:chOff x="854261" y="2908813"/>
            <a:chExt cx="377474" cy="335748"/>
          </a:xfrm>
        </p:grpSpPr>
        <p:sp>
          <p:nvSpPr>
            <p:cNvPr id="13687" name="Google Shape;13687;p9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8" name="Google Shape;13688;p9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9" name="Google Shape;13689;p9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0" name="Google Shape;13690;p9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1" name="Google Shape;13691;p9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92" name="Google Shape;13692;p90"/>
          <p:cNvGrpSpPr/>
          <p:nvPr/>
        </p:nvGrpSpPr>
        <p:grpSpPr>
          <a:xfrm>
            <a:off x="2332971" y="3627369"/>
            <a:ext cx="515903" cy="484584"/>
            <a:chOff x="1749728" y="2894777"/>
            <a:chExt cx="386927" cy="363438"/>
          </a:xfrm>
        </p:grpSpPr>
        <p:sp>
          <p:nvSpPr>
            <p:cNvPr id="13693" name="Google Shape;13693;p90"/>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4" name="Google Shape;13694;p90"/>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5" name="Google Shape;13695;p90"/>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6" name="Google Shape;13696;p90"/>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7" name="Google Shape;13697;p90"/>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8" name="Google Shape;13698;p90"/>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9" name="Google Shape;13699;p90"/>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00" name="Google Shape;13700;p90"/>
          <p:cNvGrpSpPr/>
          <p:nvPr/>
        </p:nvGrpSpPr>
        <p:grpSpPr>
          <a:xfrm>
            <a:off x="9465217" y="2393523"/>
            <a:ext cx="479535" cy="482080"/>
            <a:chOff x="7098912" y="1969392"/>
            <a:chExt cx="359651" cy="361560"/>
          </a:xfrm>
        </p:grpSpPr>
        <p:sp>
          <p:nvSpPr>
            <p:cNvPr id="13701" name="Google Shape;13701;p90"/>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2" name="Google Shape;13702;p90"/>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3" name="Google Shape;13703;p90"/>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4" name="Google Shape;13704;p90"/>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5" name="Google Shape;13705;p90"/>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6" name="Google Shape;13706;p90"/>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7" name="Google Shape;13707;p90"/>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8" name="Google Shape;13708;p90"/>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9" name="Google Shape;13709;p90"/>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0" name="Google Shape;13710;p90"/>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1" name="Google Shape;13711;p90"/>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2" name="Google Shape;13712;p90"/>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3" name="Google Shape;13713;p90"/>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714" name="Google Shape;13714;p90"/>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715" name="Google Shape;13715;p90"/>
          <p:cNvGrpSpPr/>
          <p:nvPr/>
        </p:nvGrpSpPr>
        <p:grpSpPr>
          <a:xfrm>
            <a:off x="7136972" y="2421319"/>
            <a:ext cx="436121" cy="430011"/>
            <a:chOff x="5352728" y="1990239"/>
            <a:chExt cx="327091" cy="322508"/>
          </a:xfrm>
        </p:grpSpPr>
        <p:sp>
          <p:nvSpPr>
            <p:cNvPr id="13716" name="Google Shape;13716;p90"/>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7" name="Google Shape;13717;p90"/>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8" name="Google Shape;13718;p90"/>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19" name="Google Shape;13719;p90"/>
          <p:cNvGrpSpPr/>
          <p:nvPr/>
        </p:nvGrpSpPr>
        <p:grpSpPr>
          <a:xfrm>
            <a:off x="10051862" y="2394542"/>
            <a:ext cx="481529" cy="482039"/>
            <a:chOff x="7538896" y="1970156"/>
            <a:chExt cx="361147" cy="361529"/>
          </a:xfrm>
        </p:grpSpPr>
        <p:sp>
          <p:nvSpPr>
            <p:cNvPr id="13720" name="Google Shape;13720;p90"/>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1" name="Google Shape;13721;p90"/>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2" name="Google Shape;13722;p90"/>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3" name="Google Shape;13723;p90"/>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4" name="Google Shape;13724;p90"/>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5" name="Google Shape;13725;p90"/>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26" name="Google Shape;13726;p90"/>
          <p:cNvGrpSpPr/>
          <p:nvPr/>
        </p:nvGrpSpPr>
        <p:grpSpPr>
          <a:xfrm>
            <a:off x="6528133" y="2395561"/>
            <a:ext cx="477540" cy="477497"/>
            <a:chOff x="4896099" y="1970920"/>
            <a:chExt cx="358155" cy="358123"/>
          </a:xfrm>
        </p:grpSpPr>
        <p:sp>
          <p:nvSpPr>
            <p:cNvPr id="13727" name="Google Shape;13727;p90"/>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8" name="Google Shape;13728;p90"/>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9" name="Google Shape;13729;p90"/>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30" name="Google Shape;13730;p90"/>
          <p:cNvGrpSpPr/>
          <p:nvPr/>
        </p:nvGrpSpPr>
        <p:grpSpPr>
          <a:xfrm>
            <a:off x="5398383" y="3737026"/>
            <a:ext cx="377984" cy="264805"/>
            <a:chOff x="4048787" y="2977019"/>
            <a:chExt cx="283488" cy="198604"/>
          </a:xfrm>
        </p:grpSpPr>
        <p:sp>
          <p:nvSpPr>
            <p:cNvPr id="13731" name="Google Shape;13731;p90"/>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2" name="Google Shape;13732;p90"/>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3" name="Google Shape;13733;p90"/>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4" name="Google Shape;13734;p90"/>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5" name="Google Shape;13735;p90"/>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6" name="Google Shape;13736;p90"/>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37" name="Google Shape;13737;p90"/>
          <p:cNvGrpSpPr/>
          <p:nvPr/>
        </p:nvGrpSpPr>
        <p:grpSpPr>
          <a:xfrm>
            <a:off x="5405471" y="3007921"/>
            <a:ext cx="291583" cy="465403"/>
            <a:chOff x="4054103" y="2430191"/>
            <a:chExt cx="218687" cy="349052"/>
          </a:xfrm>
        </p:grpSpPr>
        <p:sp>
          <p:nvSpPr>
            <p:cNvPr id="13738" name="Google Shape;13738;p90"/>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9" name="Google Shape;13739;p90"/>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40" name="Google Shape;13740;p90"/>
          <p:cNvGrpSpPr/>
          <p:nvPr/>
        </p:nvGrpSpPr>
        <p:grpSpPr>
          <a:xfrm>
            <a:off x="2913504" y="3004399"/>
            <a:ext cx="510344" cy="475460"/>
            <a:chOff x="2185128" y="2427549"/>
            <a:chExt cx="382758" cy="356595"/>
          </a:xfrm>
        </p:grpSpPr>
        <p:sp>
          <p:nvSpPr>
            <p:cNvPr id="13741" name="Google Shape;13741;p90"/>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2" name="Google Shape;13742;p90"/>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3" name="Google Shape;13743;p90"/>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4" name="Google Shape;13744;p90"/>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45" name="Google Shape;13745;p90"/>
          <p:cNvGrpSpPr/>
          <p:nvPr/>
        </p:nvGrpSpPr>
        <p:grpSpPr>
          <a:xfrm>
            <a:off x="3542543" y="3020058"/>
            <a:ext cx="443676" cy="443124"/>
            <a:chOff x="2656907" y="2439293"/>
            <a:chExt cx="332757" cy="332343"/>
          </a:xfrm>
        </p:grpSpPr>
        <p:sp>
          <p:nvSpPr>
            <p:cNvPr id="13746" name="Google Shape;13746;p90"/>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7" name="Google Shape;13747;p90"/>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8" name="Google Shape;13748;p90"/>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9" name="Google Shape;13749;p90"/>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0" name="Google Shape;13750;p90"/>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1" name="Google Shape;13751;p90"/>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2" name="Google Shape;13752;p90"/>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53" name="Google Shape;13753;p90"/>
          <p:cNvGrpSpPr/>
          <p:nvPr/>
        </p:nvGrpSpPr>
        <p:grpSpPr>
          <a:xfrm>
            <a:off x="2308698" y="2997822"/>
            <a:ext cx="532580" cy="487597"/>
            <a:chOff x="1731523" y="2422616"/>
            <a:chExt cx="399435" cy="365698"/>
          </a:xfrm>
        </p:grpSpPr>
        <p:sp>
          <p:nvSpPr>
            <p:cNvPr id="13754" name="Google Shape;13754;p9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5" name="Google Shape;13755;p9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6" name="Google Shape;13756;p9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57" name="Google Shape;13757;p90"/>
          <p:cNvGrpSpPr/>
          <p:nvPr/>
        </p:nvGrpSpPr>
        <p:grpSpPr>
          <a:xfrm>
            <a:off x="4129655" y="3012420"/>
            <a:ext cx="459844" cy="457849"/>
            <a:chOff x="3097241" y="2433564"/>
            <a:chExt cx="344883" cy="343387"/>
          </a:xfrm>
        </p:grpSpPr>
        <p:sp>
          <p:nvSpPr>
            <p:cNvPr id="13758" name="Google Shape;13758;p90"/>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9" name="Google Shape;13759;p90"/>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0" name="Google Shape;13760;p90"/>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1" name="Google Shape;13761;p90"/>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2" name="Google Shape;13762;p90"/>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3" name="Google Shape;13763;p90"/>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4" name="Google Shape;13764;p90"/>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5" name="Google Shape;13765;p90"/>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6" name="Google Shape;13766;p90"/>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67" name="Google Shape;13767;p90"/>
          <p:cNvGrpSpPr/>
          <p:nvPr/>
        </p:nvGrpSpPr>
        <p:grpSpPr>
          <a:xfrm>
            <a:off x="1704399" y="3020058"/>
            <a:ext cx="547772" cy="443124"/>
            <a:chOff x="1278299" y="2439293"/>
            <a:chExt cx="410829" cy="332343"/>
          </a:xfrm>
        </p:grpSpPr>
        <p:sp>
          <p:nvSpPr>
            <p:cNvPr id="13768" name="Google Shape;13768;p90"/>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9" name="Google Shape;13769;p90"/>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0" name="Google Shape;13770;p90"/>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1" name="Google Shape;13771;p90"/>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2" name="Google Shape;13772;p90"/>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3" name="Google Shape;13773;p90"/>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4" name="Google Shape;13774;p90"/>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5" name="Google Shape;13775;p90"/>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76" name="Google Shape;13776;p90"/>
          <p:cNvGrpSpPr/>
          <p:nvPr/>
        </p:nvGrpSpPr>
        <p:grpSpPr>
          <a:xfrm>
            <a:off x="3548612" y="2454335"/>
            <a:ext cx="430011" cy="364659"/>
            <a:chOff x="2661459" y="2015001"/>
            <a:chExt cx="322508" cy="273494"/>
          </a:xfrm>
        </p:grpSpPr>
        <p:sp>
          <p:nvSpPr>
            <p:cNvPr id="13777" name="Google Shape;13777;p9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8" name="Google Shape;13778;p9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79" name="Google Shape;13779;p90"/>
          <p:cNvGrpSpPr/>
          <p:nvPr/>
        </p:nvGrpSpPr>
        <p:grpSpPr>
          <a:xfrm>
            <a:off x="1161253" y="3020058"/>
            <a:ext cx="442657" cy="442657"/>
            <a:chOff x="870939" y="2439293"/>
            <a:chExt cx="331993" cy="331993"/>
          </a:xfrm>
        </p:grpSpPr>
        <p:sp>
          <p:nvSpPr>
            <p:cNvPr id="13780" name="Google Shape;13780;p90"/>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1" name="Google Shape;13781;p90"/>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2" name="Google Shape;13782;p90"/>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3" name="Google Shape;13783;p90"/>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4" name="Google Shape;13784;p90"/>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5" name="Google Shape;13785;p90"/>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6" name="Google Shape;13786;p90"/>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7" name="Google Shape;13787;p90"/>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8" name="Google Shape;13788;p90"/>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9" name="Google Shape;13789;p90"/>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0" name="Google Shape;13790;p90"/>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1" name="Google Shape;13791;p90"/>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2" name="Google Shape;13792;p90"/>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3" name="Google Shape;13793;p90"/>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4" name="Google Shape;13794;p90"/>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5" name="Google Shape;13795;p90"/>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796" name="Google Shape;13796;p90"/>
          <p:cNvGrpSpPr/>
          <p:nvPr/>
        </p:nvGrpSpPr>
        <p:grpSpPr>
          <a:xfrm>
            <a:off x="8859944" y="3042804"/>
            <a:ext cx="495193" cy="371872"/>
            <a:chOff x="6644957" y="2456353"/>
            <a:chExt cx="371395" cy="278904"/>
          </a:xfrm>
        </p:grpSpPr>
        <p:sp>
          <p:nvSpPr>
            <p:cNvPr id="13797" name="Google Shape;13797;p90"/>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8" name="Google Shape;13798;p90"/>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9" name="Google Shape;13799;p90"/>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0" name="Google Shape;13800;p90"/>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1" name="Google Shape;13801;p90"/>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02" name="Google Shape;13802;p90"/>
          <p:cNvGrpSpPr/>
          <p:nvPr/>
        </p:nvGrpSpPr>
        <p:grpSpPr>
          <a:xfrm>
            <a:off x="7185010" y="2987212"/>
            <a:ext cx="347132" cy="483056"/>
            <a:chOff x="5388757" y="2414659"/>
            <a:chExt cx="260349" cy="362292"/>
          </a:xfrm>
        </p:grpSpPr>
        <p:sp>
          <p:nvSpPr>
            <p:cNvPr id="13803" name="Google Shape;13803;p90"/>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4" name="Google Shape;13804;p90"/>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5" name="Google Shape;13805;p90"/>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6" name="Google Shape;13806;p90"/>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7" name="Google Shape;13807;p90"/>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8" name="Google Shape;13808;p90"/>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9" name="Google Shape;13809;p90"/>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0" name="Google Shape;13810;p90"/>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1" name="Google Shape;13811;p90"/>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2" name="Google Shape;13812;p90"/>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3" name="Google Shape;13813;p90"/>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4" name="Google Shape;13814;p90"/>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5" name="Google Shape;13815;p90"/>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6" name="Google Shape;13816;p90"/>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7" name="Google Shape;13817;p90"/>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8" name="Google Shape;13818;p90"/>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9" name="Google Shape;13819;p90"/>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0" name="Google Shape;13820;p90"/>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1" name="Google Shape;13821;p90"/>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2" name="Google Shape;13822;p90"/>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23" name="Google Shape;13823;p90"/>
          <p:cNvGrpSpPr/>
          <p:nvPr/>
        </p:nvGrpSpPr>
        <p:grpSpPr>
          <a:xfrm>
            <a:off x="4756189" y="3642010"/>
            <a:ext cx="464384" cy="453775"/>
            <a:chOff x="3567142" y="2905757"/>
            <a:chExt cx="348288" cy="340331"/>
          </a:xfrm>
        </p:grpSpPr>
        <p:sp>
          <p:nvSpPr>
            <p:cNvPr id="13824" name="Google Shape;13824;p90"/>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5" name="Google Shape;13825;p90"/>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6" name="Google Shape;13826;p90"/>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7" name="Google Shape;13827;p90"/>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8" name="Google Shape;13828;p90"/>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29" name="Google Shape;13829;p90"/>
          <p:cNvGrpSpPr/>
          <p:nvPr/>
        </p:nvGrpSpPr>
        <p:grpSpPr>
          <a:xfrm>
            <a:off x="1161253" y="2402096"/>
            <a:ext cx="443167" cy="466761"/>
            <a:chOff x="870939" y="1975821"/>
            <a:chExt cx="332375" cy="350071"/>
          </a:xfrm>
        </p:grpSpPr>
        <p:sp>
          <p:nvSpPr>
            <p:cNvPr id="13830" name="Google Shape;13830;p90"/>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1" name="Google Shape;13831;p90"/>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2" name="Google Shape;13832;p90"/>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3" name="Google Shape;13833;p90"/>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34" name="Google Shape;13834;p90"/>
          <p:cNvGrpSpPr/>
          <p:nvPr/>
        </p:nvGrpSpPr>
        <p:grpSpPr>
          <a:xfrm>
            <a:off x="10622805" y="2987722"/>
            <a:ext cx="474484" cy="482548"/>
            <a:chOff x="7967103" y="2415041"/>
            <a:chExt cx="355863" cy="361911"/>
          </a:xfrm>
        </p:grpSpPr>
        <p:sp>
          <p:nvSpPr>
            <p:cNvPr id="13835" name="Google Shape;13835;p9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6" name="Google Shape;13836;p9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7" name="Google Shape;13837;p9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8" name="Google Shape;13838;p9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9" name="Google Shape;13839;p9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0" name="Google Shape;13840;p9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1" name="Google Shape;13841;p9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2" name="Google Shape;13842;p9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3" name="Google Shape;13843;p9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4" name="Google Shape;13844;p9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5" name="Google Shape;13845;p9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46" name="Google Shape;13846;p90"/>
          <p:cNvGrpSpPr/>
          <p:nvPr/>
        </p:nvGrpSpPr>
        <p:grpSpPr>
          <a:xfrm>
            <a:off x="10039215" y="2987212"/>
            <a:ext cx="474484" cy="483056"/>
            <a:chOff x="7529411" y="2414659"/>
            <a:chExt cx="355863" cy="362292"/>
          </a:xfrm>
        </p:grpSpPr>
        <p:sp>
          <p:nvSpPr>
            <p:cNvPr id="13847" name="Google Shape;13847;p90"/>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8" name="Google Shape;13848;p90"/>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9" name="Google Shape;13849;p90"/>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0" name="Google Shape;13850;p90"/>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1" name="Google Shape;13851;p90"/>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2" name="Google Shape;13852;p90"/>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3" name="Google Shape;13853;p90"/>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4" name="Google Shape;13854;p90"/>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5" name="Google Shape;13855;p90"/>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6" name="Google Shape;13856;p90"/>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7" name="Google Shape;13857;p90"/>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8" name="Google Shape;13858;p90"/>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59" name="Google Shape;13859;p90"/>
          <p:cNvGrpSpPr/>
          <p:nvPr/>
        </p:nvGrpSpPr>
        <p:grpSpPr>
          <a:xfrm>
            <a:off x="7644259" y="3009958"/>
            <a:ext cx="595768" cy="436079"/>
            <a:chOff x="5733194" y="2431718"/>
            <a:chExt cx="446826" cy="327059"/>
          </a:xfrm>
        </p:grpSpPr>
        <p:sp>
          <p:nvSpPr>
            <p:cNvPr id="13860" name="Google Shape;13860;p90"/>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1" name="Google Shape;13861;p90"/>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2" name="Google Shape;13862;p90"/>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63" name="Google Shape;13863;p90"/>
          <p:cNvGrpSpPr/>
          <p:nvPr/>
        </p:nvGrpSpPr>
        <p:grpSpPr>
          <a:xfrm>
            <a:off x="6502373" y="2991753"/>
            <a:ext cx="543699" cy="475503"/>
            <a:chOff x="4876780" y="2418064"/>
            <a:chExt cx="407774" cy="356627"/>
          </a:xfrm>
        </p:grpSpPr>
        <p:sp>
          <p:nvSpPr>
            <p:cNvPr id="13864" name="Google Shape;13864;p90"/>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5" name="Google Shape;13865;p90"/>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6" name="Google Shape;13866;p90"/>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7" name="Google Shape;13867;p90"/>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8" name="Google Shape;13868;p90"/>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9" name="Google Shape;13869;p90"/>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0" name="Google Shape;13870;p90"/>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1" name="Google Shape;13871;p90"/>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72" name="Google Shape;13872;p90"/>
          <p:cNvGrpSpPr/>
          <p:nvPr/>
        </p:nvGrpSpPr>
        <p:grpSpPr>
          <a:xfrm>
            <a:off x="9427830" y="2982162"/>
            <a:ext cx="531095" cy="494684"/>
            <a:chOff x="7070872" y="2410871"/>
            <a:chExt cx="398321" cy="371013"/>
          </a:xfrm>
        </p:grpSpPr>
        <p:sp>
          <p:nvSpPr>
            <p:cNvPr id="13873" name="Google Shape;13873;p90"/>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4" name="Google Shape;13874;p90"/>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5" name="Google Shape;13875;p90"/>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6" name="Google Shape;13876;p90"/>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877" name="Google Shape;13877;p90"/>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878" name="Google Shape;13878;p90"/>
          <p:cNvGrpSpPr/>
          <p:nvPr/>
        </p:nvGrpSpPr>
        <p:grpSpPr>
          <a:xfrm>
            <a:off x="7091013" y="3743815"/>
            <a:ext cx="494684" cy="294383"/>
            <a:chOff x="5318259" y="2982111"/>
            <a:chExt cx="371013" cy="220787"/>
          </a:xfrm>
        </p:grpSpPr>
        <p:sp>
          <p:nvSpPr>
            <p:cNvPr id="13879" name="Google Shape;13879;p90"/>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0" name="Google Shape;13880;p90"/>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1" name="Google Shape;13881;p90"/>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2" name="Google Shape;13882;p90"/>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3" name="Google Shape;13883;p90"/>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4" name="Google Shape;13884;p90"/>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5" name="Google Shape;13885;p90"/>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6" name="Google Shape;13886;p90"/>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87" name="Google Shape;13887;p90"/>
          <p:cNvGrpSpPr/>
          <p:nvPr/>
        </p:nvGrpSpPr>
        <p:grpSpPr>
          <a:xfrm>
            <a:off x="9431905" y="3642010"/>
            <a:ext cx="495193" cy="495745"/>
            <a:chOff x="7073928" y="2905757"/>
            <a:chExt cx="371395" cy="371809"/>
          </a:xfrm>
        </p:grpSpPr>
        <p:sp>
          <p:nvSpPr>
            <p:cNvPr id="13888" name="Google Shape;13888;p90"/>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9" name="Google Shape;13889;p90"/>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0" name="Google Shape;13890;p90"/>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91" name="Google Shape;13891;p90"/>
          <p:cNvGrpSpPr/>
          <p:nvPr/>
        </p:nvGrpSpPr>
        <p:grpSpPr>
          <a:xfrm>
            <a:off x="8251104" y="3708212"/>
            <a:ext cx="495193" cy="363809"/>
            <a:chOff x="6188327" y="2955408"/>
            <a:chExt cx="371395" cy="272857"/>
          </a:xfrm>
        </p:grpSpPr>
        <p:sp>
          <p:nvSpPr>
            <p:cNvPr id="13892" name="Google Shape;13892;p9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3" name="Google Shape;13893;p9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94" name="Google Shape;13894;p90"/>
          <p:cNvGrpSpPr/>
          <p:nvPr/>
        </p:nvGrpSpPr>
        <p:grpSpPr>
          <a:xfrm>
            <a:off x="10028606" y="3642519"/>
            <a:ext cx="479535" cy="494684"/>
            <a:chOff x="7521454" y="2906139"/>
            <a:chExt cx="359651" cy="371013"/>
          </a:xfrm>
        </p:grpSpPr>
        <p:sp>
          <p:nvSpPr>
            <p:cNvPr id="13895" name="Google Shape;13895;p90"/>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6" name="Google Shape;13896;p90"/>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7" name="Google Shape;13897;p90"/>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8" name="Google Shape;13898;p90"/>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9" name="Google Shape;13899;p90"/>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00" name="Google Shape;13900;p90"/>
          <p:cNvGrpSpPr/>
          <p:nvPr/>
        </p:nvGrpSpPr>
        <p:grpSpPr>
          <a:xfrm>
            <a:off x="7710461" y="3643029"/>
            <a:ext cx="402215" cy="494684"/>
            <a:chOff x="5782845" y="2906521"/>
            <a:chExt cx="301661" cy="371013"/>
          </a:xfrm>
        </p:grpSpPr>
        <p:sp>
          <p:nvSpPr>
            <p:cNvPr id="13901" name="Google Shape;13901;p9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2" name="Google Shape;13902;p9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3" name="Google Shape;13903;p9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04" name="Google Shape;13904;p90"/>
          <p:cNvGrpSpPr/>
          <p:nvPr/>
        </p:nvGrpSpPr>
        <p:grpSpPr>
          <a:xfrm>
            <a:off x="4718804" y="3004399"/>
            <a:ext cx="473465" cy="473975"/>
            <a:chOff x="3539102" y="2427549"/>
            <a:chExt cx="355099" cy="355481"/>
          </a:xfrm>
        </p:grpSpPr>
        <p:sp>
          <p:nvSpPr>
            <p:cNvPr id="13905" name="Google Shape;13905;p9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6" name="Google Shape;13906;p9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07" name="Google Shape;13907;p90"/>
          <p:cNvGrpSpPr/>
          <p:nvPr/>
        </p:nvGrpSpPr>
        <p:grpSpPr>
          <a:xfrm>
            <a:off x="8840719" y="3657669"/>
            <a:ext cx="495703" cy="465912"/>
            <a:chOff x="6630539" y="2917502"/>
            <a:chExt cx="371777" cy="349434"/>
          </a:xfrm>
        </p:grpSpPr>
        <p:sp>
          <p:nvSpPr>
            <p:cNvPr id="13908" name="Google Shape;13908;p90"/>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9" name="Google Shape;13909;p90"/>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0" name="Google Shape;13910;p90"/>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1" name="Google Shape;13911;p90"/>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2" name="Google Shape;13912;p90"/>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3" name="Google Shape;13913;p90"/>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4" name="Google Shape;13914;p90"/>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15" name="Google Shape;13915;p90"/>
          <p:cNvGrpSpPr/>
          <p:nvPr/>
        </p:nvGrpSpPr>
        <p:grpSpPr>
          <a:xfrm>
            <a:off x="2895299" y="4259973"/>
            <a:ext cx="544208" cy="458316"/>
            <a:chOff x="2171474" y="3369229"/>
            <a:chExt cx="408156" cy="343737"/>
          </a:xfrm>
        </p:grpSpPr>
        <p:sp>
          <p:nvSpPr>
            <p:cNvPr id="13916" name="Google Shape;13916;p90"/>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7" name="Google Shape;13917;p90"/>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8" name="Google Shape;13918;p90"/>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9" name="Google Shape;13919;p90"/>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20" name="Google Shape;13920;p90"/>
          <p:cNvGrpSpPr/>
          <p:nvPr/>
        </p:nvGrpSpPr>
        <p:grpSpPr>
          <a:xfrm>
            <a:off x="6521597" y="3667811"/>
            <a:ext cx="446179" cy="446179"/>
            <a:chOff x="4891198" y="2925108"/>
            <a:chExt cx="334634" cy="334634"/>
          </a:xfrm>
        </p:grpSpPr>
        <p:sp>
          <p:nvSpPr>
            <p:cNvPr id="13921" name="Google Shape;13921;p90"/>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2" name="Google Shape;13922;p90"/>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3" name="Google Shape;13923;p90"/>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4" name="Google Shape;13924;p90"/>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5" name="Google Shape;13925;p90"/>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6" name="Google Shape;13926;p90"/>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7" name="Google Shape;13927;p90"/>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8" name="Google Shape;13928;p90"/>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29" name="Google Shape;13929;p90"/>
          <p:cNvGrpSpPr/>
          <p:nvPr/>
        </p:nvGrpSpPr>
        <p:grpSpPr>
          <a:xfrm>
            <a:off x="10634899" y="3667811"/>
            <a:ext cx="446221" cy="446179"/>
            <a:chOff x="7976174" y="2925108"/>
            <a:chExt cx="334666" cy="334634"/>
          </a:xfrm>
        </p:grpSpPr>
        <p:sp>
          <p:nvSpPr>
            <p:cNvPr id="13930" name="Google Shape;13930;p9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1" name="Google Shape;13931;p9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2" name="Google Shape;13932;p9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3" name="Google Shape;13933;p9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4" name="Google Shape;13934;p9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5" name="Google Shape;13935;p9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6" name="Google Shape;13936;p9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7" name="Google Shape;13937;p9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8" name="Google Shape;13938;p9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39" name="Google Shape;13939;p90"/>
          <p:cNvGrpSpPr/>
          <p:nvPr/>
        </p:nvGrpSpPr>
        <p:grpSpPr>
          <a:xfrm>
            <a:off x="4122610" y="4266509"/>
            <a:ext cx="472956" cy="443676"/>
            <a:chOff x="3091957" y="3374131"/>
            <a:chExt cx="354717" cy="332757"/>
          </a:xfrm>
        </p:grpSpPr>
        <p:sp>
          <p:nvSpPr>
            <p:cNvPr id="13940" name="Google Shape;13940;p90"/>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1" name="Google Shape;13941;p90"/>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2" name="Google Shape;13942;p90"/>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3" name="Google Shape;13943;p90"/>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4" name="Google Shape;13944;p90"/>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5" name="Google Shape;13945;p90"/>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46" name="Google Shape;13946;p90"/>
          <p:cNvGrpSpPr/>
          <p:nvPr/>
        </p:nvGrpSpPr>
        <p:grpSpPr>
          <a:xfrm>
            <a:off x="5317541" y="4274614"/>
            <a:ext cx="471939" cy="425173"/>
            <a:chOff x="3988156" y="3380210"/>
            <a:chExt cx="353954" cy="318880"/>
          </a:xfrm>
        </p:grpSpPr>
        <p:sp>
          <p:nvSpPr>
            <p:cNvPr id="13947" name="Google Shape;13947;p9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8" name="Google Shape;13948;p9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9" name="Google Shape;13949;p9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0" name="Google Shape;13950;p9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1" name="Google Shape;13951;p9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52" name="Google Shape;13952;p90"/>
          <p:cNvGrpSpPr/>
          <p:nvPr/>
        </p:nvGrpSpPr>
        <p:grpSpPr>
          <a:xfrm>
            <a:off x="4721349" y="4257427"/>
            <a:ext cx="464343" cy="461584"/>
            <a:chOff x="3541011" y="3367320"/>
            <a:chExt cx="348257" cy="346188"/>
          </a:xfrm>
        </p:grpSpPr>
        <p:sp>
          <p:nvSpPr>
            <p:cNvPr id="13953" name="Google Shape;13953;p90"/>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4" name="Google Shape;13954;p90"/>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5" name="Google Shape;13955;p90"/>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6" name="Google Shape;13956;p90"/>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57" name="Google Shape;13957;p90"/>
          <p:cNvGrpSpPr/>
          <p:nvPr/>
        </p:nvGrpSpPr>
        <p:grpSpPr>
          <a:xfrm>
            <a:off x="1752904" y="4245289"/>
            <a:ext cx="446221" cy="487131"/>
            <a:chOff x="1314678" y="3358217"/>
            <a:chExt cx="334666" cy="365348"/>
          </a:xfrm>
        </p:grpSpPr>
        <p:sp>
          <p:nvSpPr>
            <p:cNvPr id="13958" name="Google Shape;13958;p90"/>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9" name="Google Shape;13959;p90"/>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0" name="Google Shape;13960;p90"/>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1" name="Google Shape;13961;p90"/>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2" name="Google Shape;13962;p90"/>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63" name="Google Shape;13963;p90"/>
          <p:cNvGrpSpPr/>
          <p:nvPr/>
        </p:nvGrpSpPr>
        <p:grpSpPr>
          <a:xfrm>
            <a:off x="2331444" y="4264513"/>
            <a:ext cx="479025" cy="447707"/>
            <a:chOff x="1748582" y="3372635"/>
            <a:chExt cx="359269" cy="335780"/>
          </a:xfrm>
        </p:grpSpPr>
        <p:sp>
          <p:nvSpPr>
            <p:cNvPr id="13964" name="Google Shape;13964;p90"/>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965" name="Google Shape;13965;p90"/>
            <p:cNvGrpSpPr/>
            <p:nvPr/>
          </p:nvGrpSpPr>
          <p:grpSpPr>
            <a:xfrm>
              <a:off x="1748582" y="3372635"/>
              <a:ext cx="333520" cy="335780"/>
              <a:chOff x="1748582" y="3372635"/>
              <a:chExt cx="333520" cy="335780"/>
            </a:xfrm>
          </p:grpSpPr>
          <p:sp>
            <p:nvSpPr>
              <p:cNvPr id="13966" name="Google Shape;13966;p90"/>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7" name="Google Shape;13967;p90"/>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8" name="Google Shape;13968;p90"/>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3969" name="Google Shape;13969;p90"/>
          <p:cNvGrpSpPr/>
          <p:nvPr/>
        </p:nvGrpSpPr>
        <p:grpSpPr>
          <a:xfrm>
            <a:off x="3521324" y="4244780"/>
            <a:ext cx="487131" cy="486621"/>
            <a:chOff x="2640993" y="3357835"/>
            <a:chExt cx="365348" cy="364966"/>
          </a:xfrm>
        </p:grpSpPr>
        <p:sp>
          <p:nvSpPr>
            <p:cNvPr id="13970" name="Google Shape;13970;p90"/>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1" name="Google Shape;13971;p90"/>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2" name="Google Shape;13972;p90"/>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3" name="Google Shape;13973;p90"/>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4" name="Google Shape;13974;p90"/>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5" name="Google Shape;13975;p90"/>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6" name="Google Shape;13976;p90"/>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7" name="Google Shape;13977;p90"/>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8" name="Google Shape;13978;p90"/>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9" name="Google Shape;13979;p90"/>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80" name="Google Shape;13980;p90"/>
          <p:cNvGrpSpPr/>
          <p:nvPr/>
        </p:nvGrpSpPr>
        <p:grpSpPr>
          <a:xfrm>
            <a:off x="6515019" y="4255899"/>
            <a:ext cx="467397" cy="466931"/>
            <a:chOff x="4886264" y="3366174"/>
            <a:chExt cx="350548" cy="350198"/>
          </a:xfrm>
        </p:grpSpPr>
        <p:sp>
          <p:nvSpPr>
            <p:cNvPr id="13981" name="Google Shape;13981;p9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2" name="Google Shape;13982;p9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3" name="Google Shape;13983;p9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4" name="Google Shape;13984;p9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5" name="Google Shape;13985;p9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6" name="Google Shape;13986;p9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7" name="Google Shape;13987;p9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8" name="Google Shape;13988;p9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9" name="Google Shape;13989;p9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0" name="Google Shape;13990;p9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1" name="Google Shape;13991;p9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2" name="Google Shape;13992;p9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3" name="Google Shape;13993;p9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994" name="Google Shape;13994;p90"/>
          <p:cNvGrpSpPr/>
          <p:nvPr/>
        </p:nvGrpSpPr>
        <p:grpSpPr>
          <a:xfrm>
            <a:off x="7109218" y="4319596"/>
            <a:ext cx="462857" cy="339579"/>
            <a:chOff x="5331913" y="3413947"/>
            <a:chExt cx="347143" cy="254684"/>
          </a:xfrm>
        </p:grpSpPr>
        <p:sp>
          <p:nvSpPr>
            <p:cNvPr id="13995" name="Google Shape;13995;p90"/>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6" name="Google Shape;13996;p90"/>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7" name="Google Shape;13997;p90"/>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8" name="Google Shape;13998;p90"/>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9" name="Google Shape;13999;p90"/>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0" name="Google Shape;14000;p90"/>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01" name="Google Shape;14001;p90"/>
          <p:cNvGrpSpPr/>
          <p:nvPr/>
        </p:nvGrpSpPr>
        <p:grpSpPr>
          <a:xfrm>
            <a:off x="7702398" y="4314037"/>
            <a:ext cx="461839" cy="352691"/>
            <a:chOff x="5776798" y="3409778"/>
            <a:chExt cx="346379" cy="264518"/>
          </a:xfrm>
        </p:grpSpPr>
        <p:sp>
          <p:nvSpPr>
            <p:cNvPr id="14002" name="Google Shape;14002;p9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3" name="Google Shape;14003;p9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4" name="Google Shape;14004;p9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5" name="Google Shape;14005;p9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6" name="Google Shape;14006;p9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7" name="Google Shape;14007;p9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08" name="Google Shape;14008;p90"/>
          <p:cNvGrpSpPr/>
          <p:nvPr/>
        </p:nvGrpSpPr>
        <p:grpSpPr>
          <a:xfrm>
            <a:off x="9477354" y="4296341"/>
            <a:ext cx="459844" cy="387065"/>
            <a:chOff x="7108015" y="3396505"/>
            <a:chExt cx="344883" cy="290299"/>
          </a:xfrm>
        </p:grpSpPr>
        <p:sp>
          <p:nvSpPr>
            <p:cNvPr id="14009" name="Google Shape;14009;p90"/>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0" name="Google Shape;14010;p90"/>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1" name="Google Shape;14011;p90"/>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2" name="Google Shape;14012;p90"/>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13" name="Google Shape;14013;p90"/>
          <p:cNvGrpSpPr/>
          <p:nvPr/>
        </p:nvGrpSpPr>
        <p:grpSpPr>
          <a:xfrm>
            <a:off x="10069006" y="4288745"/>
            <a:ext cx="459844" cy="401748"/>
            <a:chOff x="7551754" y="3390808"/>
            <a:chExt cx="344883" cy="301311"/>
          </a:xfrm>
        </p:grpSpPr>
        <p:sp>
          <p:nvSpPr>
            <p:cNvPr id="14014" name="Google Shape;14014;p90"/>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5" name="Google Shape;14015;p90"/>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6" name="Google Shape;14016;p90"/>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7" name="Google Shape;14017;p90"/>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8" name="Google Shape;14018;p90"/>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9" name="Google Shape;14019;p90"/>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0" name="Google Shape;14020;p90"/>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1" name="Google Shape;14021;p90"/>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2" name="Google Shape;14022;p90"/>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3" name="Google Shape;14023;p90"/>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4" name="Google Shape;14024;p90"/>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25" name="Google Shape;14025;p90"/>
          <p:cNvGrpSpPr/>
          <p:nvPr/>
        </p:nvGrpSpPr>
        <p:grpSpPr>
          <a:xfrm>
            <a:off x="8942780" y="4284204"/>
            <a:ext cx="348193" cy="411339"/>
            <a:chOff x="6707084" y="3387403"/>
            <a:chExt cx="261145" cy="308504"/>
          </a:xfrm>
        </p:grpSpPr>
        <p:sp>
          <p:nvSpPr>
            <p:cNvPr id="14026" name="Google Shape;14026;p90"/>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7" name="Google Shape;14027;p90"/>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8" name="Google Shape;14028;p90"/>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9" name="Google Shape;14029;p90"/>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30" name="Google Shape;14030;p90"/>
          <p:cNvGrpSpPr/>
          <p:nvPr/>
        </p:nvGrpSpPr>
        <p:grpSpPr>
          <a:xfrm>
            <a:off x="1131971" y="5497850"/>
            <a:ext cx="503765" cy="432557"/>
            <a:chOff x="848978" y="4297637"/>
            <a:chExt cx="377824" cy="324418"/>
          </a:xfrm>
        </p:grpSpPr>
        <p:sp>
          <p:nvSpPr>
            <p:cNvPr id="14031" name="Google Shape;14031;p90"/>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2" name="Google Shape;14032;p90"/>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33" name="Google Shape;14033;p90"/>
          <p:cNvGrpSpPr/>
          <p:nvPr/>
        </p:nvGrpSpPr>
        <p:grpSpPr>
          <a:xfrm>
            <a:off x="2339040" y="5483125"/>
            <a:ext cx="468585" cy="461287"/>
            <a:chOff x="1754279" y="4286593"/>
            <a:chExt cx="351439" cy="345965"/>
          </a:xfrm>
        </p:grpSpPr>
        <p:sp>
          <p:nvSpPr>
            <p:cNvPr id="14034" name="Google Shape;14034;p90"/>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5" name="Google Shape;14035;p90"/>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6" name="Google Shape;14036;p90"/>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7" name="Google Shape;14037;p90"/>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8" name="Google Shape;14038;p90"/>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39" name="Google Shape;14039;p90"/>
          <p:cNvGrpSpPr/>
          <p:nvPr/>
        </p:nvGrpSpPr>
        <p:grpSpPr>
          <a:xfrm>
            <a:off x="5328151" y="5489235"/>
            <a:ext cx="448683" cy="446731"/>
            <a:chOff x="3996113" y="4291176"/>
            <a:chExt cx="336512" cy="335048"/>
          </a:xfrm>
        </p:grpSpPr>
        <p:sp>
          <p:nvSpPr>
            <p:cNvPr id="14040" name="Google Shape;14040;p9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1" name="Google Shape;14041;p9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2" name="Google Shape;14042;p9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043" name="Google Shape;14043;p90"/>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4044" name="Google Shape;14044;p90"/>
          <p:cNvGrpSpPr/>
          <p:nvPr/>
        </p:nvGrpSpPr>
        <p:grpSpPr>
          <a:xfrm>
            <a:off x="2905442" y="5481682"/>
            <a:ext cx="530033" cy="464893"/>
            <a:chOff x="2179081" y="4285511"/>
            <a:chExt cx="397525" cy="348670"/>
          </a:xfrm>
        </p:grpSpPr>
        <p:sp>
          <p:nvSpPr>
            <p:cNvPr id="14045" name="Google Shape;14045;p90"/>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6" name="Google Shape;14046;p90"/>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47" name="Google Shape;14047;p90"/>
          <p:cNvGrpSpPr/>
          <p:nvPr/>
        </p:nvGrpSpPr>
        <p:grpSpPr>
          <a:xfrm>
            <a:off x="4778935" y="5494329"/>
            <a:ext cx="356765" cy="439220"/>
            <a:chOff x="3584201" y="4294996"/>
            <a:chExt cx="267574" cy="329415"/>
          </a:xfrm>
        </p:grpSpPr>
        <p:sp>
          <p:nvSpPr>
            <p:cNvPr id="14048" name="Google Shape;14048;p90"/>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9" name="Google Shape;14049;p90"/>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0" name="Google Shape;14050;p90"/>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1" name="Google Shape;14051;p90"/>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52" name="Google Shape;14052;p90"/>
          <p:cNvGrpSpPr/>
          <p:nvPr/>
        </p:nvGrpSpPr>
        <p:grpSpPr>
          <a:xfrm>
            <a:off x="4110474" y="5495305"/>
            <a:ext cx="501261" cy="437097"/>
            <a:chOff x="3082855" y="4295728"/>
            <a:chExt cx="375946" cy="327823"/>
          </a:xfrm>
        </p:grpSpPr>
        <p:sp>
          <p:nvSpPr>
            <p:cNvPr id="14053" name="Google Shape;14053;p90"/>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4" name="Google Shape;14054;p90"/>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5" name="Google Shape;14055;p90"/>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6" name="Google Shape;14056;p90"/>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7" name="Google Shape;14057;p90"/>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8" name="Google Shape;14058;p90"/>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9" name="Google Shape;14059;p90"/>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0" name="Google Shape;14060;p90"/>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1" name="Google Shape;14061;p90"/>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2" name="Google Shape;14062;p90"/>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3" name="Google Shape;14063;p90"/>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64" name="Google Shape;14064;p90"/>
          <p:cNvGrpSpPr/>
          <p:nvPr/>
        </p:nvGrpSpPr>
        <p:grpSpPr>
          <a:xfrm>
            <a:off x="3665355" y="5489235"/>
            <a:ext cx="201108" cy="449235"/>
            <a:chOff x="2749016" y="4291176"/>
            <a:chExt cx="150831" cy="336926"/>
          </a:xfrm>
        </p:grpSpPr>
        <p:sp>
          <p:nvSpPr>
            <p:cNvPr id="14065" name="Google Shape;14065;p90"/>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6" name="Google Shape;14066;p90"/>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7" name="Google Shape;14067;p90"/>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8" name="Google Shape;14068;p90"/>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69" name="Google Shape;14069;p90"/>
          <p:cNvGrpSpPr/>
          <p:nvPr/>
        </p:nvGrpSpPr>
        <p:grpSpPr>
          <a:xfrm>
            <a:off x="9503622" y="5473576"/>
            <a:ext cx="331005" cy="482589"/>
            <a:chOff x="7127716" y="4279432"/>
            <a:chExt cx="248254" cy="361942"/>
          </a:xfrm>
        </p:grpSpPr>
        <p:sp>
          <p:nvSpPr>
            <p:cNvPr id="14070" name="Google Shape;14070;p90"/>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1" name="Google Shape;14071;p90"/>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2" name="Google Shape;14072;p90"/>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3" name="Google Shape;14073;p90"/>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4" name="Google Shape;14074;p90"/>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5" name="Google Shape;14075;p90"/>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6" name="Google Shape;14076;p90"/>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7" name="Google Shape;14077;p90"/>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8" name="Google Shape;14078;p90"/>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79" name="Google Shape;14079;p90"/>
          <p:cNvGrpSpPr/>
          <p:nvPr/>
        </p:nvGrpSpPr>
        <p:grpSpPr>
          <a:xfrm>
            <a:off x="10087211" y="5473576"/>
            <a:ext cx="331007" cy="482589"/>
            <a:chOff x="7565408" y="4279432"/>
            <a:chExt cx="248255" cy="361942"/>
          </a:xfrm>
        </p:grpSpPr>
        <p:sp>
          <p:nvSpPr>
            <p:cNvPr id="14080" name="Google Shape;14080;p90"/>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1" name="Google Shape;14081;p90"/>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2" name="Google Shape;14082;p90"/>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3" name="Google Shape;14083;p90"/>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4" name="Google Shape;14084;p90"/>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5" name="Google Shape;14085;p90"/>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6" name="Google Shape;14086;p90"/>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7" name="Google Shape;14087;p90"/>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88" name="Google Shape;14088;p90"/>
          <p:cNvGrpSpPr/>
          <p:nvPr/>
        </p:nvGrpSpPr>
        <p:grpSpPr>
          <a:xfrm>
            <a:off x="8352145" y="5473576"/>
            <a:ext cx="300664" cy="482080"/>
            <a:chOff x="6264109" y="4279432"/>
            <a:chExt cx="225498" cy="361560"/>
          </a:xfrm>
        </p:grpSpPr>
        <p:sp>
          <p:nvSpPr>
            <p:cNvPr id="14089" name="Google Shape;14089;p90"/>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0" name="Google Shape;14090;p90"/>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91" name="Google Shape;14091;p90"/>
          <p:cNvGrpSpPr/>
          <p:nvPr/>
        </p:nvGrpSpPr>
        <p:grpSpPr>
          <a:xfrm>
            <a:off x="10572771" y="5480153"/>
            <a:ext cx="527021" cy="468416"/>
            <a:chOff x="7929578" y="4284365"/>
            <a:chExt cx="395266" cy="351312"/>
          </a:xfrm>
        </p:grpSpPr>
        <p:sp>
          <p:nvSpPr>
            <p:cNvPr id="14092" name="Google Shape;14092;p90"/>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3" name="Google Shape;14093;p90"/>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4" name="Google Shape;14094;p90"/>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5" name="Google Shape;14095;p90"/>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96" name="Google Shape;14096;p90"/>
          <p:cNvGrpSpPr/>
          <p:nvPr/>
        </p:nvGrpSpPr>
        <p:grpSpPr>
          <a:xfrm>
            <a:off x="8794003" y="5532703"/>
            <a:ext cx="568420" cy="443768"/>
            <a:chOff x="6639652" y="4323777"/>
            <a:chExt cx="426315" cy="332826"/>
          </a:xfrm>
        </p:grpSpPr>
        <p:sp>
          <p:nvSpPr>
            <p:cNvPr id="14097" name="Google Shape;14097;p90"/>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8" name="Google Shape;14098;p90"/>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9" name="Google Shape;14099;p90"/>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0" name="Google Shape;14100;p90"/>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1" name="Google Shape;14101;p90"/>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2" name="Google Shape;14102;p90"/>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3" name="Google Shape;14103;p90"/>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4" name="Google Shape;14104;p90"/>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5" name="Google Shape;14105;p90"/>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6" name="Google Shape;14106;p90"/>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107" name="Google Shape;14107;p90"/>
          <p:cNvGrpSpPr/>
          <p:nvPr/>
        </p:nvGrpSpPr>
        <p:grpSpPr>
          <a:xfrm>
            <a:off x="7143550" y="5497850"/>
            <a:ext cx="383033" cy="435061"/>
            <a:chOff x="5357662" y="4297637"/>
            <a:chExt cx="287275" cy="326296"/>
          </a:xfrm>
        </p:grpSpPr>
        <p:sp>
          <p:nvSpPr>
            <p:cNvPr id="14108" name="Google Shape;14108;p90"/>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9" name="Google Shape;14109;p90"/>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0" name="Google Shape;14110;p90"/>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1" name="Google Shape;14111;p90"/>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2" name="Google Shape;14112;p90"/>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113" name="Google Shape;14113;p90"/>
          <p:cNvGrpSpPr/>
          <p:nvPr/>
        </p:nvGrpSpPr>
        <p:grpSpPr>
          <a:xfrm>
            <a:off x="7698833" y="5493733"/>
            <a:ext cx="442148" cy="442232"/>
            <a:chOff x="5774124" y="4294550"/>
            <a:chExt cx="331611" cy="331674"/>
          </a:xfrm>
        </p:grpSpPr>
        <p:sp>
          <p:nvSpPr>
            <p:cNvPr id="14114" name="Google Shape;14114;p90"/>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5" name="Google Shape;14115;p90"/>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116" name="Google Shape;14116;p90"/>
          <p:cNvGrpSpPr/>
          <p:nvPr/>
        </p:nvGrpSpPr>
        <p:grpSpPr>
          <a:xfrm>
            <a:off x="6520580" y="5484186"/>
            <a:ext cx="461329" cy="461372"/>
            <a:chOff x="4890434" y="4287389"/>
            <a:chExt cx="345997" cy="346029"/>
          </a:xfrm>
        </p:grpSpPr>
        <p:sp>
          <p:nvSpPr>
            <p:cNvPr id="14117" name="Google Shape;14117;p90"/>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8" name="Google Shape;14118;p90"/>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9" name="Google Shape;14119;p90"/>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0" name="Google Shape;14120;p90"/>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1" name="Google Shape;14121;p90"/>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2" name="Google Shape;14122;p90"/>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3" name="Google Shape;14123;p90"/>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124" name="Google Shape;14124;p90"/>
          <p:cNvGrpSpPr/>
          <p:nvPr/>
        </p:nvGrpSpPr>
        <p:grpSpPr>
          <a:xfrm>
            <a:off x="2887746" y="4849080"/>
            <a:ext cx="563389" cy="457297"/>
            <a:chOff x="2165809" y="3811059"/>
            <a:chExt cx="422542" cy="342973"/>
          </a:xfrm>
        </p:grpSpPr>
        <p:sp>
          <p:nvSpPr>
            <p:cNvPr id="14125" name="Google Shape;14125;p90"/>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6" name="Google Shape;14126;p90"/>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7" name="Google Shape;14127;p90"/>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8" name="Google Shape;14128;p90"/>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9" name="Google Shape;14129;p90"/>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0" name="Google Shape;14130;p90"/>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1" name="Google Shape;14131;p90"/>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2" name="Google Shape;14132;p90"/>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3" name="Google Shape;14133;p90"/>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4" name="Google Shape;14134;p90"/>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5" name="Google Shape;14135;p90"/>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6" name="Google Shape;14136;p90"/>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7" name="Google Shape;14137;p90"/>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8" name="Google Shape;14138;p90"/>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9" name="Google Shape;14139;p90"/>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0" name="Google Shape;14140;p90"/>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1" name="Google Shape;14141;p90"/>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2" name="Google Shape;14142;p90"/>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143" name="Google Shape;14143;p90"/>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4144" name="Google Shape;14144;p90"/>
          <p:cNvGrpSpPr/>
          <p:nvPr/>
        </p:nvGrpSpPr>
        <p:grpSpPr>
          <a:xfrm>
            <a:off x="1204707" y="4842500"/>
            <a:ext cx="352733" cy="470963"/>
            <a:chOff x="903530" y="3806125"/>
            <a:chExt cx="264550" cy="353222"/>
          </a:xfrm>
        </p:grpSpPr>
        <p:sp>
          <p:nvSpPr>
            <p:cNvPr id="14145" name="Google Shape;14145;p90"/>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6" name="Google Shape;14146;p90"/>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7" name="Google Shape;14147;p90"/>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8" name="Google Shape;14148;p90"/>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149" name="Google Shape;14149;p90"/>
          <p:cNvGrpSpPr/>
          <p:nvPr/>
        </p:nvGrpSpPr>
        <p:grpSpPr>
          <a:xfrm>
            <a:off x="1133457" y="4238245"/>
            <a:ext cx="492689" cy="500880"/>
            <a:chOff x="850092" y="3352934"/>
            <a:chExt cx="369517" cy="375660"/>
          </a:xfrm>
        </p:grpSpPr>
        <p:sp>
          <p:nvSpPr>
            <p:cNvPr id="14150" name="Google Shape;14150;p90"/>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1" name="Google Shape;14151;p90"/>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2" name="Google Shape;14152;p90"/>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3" name="Google Shape;14153;p90"/>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4" name="Google Shape;14154;p90"/>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155" name="Google Shape;14155;p90"/>
          <p:cNvGrpSpPr/>
          <p:nvPr/>
        </p:nvGrpSpPr>
        <p:grpSpPr>
          <a:xfrm>
            <a:off x="3481945" y="4856166"/>
            <a:ext cx="568439" cy="443167"/>
            <a:chOff x="2611458" y="3816374"/>
            <a:chExt cx="426329" cy="332375"/>
          </a:xfrm>
        </p:grpSpPr>
        <p:sp>
          <p:nvSpPr>
            <p:cNvPr id="14156" name="Google Shape;14156;p90"/>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7" name="Google Shape;14157;p90"/>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8" name="Google Shape;14158;p90"/>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9" name="Google Shape;14159;p90"/>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0" name="Google Shape;14160;p90"/>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1" name="Google Shape;14161;p90"/>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2" name="Google Shape;14162;p90"/>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3" name="Google Shape;14163;p90"/>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4" name="Google Shape;14164;p90"/>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5" name="Google Shape;14165;p90"/>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166" name="Google Shape;14166;p90"/>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4167" name="Google Shape;14167;p90"/>
          <p:cNvGrpSpPr/>
          <p:nvPr/>
        </p:nvGrpSpPr>
        <p:grpSpPr>
          <a:xfrm>
            <a:off x="5359979" y="4841524"/>
            <a:ext cx="391605" cy="471939"/>
            <a:chOff x="4019984" y="3805393"/>
            <a:chExt cx="293704" cy="353954"/>
          </a:xfrm>
        </p:grpSpPr>
        <p:sp>
          <p:nvSpPr>
            <p:cNvPr id="14168" name="Google Shape;14168;p90"/>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9" name="Google Shape;14169;p90"/>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170" name="Google Shape;14170;p90"/>
          <p:cNvGrpSpPr/>
          <p:nvPr/>
        </p:nvGrpSpPr>
        <p:grpSpPr>
          <a:xfrm>
            <a:off x="10675340" y="4287726"/>
            <a:ext cx="431539" cy="404252"/>
            <a:chOff x="8006505" y="3390044"/>
            <a:chExt cx="323654" cy="303189"/>
          </a:xfrm>
        </p:grpSpPr>
        <p:sp>
          <p:nvSpPr>
            <p:cNvPr id="14171" name="Google Shape;14171;p90"/>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2" name="Google Shape;14172;p90"/>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3" name="Google Shape;14173;p90"/>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4" name="Google Shape;14174;p90"/>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5" name="Google Shape;14175;p90"/>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6" name="Google Shape;14176;p90"/>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177" name="Google Shape;14177;p90"/>
          <p:cNvGrpSpPr/>
          <p:nvPr/>
        </p:nvGrpSpPr>
        <p:grpSpPr>
          <a:xfrm>
            <a:off x="1732195" y="4843009"/>
            <a:ext cx="490653" cy="468416"/>
            <a:chOff x="1299146" y="3806507"/>
            <a:chExt cx="367990" cy="351312"/>
          </a:xfrm>
        </p:grpSpPr>
        <p:sp>
          <p:nvSpPr>
            <p:cNvPr id="14178" name="Google Shape;14178;p90"/>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9" name="Google Shape;14179;p90"/>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180" name="Google Shape;14180;p90"/>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4181" name="Google Shape;14181;p90"/>
          <p:cNvGrpSpPr/>
          <p:nvPr/>
        </p:nvGrpSpPr>
        <p:grpSpPr>
          <a:xfrm>
            <a:off x="10067012" y="4877894"/>
            <a:ext cx="495193" cy="401705"/>
            <a:chOff x="7550258" y="3832670"/>
            <a:chExt cx="371395" cy="301279"/>
          </a:xfrm>
        </p:grpSpPr>
        <p:sp>
          <p:nvSpPr>
            <p:cNvPr id="14182" name="Google Shape;14182;p90"/>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3" name="Google Shape;14183;p90"/>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4" name="Google Shape;14184;p90"/>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5" name="Google Shape;14185;p90"/>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6" name="Google Shape;14186;p90"/>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7" name="Google Shape;14187;p90"/>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8" name="Google Shape;14188;p90"/>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9" name="Google Shape;14189;p90"/>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0" name="Google Shape;14190;p90"/>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1" name="Google Shape;14191;p90"/>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2" name="Google Shape;14192;p90"/>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3" name="Google Shape;14193;p90"/>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4" name="Google Shape;14194;p90"/>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5" name="Google Shape;14195;p90"/>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6" name="Google Shape;14196;p90"/>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7" name="Google Shape;14197;p90"/>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8" name="Google Shape;14198;p90"/>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9" name="Google Shape;14199;p90"/>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200" name="Google Shape;14200;p90"/>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4201" name="Google Shape;14201;p90"/>
          <p:cNvGrpSpPr/>
          <p:nvPr/>
        </p:nvGrpSpPr>
        <p:grpSpPr>
          <a:xfrm>
            <a:off x="8879633" y="4845047"/>
            <a:ext cx="490144" cy="467397"/>
            <a:chOff x="6659725" y="3808035"/>
            <a:chExt cx="367608" cy="350548"/>
          </a:xfrm>
        </p:grpSpPr>
        <p:sp>
          <p:nvSpPr>
            <p:cNvPr id="14202" name="Google Shape;14202;p90"/>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3" name="Google Shape;14203;p90"/>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04" name="Google Shape;14204;p90"/>
          <p:cNvGrpSpPr/>
          <p:nvPr/>
        </p:nvGrpSpPr>
        <p:grpSpPr>
          <a:xfrm>
            <a:off x="8292522" y="4856675"/>
            <a:ext cx="475503" cy="445669"/>
            <a:chOff x="6219391" y="3816756"/>
            <a:chExt cx="356627" cy="334252"/>
          </a:xfrm>
        </p:grpSpPr>
        <p:sp>
          <p:nvSpPr>
            <p:cNvPr id="14205" name="Google Shape;14205;p90"/>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6" name="Google Shape;14206;p90"/>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7" name="Google Shape;14207;p90"/>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8" name="Google Shape;14208;p90"/>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09" name="Google Shape;14209;p90"/>
          <p:cNvGrpSpPr/>
          <p:nvPr/>
        </p:nvGrpSpPr>
        <p:grpSpPr>
          <a:xfrm>
            <a:off x="7704901" y="4870297"/>
            <a:ext cx="465403" cy="417407"/>
            <a:chOff x="5778676" y="3826972"/>
            <a:chExt cx="349052" cy="313055"/>
          </a:xfrm>
        </p:grpSpPr>
        <p:sp>
          <p:nvSpPr>
            <p:cNvPr id="14210" name="Google Shape;14210;p90"/>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1" name="Google Shape;14211;p90"/>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2" name="Google Shape;14212;p90"/>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3" name="Google Shape;14213;p90"/>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4" name="Google Shape;14214;p90"/>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15" name="Google Shape;14215;p90"/>
          <p:cNvGrpSpPr/>
          <p:nvPr/>
        </p:nvGrpSpPr>
        <p:grpSpPr>
          <a:xfrm>
            <a:off x="7141046" y="4880397"/>
            <a:ext cx="398692" cy="397207"/>
            <a:chOff x="5355784" y="3834547"/>
            <a:chExt cx="299019" cy="297905"/>
          </a:xfrm>
        </p:grpSpPr>
        <p:sp>
          <p:nvSpPr>
            <p:cNvPr id="14216" name="Google Shape;14216;p90"/>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7" name="Google Shape;14217;p90"/>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8" name="Google Shape;14218;p90"/>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9" name="Google Shape;14219;p90"/>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20" name="Google Shape;14220;p90"/>
          <p:cNvGrpSpPr/>
          <p:nvPr/>
        </p:nvGrpSpPr>
        <p:grpSpPr>
          <a:xfrm>
            <a:off x="10715273" y="4844029"/>
            <a:ext cx="389568" cy="471980"/>
            <a:chOff x="8036455" y="3807271"/>
            <a:chExt cx="292176" cy="353985"/>
          </a:xfrm>
        </p:grpSpPr>
        <p:sp>
          <p:nvSpPr>
            <p:cNvPr id="14221" name="Google Shape;14221;p90"/>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2" name="Google Shape;14222;p90"/>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223" name="Google Shape;14223;p9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Business Icons</a:t>
            </a:r>
            <a:endParaRPr sz="3200" kern="0">
              <a:solidFill>
                <a:srgbClr val="FFFFFF"/>
              </a:solidFill>
              <a:latin typeface="Arial"/>
              <a:cs typeface="Arial"/>
              <a:sym typeface="Arial"/>
            </a:endParaRPr>
          </a:p>
        </p:txBody>
      </p:sp>
      <p:sp>
        <p:nvSpPr>
          <p:cNvPr id="14224" name="Google Shape;14224;p9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Teamwork Icons</a:t>
            </a:r>
            <a:endParaRPr sz="3200" kern="0">
              <a:solidFill>
                <a:srgbClr val="FFFFFF"/>
              </a:solidFill>
              <a:latin typeface="Arial"/>
              <a:cs typeface="Arial"/>
              <a:sym typeface="Arial"/>
            </a:endParaRPr>
          </a:p>
        </p:txBody>
      </p:sp>
      <p:grpSp>
        <p:nvGrpSpPr>
          <p:cNvPr id="14225" name="Google Shape;14225;p90"/>
          <p:cNvGrpSpPr/>
          <p:nvPr/>
        </p:nvGrpSpPr>
        <p:grpSpPr>
          <a:xfrm>
            <a:off x="6499870" y="4846066"/>
            <a:ext cx="460820" cy="467780"/>
            <a:chOff x="4874902" y="3808799"/>
            <a:chExt cx="345615" cy="350835"/>
          </a:xfrm>
        </p:grpSpPr>
        <p:sp>
          <p:nvSpPr>
            <p:cNvPr id="14226" name="Google Shape;14226;p90"/>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7" name="Google Shape;14227;p90"/>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8" name="Google Shape;14228;p90"/>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9" name="Google Shape;14229;p90"/>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0" name="Google Shape;14230;p90"/>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1" name="Google Shape;14231;p90"/>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2" name="Google Shape;14232;p90"/>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3" name="Google Shape;14233;p90"/>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4" name="Google Shape;14234;p90"/>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5" name="Google Shape;14235;p90"/>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6" name="Google Shape;14236;p90"/>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7" name="Google Shape;14237;p90"/>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8" name="Google Shape;14238;p90"/>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9" name="Google Shape;14239;p90"/>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0" name="Google Shape;14240;p90"/>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1" name="Google Shape;14241;p90"/>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2" name="Google Shape;14242;p90"/>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43" name="Google Shape;14243;p90"/>
          <p:cNvGrpSpPr/>
          <p:nvPr/>
        </p:nvGrpSpPr>
        <p:grpSpPr>
          <a:xfrm>
            <a:off x="4127660" y="4841525"/>
            <a:ext cx="470453" cy="472956"/>
            <a:chOff x="3095745" y="3805393"/>
            <a:chExt cx="352840" cy="354717"/>
          </a:xfrm>
        </p:grpSpPr>
        <p:sp>
          <p:nvSpPr>
            <p:cNvPr id="14244" name="Google Shape;14244;p90"/>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5" name="Google Shape;14245;p90"/>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6" name="Google Shape;14246;p90"/>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7" name="Google Shape;14247;p90"/>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8" name="Google Shape;14248;p90"/>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9" name="Google Shape;14249;p90"/>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53"/>
        <p:cNvGrpSpPr/>
        <p:nvPr/>
      </p:nvGrpSpPr>
      <p:grpSpPr>
        <a:xfrm>
          <a:off x="0" y="0"/>
          <a:ext cx="0" cy="0"/>
          <a:chOff x="0" y="0"/>
          <a:chExt cx="0" cy="0"/>
        </a:xfrm>
      </p:grpSpPr>
      <p:grpSp>
        <p:nvGrpSpPr>
          <p:cNvPr id="14254" name="Google Shape;14254;p91"/>
          <p:cNvGrpSpPr/>
          <p:nvPr/>
        </p:nvGrpSpPr>
        <p:grpSpPr>
          <a:xfrm>
            <a:off x="3645040" y="5385442"/>
            <a:ext cx="456192" cy="483605"/>
            <a:chOff x="2704005" y="4258781"/>
            <a:chExt cx="342144" cy="362704"/>
          </a:xfrm>
        </p:grpSpPr>
        <p:sp>
          <p:nvSpPr>
            <p:cNvPr id="14255" name="Google Shape;14255;p91"/>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6" name="Google Shape;14256;p91"/>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7" name="Google Shape;14257;p91"/>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8" name="Google Shape;14258;p91"/>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9" name="Google Shape;14259;p91"/>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0" name="Google Shape;14260;p91"/>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1" name="Google Shape;14261;p91"/>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62" name="Google Shape;14262;p91"/>
          <p:cNvGrpSpPr/>
          <p:nvPr/>
        </p:nvGrpSpPr>
        <p:grpSpPr>
          <a:xfrm>
            <a:off x="2876617" y="5444128"/>
            <a:ext cx="463247" cy="484493"/>
            <a:chOff x="2157462" y="4258496"/>
            <a:chExt cx="347435" cy="363370"/>
          </a:xfrm>
        </p:grpSpPr>
        <p:sp>
          <p:nvSpPr>
            <p:cNvPr id="14263" name="Google Shape;14263;p91"/>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4" name="Google Shape;14264;p91"/>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5" name="Google Shape;14265;p91"/>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66" name="Google Shape;14266;p91"/>
          <p:cNvGrpSpPr/>
          <p:nvPr/>
        </p:nvGrpSpPr>
        <p:grpSpPr>
          <a:xfrm>
            <a:off x="5347951" y="4784509"/>
            <a:ext cx="458220" cy="484281"/>
            <a:chOff x="4010963" y="3763781"/>
            <a:chExt cx="343665" cy="363211"/>
          </a:xfrm>
        </p:grpSpPr>
        <p:sp>
          <p:nvSpPr>
            <p:cNvPr id="14267" name="Google Shape;14267;p91"/>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8" name="Google Shape;14268;p91"/>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9" name="Google Shape;14269;p91"/>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0" name="Google Shape;14270;p91"/>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1" name="Google Shape;14271;p91"/>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72" name="Google Shape;14272;p91"/>
          <p:cNvGrpSpPr/>
          <p:nvPr/>
        </p:nvGrpSpPr>
        <p:grpSpPr>
          <a:xfrm>
            <a:off x="2952057" y="4846813"/>
            <a:ext cx="490871" cy="414924"/>
            <a:chOff x="2214042" y="3810509"/>
            <a:chExt cx="368153" cy="311193"/>
          </a:xfrm>
        </p:grpSpPr>
        <p:sp>
          <p:nvSpPr>
            <p:cNvPr id="14273" name="Google Shape;14273;p91"/>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4" name="Google Shape;14274;p91"/>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75" name="Google Shape;14275;p91"/>
          <p:cNvGrpSpPr/>
          <p:nvPr/>
        </p:nvGrpSpPr>
        <p:grpSpPr>
          <a:xfrm>
            <a:off x="2396551" y="4809093"/>
            <a:ext cx="490407" cy="490364"/>
            <a:chOff x="1768938" y="3782219"/>
            <a:chExt cx="367805" cy="367773"/>
          </a:xfrm>
        </p:grpSpPr>
        <p:sp>
          <p:nvSpPr>
            <p:cNvPr id="14276" name="Google Shape;14276;p91"/>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7" name="Google Shape;14277;p91"/>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8" name="Google Shape;14278;p91"/>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9" name="Google Shape;14279;p91"/>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0" name="Google Shape;14280;p91"/>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81" name="Google Shape;14281;p91"/>
          <p:cNvGrpSpPr/>
          <p:nvPr/>
        </p:nvGrpSpPr>
        <p:grpSpPr>
          <a:xfrm>
            <a:off x="3575180" y="4830719"/>
            <a:ext cx="434059" cy="436551"/>
            <a:chOff x="2681385" y="3798439"/>
            <a:chExt cx="325544" cy="327413"/>
          </a:xfrm>
        </p:grpSpPr>
        <p:sp>
          <p:nvSpPr>
            <p:cNvPr id="14282" name="Google Shape;14282;p91"/>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3" name="Google Shape;14283;p91"/>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4" name="Google Shape;14284;p91"/>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5" name="Google Shape;14285;p91"/>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6" name="Google Shape;14286;p91"/>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7" name="Google Shape;14287;p91"/>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8" name="Google Shape;14288;p91"/>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89" name="Google Shape;14289;p91"/>
          <p:cNvGrpSpPr/>
          <p:nvPr/>
        </p:nvGrpSpPr>
        <p:grpSpPr>
          <a:xfrm>
            <a:off x="8325237" y="5450803"/>
            <a:ext cx="365672" cy="467765"/>
            <a:chOff x="6243928" y="4263502"/>
            <a:chExt cx="274254" cy="350824"/>
          </a:xfrm>
        </p:grpSpPr>
        <p:sp>
          <p:nvSpPr>
            <p:cNvPr id="14290" name="Google Shape;14290;p91"/>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1" name="Google Shape;14291;p91"/>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2" name="Google Shape;14292;p91"/>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3" name="Google Shape;14293;p91"/>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4" name="Google Shape;14294;p91"/>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5" name="Google Shape;14295;p91"/>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6" name="Google Shape;14296;p91"/>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7" name="Google Shape;14297;p91"/>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298" name="Google Shape;14298;p91"/>
          <p:cNvGrpSpPr/>
          <p:nvPr/>
        </p:nvGrpSpPr>
        <p:grpSpPr>
          <a:xfrm>
            <a:off x="4747468" y="4783918"/>
            <a:ext cx="469793" cy="484873"/>
            <a:chOff x="3560600" y="3763338"/>
            <a:chExt cx="352345" cy="363655"/>
          </a:xfrm>
        </p:grpSpPr>
        <p:sp>
          <p:nvSpPr>
            <p:cNvPr id="14299" name="Google Shape;14299;p91"/>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0" name="Google Shape;14300;p91"/>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1" name="Google Shape;14301;p91"/>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02" name="Google Shape;14302;p91"/>
          <p:cNvGrpSpPr/>
          <p:nvPr/>
        </p:nvGrpSpPr>
        <p:grpSpPr>
          <a:xfrm>
            <a:off x="7720742" y="5447804"/>
            <a:ext cx="372684" cy="474777"/>
            <a:chOff x="5790556" y="4261252"/>
            <a:chExt cx="279513" cy="356083"/>
          </a:xfrm>
        </p:grpSpPr>
        <p:sp>
          <p:nvSpPr>
            <p:cNvPr id="14303" name="Google Shape;14303;p91"/>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4" name="Google Shape;14304;p91"/>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5" name="Google Shape;14305;p91"/>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6" name="Google Shape;14306;p91"/>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7" name="Google Shape;14307;p91"/>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8" name="Google Shape;14308;p91"/>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9" name="Google Shape;14309;p91"/>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10" name="Google Shape;14310;p91"/>
          <p:cNvGrpSpPr/>
          <p:nvPr/>
        </p:nvGrpSpPr>
        <p:grpSpPr>
          <a:xfrm>
            <a:off x="7121778" y="5447803"/>
            <a:ext cx="371669" cy="475284"/>
            <a:chOff x="5341333" y="4261252"/>
            <a:chExt cx="278752" cy="356463"/>
          </a:xfrm>
        </p:grpSpPr>
        <p:sp>
          <p:nvSpPr>
            <p:cNvPr id="14311" name="Google Shape;14311;p91"/>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2" name="Google Shape;14312;p91"/>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3" name="Google Shape;14313;p91"/>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4" name="Google Shape;14314;p91"/>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5" name="Google Shape;14315;p91"/>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6" name="Google Shape;14316;p91"/>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7" name="Google Shape;14317;p91"/>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18" name="Google Shape;14318;p91"/>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4319" name="Google Shape;14319;p91"/>
          <p:cNvGrpSpPr/>
          <p:nvPr/>
        </p:nvGrpSpPr>
        <p:grpSpPr>
          <a:xfrm>
            <a:off x="4138195" y="4787569"/>
            <a:ext cx="480311" cy="483268"/>
            <a:chOff x="3107608" y="3763401"/>
            <a:chExt cx="360233" cy="362451"/>
          </a:xfrm>
        </p:grpSpPr>
        <p:sp>
          <p:nvSpPr>
            <p:cNvPr id="14320" name="Google Shape;14320;p91"/>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1" name="Google Shape;14321;p91"/>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2" name="Google Shape;14322;p91"/>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23" name="Google Shape;14323;p91"/>
          <p:cNvGrpSpPr/>
          <p:nvPr/>
        </p:nvGrpSpPr>
        <p:grpSpPr>
          <a:xfrm>
            <a:off x="1185791" y="4834437"/>
            <a:ext cx="468780" cy="452940"/>
            <a:chOff x="889343" y="3801227"/>
            <a:chExt cx="351585" cy="339705"/>
          </a:xfrm>
        </p:grpSpPr>
        <p:sp>
          <p:nvSpPr>
            <p:cNvPr id="14324" name="Google Shape;14324;p91"/>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5" name="Google Shape;14325;p91"/>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6" name="Google Shape;14326;p91"/>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7" name="Google Shape;14327;p91"/>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8" name="Google Shape;14328;p91"/>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29" name="Google Shape;14329;p91"/>
          <p:cNvGrpSpPr/>
          <p:nvPr/>
        </p:nvGrpSpPr>
        <p:grpSpPr>
          <a:xfrm>
            <a:off x="6528812" y="5447297"/>
            <a:ext cx="371712" cy="473764"/>
            <a:chOff x="4896609" y="4260872"/>
            <a:chExt cx="278784" cy="355323"/>
          </a:xfrm>
        </p:grpSpPr>
        <p:sp>
          <p:nvSpPr>
            <p:cNvPr id="14330" name="Google Shape;14330;p91"/>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1" name="Google Shape;14331;p91"/>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2" name="Google Shape;14332;p91"/>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3" name="Google Shape;14333;p91"/>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4" name="Google Shape;14334;p91"/>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5" name="Google Shape;14335;p91"/>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36" name="Google Shape;14336;p91"/>
          <p:cNvGrpSpPr/>
          <p:nvPr/>
        </p:nvGrpSpPr>
        <p:grpSpPr>
          <a:xfrm>
            <a:off x="10131251" y="5454308"/>
            <a:ext cx="347044" cy="461219"/>
            <a:chOff x="7598438" y="4266131"/>
            <a:chExt cx="260283" cy="345914"/>
          </a:xfrm>
        </p:grpSpPr>
        <p:sp>
          <p:nvSpPr>
            <p:cNvPr id="14337" name="Google Shape;14337;p91"/>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8" name="Google Shape;14338;p91"/>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9" name="Google Shape;14339;p91"/>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0" name="Google Shape;14340;p91"/>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1" name="Google Shape;14341;p91"/>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2" name="Google Shape;14342;p91"/>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3" name="Google Shape;14343;p91"/>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44" name="Google Shape;14344;p91"/>
          <p:cNvGrpSpPr/>
          <p:nvPr/>
        </p:nvGrpSpPr>
        <p:grpSpPr>
          <a:xfrm>
            <a:off x="2356092" y="4246329"/>
            <a:ext cx="381765" cy="464217"/>
            <a:chOff x="1767069" y="3360146"/>
            <a:chExt cx="286324" cy="348163"/>
          </a:xfrm>
        </p:grpSpPr>
        <p:sp>
          <p:nvSpPr>
            <p:cNvPr id="14345" name="Google Shape;14345;p91"/>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6" name="Google Shape;14346;p91"/>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7" name="Google Shape;14347;p91"/>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8" name="Google Shape;14348;p91"/>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9" name="Google Shape;14349;p91"/>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0" name="Google Shape;14350;p91"/>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1" name="Google Shape;14351;p91"/>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52" name="Google Shape;14352;p91"/>
          <p:cNvGrpSpPr/>
          <p:nvPr/>
        </p:nvGrpSpPr>
        <p:grpSpPr>
          <a:xfrm>
            <a:off x="9533259" y="5454308"/>
            <a:ext cx="347044" cy="461219"/>
            <a:chOff x="7149944" y="4266131"/>
            <a:chExt cx="260283" cy="345914"/>
          </a:xfrm>
        </p:grpSpPr>
        <p:sp>
          <p:nvSpPr>
            <p:cNvPr id="14353" name="Google Shape;14353;p91"/>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4" name="Google Shape;14354;p91"/>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5" name="Google Shape;14355;p91"/>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6" name="Google Shape;14356;p91"/>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7" name="Google Shape;14357;p91"/>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8" name="Google Shape;14358;p91"/>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59" name="Google Shape;14359;p91"/>
          <p:cNvGrpSpPr/>
          <p:nvPr/>
        </p:nvGrpSpPr>
        <p:grpSpPr>
          <a:xfrm>
            <a:off x="8926735" y="5445269"/>
            <a:ext cx="360139" cy="480311"/>
            <a:chOff x="6695051" y="4259351"/>
            <a:chExt cx="270104" cy="360233"/>
          </a:xfrm>
        </p:grpSpPr>
        <p:sp>
          <p:nvSpPr>
            <p:cNvPr id="14360" name="Google Shape;14360;p91"/>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1" name="Google Shape;14361;p91"/>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2" name="Google Shape;14362;p91"/>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3" name="Google Shape;14363;p91"/>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64" name="Google Shape;14364;p91"/>
          <p:cNvGrpSpPr/>
          <p:nvPr/>
        </p:nvGrpSpPr>
        <p:grpSpPr>
          <a:xfrm>
            <a:off x="10730215" y="5442735"/>
            <a:ext cx="369684" cy="483352"/>
            <a:chOff x="8047661" y="4257451"/>
            <a:chExt cx="277263" cy="362514"/>
          </a:xfrm>
        </p:grpSpPr>
        <p:sp>
          <p:nvSpPr>
            <p:cNvPr id="14365" name="Google Shape;14365;p91"/>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6" name="Google Shape;14366;p91"/>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7" name="Google Shape;14367;p91"/>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8" name="Google Shape;14368;p91"/>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69" name="Google Shape;14369;p91"/>
          <p:cNvGrpSpPr/>
          <p:nvPr/>
        </p:nvGrpSpPr>
        <p:grpSpPr>
          <a:xfrm>
            <a:off x="8330771" y="4812091"/>
            <a:ext cx="369684" cy="474820"/>
            <a:chOff x="6248078" y="3784468"/>
            <a:chExt cx="277263" cy="356115"/>
          </a:xfrm>
        </p:grpSpPr>
        <p:sp>
          <p:nvSpPr>
            <p:cNvPr id="14370" name="Google Shape;14370;p91"/>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1" name="Google Shape;14371;p91"/>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2" name="Google Shape;14372;p91"/>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3" name="Google Shape;14373;p91"/>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4" name="Google Shape;14374;p91"/>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75" name="Google Shape;14375;p91"/>
          <p:cNvGrpSpPr/>
          <p:nvPr/>
        </p:nvGrpSpPr>
        <p:grpSpPr>
          <a:xfrm>
            <a:off x="7734300" y="4814119"/>
            <a:ext cx="370192" cy="472792"/>
            <a:chOff x="5800725" y="3785989"/>
            <a:chExt cx="277644" cy="354594"/>
          </a:xfrm>
        </p:grpSpPr>
        <p:sp>
          <p:nvSpPr>
            <p:cNvPr id="14376" name="Google Shape;14376;p91"/>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7" name="Google Shape;14377;p91"/>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8" name="Google Shape;14378;p91"/>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9" name="Google Shape;14379;p91"/>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0" name="Google Shape;14380;p91"/>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1" name="Google Shape;14381;p91"/>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2" name="Google Shape;14382;p91"/>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83" name="Google Shape;14383;p91"/>
          <p:cNvGrpSpPr/>
          <p:nvPr/>
        </p:nvGrpSpPr>
        <p:grpSpPr>
          <a:xfrm>
            <a:off x="2941497" y="4247131"/>
            <a:ext cx="410911" cy="463415"/>
            <a:chOff x="2206122" y="3360748"/>
            <a:chExt cx="308183" cy="347561"/>
          </a:xfrm>
        </p:grpSpPr>
        <p:sp>
          <p:nvSpPr>
            <p:cNvPr id="14384" name="Google Shape;14384;p91"/>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5" name="Google Shape;14385;p91"/>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6" name="Google Shape;14386;p91"/>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7" name="Google Shape;14387;p91"/>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8" name="Google Shape;14388;p91"/>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89" name="Google Shape;14389;p91"/>
          <p:cNvGrpSpPr/>
          <p:nvPr/>
        </p:nvGrpSpPr>
        <p:grpSpPr>
          <a:xfrm>
            <a:off x="7137871" y="4813612"/>
            <a:ext cx="370656" cy="473299"/>
            <a:chOff x="5353403" y="3785609"/>
            <a:chExt cx="277992" cy="354974"/>
          </a:xfrm>
        </p:grpSpPr>
        <p:sp>
          <p:nvSpPr>
            <p:cNvPr id="14390" name="Google Shape;14390;p91"/>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1" name="Google Shape;14391;p91"/>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2" name="Google Shape;14392;p91"/>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3" name="Google Shape;14393;p91"/>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4" name="Google Shape;14394;p91"/>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5" name="Google Shape;14395;p91"/>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396" name="Google Shape;14396;p91"/>
          <p:cNvGrpSpPr/>
          <p:nvPr/>
        </p:nvGrpSpPr>
        <p:grpSpPr>
          <a:xfrm>
            <a:off x="6528305" y="4814119"/>
            <a:ext cx="371712" cy="472792"/>
            <a:chOff x="4896229" y="3785989"/>
            <a:chExt cx="278784" cy="354594"/>
          </a:xfrm>
        </p:grpSpPr>
        <p:sp>
          <p:nvSpPr>
            <p:cNvPr id="14397" name="Google Shape;14397;p91"/>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8" name="Google Shape;14398;p91"/>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9" name="Google Shape;14399;p91"/>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0" name="Google Shape;14400;p91"/>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1" name="Google Shape;14401;p91"/>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2" name="Google Shape;14402;p91"/>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03" name="Google Shape;14403;p91"/>
          <p:cNvGrpSpPr/>
          <p:nvPr/>
        </p:nvGrpSpPr>
        <p:grpSpPr>
          <a:xfrm>
            <a:off x="10123183" y="4816611"/>
            <a:ext cx="365165" cy="468272"/>
            <a:chOff x="7592387" y="3787858"/>
            <a:chExt cx="273874" cy="351204"/>
          </a:xfrm>
        </p:grpSpPr>
        <p:sp>
          <p:nvSpPr>
            <p:cNvPr id="14404" name="Google Shape;14404;p91"/>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5" name="Google Shape;14405;p91"/>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6" name="Google Shape;14406;p91"/>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7" name="Google Shape;14407;p91"/>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08" name="Google Shape;14408;p91"/>
          <p:cNvGrpSpPr/>
          <p:nvPr/>
        </p:nvGrpSpPr>
        <p:grpSpPr>
          <a:xfrm>
            <a:off x="9527725" y="4816611"/>
            <a:ext cx="365672" cy="467259"/>
            <a:chOff x="7145794" y="3787858"/>
            <a:chExt cx="274254" cy="350444"/>
          </a:xfrm>
        </p:grpSpPr>
        <p:sp>
          <p:nvSpPr>
            <p:cNvPr id="14409" name="Google Shape;14409;p91"/>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0" name="Google Shape;14410;p91"/>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1" name="Google Shape;14411;p91"/>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2" name="Google Shape;14412;p91"/>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3" name="Google Shape;14413;p91"/>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4" name="Google Shape;14414;p91"/>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15" name="Google Shape;14415;p91"/>
          <p:cNvGrpSpPr/>
          <p:nvPr/>
        </p:nvGrpSpPr>
        <p:grpSpPr>
          <a:xfrm>
            <a:off x="10738747" y="4815597"/>
            <a:ext cx="355112" cy="471779"/>
            <a:chOff x="8054060" y="3787098"/>
            <a:chExt cx="266334" cy="353834"/>
          </a:xfrm>
        </p:grpSpPr>
        <p:sp>
          <p:nvSpPr>
            <p:cNvPr id="14416" name="Google Shape;14416;p91"/>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7" name="Google Shape;14417;p91"/>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8" name="Google Shape;14418;p91"/>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9" name="Google Shape;14419;p91"/>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20" name="Google Shape;14420;p91"/>
          <p:cNvGrpSpPr/>
          <p:nvPr/>
        </p:nvGrpSpPr>
        <p:grpSpPr>
          <a:xfrm>
            <a:off x="8936281" y="4809599"/>
            <a:ext cx="360139" cy="482339"/>
            <a:chOff x="6702211" y="3782599"/>
            <a:chExt cx="270104" cy="361754"/>
          </a:xfrm>
        </p:grpSpPr>
        <p:sp>
          <p:nvSpPr>
            <p:cNvPr id="14421" name="Google Shape;14421;p91"/>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2" name="Google Shape;14422;p91"/>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3" name="Google Shape;14423;p91"/>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4" name="Google Shape;14424;p91"/>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5" name="Google Shape;14425;p91"/>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26" name="Google Shape;14426;p91"/>
          <p:cNvGrpSpPr/>
          <p:nvPr/>
        </p:nvGrpSpPr>
        <p:grpSpPr>
          <a:xfrm>
            <a:off x="4689181" y="4351103"/>
            <a:ext cx="522472" cy="359896"/>
            <a:chOff x="3516850" y="3406526"/>
            <a:chExt cx="369674" cy="254644"/>
          </a:xfrm>
        </p:grpSpPr>
        <p:sp>
          <p:nvSpPr>
            <p:cNvPr id="14427" name="Google Shape;14427;p91"/>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8" name="Google Shape;14428;p91"/>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9" name="Google Shape;14429;p91"/>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0" name="Google Shape;14430;p91"/>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31" name="Google Shape;14431;p91"/>
          <p:cNvGrpSpPr/>
          <p:nvPr/>
        </p:nvGrpSpPr>
        <p:grpSpPr>
          <a:xfrm>
            <a:off x="1747540" y="4246837"/>
            <a:ext cx="408419" cy="463204"/>
            <a:chOff x="1310655" y="3360527"/>
            <a:chExt cx="306314" cy="347403"/>
          </a:xfrm>
        </p:grpSpPr>
        <p:sp>
          <p:nvSpPr>
            <p:cNvPr id="14432" name="Google Shape;14432;p91"/>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3" name="Google Shape;14433;p91"/>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4" name="Google Shape;14434;p91"/>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5" name="Google Shape;14435;p91"/>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6" name="Google Shape;14436;p91"/>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37" name="Google Shape;14437;p91"/>
          <p:cNvGrpSpPr/>
          <p:nvPr/>
        </p:nvGrpSpPr>
        <p:grpSpPr>
          <a:xfrm>
            <a:off x="4159571" y="4246329"/>
            <a:ext cx="359124" cy="464724"/>
            <a:chOff x="3119678" y="3360146"/>
            <a:chExt cx="269343" cy="348543"/>
          </a:xfrm>
        </p:grpSpPr>
        <p:sp>
          <p:nvSpPr>
            <p:cNvPr id="14438" name="Google Shape;14438;p91"/>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9" name="Google Shape;14439;p91"/>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0" name="Google Shape;14440;p91"/>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1" name="Google Shape;14441;p91"/>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2" name="Google Shape;14442;p91"/>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3" name="Google Shape;14443;p91"/>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4" name="Google Shape;14444;p91"/>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45" name="Google Shape;14445;p91"/>
          <p:cNvGrpSpPr/>
          <p:nvPr/>
        </p:nvGrpSpPr>
        <p:grpSpPr>
          <a:xfrm>
            <a:off x="5289618" y="4242063"/>
            <a:ext cx="490913" cy="473004"/>
            <a:chOff x="3967213" y="3356947"/>
            <a:chExt cx="368185" cy="354753"/>
          </a:xfrm>
        </p:grpSpPr>
        <p:sp>
          <p:nvSpPr>
            <p:cNvPr id="14446" name="Google Shape;14446;p91"/>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7" name="Google Shape;14447;p91"/>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8" name="Google Shape;14448;p91"/>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9" name="Google Shape;14449;p91"/>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0" name="Google Shape;14450;p91"/>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51" name="Google Shape;14451;p91"/>
          <p:cNvGrpSpPr/>
          <p:nvPr/>
        </p:nvGrpSpPr>
        <p:grpSpPr>
          <a:xfrm>
            <a:off x="1161673" y="4246329"/>
            <a:ext cx="380244" cy="462697"/>
            <a:chOff x="871254" y="3360146"/>
            <a:chExt cx="285183" cy="347023"/>
          </a:xfrm>
        </p:grpSpPr>
        <p:sp>
          <p:nvSpPr>
            <p:cNvPr id="14452" name="Google Shape;14452;p91"/>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3" name="Google Shape;14453;p91"/>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4" name="Google Shape;14454;p9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5" name="Google Shape;14455;p91"/>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56" name="Google Shape;14456;p91"/>
          <p:cNvGrpSpPr/>
          <p:nvPr/>
        </p:nvGrpSpPr>
        <p:grpSpPr>
          <a:xfrm>
            <a:off x="3553554" y="4246328"/>
            <a:ext cx="375725" cy="466245"/>
            <a:chOff x="2665165" y="3360146"/>
            <a:chExt cx="281794" cy="349684"/>
          </a:xfrm>
        </p:grpSpPr>
        <p:sp>
          <p:nvSpPr>
            <p:cNvPr id="14457" name="Google Shape;14457;p91"/>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8" name="Google Shape;14458;p91"/>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9" name="Google Shape;14459;p91"/>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0" name="Google Shape;14460;p91"/>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1" name="Google Shape;14461;p91"/>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62" name="Google Shape;14462;p91"/>
          <p:cNvGrpSpPr/>
          <p:nvPr/>
        </p:nvGrpSpPr>
        <p:grpSpPr>
          <a:xfrm>
            <a:off x="9541793" y="4229728"/>
            <a:ext cx="352620" cy="470765"/>
            <a:chOff x="7156344" y="3347696"/>
            <a:chExt cx="264465" cy="353074"/>
          </a:xfrm>
        </p:grpSpPr>
        <p:sp>
          <p:nvSpPr>
            <p:cNvPr id="14463" name="Google Shape;14463;p91"/>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4" name="Google Shape;14464;p91"/>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5" name="Google Shape;14465;p91"/>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6" name="Google Shape;14466;p91"/>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7" name="Google Shape;14467;p91"/>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68" name="Google Shape;14468;p91"/>
          <p:cNvGrpSpPr/>
          <p:nvPr/>
        </p:nvGrpSpPr>
        <p:grpSpPr>
          <a:xfrm>
            <a:off x="8938310" y="4228716"/>
            <a:ext cx="353084" cy="470257"/>
            <a:chOff x="6703732" y="3346936"/>
            <a:chExt cx="264813" cy="352693"/>
          </a:xfrm>
        </p:grpSpPr>
        <p:sp>
          <p:nvSpPr>
            <p:cNvPr id="14469" name="Google Shape;14469;p91"/>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0" name="Google Shape;14470;p91"/>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1" name="Google Shape;14471;p91"/>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2" name="Google Shape;14472;p91"/>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3" name="Google Shape;14473;p91"/>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74" name="Google Shape;14474;p91"/>
          <p:cNvGrpSpPr/>
          <p:nvPr/>
        </p:nvGrpSpPr>
        <p:grpSpPr>
          <a:xfrm>
            <a:off x="8336305" y="4228716"/>
            <a:ext cx="353591" cy="470257"/>
            <a:chOff x="6252228" y="3346936"/>
            <a:chExt cx="265193" cy="352693"/>
          </a:xfrm>
        </p:grpSpPr>
        <p:sp>
          <p:nvSpPr>
            <p:cNvPr id="14475" name="Google Shape;14475;p91"/>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6" name="Google Shape;14476;p91"/>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7" name="Google Shape;14477;p91"/>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78" name="Google Shape;14478;p91"/>
          <p:cNvGrpSpPr/>
          <p:nvPr/>
        </p:nvGrpSpPr>
        <p:grpSpPr>
          <a:xfrm>
            <a:off x="7734807" y="4229729"/>
            <a:ext cx="353084" cy="469244"/>
            <a:chOff x="5801105" y="3347696"/>
            <a:chExt cx="264813" cy="351933"/>
          </a:xfrm>
        </p:grpSpPr>
        <p:sp>
          <p:nvSpPr>
            <p:cNvPr id="14479" name="Google Shape;14479;p91"/>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0" name="Google Shape;14480;p91"/>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1" name="Google Shape;14481;p91"/>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2" name="Google Shape;14482;p91"/>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83" name="Google Shape;14483;p91"/>
          <p:cNvGrpSpPr/>
          <p:nvPr/>
        </p:nvGrpSpPr>
        <p:grpSpPr>
          <a:xfrm>
            <a:off x="7132337" y="4228716"/>
            <a:ext cx="354563" cy="470257"/>
            <a:chOff x="5349253" y="3346936"/>
            <a:chExt cx="265922" cy="352693"/>
          </a:xfrm>
        </p:grpSpPr>
        <p:sp>
          <p:nvSpPr>
            <p:cNvPr id="14484" name="Google Shape;14484;p91"/>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5" name="Google Shape;14485;p91"/>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6" name="Google Shape;14486;p91"/>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7" name="Google Shape;14487;p91"/>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8" name="Google Shape;14488;p91"/>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9" name="Google Shape;14489;p91"/>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90" name="Google Shape;14490;p91"/>
          <p:cNvGrpSpPr/>
          <p:nvPr/>
        </p:nvGrpSpPr>
        <p:grpSpPr>
          <a:xfrm>
            <a:off x="6542879" y="4228715"/>
            <a:ext cx="353127" cy="472285"/>
            <a:chOff x="4907159" y="3346936"/>
            <a:chExt cx="264845" cy="354214"/>
          </a:xfrm>
        </p:grpSpPr>
        <p:sp>
          <p:nvSpPr>
            <p:cNvPr id="14491" name="Google Shape;14491;p91"/>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2" name="Google Shape;14492;p91"/>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93" name="Google Shape;14493;p91"/>
          <p:cNvGrpSpPr/>
          <p:nvPr/>
        </p:nvGrpSpPr>
        <p:grpSpPr>
          <a:xfrm>
            <a:off x="10731229" y="4212115"/>
            <a:ext cx="368671" cy="492899"/>
            <a:chOff x="8048421" y="3334486"/>
            <a:chExt cx="276503" cy="369674"/>
          </a:xfrm>
        </p:grpSpPr>
        <p:sp>
          <p:nvSpPr>
            <p:cNvPr id="14494" name="Google Shape;14494;p91"/>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5" name="Google Shape;14495;p91"/>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6" name="Google Shape;14496;p91"/>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7" name="Google Shape;14497;p91"/>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8" name="Google Shape;14498;p91"/>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9" name="Google Shape;14499;p91"/>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00" name="Google Shape;14500;p91"/>
          <p:cNvGrpSpPr/>
          <p:nvPr/>
        </p:nvGrpSpPr>
        <p:grpSpPr>
          <a:xfrm>
            <a:off x="10101050" y="4206074"/>
            <a:ext cx="393845" cy="502445"/>
            <a:chOff x="7575787" y="3329955"/>
            <a:chExt cx="295384" cy="376834"/>
          </a:xfrm>
        </p:grpSpPr>
        <p:sp>
          <p:nvSpPr>
            <p:cNvPr id="14501" name="Google Shape;14501;p91"/>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2" name="Google Shape;14502;p91"/>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3" name="Google Shape;14503;p91"/>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4" name="Google Shape;14504;p91"/>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5" name="Google Shape;14505;p91"/>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6" name="Google Shape;14506;p91"/>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07" name="Google Shape;14507;p91"/>
          <p:cNvGrpSpPr/>
          <p:nvPr/>
        </p:nvGrpSpPr>
        <p:grpSpPr>
          <a:xfrm>
            <a:off x="1152083" y="3612138"/>
            <a:ext cx="352112" cy="463711"/>
            <a:chOff x="864062" y="2884503"/>
            <a:chExt cx="264084" cy="347783"/>
          </a:xfrm>
        </p:grpSpPr>
        <p:sp>
          <p:nvSpPr>
            <p:cNvPr id="14508" name="Google Shape;14508;p9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9" name="Google Shape;14509;p9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0" name="Google Shape;14510;p91"/>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1" name="Google Shape;14511;p9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2" name="Google Shape;14512;p9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3" name="Google Shape;14513;p9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4" name="Google Shape;14514;p9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5" name="Google Shape;14515;p9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6" name="Google Shape;14516;p9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7" name="Google Shape;14517;p9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18" name="Google Shape;14518;p91"/>
          <p:cNvGrpSpPr/>
          <p:nvPr/>
        </p:nvGrpSpPr>
        <p:grpSpPr>
          <a:xfrm>
            <a:off x="5304698" y="3612348"/>
            <a:ext cx="465273" cy="462021"/>
            <a:chOff x="3978523" y="2884661"/>
            <a:chExt cx="348955" cy="346516"/>
          </a:xfrm>
        </p:grpSpPr>
        <p:sp>
          <p:nvSpPr>
            <p:cNvPr id="14519" name="Google Shape;14519;p91"/>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0" name="Google Shape;14520;p91"/>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1" name="Google Shape;14521;p91"/>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2" name="Google Shape;14522;p91"/>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3" name="Google Shape;14523;p91"/>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4" name="Google Shape;14524;p91"/>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5" name="Google Shape;14525;p91"/>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6" name="Google Shape;14526;p91"/>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27" name="Google Shape;14527;p91"/>
          <p:cNvGrpSpPr/>
          <p:nvPr/>
        </p:nvGrpSpPr>
        <p:grpSpPr>
          <a:xfrm>
            <a:off x="4741674" y="3613151"/>
            <a:ext cx="463247" cy="460712"/>
            <a:chOff x="3527780" y="2885263"/>
            <a:chExt cx="347435" cy="345534"/>
          </a:xfrm>
        </p:grpSpPr>
        <p:sp>
          <p:nvSpPr>
            <p:cNvPr id="14528" name="Google Shape;14528;p91"/>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9" name="Google Shape;14529;p91"/>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0" name="Google Shape;14530;p91"/>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1" name="Google Shape;14531;p91"/>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2" name="Google Shape;14532;p91"/>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3" name="Google Shape;14533;p91"/>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4" name="Google Shape;14534;p91"/>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5" name="Google Shape;14535;p91"/>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6" name="Google Shape;14536;p91"/>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7" name="Google Shape;14537;p91"/>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8" name="Google Shape;14538;p91"/>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9" name="Google Shape;14539;p91"/>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0" name="Google Shape;14540;p91"/>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1" name="Google Shape;14541;p91"/>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2" name="Google Shape;14542;p91"/>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3" name="Google Shape;14543;p91"/>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4" name="Google Shape;14544;p91"/>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5" name="Google Shape;14545;p91"/>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6" name="Google Shape;14546;p91"/>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7" name="Google Shape;14547;p91"/>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8" name="Google Shape;14548;p91"/>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9" name="Google Shape;14549;p91"/>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0" name="Google Shape;14550;p91"/>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51" name="Google Shape;14551;p91"/>
          <p:cNvGrpSpPr/>
          <p:nvPr/>
        </p:nvGrpSpPr>
        <p:grpSpPr>
          <a:xfrm>
            <a:off x="2986229" y="3612138"/>
            <a:ext cx="290737" cy="464724"/>
            <a:chOff x="2239671" y="2884503"/>
            <a:chExt cx="218053" cy="348543"/>
          </a:xfrm>
        </p:grpSpPr>
        <p:sp>
          <p:nvSpPr>
            <p:cNvPr id="14552" name="Google Shape;14552;p91"/>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3" name="Google Shape;14553;p91"/>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4" name="Google Shape;14554;p91"/>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5" name="Google Shape;14555;p91"/>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6" name="Google Shape;14556;p91"/>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57" name="Google Shape;14557;p91"/>
          <p:cNvGrpSpPr/>
          <p:nvPr/>
        </p:nvGrpSpPr>
        <p:grpSpPr>
          <a:xfrm>
            <a:off x="3588740" y="3612137"/>
            <a:ext cx="286725" cy="465232"/>
            <a:chOff x="2691555" y="2884503"/>
            <a:chExt cx="215044" cy="348924"/>
          </a:xfrm>
        </p:grpSpPr>
        <p:sp>
          <p:nvSpPr>
            <p:cNvPr id="14558" name="Google Shape;14558;p91"/>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9" name="Google Shape;14559;p91"/>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0" name="Google Shape;14560;p91"/>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61" name="Google Shape;14561;p91"/>
          <p:cNvGrpSpPr/>
          <p:nvPr/>
        </p:nvGrpSpPr>
        <p:grpSpPr>
          <a:xfrm>
            <a:off x="2360612" y="3612137"/>
            <a:ext cx="339525" cy="465104"/>
            <a:chOff x="1770459" y="2884503"/>
            <a:chExt cx="254644" cy="348828"/>
          </a:xfrm>
        </p:grpSpPr>
        <p:sp>
          <p:nvSpPr>
            <p:cNvPr id="14562" name="Google Shape;14562;p91"/>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3" name="Google Shape;14563;p91"/>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4" name="Google Shape;14564;p91"/>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5" name="Google Shape;14565;p91"/>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6" name="Google Shape;14566;p91"/>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7" name="Google Shape;14567;p91"/>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8" name="Google Shape;14568;p91"/>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9" name="Google Shape;14569;p91"/>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70" name="Google Shape;14570;p91"/>
          <p:cNvGrpSpPr/>
          <p:nvPr/>
        </p:nvGrpSpPr>
        <p:grpSpPr>
          <a:xfrm>
            <a:off x="1756622" y="3612645"/>
            <a:ext cx="344509" cy="464724"/>
            <a:chOff x="1317466" y="2884883"/>
            <a:chExt cx="258382" cy="348543"/>
          </a:xfrm>
        </p:grpSpPr>
        <p:sp>
          <p:nvSpPr>
            <p:cNvPr id="14571" name="Google Shape;14571;p91"/>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2" name="Google Shape;14572;p91"/>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3" name="Google Shape;14573;p91"/>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4" name="Google Shape;14574;p91"/>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5" name="Google Shape;14575;p91"/>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6" name="Google Shape;14576;p91"/>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7" name="Google Shape;14577;p91"/>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8" name="Google Shape;14578;p91"/>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79" name="Google Shape;14579;p91"/>
          <p:cNvGrpSpPr/>
          <p:nvPr/>
        </p:nvGrpSpPr>
        <p:grpSpPr>
          <a:xfrm>
            <a:off x="4161556" y="3612645"/>
            <a:ext cx="344552" cy="464724"/>
            <a:chOff x="3121167" y="2884883"/>
            <a:chExt cx="258414" cy="348543"/>
          </a:xfrm>
        </p:grpSpPr>
        <p:sp>
          <p:nvSpPr>
            <p:cNvPr id="14580" name="Google Shape;14580;p91"/>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1" name="Google Shape;14581;p91"/>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2" name="Google Shape;14582;p91"/>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3" name="Google Shape;14583;p91"/>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4" name="Google Shape;14584;p91"/>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5" name="Google Shape;14585;p91"/>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6" name="Google Shape;14586;p91"/>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7" name="Google Shape;14587;p91"/>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88" name="Google Shape;14588;p91"/>
          <p:cNvGrpSpPr/>
          <p:nvPr/>
        </p:nvGrpSpPr>
        <p:grpSpPr>
          <a:xfrm>
            <a:off x="6533332" y="3608928"/>
            <a:ext cx="361659" cy="462401"/>
            <a:chOff x="4899999" y="2882095"/>
            <a:chExt cx="271244" cy="346801"/>
          </a:xfrm>
        </p:grpSpPr>
        <p:sp>
          <p:nvSpPr>
            <p:cNvPr id="14589" name="Google Shape;14589;p91"/>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0" name="Google Shape;14590;p91"/>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1" name="Google Shape;14591;p91"/>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2" name="Google Shape;14592;p91"/>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3" name="Google Shape;14593;p91"/>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4" name="Google Shape;14594;p91"/>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5" name="Google Shape;14595;p91"/>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6" name="Google Shape;14596;p91"/>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7" name="Google Shape;14597;p91"/>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8" name="Google Shape;14598;p91"/>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99" name="Google Shape;14599;p91"/>
          <p:cNvGrpSpPr/>
          <p:nvPr/>
        </p:nvGrpSpPr>
        <p:grpSpPr>
          <a:xfrm>
            <a:off x="9550367" y="3607618"/>
            <a:ext cx="346031" cy="461725"/>
            <a:chOff x="7162775" y="2881113"/>
            <a:chExt cx="259523" cy="346294"/>
          </a:xfrm>
        </p:grpSpPr>
        <p:sp>
          <p:nvSpPr>
            <p:cNvPr id="14600" name="Google Shape;14600;p91"/>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1" name="Google Shape;14601;p91"/>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2" name="Google Shape;14602;p91"/>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3" name="Google Shape;14603;p91"/>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4" name="Google Shape;14604;p91"/>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5" name="Google Shape;14605;p91"/>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06" name="Google Shape;14606;p91"/>
          <p:cNvGrpSpPr/>
          <p:nvPr/>
        </p:nvGrpSpPr>
        <p:grpSpPr>
          <a:xfrm>
            <a:off x="8946335" y="3608590"/>
            <a:ext cx="348100" cy="463753"/>
            <a:chOff x="6709751" y="2881842"/>
            <a:chExt cx="261075" cy="347815"/>
          </a:xfrm>
        </p:grpSpPr>
        <p:sp>
          <p:nvSpPr>
            <p:cNvPr id="14607" name="Google Shape;14607;p91"/>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8" name="Google Shape;14608;p91"/>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9" name="Google Shape;14609;p91"/>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0" name="Google Shape;14610;p91"/>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1" name="Google Shape;14611;p91"/>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2" name="Google Shape;14612;p91"/>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13" name="Google Shape;14613;p91"/>
          <p:cNvGrpSpPr/>
          <p:nvPr/>
        </p:nvGrpSpPr>
        <p:grpSpPr>
          <a:xfrm>
            <a:off x="7742876" y="3607618"/>
            <a:ext cx="348057" cy="464217"/>
            <a:chOff x="5807156" y="2881113"/>
            <a:chExt cx="261043" cy="348163"/>
          </a:xfrm>
        </p:grpSpPr>
        <p:sp>
          <p:nvSpPr>
            <p:cNvPr id="14614" name="Google Shape;14614;p91"/>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5" name="Google Shape;14615;p91"/>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6" name="Google Shape;14616;p91"/>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7" name="Google Shape;14617;p91"/>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8" name="Google Shape;14618;p91"/>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19" name="Google Shape;14619;p91"/>
          <p:cNvGrpSpPr/>
          <p:nvPr/>
        </p:nvGrpSpPr>
        <p:grpSpPr>
          <a:xfrm>
            <a:off x="7140871" y="3608125"/>
            <a:ext cx="349579" cy="462191"/>
            <a:chOff x="5355653" y="2881493"/>
            <a:chExt cx="262184" cy="346643"/>
          </a:xfrm>
        </p:grpSpPr>
        <p:sp>
          <p:nvSpPr>
            <p:cNvPr id="14620" name="Google Shape;14620;p91"/>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1" name="Google Shape;14621;p91"/>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2" name="Google Shape;14622;p91"/>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3" name="Google Shape;14623;p91"/>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4" name="Google Shape;14624;p91"/>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25" name="Google Shape;14625;p91"/>
          <p:cNvGrpSpPr/>
          <p:nvPr/>
        </p:nvGrpSpPr>
        <p:grpSpPr>
          <a:xfrm>
            <a:off x="10741282" y="3608589"/>
            <a:ext cx="347044" cy="461219"/>
            <a:chOff x="8055961" y="2881842"/>
            <a:chExt cx="260283" cy="345914"/>
          </a:xfrm>
        </p:grpSpPr>
        <p:sp>
          <p:nvSpPr>
            <p:cNvPr id="14626" name="Google Shape;14626;p91"/>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7" name="Google Shape;14627;p91"/>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8" name="Google Shape;14628;p91"/>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9" name="Google Shape;14629;p91"/>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30" name="Google Shape;14630;p91"/>
          <p:cNvGrpSpPr/>
          <p:nvPr/>
        </p:nvGrpSpPr>
        <p:grpSpPr>
          <a:xfrm>
            <a:off x="10145825" y="3624683"/>
            <a:ext cx="353084" cy="470807"/>
            <a:chOff x="7609368" y="2893912"/>
            <a:chExt cx="264813" cy="353105"/>
          </a:xfrm>
        </p:grpSpPr>
        <p:sp>
          <p:nvSpPr>
            <p:cNvPr id="14631" name="Google Shape;14631;p91"/>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2" name="Google Shape;14632;p91"/>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3" name="Google Shape;14633;p91"/>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4" name="Google Shape;14634;p91"/>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5" name="Google Shape;14635;p91"/>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6" name="Google Shape;14636;p91"/>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37" name="Google Shape;14637;p91"/>
          <p:cNvGrpSpPr/>
          <p:nvPr/>
        </p:nvGrpSpPr>
        <p:grpSpPr>
          <a:xfrm>
            <a:off x="8331277" y="3592497"/>
            <a:ext cx="361152" cy="480860"/>
            <a:chOff x="6248458" y="2869772"/>
            <a:chExt cx="270864" cy="360645"/>
          </a:xfrm>
        </p:grpSpPr>
        <p:sp>
          <p:nvSpPr>
            <p:cNvPr id="14638" name="Google Shape;14638;p91"/>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9" name="Google Shape;14639;p91"/>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0" name="Google Shape;14640;p91"/>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1" name="Google Shape;14641;p91"/>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2" name="Google Shape;14642;p91"/>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43" name="Google Shape;14643;p91"/>
          <p:cNvGrpSpPr/>
          <p:nvPr/>
        </p:nvGrpSpPr>
        <p:grpSpPr>
          <a:xfrm>
            <a:off x="4101238" y="3027198"/>
            <a:ext cx="484324" cy="400900"/>
            <a:chOff x="3075928" y="2445798"/>
            <a:chExt cx="363243" cy="300675"/>
          </a:xfrm>
        </p:grpSpPr>
        <p:sp>
          <p:nvSpPr>
            <p:cNvPr id="14644" name="Google Shape;14644;p91"/>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5" name="Google Shape;14645;p91"/>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6" name="Google Shape;14646;p91"/>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7" name="Google Shape;14647;p91"/>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8" name="Google Shape;14648;p91"/>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9" name="Google Shape;14649;p91"/>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0" name="Google Shape;14650;p91"/>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1" name="Google Shape;14651;p91"/>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2" name="Google Shape;14652;p91"/>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3" name="Google Shape;14653;p91"/>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4" name="Google Shape;14654;p91"/>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55" name="Google Shape;14655;p91"/>
          <p:cNvGrpSpPr/>
          <p:nvPr/>
        </p:nvGrpSpPr>
        <p:grpSpPr>
          <a:xfrm>
            <a:off x="3510807" y="3008613"/>
            <a:ext cx="484324" cy="438113"/>
            <a:chOff x="2633105" y="2431859"/>
            <a:chExt cx="363243" cy="328585"/>
          </a:xfrm>
        </p:grpSpPr>
        <p:sp>
          <p:nvSpPr>
            <p:cNvPr id="14656" name="Google Shape;14656;p91"/>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7" name="Google Shape;14657;p91"/>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8" name="Google Shape;14658;p91"/>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9" name="Google Shape;14659;p91"/>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0" name="Google Shape;14660;p91"/>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1" name="Google Shape;14661;p91"/>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2" name="Google Shape;14662;p91"/>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3" name="Google Shape;14663;p91"/>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64" name="Google Shape;14664;p91"/>
          <p:cNvGrpSpPr/>
          <p:nvPr/>
        </p:nvGrpSpPr>
        <p:grpSpPr>
          <a:xfrm>
            <a:off x="2918856" y="2994547"/>
            <a:ext cx="487872" cy="466752"/>
            <a:chOff x="2189142" y="2421310"/>
            <a:chExt cx="365904" cy="350064"/>
          </a:xfrm>
        </p:grpSpPr>
        <p:sp>
          <p:nvSpPr>
            <p:cNvPr id="14665" name="Google Shape;14665;p91"/>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6" name="Google Shape;14666;p91"/>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7" name="Google Shape;14667;p91"/>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8" name="Google Shape;14668;p91"/>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9" name="Google Shape;14669;p91"/>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0" name="Google Shape;14670;p91"/>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1" name="Google Shape;14671;p91"/>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2" name="Google Shape;14672;p91"/>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3" name="Google Shape;14673;p91"/>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674" name="Google Shape;14674;p91"/>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4675" name="Google Shape;14675;p91"/>
          <p:cNvGrpSpPr/>
          <p:nvPr/>
        </p:nvGrpSpPr>
        <p:grpSpPr>
          <a:xfrm>
            <a:off x="5282565" y="3081223"/>
            <a:ext cx="485887" cy="294581"/>
            <a:chOff x="3961923" y="2486317"/>
            <a:chExt cx="364415" cy="220936"/>
          </a:xfrm>
        </p:grpSpPr>
        <p:sp>
          <p:nvSpPr>
            <p:cNvPr id="14676" name="Google Shape;14676;p91"/>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7" name="Google Shape;14677;p91"/>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8" name="Google Shape;14678;p91"/>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9" name="Google Shape;14679;p91"/>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680" name="Google Shape;14680;p91"/>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4681" name="Google Shape;14681;p91"/>
          <p:cNvGrpSpPr/>
          <p:nvPr/>
        </p:nvGrpSpPr>
        <p:grpSpPr>
          <a:xfrm>
            <a:off x="1738502" y="2991969"/>
            <a:ext cx="484367" cy="472835"/>
            <a:chOff x="1303876" y="2419377"/>
            <a:chExt cx="363275" cy="354626"/>
          </a:xfrm>
        </p:grpSpPr>
        <p:sp>
          <p:nvSpPr>
            <p:cNvPr id="14682" name="Google Shape;14682;p91"/>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3" name="Google Shape;14683;p91"/>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4" name="Google Shape;14684;p91"/>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5" name="Google Shape;14685;p91"/>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6" name="Google Shape;14686;p91"/>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7" name="Google Shape;14687;p91"/>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8" name="Google Shape;14688;p91"/>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9" name="Google Shape;14689;p91"/>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90" name="Google Shape;14690;p91"/>
          <p:cNvGrpSpPr/>
          <p:nvPr/>
        </p:nvGrpSpPr>
        <p:grpSpPr>
          <a:xfrm>
            <a:off x="1148071" y="2986014"/>
            <a:ext cx="482845" cy="484831"/>
            <a:chOff x="861053" y="2414910"/>
            <a:chExt cx="362134" cy="363623"/>
          </a:xfrm>
        </p:grpSpPr>
        <p:sp>
          <p:nvSpPr>
            <p:cNvPr id="14691" name="Google Shape;14691;p91"/>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2" name="Google Shape;14692;p91"/>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3" name="Google Shape;14693;p91"/>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4" name="Google Shape;14694;p91"/>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5" name="Google Shape;14695;p91"/>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696" name="Google Shape;14696;p91"/>
          <p:cNvGrpSpPr/>
          <p:nvPr/>
        </p:nvGrpSpPr>
        <p:grpSpPr>
          <a:xfrm>
            <a:off x="10125718" y="2986480"/>
            <a:ext cx="372684" cy="474313"/>
            <a:chOff x="7594288" y="2415259"/>
            <a:chExt cx="279513" cy="355735"/>
          </a:xfrm>
        </p:grpSpPr>
        <p:sp>
          <p:nvSpPr>
            <p:cNvPr id="14697" name="Google Shape;14697;p9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8" name="Google Shape;14698;p9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9" name="Google Shape;14699;p9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0" name="Google Shape;14700;p9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1" name="Google Shape;14701;p9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2" name="Google Shape;14702;p9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03" name="Google Shape;14703;p91"/>
          <p:cNvGrpSpPr/>
          <p:nvPr/>
        </p:nvGrpSpPr>
        <p:grpSpPr>
          <a:xfrm>
            <a:off x="9527725" y="2986986"/>
            <a:ext cx="371712" cy="474313"/>
            <a:chOff x="7145794" y="2415639"/>
            <a:chExt cx="278784" cy="355735"/>
          </a:xfrm>
        </p:grpSpPr>
        <p:sp>
          <p:nvSpPr>
            <p:cNvPr id="14704" name="Google Shape;14704;p91"/>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5" name="Google Shape;14705;p91"/>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6" name="Google Shape;14706;p91"/>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7" name="Google Shape;14707;p91"/>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8" name="Google Shape;14708;p91"/>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9" name="Google Shape;14709;p91"/>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0" name="Google Shape;14710;p91"/>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1" name="Google Shape;14711;p91"/>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2" name="Google Shape;14712;p91"/>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3" name="Google Shape;14713;p91"/>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14" name="Google Shape;14714;p91"/>
          <p:cNvGrpSpPr/>
          <p:nvPr/>
        </p:nvGrpSpPr>
        <p:grpSpPr>
          <a:xfrm>
            <a:off x="8931255" y="2985507"/>
            <a:ext cx="370192" cy="477312"/>
            <a:chOff x="6698441" y="2414530"/>
            <a:chExt cx="277644" cy="357984"/>
          </a:xfrm>
        </p:grpSpPr>
        <p:sp>
          <p:nvSpPr>
            <p:cNvPr id="14715" name="Google Shape;14715;p91"/>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6" name="Google Shape;14716;p91"/>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7" name="Google Shape;14717;p91"/>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8" name="Google Shape;14718;p91"/>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9" name="Google Shape;14719;p91"/>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0" name="Google Shape;14720;p91"/>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21" name="Google Shape;14721;p91"/>
          <p:cNvGrpSpPr/>
          <p:nvPr/>
        </p:nvGrpSpPr>
        <p:grpSpPr>
          <a:xfrm>
            <a:off x="6530334" y="2986986"/>
            <a:ext cx="372684" cy="476340"/>
            <a:chOff x="4897750" y="2415639"/>
            <a:chExt cx="279513" cy="357255"/>
          </a:xfrm>
        </p:grpSpPr>
        <p:sp>
          <p:nvSpPr>
            <p:cNvPr id="14722" name="Google Shape;14722;p91"/>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3" name="Google Shape;14723;p91"/>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4" name="Google Shape;14724;p91"/>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5" name="Google Shape;14725;p91"/>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6" name="Google Shape;14726;p91"/>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7" name="Google Shape;14727;p91"/>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8" name="Google Shape;14728;p91"/>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9" name="Google Shape;14729;p91"/>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30" name="Google Shape;14730;p91"/>
          <p:cNvGrpSpPr/>
          <p:nvPr/>
        </p:nvGrpSpPr>
        <p:grpSpPr>
          <a:xfrm>
            <a:off x="7749422" y="2987492"/>
            <a:ext cx="353084" cy="471272"/>
            <a:chOff x="5812066" y="2416019"/>
            <a:chExt cx="264813" cy="353454"/>
          </a:xfrm>
        </p:grpSpPr>
        <p:sp>
          <p:nvSpPr>
            <p:cNvPr id="14731" name="Google Shape;14731;p91"/>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2" name="Google Shape;14732;p91"/>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3" name="Google Shape;14733;p91"/>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4" name="Google Shape;14734;p91"/>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5" name="Google Shape;14735;p91"/>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6" name="Google Shape;14736;p91"/>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7" name="Google Shape;14737;p91"/>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38" name="Google Shape;14738;p91"/>
          <p:cNvGrpSpPr/>
          <p:nvPr/>
        </p:nvGrpSpPr>
        <p:grpSpPr>
          <a:xfrm>
            <a:off x="10739761" y="2987999"/>
            <a:ext cx="352577" cy="471272"/>
            <a:chOff x="8054820" y="2416399"/>
            <a:chExt cx="264433" cy="353454"/>
          </a:xfrm>
        </p:grpSpPr>
        <p:sp>
          <p:nvSpPr>
            <p:cNvPr id="14739" name="Google Shape;14739;p9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0" name="Google Shape;14740;p9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1" name="Google Shape;14741;p9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2" name="Google Shape;14742;p9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3" name="Google Shape;14743;p9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4" name="Google Shape;14744;p9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45" name="Google Shape;14745;p91"/>
          <p:cNvGrpSpPr/>
          <p:nvPr/>
        </p:nvGrpSpPr>
        <p:grpSpPr>
          <a:xfrm>
            <a:off x="7141884" y="2983987"/>
            <a:ext cx="361616" cy="481832"/>
            <a:chOff x="5356413" y="2413390"/>
            <a:chExt cx="271212" cy="361374"/>
          </a:xfrm>
        </p:grpSpPr>
        <p:sp>
          <p:nvSpPr>
            <p:cNvPr id="14746" name="Google Shape;14746;p91"/>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7" name="Google Shape;14747;p91"/>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8" name="Google Shape;14748;p91"/>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9" name="Google Shape;14749;p91"/>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0" name="Google Shape;14750;p91"/>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51" name="Google Shape;14751;p91"/>
          <p:cNvGrpSpPr/>
          <p:nvPr/>
        </p:nvGrpSpPr>
        <p:grpSpPr>
          <a:xfrm>
            <a:off x="8340317" y="2982466"/>
            <a:ext cx="361659" cy="481325"/>
            <a:chOff x="6255238" y="2412249"/>
            <a:chExt cx="271244" cy="360994"/>
          </a:xfrm>
        </p:grpSpPr>
        <p:sp>
          <p:nvSpPr>
            <p:cNvPr id="14752" name="Google Shape;14752;p91"/>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3" name="Google Shape;14753;p91"/>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4" name="Google Shape;14754;p91"/>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5" name="Google Shape;14755;p91"/>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6" name="Google Shape;14756;p91"/>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7" name="Google Shape;14757;p91"/>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58" name="Google Shape;14758;p91"/>
          <p:cNvGrpSpPr/>
          <p:nvPr/>
        </p:nvGrpSpPr>
        <p:grpSpPr>
          <a:xfrm>
            <a:off x="2913830" y="2376533"/>
            <a:ext cx="488885" cy="489308"/>
            <a:chOff x="2185372" y="1957799"/>
            <a:chExt cx="366664" cy="366981"/>
          </a:xfrm>
        </p:grpSpPr>
        <p:sp>
          <p:nvSpPr>
            <p:cNvPr id="14759" name="Google Shape;14759;p91"/>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0" name="Google Shape;14760;p91"/>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1" name="Google Shape;14761;p91"/>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2" name="Google Shape;14762;p91"/>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3" name="Google Shape;14763;p91"/>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4" name="Google Shape;14764;p91"/>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5" name="Google Shape;14765;p91"/>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6" name="Google Shape;14766;p91"/>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67" name="Google Shape;14767;p91"/>
          <p:cNvGrpSpPr/>
          <p:nvPr/>
        </p:nvGrpSpPr>
        <p:grpSpPr>
          <a:xfrm>
            <a:off x="2316344" y="2417295"/>
            <a:ext cx="494419" cy="409812"/>
            <a:chOff x="1737258" y="1988371"/>
            <a:chExt cx="370814" cy="307359"/>
          </a:xfrm>
        </p:grpSpPr>
        <p:sp>
          <p:nvSpPr>
            <p:cNvPr id="14768" name="Google Shape;14768;p91"/>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9" name="Google Shape;14769;p91"/>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0" name="Google Shape;14770;p91"/>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1" name="Google Shape;14771;p91"/>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72" name="Google Shape;14772;p91"/>
          <p:cNvGrpSpPr/>
          <p:nvPr/>
        </p:nvGrpSpPr>
        <p:grpSpPr>
          <a:xfrm>
            <a:off x="1131977" y="2418815"/>
            <a:ext cx="492392" cy="405800"/>
            <a:chOff x="848983" y="1989511"/>
            <a:chExt cx="369294" cy="304350"/>
          </a:xfrm>
        </p:grpSpPr>
        <p:sp>
          <p:nvSpPr>
            <p:cNvPr id="14773" name="Google Shape;14773;p91"/>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4" name="Google Shape;14774;p91"/>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5" name="Google Shape;14775;p91"/>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6" name="Google Shape;14776;p91"/>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7" name="Google Shape;14777;p91"/>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78" name="Google Shape;14778;p91"/>
          <p:cNvGrpSpPr/>
          <p:nvPr/>
        </p:nvGrpSpPr>
        <p:grpSpPr>
          <a:xfrm>
            <a:off x="4098703" y="2411169"/>
            <a:ext cx="507472" cy="418472"/>
            <a:chOff x="3074027" y="1983777"/>
            <a:chExt cx="380604" cy="313854"/>
          </a:xfrm>
        </p:grpSpPr>
        <p:sp>
          <p:nvSpPr>
            <p:cNvPr id="14779" name="Google Shape;14779;p91"/>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0" name="Google Shape;14780;p91"/>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1" name="Google Shape;14781;p91"/>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2" name="Google Shape;14782;p91"/>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3" name="Google Shape;14783;p91"/>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84" name="Google Shape;14784;p91"/>
          <p:cNvGrpSpPr/>
          <p:nvPr/>
        </p:nvGrpSpPr>
        <p:grpSpPr>
          <a:xfrm>
            <a:off x="4696695" y="2400609"/>
            <a:ext cx="489351" cy="441704"/>
            <a:chOff x="3522521" y="1975857"/>
            <a:chExt cx="367013" cy="331278"/>
          </a:xfrm>
        </p:grpSpPr>
        <p:sp>
          <p:nvSpPr>
            <p:cNvPr id="14785" name="Google Shape;14785;p91"/>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6" name="Google Shape;14786;p91"/>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7" name="Google Shape;14787;p91"/>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8" name="Google Shape;14788;p91"/>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9" name="Google Shape;14789;p91"/>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0" name="Google Shape;14790;p91"/>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1" name="Google Shape;14791;p91"/>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792" name="Google Shape;14792;p91"/>
          <p:cNvGrpSpPr/>
          <p:nvPr/>
        </p:nvGrpSpPr>
        <p:grpSpPr>
          <a:xfrm>
            <a:off x="3507766" y="2402088"/>
            <a:ext cx="490913" cy="440605"/>
            <a:chOff x="2630824" y="1976966"/>
            <a:chExt cx="368185" cy="330454"/>
          </a:xfrm>
        </p:grpSpPr>
        <p:sp>
          <p:nvSpPr>
            <p:cNvPr id="14793" name="Google Shape;14793;p91"/>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4" name="Google Shape;14794;p91"/>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5" name="Google Shape;14795;p91"/>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6" name="Google Shape;14796;p91"/>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7" name="Google Shape;14797;p91"/>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8" name="Google Shape;14798;p91"/>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9" name="Google Shape;14799;p91"/>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0" name="Google Shape;14800;p91"/>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01" name="Google Shape;14801;p91"/>
          <p:cNvGrpSpPr/>
          <p:nvPr/>
        </p:nvGrpSpPr>
        <p:grpSpPr>
          <a:xfrm>
            <a:off x="1724941" y="2388021"/>
            <a:ext cx="492392" cy="467259"/>
            <a:chOff x="1293706" y="1966416"/>
            <a:chExt cx="369294" cy="350444"/>
          </a:xfrm>
        </p:grpSpPr>
        <p:sp>
          <p:nvSpPr>
            <p:cNvPr id="14802" name="Google Shape;14802;p91"/>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3" name="Google Shape;14803;p91"/>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4" name="Google Shape;14804;p91"/>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5" name="Google Shape;14805;p91"/>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6" name="Google Shape;14806;p91"/>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7" name="Google Shape;14807;p91"/>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8" name="Google Shape;14808;p91"/>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9" name="Google Shape;14809;p91"/>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10" name="Google Shape;14810;p91"/>
          <p:cNvGrpSpPr/>
          <p:nvPr/>
        </p:nvGrpSpPr>
        <p:grpSpPr>
          <a:xfrm>
            <a:off x="5289618" y="2400103"/>
            <a:ext cx="490913" cy="442421"/>
            <a:chOff x="3967213" y="1975477"/>
            <a:chExt cx="368185" cy="331816"/>
          </a:xfrm>
        </p:grpSpPr>
        <p:sp>
          <p:nvSpPr>
            <p:cNvPr id="14811" name="Google Shape;14811;p91"/>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2" name="Google Shape;14812;p91"/>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3" name="Google Shape;14813;p91"/>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14" name="Google Shape;14814;p91"/>
          <p:cNvGrpSpPr/>
          <p:nvPr/>
        </p:nvGrpSpPr>
        <p:grpSpPr>
          <a:xfrm>
            <a:off x="10730215" y="2391529"/>
            <a:ext cx="372176" cy="475833"/>
            <a:chOff x="8047661" y="1969046"/>
            <a:chExt cx="279132" cy="356875"/>
          </a:xfrm>
        </p:grpSpPr>
        <p:sp>
          <p:nvSpPr>
            <p:cNvPr id="14815" name="Google Shape;14815;p91"/>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6" name="Google Shape;14816;p91"/>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7" name="Google Shape;14817;p91"/>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8" name="Google Shape;14818;p91"/>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19" name="Google Shape;14819;p91"/>
          <p:cNvGrpSpPr/>
          <p:nvPr/>
        </p:nvGrpSpPr>
        <p:grpSpPr>
          <a:xfrm>
            <a:off x="10128210" y="2390345"/>
            <a:ext cx="372725" cy="477523"/>
            <a:chOff x="7596157" y="1968159"/>
            <a:chExt cx="279544" cy="358142"/>
          </a:xfrm>
        </p:grpSpPr>
        <p:sp>
          <p:nvSpPr>
            <p:cNvPr id="14820" name="Google Shape;14820;p91"/>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1" name="Google Shape;14821;p91"/>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2" name="Google Shape;14822;p91"/>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3" name="Google Shape;14823;p91"/>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4" name="Google Shape;14824;p91"/>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5" name="Google Shape;14825;p91"/>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26" name="Google Shape;14826;p91"/>
          <p:cNvGrpSpPr/>
          <p:nvPr/>
        </p:nvGrpSpPr>
        <p:grpSpPr>
          <a:xfrm>
            <a:off x="9529754" y="2391528"/>
            <a:ext cx="372684" cy="476848"/>
            <a:chOff x="7147315" y="1969046"/>
            <a:chExt cx="279513" cy="357636"/>
          </a:xfrm>
        </p:grpSpPr>
        <p:sp>
          <p:nvSpPr>
            <p:cNvPr id="14827" name="Google Shape;14827;p91"/>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8" name="Google Shape;14828;p91"/>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9" name="Google Shape;14829;p91"/>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0" name="Google Shape;14830;p91"/>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1" name="Google Shape;14831;p91"/>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2" name="Google Shape;14832;p91"/>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3" name="Google Shape;14833;p91"/>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34" name="Google Shape;14834;p91"/>
          <p:cNvGrpSpPr/>
          <p:nvPr/>
        </p:nvGrpSpPr>
        <p:grpSpPr>
          <a:xfrm>
            <a:off x="8930242" y="2390557"/>
            <a:ext cx="373740" cy="478791"/>
            <a:chOff x="6697681" y="1968317"/>
            <a:chExt cx="280305" cy="359093"/>
          </a:xfrm>
        </p:grpSpPr>
        <p:sp>
          <p:nvSpPr>
            <p:cNvPr id="14835" name="Google Shape;14835;p91"/>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6" name="Google Shape;14836;p91"/>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7" name="Google Shape;14837;p91"/>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8" name="Google Shape;14838;p91"/>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9" name="Google Shape;14839;p91"/>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0" name="Google Shape;14840;p91"/>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1" name="Google Shape;14841;p91"/>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42" name="Google Shape;14842;p91"/>
          <p:cNvGrpSpPr/>
          <p:nvPr/>
        </p:nvGrpSpPr>
        <p:grpSpPr>
          <a:xfrm>
            <a:off x="8331786" y="2390050"/>
            <a:ext cx="373697" cy="478325"/>
            <a:chOff x="6248839" y="1967937"/>
            <a:chExt cx="280273" cy="358744"/>
          </a:xfrm>
        </p:grpSpPr>
        <p:sp>
          <p:nvSpPr>
            <p:cNvPr id="14843" name="Google Shape;14843;p91"/>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4" name="Google Shape;14844;p91"/>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5" name="Google Shape;14845;p91"/>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6" name="Google Shape;14846;p91"/>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7" name="Google Shape;14847;p91"/>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8" name="Google Shape;14848;p91"/>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49" name="Google Shape;14849;p91"/>
          <p:cNvGrpSpPr/>
          <p:nvPr/>
        </p:nvGrpSpPr>
        <p:grpSpPr>
          <a:xfrm>
            <a:off x="7735313" y="2391528"/>
            <a:ext cx="372219" cy="477059"/>
            <a:chOff x="5801485" y="1969046"/>
            <a:chExt cx="279164" cy="357794"/>
          </a:xfrm>
        </p:grpSpPr>
        <p:sp>
          <p:nvSpPr>
            <p:cNvPr id="14850" name="Google Shape;14850;p91"/>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1" name="Google Shape;14851;p91"/>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2" name="Google Shape;14852;p91"/>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3" name="Google Shape;14853;p91"/>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4" name="Google Shape;14854;p91"/>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5" name="Google Shape;14855;p91"/>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6" name="Google Shape;14856;p91"/>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7" name="Google Shape;14857;p91"/>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8" name="Google Shape;14858;p91"/>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9" name="Google Shape;14859;p91"/>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0" name="Google Shape;14860;p91"/>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1" name="Google Shape;14861;p91"/>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2" name="Google Shape;14862;p91"/>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63" name="Google Shape;14863;p91"/>
          <p:cNvGrpSpPr/>
          <p:nvPr/>
        </p:nvGrpSpPr>
        <p:grpSpPr>
          <a:xfrm>
            <a:off x="7136858" y="2391528"/>
            <a:ext cx="371205" cy="477819"/>
            <a:chOff x="5352643" y="1969046"/>
            <a:chExt cx="278404" cy="358364"/>
          </a:xfrm>
        </p:grpSpPr>
        <p:sp>
          <p:nvSpPr>
            <p:cNvPr id="14864" name="Google Shape;14864;p91"/>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5" name="Google Shape;14865;p91"/>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6" name="Google Shape;14866;p91"/>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7" name="Google Shape;14867;p91"/>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68" name="Google Shape;14868;p91"/>
          <p:cNvGrpSpPr/>
          <p:nvPr/>
        </p:nvGrpSpPr>
        <p:grpSpPr>
          <a:xfrm>
            <a:off x="6530333" y="2390556"/>
            <a:ext cx="372176" cy="477819"/>
            <a:chOff x="4897750" y="1968317"/>
            <a:chExt cx="279132" cy="358364"/>
          </a:xfrm>
        </p:grpSpPr>
        <p:sp>
          <p:nvSpPr>
            <p:cNvPr id="14869" name="Google Shape;14869;p91"/>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0" name="Google Shape;14870;p91"/>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1" name="Google Shape;14871;p91"/>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2" name="Google Shape;14872;p91"/>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3" name="Google Shape;14873;p91"/>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4" name="Google Shape;14874;p91"/>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5" name="Google Shape;14875;p91"/>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6" name="Google Shape;14876;p91"/>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7" name="Google Shape;14877;p91"/>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8" name="Google Shape;14878;p91"/>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9" name="Google Shape;14879;p91"/>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0" name="Google Shape;14880;p91"/>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1" name="Google Shape;14881;p91"/>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882" name="Google Shape;14882;p91"/>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4883" name="Google Shape;14883;p91"/>
          <p:cNvGrpSpPr/>
          <p:nvPr/>
        </p:nvGrpSpPr>
        <p:grpSpPr>
          <a:xfrm>
            <a:off x="2356600" y="1783526"/>
            <a:ext cx="432537" cy="463711"/>
            <a:chOff x="1767449" y="1513044"/>
            <a:chExt cx="324403" cy="347783"/>
          </a:xfrm>
        </p:grpSpPr>
        <p:sp>
          <p:nvSpPr>
            <p:cNvPr id="14884" name="Google Shape;14884;p91"/>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5" name="Google Shape;14885;p91"/>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6" name="Google Shape;14886;p91"/>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7" name="Google Shape;14887;p91"/>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8" name="Google Shape;14888;p91"/>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9" name="Google Shape;14889;p91"/>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0" name="Google Shape;14890;p91"/>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1" name="Google Shape;14891;p91"/>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2" name="Google Shape;14892;p91"/>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93" name="Google Shape;14893;p91"/>
          <p:cNvGrpSpPr/>
          <p:nvPr/>
        </p:nvGrpSpPr>
        <p:grpSpPr>
          <a:xfrm>
            <a:off x="5342925" y="1783103"/>
            <a:ext cx="427511" cy="464133"/>
            <a:chOff x="4007193" y="1512727"/>
            <a:chExt cx="320633" cy="348100"/>
          </a:xfrm>
        </p:grpSpPr>
        <p:sp>
          <p:nvSpPr>
            <p:cNvPr id="14894" name="Google Shape;14894;p91"/>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5" name="Google Shape;14895;p91"/>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6" name="Google Shape;14896;p91"/>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7" name="Google Shape;14897;p91"/>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8" name="Google Shape;14898;p91"/>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899" name="Google Shape;14899;p91"/>
          <p:cNvGrpSpPr/>
          <p:nvPr/>
        </p:nvGrpSpPr>
        <p:grpSpPr>
          <a:xfrm>
            <a:off x="4707234" y="1777796"/>
            <a:ext cx="490900" cy="459459"/>
            <a:chOff x="3530425" y="1508747"/>
            <a:chExt cx="368175" cy="344594"/>
          </a:xfrm>
        </p:grpSpPr>
        <p:sp>
          <p:nvSpPr>
            <p:cNvPr id="14900" name="Google Shape;14900;p91"/>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1" name="Google Shape;14901;p91"/>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2" name="Google Shape;14902;p91"/>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3" name="Google Shape;14903;p91"/>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04" name="Google Shape;14904;p91"/>
          <p:cNvGrpSpPr/>
          <p:nvPr/>
        </p:nvGrpSpPr>
        <p:grpSpPr>
          <a:xfrm>
            <a:off x="4170131" y="1783780"/>
            <a:ext cx="386285" cy="463457"/>
            <a:chOff x="3127598" y="1513234"/>
            <a:chExt cx="289714" cy="347593"/>
          </a:xfrm>
        </p:grpSpPr>
        <p:sp>
          <p:nvSpPr>
            <p:cNvPr id="14905" name="Google Shape;14905;p91"/>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6" name="Google Shape;14906;p91"/>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7" name="Google Shape;14907;p91"/>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8" name="Google Shape;14908;p91"/>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9" name="Google Shape;14909;p91"/>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10" name="Google Shape;14910;p91"/>
          <p:cNvGrpSpPr/>
          <p:nvPr/>
        </p:nvGrpSpPr>
        <p:grpSpPr>
          <a:xfrm>
            <a:off x="3550512" y="1783526"/>
            <a:ext cx="430552" cy="464724"/>
            <a:chOff x="2662884" y="1513044"/>
            <a:chExt cx="322914" cy="348543"/>
          </a:xfrm>
        </p:grpSpPr>
        <p:sp>
          <p:nvSpPr>
            <p:cNvPr id="14911" name="Google Shape;14911;p91"/>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2" name="Google Shape;14912;p91"/>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3" name="Google Shape;14913;p91"/>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4" name="Google Shape;14914;p91"/>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5" name="Google Shape;14915;p91"/>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6" name="Google Shape;14916;p91"/>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7" name="Google Shape;14917;p91"/>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8" name="Google Shape;14918;p91"/>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9" name="Google Shape;14919;p91"/>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0" name="Google Shape;14920;p91"/>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21" name="Google Shape;14921;p91"/>
          <p:cNvGrpSpPr/>
          <p:nvPr/>
        </p:nvGrpSpPr>
        <p:grpSpPr>
          <a:xfrm>
            <a:off x="2976681" y="1783145"/>
            <a:ext cx="399379" cy="464091"/>
            <a:chOff x="2232511" y="1512759"/>
            <a:chExt cx="299534" cy="348068"/>
          </a:xfrm>
        </p:grpSpPr>
        <p:sp>
          <p:nvSpPr>
            <p:cNvPr id="14922" name="Google Shape;14922;p91"/>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3" name="Google Shape;14923;p91"/>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4" name="Google Shape;14924;p91"/>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5" name="Google Shape;14925;p91"/>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6" name="Google Shape;14926;p91"/>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7" name="Google Shape;14927;p91"/>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8" name="Google Shape;14928;p91"/>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9" name="Google Shape;14929;p91"/>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0" name="Google Shape;14930;p91"/>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1" name="Google Shape;14931;p91"/>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2" name="Google Shape;14932;p91"/>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33" name="Google Shape;14933;p91"/>
          <p:cNvGrpSpPr/>
          <p:nvPr/>
        </p:nvGrpSpPr>
        <p:grpSpPr>
          <a:xfrm>
            <a:off x="1775208" y="1783949"/>
            <a:ext cx="402379" cy="464809"/>
            <a:chOff x="1331406" y="1513361"/>
            <a:chExt cx="301784" cy="348607"/>
          </a:xfrm>
        </p:grpSpPr>
        <p:sp>
          <p:nvSpPr>
            <p:cNvPr id="14934" name="Google Shape;14934;p91"/>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5" name="Google Shape;14935;p91"/>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6" name="Google Shape;14936;p91"/>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7" name="Google Shape;14937;p91"/>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38" name="Google Shape;14938;p91"/>
          <p:cNvGrpSpPr/>
          <p:nvPr/>
        </p:nvGrpSpPr>
        <p:grpSpPr>
          <a:xfrm>
            <a:off x="9525699" y="1766420"/>
            <a:ext cx="376232" cy="474313"/>
            <a:chOff x="7144274" y="1500214"/>
            <a:chExt cx="282174" cy="355735"/>
          </a:xfrm>
        </p:grpSpPr>
        <p:sp>
          <p:nvSpPr>
            <p:cNvPr id="14939" name="Google Shape;14939;p91"/>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0" name="Google Shape;14940;p91"/>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1" name="Google Shape;14941;p91"/>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2" name="Google Shape;14942;p91"/>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3" name="Google Shape;14943;p91"/>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4" name="Google Shape;14944;p91"/>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45" name="Google Shape;14945;p91"/>
          <p:cNvGrpSpPr/>
          <p:nvPr/>
        </p:nvGrpSpPr>
        <p:grpSpPr>
          <a:xfrm>
            <a:off x="8913683" y="1766419"/>
            <a:ext cx="386243" cy="472792"/>
            <a:chOff x="6685262" y="1500214"/>
            <a:chExt cx="289682" cy="354594"/>
          </a:xfrm>
        </p:grpSpPr>
        <p:sp>
          <p:nvSpPr>
            <p:cNvPr id="14946" name="Google Shape;14946;p91"/>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7" name="Google Shape;14947;p91"/>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8" name="Google Shape;14948;p91"/>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9" name="Google Shape;14949;p91"/>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50" name="Google Shape;14950;p91"/>
          <p:cNvGrpSpPr/>
          <p:nvPr/>
        </p:nvGrpSpPr>
        <p:grpSpPr>
          <a:xfrm>
            <a:off x="8267917" y="1766926"/>
            <a:ext cx="429539" cy="473807"/>
            <a:chOff x="6200938" y="1500594"/>
            <a:chExt cx="322154" cy="355355"/>
          </a:xfrm>
        </p:grpSpPr>
        <p:sp>
          <p:nvSpPr>
            <p:cNvPr id="14951" name="Google Shape;14951;p91"/>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2" name="Google Shape;14952;p91"/>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3" name="Google Shape;14953;p91"/>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4" name="Google Shape;14954;p91"/>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5" name="Google Shape;14955;p91"/>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56" name="Google Shape;14956;p91"/>
          <p:cNvGrpSpPr/>
          <p:nvPr/>
        </p:nvGrpSpPr>
        <p:grpSpPr>
          <a:xfrm>
            <a:off x="7052842" y="1766419"/>
            <a:ext cx="443140" cy="473299"/>
            <a:chOff x="5289631" y="1500214"/>
            <a:chExt cx="332355" cy="354974"/>
          </a:xfrm>
        </p:grpSpPr>
        <p:sp>
          <p:nvSpPr>
            <p:cNvPr id="14957" name="Google Shape;14957;p91"/>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8" name="Google Shape;14958;p91"/>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9" name="Google Shape;14959;p91"/>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0" name="Google Shape;14960;p91"/>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1" name="Google Shape;14961;p91"/>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2" name="Google Shape;14962;p91"/>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63" name="Google Shape;14963;p91"/>
          <p:cNvGrpSpPr/>
          <p:nvPr/>
        </p:nvGrpSpPr>
        <p:grpSpPr>
          <a:xfrm>
            <a:off x="7664393" y="1765911"/>
            <a:ext cx="431059" cy="474820"/>
            <a:chOff x="5748295" y="1499833"/>
            <a:chExt cx="323294" cy="356115"/>
          </a:xfrm>
        </p:grpSpPr>
        <p:sp>
          <p:nvSpPr>
            <p:cNvPr id="14964" name="Google Shape;14964;p91"/>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5" name="Google Shape;14965;p91"/>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6" name="Google Shape;14966;p91"/>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7" name="Google Shape;14967;p91"/>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8" name="Google Shape;14968;p91"/>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9" name="Google Shape;14969;p91"/>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0" name="Google Shape;14970;p91"/>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71" name="Google Shape;14971;p91"/>
          <p:cNvGrpSpPr/>
          <p:nvPr/>
        </p:nvGrpSpPr>
        <p:grpSpPr>
          <a:xfrm>
            <a:off x="10730215" y="1767516"/>
            <a:ext cx="371205" cy="473680"/>
            <a:chOff x="8047661" y="1501037"/>
            <a:chExt cx="278404" cy="355260"/>
          </a:xfrm>
        </p:grpSpPr>
        <p:sp>
          <p:nvSpPr>
            <p:cNvPr id="14972" name="Google Shape;14972;p91"/>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3" name="Google Shape;14973;p91"/>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4" name="Google Shape;14974;p91"/>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5" name="Google Shape;14975;p91"/>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76" name="Google Shape;14976;p91"/>
          <p:cNvGrpSpPr/>
          <p:nvPr/>
        </p:nvGrpSpPr>
        <p:grpSpPr>
          <a:xfrm>
            <a:off x="6537852" y="1766420"/>
            <a:ext cx="357139" cy="474313"/>
            <a:chOff x="4903389" y="1500214"/>
            <a:chExt cx="267854" cy="355735"/>
          </a:xfrm>
        </p:grpSpPr>
        <p:sp>
          <p:nvSpPr>
            <p:cNvPr id="14977" name="Google Shape;14977;p91"/>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8" name="Google Shape;14978;p91"/>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9" name="Google Shape;14979;p91"/>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0" name="Google Shape;14980;p91"/>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1" name="Google Shape;14981;p91"/>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82" name="Google Shape;14982;p91"/>
          <p:cNvGrpSpPr/>
          <p:nvPr/>
        </p:nvGrpSpPr>
        <p:grpSpPr>
          <a:xfrm>
            <a:off x="10151358" y="1767939"/>
            <a:ext cx="352577" cy="470765"/>
            <a:chOff x="7613518" y="1501354"/>
            <a:chExt cx="264433" cy="353074"/>
          </a:xfrm>
        </p:grpSpPr>
        <p:sp>
          <p:nvSpPr>
            <p:cNvPr id="14983" name="Google Shape;14983;p91"/>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4" name="Google Shape;14984;p91"/>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5" name="Google Shape;14985;p91"/>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6" name="Google Shape;14986;p91"/>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7" name="Google Shape;14987;p91"/>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8" name="Google Shape;14988;p91"/>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989" name="Google Shape;14989;p91"/>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Help &amp; Support Icons</a:t>
            </a:r>
            <a:endParaRPr sz="3200" kern="0">
              <a:solidFill>
                <a:srgbClr val="FFFFFF"/>
              </a:solidFill>
              <a:latin typeface="Arial"/>
              <a:cs typeface="Arial"/>
              <a:sym typeface="Arial"/>
            </a:endParaRPr>
          </a:p>
        </p:txBody>
      </p:sp>
      <p:sp>
        <p:nvSpPr>
          <p:cNvPr id="14990" name="Google Shape;14990;p91"/>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Avatar Icons</a:t>
            </a:r>
            <a:endParaRPr sz="3200" kern="0">
              <a:solidFill>
                <a:srgbClr val="FFFFFF"/>
              </a:solidFill>
              <a:latin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994"/>
        <p:cNvGrpSpPr/>
        <p:nvPr/>
      </p:nvGrpSpPr>
      <p:grpSpPr>
        <a:xfrm>
          <a:off x="0" y="0"/>
          <a:ext cx="0" cy="0"/>
          <a:chOff x="0" y="0"/>
          <a:chExt cx="0" cy="0"/>
        </a:xfrm>
      </p:grpSpPr>
      <p:grpSp>
        <p:nvGrpSpPr>
          <p:cNvPr id="14995" name="Google Shape;14995;p92"/>
          <p:cNvGrpSpPr/>
          <p:nvPr/>
        </p:nvGrpSpPr>
        <p:grpSpPr>
          <a:xfrm>
            <a:off x="2342781" y="1766967"/>
            <a:ext cx="494759" cy="479195"/>
            <a:chOff x="1757085" y="1500675"/>
            <a:chExt cx="371069" cy="359396"/>
          </a:xfrm>
        </p:grpSpPr>
        <p:sp>
          <p:nvSpPr>
            <p:cNvPr id="14996" name="Google Shape;14996;p92"/>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7" name="Google Shape;14997;p92"/>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8" name="Google Shape;14998;p92"/>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9" name="Google Shape;14999;p92"/>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0" name="Google Shape;15000;p9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1" name="Google Shape;15001;p9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2" name="Google Shape;15002;p9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3" name="Google Shape;15003;p92"/>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4" name="Google Shape;15004;p9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5" name="Google Shape;15005;p92"/>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6" name="Google Shape;15006;p92"/>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7" name="Google Shape;15007;p9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8" name="Google Shape;15008;p9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9" name="Google Shape;15009;p92"/>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0" name="Google Shape;15010;p92"/>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1" name="Google Shape;15011;p9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2" name="Google Shape;15012;p92"/>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3" name="Google Shape;15013;p9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4" name="Google Shape;15014;p9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5" name="Google Shape;15015;p9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6" name="Google Shape;15016;p9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7" name="Google Shape;15017;p9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8" name="Google Shape;15018;p92"/>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9" name="Google Shape;15019;p92"/>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0" name="Google Shape;15020;p92"/>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1" name="Google Shape;15021;p92"/>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2" name="Google Shape;15022;p92"/>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3" name="Google Shape;15023;p92"/>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4" name="Google Shape;15024;p92"/>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025" name="Google Shape;15025;p92"/>
          <p:cNvGrpSpPr/>
          <p:nvPr/>
        </p:nvGrpSpPr>
        <p:grpSpPr>
          <a:xfrm>
            <a:off x="3698946" y="2372321"/>
            <a:ext cx="155591" cy="498915"/>
            <a:chOff x="2774209" y="1954691"/>
            <a:chExt cx="116693" cy="374186"/>
          </a:xfrm>
        </p:grpSpPr>
        <p:sp>
          <p:nvSpPr>
            <p:cNvPr id="15026" name="Google Shape;15026;p92"/>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7" name="Google Shape;15027;p92"/>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028" name="Google Shape;15028;p92"/>
          <p:cNvGrpSpPr/>
          <p:nvPr/>
        </p:nvGrpSpPr>
        <p:grpSpPr>
          <a:xfrm>
            <a:off x="5356580" y="1765950"/>
            <a:ext cx="420123" cy="479196"/>
            <a:chOff x="4017435" y="1499912"/>
            <a:chExt cx="315092" cy="359397"/>
          </a:xfrm>
        </p:grpSpPr>
        <p:sp>
          <p:nvSpPr>
            <p:cNvPr id="15029" name="Google Shape;15029;p92"/>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0" name="Google Shape;15030;p92"/>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031" name="Google Shape;15031;p92"/>
          <p:cNvGrpSpPr/>
          <p:nvPr/>
        </p:nvGrpSpPr>
        <p:grpSpPr>
          <a:xfrm>
            <a:off x="5284869" y="2432412"/>
            <a:ext cx="498872" cy="378733"/>
            <a:chOff x="3963652" y="1999759"/>
            <a:chExt cx="374154" cy="284050"/>
          </a:xfrm>
        </p:grpSpPr>
        <p:sp>
          <p:nvSpPr>
            <p:cNvPr id="15032" name="Google Shape;15032;p92"/>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3" name="Google Shape;15033;p92"/>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4" name="Google Shape;15034;p92"/>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035" name="Google Shape;15035;p92"/>
          <p:cNvGrpSpPr/>
          <p:nvPr/>
        </p:nvGrpSpPr>
        <p:grpSpPr>
          <a:xfrm>
            <a:off x="2370048" y="2452555"/>
            <a:ext cx="501925" cy="338363"/>
            <a:chOff x="1777536" y="2014866"/>
            <a:chExt cx="376444" cy="253772"/>
          </a:xfrm>
        </p:grpSpPr>
        <p:sp>
          <p:nvSpPr>
            <p:cNvPr id="15036" name="Google Shape;15036;p92"/>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7" name="Google Shape;15037;p92"/>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8" name="Google Shape;15038;p92"/>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9" name="Google Shape;15039;p92"/>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0" name="Google Shape;15040;p92"/>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041" name="Google Shape;15041;p92"/>
          <p:cNvGrpSpPr/>
          <p:nvPr/>
        </p:nvGrpSpPr>
        <p:grpSpPr>
          <a:xfrm>
            <a:off x="1746500" y="2509168"/>
            <a:ext cx="498872" cy="226240"/>
            <a:chOff x="1309875" y="2057326"/>
            <a:chExt cx="374154" cy="169680"/>
          </a:xfrm>
        </p:grpSpPr>
        <p:sp>
          <p:nvSpPr>
            <p:cNvPr id="15042" name="Google Shape;15042;p9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3" name="Google Shape;15043;p9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4" name="Google Shape;15044;p9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5" name="Google Shape;15045;p92"/>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6" name="Google Shape;15046;p92"/>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7" name="Google Shape;15047;p92"/>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8" name="Google Shape;15048;p9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9" name="Google Shape;15049;p9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0" name="Google Shape;15050;p92"/>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1" name="Google Shape;15051;p92"/>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2" name="Google Shape;15052;p92"/>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053" name="Google Shape;15053;p92"/>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054" name="Google Shape;15054;p92"/>
          <p:cNvGrpSpPr/>
          <p:nvPr/>
        </p:nvGrpSpPr>
        <p:grpSpPr>
          <a:xfrm>
            <a:off x="3129934" y="2372152"/>
            <a:ext cx="151519" cy="497557"/>
            <a:chOff x="2347450" y="1954564"/>
            <a:chExt cx="113639" cy="373168"/>
          </a:xfrm>
        </p:grpSpPr>
        <p:sp>
          <p:nvSpPr>
            <p:cNvPr id="15055" name="Google Shape;15055;p92"/>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6" name="Google Shape;15056;p92"/>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057" name="Google Shape;15057;p92"/>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058" name="Google Shape;15058;p92"/>
          <p:cNvGrpSpPr/>
          <p:nvPr/>
        </p:nvGrpSpPr>
        <p:grpSpPr>
          <a:xfrm>
            <a:off x="4146804" y="1765907"/>
            <a:ext cx="440817" cy="477839"/>
            <a:chOff x="3110102" y="1499880"/>
            <a:chExt cx="330613" cy="358379"/>
          </a:xfrm>
        </p:grpSpPr>
        <p:sp>
          <p:nvSpPr>
            <p:cNvPr id="15059" name="Google Shape;15059;p92"/>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0" name="Google Shape;15060;p92"/>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1" name="Google Shape;15061;p92"/>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2" name="Google Shape;15062;p92"/>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3" name="Google Shape;15063;p92"/>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4" name="Google Shape;15064;p92"/>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5" name="Google Shape;15065;p92"/>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066" name="Google Shape;15066;p92"/>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067" name="Google Shape;15067;p92"/>
          <p:cNvGrpSpPr/>
          <p:nvPr/>
        </p:nvGrpSpPr>
        <p:grpSpPr>
          <a:xfrm>
            <a:off x="4647433" y="2432412"/>
            <a:ext cx="498363" cy="378733"/>
            <a:chOff x="3531200" y="1999759"/>
            <a:chExt cx="373772" cy="284050"/>
          </a:xfrm>
        </p:grpSpPr>
        <p:sp>
          <p:nvSpPr>
            <p:cNvPr id="15068" name="Google Shape;15068;p92"/>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9" name="Google Shape;15069;p92"/>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0" name="Google Shape;15070;p92"/>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1" name="Google Shape;15071;p92"/>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072" name="Google Shape;15072;p92"/>
          <p:cNvGrpSpPr/>
          <p:nvPr/>
        </p:nvGrpSpPr>
        <p:grpSpPr>
          <a:xfrm>
            <a:off x="3556078" y="1766458"/>
            <a:ext cx="440308" cy="478687"/>
            <a:chOff x="2667058" y="1500293"/>
            <a:chExt cx="330231" cy="359015"/>
          </a:xfrm>
        </p:grpSpPr>
        <p:sp>
          <p:nvSpPr>
            <p:cNvPr id="15073" name="Google Shape;15073;p92"/>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4" name="Google Shape;15074;p92"/>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5" name="Google Shape;15075;p92"/>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6" name="Google Shape;15076;p92"/>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7" name="Google Shape;15077;p92"/>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8" name="Google Shape;15078;p9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9" name="Google Shape;15079;p9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0" name="Google Shape;15080;p9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1" name="Google Shape;15081;p9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2" name="Google Shape;15082;p92"/>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3" name="Google Shape;15083;p92"/>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4" name="Google Shape;15084;p9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5" name="Google Shape;15085;p9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6" name="Google Shape;15086;p92"/>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7" name="Google Shape;15087;p92"/>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8" name="Google Shape;15088;p92"/>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9" name="Google Shape;15089;p92"/>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0" name="Google Shape;15090;p92"/>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091" name="Google Shape;15091;p92"/>
          <p:cNvGrpSpPr/>
          <p:nvPr/>
        </p:nvGrpSpPr>
        <p:grpSpPr>
          <a:xfrm>
            <a:off x="4756737" y="1765949"/>
            <a:ext cx="426696" cy="479704"/>
            <a:chOff x="3567553" y="1499912"/>
            <a:chExt cx="320022" cy="359778"/>
          </a:xfrm>
        </p:grpSpPr>
        <p:sp>
          <p:nvSpPr>
            <p:cNvPr id="15092" name="Google Shape;15092;p92"/>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3" name="Google Shape;15093;p92"/>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4" name="Google Shape;15094;p92"/>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5" name="Google Shape;15095;p92"/>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6" name="Google Shape;15096;p92"/>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7" name="Google Shape;15097;p92"/>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098" name="Google Shape;15098;p92"/>
          <p:cNvGrpSpPr/>
          <p:nvPr/>
        </p:nvGrpSpPr>
        <p:grpSpPr>
          <a:xfrm>
            <a:off x="1746501" y="1765950"/>
            <a:ext cx="478687" cy="478177"/>
            <a:chOff x="1309875" y="1499912"/>
            <a:chExt cx="359015" cy="358633"/>
          </a:xfrm>
        </p:grpSpPr>
        <p:sp>
          <p:nvSpPr>
            <p:cNvPr id="15099" name="Google Shape;15099;p92"/>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0" name="Google Shape;15100;p92"/>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1" name="Google Shape;15101;p92"/>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2" name="Google Shape;15102;p92"/>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3" name="Google Shape;15103;p92"/>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4" name="Google Shape;15104;p92"/>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5" name="Google Shape;15105;p92"/>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6" name="Google Shape;15106;p92"/>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7" name="Google Shape;15107;p92"/>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08" name="Google Shape;15108;p92"/>
          <p:cNvGrpSpPr/>
          <p:nvPr/>
        </p:nvGrpSpPr>
        <p:grpSpPr>
          <a:xfrm>
            <a:off x="2959289" y="1766458"/>
            <a:ext cx="440817" cy="478687"/>
            <a:chOff x="2219466" y="1500293"/>
            <a:chExt cx="330613" cy="359015"/>
          </a:xfrm>
        </p:grpSpPr>
        <p:sp>
          <p:nvSpPr>
            <p:cNvPr id="15109" name="Google Shape;15109;p92"/>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0" name="Google Shape;15110;p92"/>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11" name="Google Shape;15111;p92"/>
          <p:cNvGrpSpPr/>
          <p:nvPr/>
        </p:nvGrpSpPr>
        <p:grpSpPr>
          <a:xfrm>
            <a:off x="7124725" y="1778545"/>
            <a:ext cx="326235" cy="468127"/>
            <a:chOff x="5343544" y="1509358"/>
            <a:chExt cx="244676" cy="351095"/>
          </a:xfrm>
        </p:grpSpPr>
        <p:sp>
          <p:nvSpPr>
            <p:cNvPr id="15112" name="Google Shape;15112;p9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3" name="Google Shape;15113;p9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4" name="Google Shape;15114;p9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15" name="Google Shape;15115;p92"/>
          <p:cNvGrpSpPr/>
          <p:nvPr/>
        </p:nvGrpSpPr>
        <p:grpSpPr>
          <a:xfrm>
            <a:off x="6509787" y="1778545"/>
            <a:ext cx="328228" cy="468127"/>
            <a:chOff x="4882340" y="1509358"/>
            <a:chExt cx="246171" cy="351095"/>
          </a:xfrm>
        </p:grpSpPr>
        <p:sp>
          <p:nvSpPr>
            <p:cNvPr id="15116" name="Google Shape;15116;p9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7" name="Google Shape;15117;p9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8" name="Google Shape;15118;p9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9" name="Google Shape;15119;p9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0" name="Google Shape;15120;p9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21" name="Google Shape;15121;p92"/>
          <p:cNvGrpSpPr/>
          <p:nvPr/>
        </p:nvGrpSpPr>
        <p:grpSpPr>
          <a:xfrm>
            <a:off x="8364273" y="1778078"/>
            <a:ext cx="315124" cy="468593"/>
            <a:chOff x="6273204" y="1509008"/>
            <a:chExt cx="236343" cy="351445"/>
          </a:xfrm>
        </p:grpSpPr>
        <p:sp>
          <p:nvSpPr>
            <p:cNvPr id="15122" name="Google Shape;15122;p92"/>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3" name="Google Shape;15123;p92"/>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124" name="Google Shape;15124;p92"/>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125" name="Google Shape;15125;p92"/>
          <p:cNvGrpSpPr/>
          <p:nvPr/>
        </p:nvGrpSpPr>
        <p:grpSpPr>
          <a:xfrm>
            <a:off x="9626041" y="1777059"/>
            <a:ext cx="255500" cy="469612"/>
            <a:chOff x="7219530" y="1508244"/>
            <a:chExt cx="191625" cy="352209"/>
          </a:xfrm>
        </p:grpSpPr>
        <p:sp>
          <p:nvSpPr>
            <p:cNvPr id="15126" name="Google Shape;15126;p92"/>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7" name="Google Shape;15127;p92"/>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28" name="Google Shape;15128;p92"/>
          <p:cNvGrpSpPr/>
          <p:nvPr/>
        </p:nvGrpSpPr>
        <p:grpSpPr>
          <a:xfrm>
            <a:off x="10265745" y="1777569"/>
            <a:ext cx="206563" cy="469103"/>
            <a:chOff x="7699309" y="1508626"/>
            <a:chExt cx="154922" cy="351827"/>
          </a:xfrm>
        </p:grpSpPr>
        <p:sp>
          <p:nvSpPr>
            <p:cNvPr id="15129" name="Google Shape;15129;p92"/>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0" name="Google Shape;15130;p92"/>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1" name="Google Shape;15131;p92"/>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2" name="Google Shape;15132;p92"/>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3" name="Google Shape;15133;p92"/>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4" name="Google Shape;15134;p92"/>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5" name="Google Shape;15135;p92"/>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36" name="Google Shape;15136;p92"/>
          <p:cNvGrpSpPr/>
          <p:nvPr/>
        </p:nvGrpSpPr>
        <p:grpSpPr>
          <a:xfrm>
            <a:off x="10882253" y="1778078"/>
            <a:ext cx="204528" cy="468085"/>
            <a:chOff x="8161690" y="1509008"/>
            <a:chExt cx="153396" cy="351064"/>
          </a:xfrm>
        </p:grpSpPr>
        <p:sp>
          <p:nvSpPr>
            <p:cNvPr id="15137" name="Google Shape;15137;p92"/>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8" name="Google Shape;15138;p92"/>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9" name="Google Shape;15139;p92"/>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0" name="Google Shape;15140;p92"/>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41" name="Google Shape;15141;p92"/>
          <p:cNvGrpSpPr/>
          <p:nvPr/>
        </p:nvGrpSpPr>
        <p:grpSpPr>
          <a:xfrm>
            <a:off x="8995921" y="1777908"/>
            <a:ext cx="284295" cy="469739"/>
            <a:chOff x="6746940" y="1508881"/>
            <a:chExt cx="213221" cy="352304"/>
          </a:xfrm>
        </p:grpSpPr>
        <p:sp>
          <p:nvSpPr>
            <p:cNvPr id="15142" name="Google Shape;15142;p92"/>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3" name="Google Shape;15143;p92"/>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4" name="Google Shape;15144;p92"/>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5" name="Google Shape;15145;p92"/>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46" name="Google Shape;15146;p92"/>
          <p:cNvGrpSpPr/>
          <p:nvPr/>
        </p:nvGrpSpPr>
        <p:grpSpPr>
          <a:xfrm>
            <a:off x="7693781" y="2442887"/>
            <a:ext cx="467576" cy="389463"/>
            <a:chOff x="5770336" y="2007615"/>
            <a:chExt cx="350682" cy="292097"/>
          </a:xfrm>
        </p:grpSpPr>
        <p:sp>
          <p:nvSpPr>
            <p:cNvPr id="15147" name="Google Shape;15147;p92"/>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8" name="Google Shape;15148;p92"/>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9" name="Google Shape;15149;p92"/>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0" name="Google Shape;15150;p92"/>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51" name="Google Shape;15151;p92"/>
          <p:cNvGrpSpPr/>
          <p:nvPr/>
        </p:nvGrpSpPr>
        <p:grpSpPr>
          <a:xfrm>
            <a:off x="7102504" y="2406545"/>
            <a:ext cx="467109" cy="461639"/>
            <a:chOff x="5326878" y="1980358"/>
            <a:chExt cx="350332" cy="346229"/>
          </a:xfrm>
        </p:grpSpPr>
        <p:sp>
          <p:nvSpPr>
            <p:cNvPr id="15152" name="Google Shape;15152;p92"/>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3" name="Google Shape;15153;p92"/>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4" name="Google Shape;15154;p92"/>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5" name="Google Shape;15155;p92"/>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156" name="Google Shape;15156;p92"/>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157" name="Google Shape;15157;p92"/>
          <p:cNvGrpSpPr/>
          <p:nvPr/>
        </p:nvGrpSpPr>
        <p:grpSpPr>
          <a:xfrm>
            <a:off x="6511780" y="2422829"/>
            <a:ext cx="467067" cy="430724"/>
            <a:chOff x="4883835" y="1992571"/>
            <a:chExt cx="350300" cy="323043"/>
          </a:xfrm>
        </p:grpSpPr>
        <p:sp>
          <p:nvSpPr>
            <p:cNvPr id="15158" name="Google Shape;15158;p92"/>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9" name="Google Shape;15159;p92"/>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0" name="Google Shape;15160;p92"/>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1" name="Google Shape;15161;p92"/>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2" name="Google Shape;15162;p92"/>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3" name="Google Shape;15163;p92"/>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64" name="Google Shape;15164;p92"/>
          <p:cNvGrpSpPr/>
          <p:nvPr/>
        </p:nvGrpSpPr>
        <p:grpSpPr>
          <a:xfrm>
            <a:off x="10065290" y="2404636"/>
            <a:ext cx="444380" cy="466600"/>
            <a:chOff x="7548967" y="1978927"/>
            <a:chExt cx="333285" cy="349950"/>
          </a:xfrm>
        </p:grpSpPr>
        <p:sp>
          <p:nvSpPr>
            <p:cNvPr id="15165" name="Google Shape;15165;p92"/>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6" name="Google Shape;15166;p92"/>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7" name="Google Shape;15167;p92"/>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8" name="Google Shape;15168;p92"/>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9" name="Google Shape;15169;p92"/>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0" name="Google Shape;15170;p92"/>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1" name="Google Shape;15171;p92"/>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72" name="Google Shape;15172;p92"/>
          <p:cNvGrpSpPr/>
          <p:nvPr/>
        </p:nvGrpSpPr>
        <p:grpSpPr>
          <a:xfrm>
            <a:off x="8285523" y="2404636"/>
            <a:ext cx="462020" cy="467067"/>
            <a:chOff x="6214142" y="1978927"/>
            <a:chExt cx="346515" cy="350300"/>
          </a:xfrm>
        </p:grpSpPr>
        <p:sp>
          <p:nvSpPr>
            <p:cNvPr id="15173" name="Google Shape;15173;p92"/>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4" name="Google Shape;15174;p92"/>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75" name="Google Shape;15175;p92"/>
          <p:cNvGrpSpPr/>
          <p:nvPr/>
        </p:nvGrpSpPr>
        <p:grpSpPr>
          <a:xfrm>
            <a:off x="9474565" y="2404127"/>
            <a:ext cx="444380" cy="467576"/>
            <a:chOff x="7105923" y="1978545"/>
            <a:chExt cx="333285" cy="350682"/>
          </a:xfrm>
        </p:grpSpPr>
        <p:sp>
          <p:nvSpPr>
            <p:cNvPr id="15176" name="Google Shape;15176;p92"/>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7" name="Google Shape;15177;p92"/>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8" name="Google Shape;15178;p92"/>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9" name="Google Shape;15179;p92"/>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0" name="Google Shape;15180;p92"/>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1" name="Google Shape;15181;p92"/>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2" name="Google Shape;15182;p92"/>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183" name="Google Shape;15183;p92"/>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4" name="Google Shape;15184;p92"/>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185" name="Google Shape;15185;p92"/>
          <p:cNvGrpSpPr/>
          <p:nvPr/>
        </p:nvGrpSpPr>
        <p:grpSpPr>
          <a:xfrm>
            <a:off x="4821875" y="2995870"/>
            <a:ext cx="271191" cy="469103"/>
            <a:chOff x="3616406" y="2422352"/>
            <a:chExt cx="203393" cy="351827"/>
          </a:xfrm>
        </p:grpSpPr>
        <p:sp>
          <p:nvSpPr>
            <p:cNvPr id="15186" name="Google Shape;15186;p92"/>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7" name="Google Shape;15187;p92"/>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88" name="Google Shape;15188;p92"/>
          <p:cNvGrpSpPr/>
          <p:nvPr/>
        </p:nvGrpSpPr>
        <p:grpSpPr>
          <a:xfrm>
            <a:off x="1170916" y="2995361"/>
            <a:ext cx="363595" cy="469103"/>
            <a:chOff x="913012" y="2421970"/>
            <a:chExt cx="272696" cy="351827"/>
          </a:xfrm>
        </p:grpSpPr>
        <p:sp>
          <p:nvSpPr>
            <p:cNvPr id="15189" name="Google Shape;15189;p92"/>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0" name="Google Shape;15190;p92"/>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1" name="Google Shape;15191;p92"/>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2" name="Google Shape;15192;p92"/>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93" name="Google Shape;15193;p92"/>
          <p:cNvGrpSpPr/>
          <p:nvPr/>
        </p:nvGrpSpPr>
        <p:grpSpPr>
          <a:xfrm>
            <a:off x="3032992" y="2995870"/>
            <a:ext cx="340865" cy="468593"/>
            <a:chOff x="2274743" y="2422352"/>
            <a:chExt cx="255649" cy="351445"/>
          </a:xfrm>
        </p:grpSpPr>
        <p:sp>
          <p:nvSpPr>
            <p:cNvPr id="15194" name="Google Shape;15194;p92"/>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5" name="Google Shape;15195;p92"/>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6" name="Google Shape;15196;p92"/>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97" name="Google Shape;15197;p92"/>
          <p:cNvGrpSpPr/>
          <p:nvPr/>
        </p:nvGrpSpPr>
        <p:grpSpPr>
          <a:xfrm>
            <a:off x="3611631" y="2994386"/>
            <a:ext cx="328736" cy="470077"/>
            <a:chOff x="2708723" y="2421239"/>
            <a:chExt cx="246552" cy="352558"/>
          </a:xfrm>
        </p:grpSpPr>
        <p:sp>
          <p:nvSpPr>
            <p:cNvPr id="15198" name="Google Shape;15198;p92"/>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9" name="Google Shape;15199;p92"/>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00" name="Google Shape;15200;p92"/>
          <p:cNvGrpSpPr/>
          <p:nvPr/>
        </p:nvGrpSpPr>
        <p:grpSpPr>
          <a:xfrm>
            <a:off x="2447314" y="2995869"/>
            <a:ext cx="345911" cy="467619"/>
            <a:chOff x="1835485" y="2422352"/>
            <a:chExt cx="259433" cy="350714"/>
          </a:xfrm>
        </p:grpSpPr>
        <p:sp>
          <p:nvSpPr>
            <p:cNvPr id="15201" name="Google Shape;15201;p92"/>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2" name="Google Shape;15202;p92"/>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3" name="Google Shape;15203;p92"/>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4" name="Google Shape;15204;p92"/>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5" name="Google Shape;15205;p92"/>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6" name="Google Shape;15206;p92"/>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7" name="Google Shape;15207;p92"/>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08" name="Google Shape;15208;p92"/>
          <p:cNvGrpSpPr/>
          <p:nvPr/>
        </p:nvGrpSpPr>
        <p:grpSpPr>
          <a:xfrm>
            <a:off x="4200321" y="2995870"/>
            <a:ext cx="283319" cy="468593"/>
            <a:chOff x="3150240" y="2422352"/>
            <a:chExt cx="212489" cy="351445"/>
          </a:xfrm>
        </p:grpSpPr>
        <p:sp>
          <p:nvSpPr>
            <p:cNvPr id="15209" name="Google Shape;15209;p92"/>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0" name="Google Shape;15210;p92"/>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11" name="Google Shape;15211;p92"/>
          <p:cNvGrpSpPr/>
          <p:nvPr/>
        </p:nvGrpSpPr>
        <p:grpSpPr>
          <a:xfrm>
            <a:off x="1822747" y="2995572"/>
            <a:ext cx="359015" cy="469400"/>
            <a:chOff x="1367060" y="2422129"/>
            <a:chExt cx="269261" cy="352050"/>
          </a:xfrm>
        </p:grpSpPr>
        <p:sp>
          <p:nvSpPr>
            <p:cNvPr id="15212" name="Google Shape;15212;p9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3" name="Google Shape;15213;p9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4" name="Google Shape;15214;p9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5" name="Google Shape;15215;p9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6" name="Google Shape;15216;p92"/>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7" name="Google Shape;15217;p92"/>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8" name="Google Shape;15218;p92"/>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9" name="Google Shape;15219;p9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0" name="Google Shape;15220;p9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1" name="Google Shape;15221;p9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2" name="Google Shape;15222;p92"/>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3" name="Google Shape;15223;p92"/>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4" name="Google Shape;15224;p9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5" name="Google Shape;15225;p9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226" name="Google Shape;15226;p92"/>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227" name="Google Shape;15227;p92"/>
          <p:cNvGrpSpPr/>
          <p:nvPr/>
        </p:nvGrpSpPr>
        <p:grpSpPr>
          <a:xfrm>
            <a:off x="6510254" y="2999940"/>
            <a:ext cx="366097" cy="467576"/>
            <a:chOff x="4882690" y="2425405"/>
            <a:chExt cx="274573" cy="350682"/>
          </a:xfrm>
        </p:grpSpPr>
        <p:sp>
          <p:nvSpPr>
            <p:cNvPr id="15228" name="Google Shape;15228;p92"/>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9" name="Google Shape;15229;p92"/>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30" name="Google Shape;15230;p92"/>
          <p:cNvGrpSpPr/>
          <p:nvPr/>
        </p:nvGrpSpPr>
        <p:grpSpPr>
          <a:xfrm>
            <a:off x="8836853" y="3024579"/>
            <a:ext cx="474657" cy="417663"/>
            <a:chOff x="6627639" y="2443884"/>
            <a:chExt cx="355993" cy="313247"/>
          </a:xfrm>
        </p:grpSpPr>
        <p:sp>
          <p:nvSpPr>
            <p:cNvPr id="15231" name="Google Shape;15231;p92"/>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2" name="Google Shape;15232;p92"/>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3" name="Google Shape;15233;p92"/>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34" name="Google Shape;15234;p92"/>
          <p:cNvGrpSpPr/>
          <p:nvPr/>
        </p:nvGrpSpPr>
        <p:grpSpPr>
          <a:xfrm>
            <a:off x="8244602" y="3048920"/>
            <a:ext cx="468593" cy="370635"/>
            <a:chOff x="6183451" y="2462140"/>
            <a:chExt cx="351445" cy="277976"/>
          </a:xfrm>
        </p:grpSpPr>
        <p:sp>
          <p:nvSpPr>
            <p:cNvPr id="15235" name="Google Shape;15235;p92"/>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6" name="Google Shape;15236;p92"/>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7" name="Google Shape;15237;p92"/>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8" name="Google Shape;15238;p92"/>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9" name="Google Shape;15239;p92"/>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0" name="Google Shape;15240;p92"/>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1" name="Google Shape;15241;p92"/>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42" name="Google Shape;15242;p92"/>
          <p:cNvGrpSpPr/>
          <p:nvPr/>
        </p:nvGrpSpPr>
        <p:grpSpPr>
          <a:xfrm>
            <a:off x="7647303" y="3005878"/>
            <a:ext cx="471139" cy="455065"/>
            <a:chOff x="5735477" y="2429858"/>
            <a:chExt cx="353354" cy="341299"/>
          </a:xfrm>
        </p:grpSpPr>
        <p:sp>
          <p:nvSpPr>
            <p:cNvPr id="15243" name="Google Shape;15243;p92"/>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4" name="Google Shape;15244;p92"/>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5" name="Google Shape;15245;p92"/>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6" name="Google Shape;15246;p92"/>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7" name="Google Shape;15247;p92"/>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8" name="Google Shape;15248;p92"/>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49" name="Google Shape;15249;p92"/>
          <p:cNvGrpSpPr/>
          <p:nvPr/>
        </p:nvGrpSpPr>
        <p:grpSpPr>
          <a:xfrm>
            <a:off x="6991647" y="3028698"/>
            <a:ext cx="540340" cy="367332"/>
            <a:chOff x="5283337" y="2478774"/>
            <a:chExt cx="358633" cy="243913"/>
          </a:xfrm>
        </p:grpSpPr>
        <p:sp>
          <p:nvSpPr>
            <p:cNvPr id="15250" name="Google Shape;15250;p92"/>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1" name="Google Shape;15251;p92"/>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2" name="Google Shape;15252;p92"/>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3" name="Google Shape;15253;p92"/>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4" name="Google Shape;15254;p92"/>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5" name="Google Shape;15255;p92"/>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6" name="Google Shape;15256;p92"/>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7" name="Google Shape;15257;p92"/>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8" name="Google Shape;15258;p92"/>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9" name="Google Shape;15259;p92"/>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0" name="Google Shape;15260;p92"/>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1" name="Google Shape;15261;p92"/>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2" name="Google Shape;15262;p92"/>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3" name="Google Shape;15263;p92"/>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4" name="Google Shape;15264;p92"/>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5" name="Google Shape;15265;p92"/>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6" name="Google Shape;15266;p92"/>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67" name="Google Shape;15267;p92"/>
          <p:cNvGrpSpPr/>
          <p:nvPr/>
        </p:nvGrpSpPr>
        <p:grpSpPr>
          <a:xfrm>
            <a:off x="10619671" y="3060498"/>
            <a:ext cx="482757" cy="344893"/>
            <a:chOff x="7964753" y="2470823"/>
            <a:chExt cx="362068" cy="258670"/>
          </a:xfrm>
        </p:grpSpPr>
        <p:sp>
          <p:nvSpPr>
            <p:cNvPr id="15268" name="Google Shape;15268;p92"/>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9" name="Google Shape;15269;p92"/>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0" name="Google Shape;15270;p92"/>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1" name="Google Shape;15271;p92"/>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2" name="Google Shape;15272;p92"/>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3" name="Google Shape;15273;p92"/>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4" name="Google Shape;15274;p92"/>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5" name="Google Shape;15275;p92"/>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6" name="Google Shape;15276;p92"/>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77" name="Google Shape;15277;p92"/>
          <p:cNvGrpSpPr/>
          <p:nvPr/>
        </p:nvGrpSpPr>
        <p:grpSpPr>
          <a:xfrm>
            <a:off x="10032466" y="3041329"/>
            <a:ext cx="467109" cy="385264"/>
            <a:chOff x="7524349" y="2456447"/>
            <a:chExt cx="350332" cy="288948"/>
          </a:xfrm>
        </p:grpSpPr>
        <p:sp>
          <p:nvSpPr>
            <p:cNvPr id="15278" name="Google Shape;15278;p92"/>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9" name="Google Shape;15279;p92"/>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0" name="Google Shape;15280;p92"/>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1" name="Google Shape;15281;p92"/>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2" name="Google Shape;15282;p92"/>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83" name="Google Shape;15283;p92"/>
          <p:cNvGrpSpPr/>
          <p:nvPr/>
        </p:nvGrpSpPr>
        <p:grpSpPr>
          <a:xfrm>
            <a:off x="5296999" y="3625525"/>
            <a:ext cx="473640" cy="475633"/>
            <a:chOff x="3972749" y="2894211"/>
            <a:chExt cx="355230" cy="356725"/>
          </a:xfrm>
        </p:grpSpPr>
        <p:sp>
          <p:nvSpPr>
            <p:cNvPr id="15284" name="Google Shape;15284;p92"/>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5" name="Google Shape;15285;p92"/>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6" name="Google Shape;15286;p92"/>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7" name="Google Shape;15287;p92"/>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8" name="Google Shape;15288;p92"/>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89" name="Google Shape;15289;p92"/>
          <p:cNvGrpSpPr/>
          <p:nvPr/>
        </p:nvGrpSpPr>
        <p:grpSpPr>
          <a:xfrm>
            <a:off x="4703730" y="3658071"/>
            <a:ext cx="474657" cy="410539"/>
            <a:chOff x="3527797" y="2918796"/>
            <a:chExt cx="355993" cy="307904"/>
          </a:xfrm>
        </p:grpSpPr>
        <p:sp>
          <p:nvSpPr>
            <p:cNvPr id="15290" name="Google Shape;15290;p92"/>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1" name="Google Shape;15291;p92"/>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2" name="Google Shape;15292;p92"/>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3" name="Google Shape;15293;p92"/>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4" name="Google Shape;15294;p92"/>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5" name="Google Shape;15295;p92"/>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6" name="Google Shape;15296;p92"/>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7" name="Google Shape;15297;p92"/>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8" name="Google Shape;15298;p92"/>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9" name="Google Shape;15299;p92"/>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00" name="Google Shape;15300;p92"/>
          <p:cNvGrpSpPr/>
          <p:nvPr/>
        </p:nvGrpSpPr>
        <p:grpSpPr>
          <a:xfrm>
            <a:off x="4110461" y="3661782"/>
            <a:ext cx="475167" cy="403117"/>
            <a:chOff x="3082845" y="2920959"/>
            <a:chExt cx="356375" cy="302338"/>
          </a:xfrm>
        </p:grpSpPr>
        <p:sp>
          <p:nvSpPr>
            <p:cNvPr id="15301" name="Google Shape;15301;p92"/>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2" name="Google Shape;15302;p92"/>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03" name="Google Shape;15303;p92"/>
          <p:cNvGrpSpPr/>
          <p:nvPr/>
        </p:nvGrpSpPr>
        <p:grpSpPr>
          <a:xfrm>
            <a:off x="3518718" y="3626266"/>
            <a:ext cx="474149" cy="474149"/>
            <a:chOff x="2639038" y="2894942"/>
            <a:chExt cx="355612" cy="355612"/>
          </a:xfrm>
        </p:grpSpPr>
        <p:sp>
          <p:nvSpPr>
            <p:cNvPr id="15304" name="Google Shape;15304;p92"/>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5" name="Google Shape;15305;p92"/>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06" name="Google Shape;15306;p92"/>
          <p:cNvGrpSpPr/>
          <p:nvPr/>
        </p:nvGrpSpPr>
        <p:grpSpPr>
          <a:xfrm>
            <a:off x="2925958" y="3684830"/>
            <a:ext cx="474657" cy="357021"/>
            <a:chOff x="2194468" y="2938865"/>
            <a:chExt cx="355993" cy="267766"/>
          </a:xfrm>
        </p:grpSpPr>
        <p:sp>
          <p:nvSpPr>
            <p:cNvPr id="15307" name="Google Shape;15307;p92"/>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8" name="Google Shape;15308;p92"/>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9" name="Google Shape;15309;p92"/>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0" name="Google Shape;15310;p92"/>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1" name="Google Shape;15311;p92"/>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2" name="Google Shape;15312;p92"/>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3" name="Google Shape;15313;p92"/>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4" name="Google Shape;15314;p92"/>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5" name="Google Shape;15315;p92"/>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6" name="Google Shape;15316;p92"/>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7" name="Google Shape;15317;p92"/>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8" name="Google Shape;15318;p92"/>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9" name="Google Shape;15319;p92"/>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0" name="Google Shape;15320;p92"/>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1" name="Google Shape;15321;p92"/>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2" name="Google Shape;15322;p92"/>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3" name="Google Shape;15323;p92"/>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4" name="Google Shape;15324;p92"/>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5" name="Google Shape;15325;p92"/>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6" name="Google Shape;15326;p92"/>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27" name="Google Shape;15327;p92"/>
          <p:cNvGrpSpPr/>
          <p:nvPr/>
        </p:nvGrpSpPr>
        <p:grpSpPr>
          <a:xfrm>
            <a:off x="2333197" y="3626266"/>
            <a:ext cx="474657" cy="474149"/>
            <a:chOff x="1749897" y="2894561"/>
            <a:chExt cx="355993" cy="355612"/>
          </a:xfrm>
        </p:grpSpPr>
        <p:sp>
          <p:nvSpPr>
            <p:cNvPr id="15328" name="Google Shape;15328;p92"/>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9" name="Google Shape;15329;p92"/>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0" name="Google Shape;15330;p92"/>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1" name="Google Shape;15331;p92"/>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2" name="Google Shape;15332;p92"/>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3" name="Google Shape;15333;p92"/>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4" name="Google Shape;15334;p92"/>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5" name="Google Shape;15335;p92"/>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6" name="Google Shape;15336;p92"/>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7" name="Google Shape;15337;p92"/>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8" name="Google Shape;15338;p92"/>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39" name="Google Shape;15339;p92"/>
          <p:cNvGrpSpPr/>
          <p:nvPr/>
        </p:nvGrpSpPr>
        <p:grpSpPr>
          <a:xfrm>
            <a:off x="1740436" y="3625015"/>
            <a:ext cx="476693" cy="476651"/>
            <a:chOff x="1305327" y="2894211"/>
            <a:chExt cx="357520" cy="357488"/>
          </a:xfrm>
        </p:grpSpPr>
        <p:sp>
          <p:nvSpPr>
            <p:cNvPr id="15340" name="Google Shape;15340;p92"/>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1" name="Google Shape;15341;p92"/>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2" name="Google Shape;15342;p92"/>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3" name="Google Shape;15343;p92"/>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4" name="Google Shape;15344;p92"/>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45" name="Google Shape;15345;p92"/>
          <p:cNvGrpSpPr/>
          <p:nvPr/>
        </p:nvGrpSpPr>
        <p:grpSpPr>
          <a:xfrm>
            <a:off x="1138600" y="3627814"/>
            <a:ext cx="485472" cy="471053"/>
            <a:chOff x="853950" y="2894720"/>
            <a:chExt cx="364104" cy="353290"/>
          </a:xfrm>
        </p:grpSpPr>
        <p:sp>
          <p:nvSpPr>
            <p:cNvPr id="15346" name="Google Shape;15346;p92"/>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7" name="Google Shape;15347;p92"/>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8" name="Google Shape;15348;p92"/>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9" name="Google Shape;15349;p92"/>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0" name="Google Shape;15350;p92"/>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1" name="Google Shape;15351;p92"/>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2" name="Google Shape;15352;p92"/>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53" name="Google Shape;15353;p92"/>
          <p:cNvGrpSpPr/>
          <p:nvPr/>
        </p:nvGrpSpPr>
        <p:grpSpPr>
          <a:xfrm>
            <a:off x="9422065" y="3649525"/>
            <a:ext cx="469612" cy="446584"/>
            <a:chOff x="7066548" y="2912594"/>
            <a:chExt cx="352209" cy="334938"/>
          </a:xfrm>
        </p:grpSpPr>
        <p:sp>
          <p:nvSpPr>
            <p:cNvPr id="15354" name="Google Shape;15354;p92"/>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5" name="Google Shape;15355;p92"/>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6" name="Google Shape;15356;p92"/>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7" name="Google Shape;15357;p92"/>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8" name="Google Shape;15358;p92"/>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9" name="Google Shape;15359;p92"/>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360" name="Google Shape;15360;p92"/>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1" name="Google Shape;15361;p92"/>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362" name="Google Shape;15362;p92"/>
          <p:cNvGrpSpPr/>
          <p:nvPr/>
        </p:nvGrpSpPr>
        <p:grpSpPr>
          <a:xfrm>
            <a:off x="10055197" y="3639137"/>
            <a:ext cx="424660" cy="469612"/>
            <a:chOff x="7541397" y="2904802"/>
            <a:chExt cx="318495" cy="352209"/>
          </a:xfrm>
        </p:grpSpPr>
        <p:sp>
          <p:nvSpPr>
            <p:cNvPr id="15363" name="Google Shape;15363;p9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4" name="Google Shape;15364;p9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65" name="Google Shape;15365;p92"/>
          <p:cNvGrpSpPr/>
          <p:nvPr/>
        </p:nvGrpSpPr>
        <p:grpSpPr>
          <a:xfrm>
            <a:off x="10670687" y="3638120"/>
            <a:ext cx="409012" cy="468593"/>
            <a:chOff x="8003015" y="2904039"/>
            <a:chExt cx="306759" cy="351445"/>
          </a:xfrm>
        </p:grpSpPr>
        <p:sp>
          <p:nvSpPr>
            <p:cNvPr id="15366" name="Google Shape;15366;p92"/>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7" name="Google Shape;15367;p92"/>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8" name="Google Shape;15368;p92"/>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9" name="Google Shape;15369;p92"/>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0" name="Google Shape;15370;p92"/>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1" name="Google Shape;15371;p92"/>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72" name="Google Shape;15372;p92"/>
          <p:cNvGrpSpPr/>
          <p:nvPr/>
        </p:nvGrpSpPr>
        <p:grpSpPr>
          <a:xfrm>
            <a:off x="7583693" y="3613395"/>
            <a:ext cx="492851" cy="492808"/>
            <a:chOff x="5687770" y="2885496"/>
            <a:chExt cx="369638" cy="369606"/>
          </a:xfrm>
        </p:grpSpPr>
        <p:sp>
          <p:nvSpPr>
            <p:cNvPr id="15373" name="Google Shape;15373;p9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4" name="Google Shape;15374;p9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5" name="Google Shape;15375;p9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6" name="Google Shape;15376;p9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7" name="Google Shape;15377;p9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8" name="Google Shape;15378;p9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9" name="Google Shape;15379;p9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0" name="Google Shape;15380;p9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1" name="Google Shape;15381;p9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2" name="Google Shape;15382;p9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83" name="Google Shape;15383;p92"/>
          <p:cNvGrpSpPr/>
          <p:nvPr/>
        </p:nvGrpSpPr>
        <p:grpSpPr>
          <a:xfrm>
            <a:off x="6509278" y="3639137"/>
            <a:ext cx="208556" cy="466049"/>
            <a:chOff x="4881958" y="2904802"/>
            <a:chExt cx="156417" cy="349537"/>
          </a:xfrm>
        </p:grpSpPr>
        <p:sp>
          <p:nvSpPr>
            <p:cNvPr id="15384" name="Google Shape;15384;p92"/>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5" name="Google Shape;15385;p92"/>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6" name="Google Shape;15386;p92"/>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7" name="Google Shape;15387;p92"/>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8" name="Google Shape;15388;p92"/>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9" name="Google Shape;15389;p92"/>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0" name="Google Shape;15390;p92"/>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391" name="Google Shape;15391;p92"/>
          <p:cNvGrpSpPr/>
          <p:nvPr/>
        </p:nvGrpSpPr>
        <p:grpSpPr>
          <a:xfrm>
            <a:off x="6973758" y="3614753"/>
            <a:ext cx="494844" cy="489924"/>
            <a:chOff x="5230318" y="2886514"/>
            <a:chExt cx="371133" cy="367443"/>
          </a:xfrm>
        </p:grpSpPr>
        <p:sp>
          <p:nvSpPr>
            <p:cNvPr id="15392" name="Google Shape;15392;p92"/>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3" name="Google Shape;15393;p92"/>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4" name="Google Shape;15394;p92"/>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5" name="Google Shape;15395;p92"/>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6" name="Google Shape;15396;p92"/>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7" name="Google Shape;15397;p92"/>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8" name="Google Shape;15398;p92"/>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9" name="Google Shape;15399;p92"/>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0" name="Google Shape;15400;p92"/>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01" name="Google Shape;15401;p92"/>
          <p:cNvGrpSpPr/>
          <p:nvPr/>
        </p:nvGrpSpPr>
        <p:grpSpPr>
          <a:xfrm>
            <a:off x="7664477" y="4345505"/>
            <a:ext cx="470120" cy="243415"/>
            <a:chOff x="5748358" y="3434578"/>
            <a:chExt cx="352590" cy="182561"/>
          </a:xfrm>
        </p:grpSpPr>
        <p:sp>
          <p:nvSpPr>
            <p:cNvPr id="15402" name="Google Shape;15402;p92"/>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3" name="Google Shape;15403;p92"/>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4" name="Google Shape;15404;p92"/>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5" name="Google Shape;15405;p92"/>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6" name="Google Shape;15406;p92"/>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7" name="Google Shape;15407;p92"/>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08" name="Google Shape;15408;p92"/>
          <p:cNvGrpSpPr/>
          <p:nvPr/>
        </p:nvGrpSpPr>
        <p:grpSpPr>
          <a:xfrm>
            <a:off x="1149711" y="5465762"/>
            <a:ext cx="454939" cy="479068"/>
            <a:chOff x="862283" y="4274771"/>
            <a:chExt cx="341204" cy="359301"/>
          </a:xfrm>
        </p:grpSpPr>
        <p:sp>
          <p:nvSpPr>
            <p:cNvPr id="15409" name="Google Shape;15409;p92"/>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0" name="Google Shape;15410;p92"/>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1" name="Google Shape;15411;p92"/>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12" name="Google Shape;15412;p92"/>
          <p:cNvGrpSpPr/>
          <p:nvPr/>
        </p:nvGrpSpPr>
        <p:grpSpPr>
          <a:xfrm>
            <a:off x="1862610" y="5482554"/>
            <a:ext cx="402481" cy="443828"/>
            <a:chOff x="1396957" y="4287365"/>
            <a:chExt cx="301861" cy="332871"/>
          </a:xfrm>
        </p:grpSpPr>
        <p:sp>
          <p:nvSpPr>
            <p:cNvPr id="15413" name="Google Shape;15413;p92"/>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4" name="Google Shape;15414;p92"/>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5" name="Google Shape;15415;p92"/>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6" name="Google Shape;15416;p92"/>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7" name="Google Shape;15417;p92"/>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8" name="Google Shape;15418;p92"/>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9" name="Google Shape;15419;p92"/>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0" name="Google Shape;15420;p92"/>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1" name="Google Shape;15421;p92"/>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2" name="Google Shape;15422;p92"/>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3" name="Google Shape;15423;p92"/>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4" name="Google Shape;15424;p92"/>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5" name="Google Shape;15425;p92"/>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6" name="Google Shape;15426;p92"/>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7" name="Google Shape;15427;p92"/>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28" name="Google Shape;15428;p92"/>
          <p:cNvGrpSpPr/>
          <p:nvPr/>
        </p:nvGrpSpPr>
        <p:grpSpPr>
          <a:xfrm>
            <a:off x="2487175" y="5469408"/>
            <a:ext cx="528175" cy="474149"/>
            <a:chOff x="1865381" y="4277506"/>
            <a:chExt cx="396131" cy="355612"/>
          </a:xfrm>
        </p:grpSpPr>
        <p:sp>
          <p:nvSpPr>
            <p:cNvPr id="15429" name="Google Shape;15429;p92"/>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0" name="Google Shape;15430;p92"/>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1" name="Google Shape;15431;p92"/>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2" name="Google Shape;15432;p92"/>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3" name="Google Shape;15433;p92"/>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4" name="Google Shape;15434;p92"/>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35" name="Google Shape;15435;p92"/>
          <p:cNvGrpSpPr/>
          <p:nvPr/>
        </p:nvGrpSpPr>
        <p:grpSpPr>
          <a:xfrm>
            <a:off x="3215764" y="5504733"/>
            <a:ext cx="445864" cy="399937"/>
            <a:chOff x="2411823" y="4303999"/>
            <a:chExt cx="334398" cy="299953"/>
          </a:xfrm>
        </p:grpSpPr>
        <p:sp>
          <p:nvSpPr>
            <p:cNvPr id="15436" name="Google Shape;15436;p92"/>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7" name="Google Shape;15437;p92"/>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8" name="Google Shape;15438;p92"/>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9" name="Google Shape;15439;p92"/>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0" name="Google Shape;15440;p92"/>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1" name="Google Shape;15441;p92"/>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2" name="Google Shape;15442;p92"/>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43" name="Google Shape;15443;p92"/>
          <p:cNvGrpSpPr/>
          <p:nvPr/>
        </p:nvGrpSpPr>
        <p:grpSpPr>
          <a:xfrm>
            <a:off x="3871117" y="5471443"/>
            <a:ext cx="510025" cy="467576"/>
            <a:chOff x="2903337" y="4279032"/>
            <a:chExt cx="382519" cy="350682"/>
          </a:xfrm>
        </p:grpSpPr>
        <p:sp>
          <p:nvSpPr>
            <p:cNvPr id="15444" name="Google Shape;15444;p92"/>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5" name="Google Shape;15445;p92"/>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6" name="Google Shape;15446;p92"/>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7" name="Google Shape;15447;p92"/>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8" name="Google Shape;15448;p92"/>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9" name="Google Shape;15449;p92"/>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0" name="Google Shape;15450;p92"/>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1" name="Google Shape;15451;p92"/>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2" name="Google Shape;15452;p92"/>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3" name="Google Shape;15453;p92"/>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4" name="Google Shape;15454;p92"/>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5" name="Google Shape;15455;p92"/>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6" name="Google Shape;15456;p92"/>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7" name="Google Shape;15457;p92"/>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8" name="Google Shape;15458;p92"/>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59" name="Google Shape;15459;p92"/>
          <p:cNvGrpSpPr/>
          <p:nvPr/>
        </p:nvGrpSpPr>
        <p:grpSpPr>
          <a:xfrm>
            <a:off x="5244456" y="5520423"/>
            <a:ext cx="511509" cy="368599"/>
            <a:chOff x="3933342" y="4315767"/>
            <a:chExt cx="383632" cy="276449"/>
          </a:xfrm>
        </p:grpSpPr>
        <p:sp>
          <p:nvSpPr>
            <p:cNvPr id="15460" name="Google Shape;15460;p92"/>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1" name="Google Shape;15461;p92"/>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2" name="Google Shape;15462;p92"/>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3" name="Google Shape;15463;p92"/>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4" name="Google Shape;15464;p92"/>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5" name="Google Shape;15465;p92"/>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66" name="Google Shape;15466;p92"/>
          <p:cNvGrpSpPr/>
          <p:nvPr/>
        </p:nvGrpSpPr>
        <p:grpSpPr>
          <a:xfrm>
            <a:off x="4588088" y="5502741"/>
            <a:ext cx="449425" cy="403457"/>
            <a:chOff x="3441065" y="4302505"/>
            <a:chExt cx="337069" cy="302593"/>
          </a:xfrm>
        </p:grpSpPr>
        <p:sp>
          <p:nvSpPr>
            <p:cNvPr id="15467" name="Google Shape;15467;p92"/>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8" name="Google Shape;15468;p92"/>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9" name="Google Shape;15469;p92"/>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0" name="Google Shape;15470;p92"/>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1" name="Google Shape;15471;p92"/>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2" name="Google Shape;15472;p92"/>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3" name="Google Shape;15473;p92"/>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4" name="Google Shape;15474;p92"/>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5" name="Google Shape;15475;p92"/>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6" name="Google Shape;15476;p92"/>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7" name="Google Shape;15477;p92"/>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8" name="Google Shape;15478;p92"/>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9" name="Google Shape;15479;p92"/>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80" name="Google Shape;15480;p92"/>
          <p:cNvGrpSpPr/>
          <p:nvPr/>
        </p:nvGrpSpPr>
        <p:grpSpPr>
          <a:xfrm>
            <a:off x="4709794" y="4249580"/>
            <a:ext cx="452437" cy="448365"/>
            <a:chOff x="3532345" y="3362635"/>
            <a:chExt cx="339328" cy="336274"/>
          </a:xfrm>
        </p:grpSpPr>
        <p:sp>
          <p:nvSpPr>
            <p:cNvPr id="15481" name="Google Shape;15481;p9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2" name="Google Shape;15482;p92"/>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3" name="Google Shape;15483;p92"/>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4" name="Google Shape;15484;p9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5" name="Google Shape;15485;p92"/>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486" name="Google Shape;15486;p92"/>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487" name="Google Shape;15487;p92"/>
          <p:cNvGrpSpPr/>
          <p:nvPr/>
        </p:nvGrpSpPr>
        <p:grpSpPr>
          <a:xfrm>
            <a:off x="2511941" y="4844334"/>
            <a:ext cx="217164" cy="468593"/>
            <a:chOff x="1883955" y="3808700"/>
            <a:chExt cx="162873" cy="351445"/>
          </a:xfrm>
        </p:grpSpPr>
        <p:sp>
          <p:nvSpPr>
            <p:cNvPr id="15488" name="Google Shape;15488;p92"/>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9" name="Google Shape;15489;p92"/>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90" name="Google Shape;15490;p92"/>
          <p:cNvGrpSpPr/>
          <p:nvPr/>
        </p:nvGrpSpPr>
        <p:grpSpPr>
          <a:xfrm>
            <a:off x="1252209" y="4845012"/>
            <a:ext cx="256009" cy="468424"/>
            <a:chOff x="939156" y="3809209"/>
            <a:chExt cx="192007" cy="351318"/>
          </a:xfrm>
        </p:grpSpPr>
        <p:sp>
          <p:nvSpPr>
            <p:cNvPr id="15491" name="Google Shape;15491;p92"/>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2" name="Google Shape;15492;p92"/>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93" name="Google Shape;15493;p92"/>
          <p:cNvGrpSpPr/>
          <p:nvPr/>
        </p:nvGrpSpPr>
        <p:grpSpPr>
          <a:xfrm>
            <a:off x="3074890" y="4845861"/>
            <a:ext cx="258553" cy="465540"/>
            <a:chOff x="2306167" y="3809845"/>
            <a:chExt cx="193915" cy="349155"/>
          </a:xfrm>
        </p:grpSpPr>
        <p:sp>
          <p:nvSpPr>
            <p:cNvPr id="15494" name="Google Shape;15494;p92"/>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5" name="Google Shape;15495;p92"/>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6" name="Google Shape;15496;p92"/>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7" name="Google Shape;15497;p92"/>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8" name="Google Shape;15498;p92"/>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9" name="Google Shape;15499;p92"/>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0" name="Google Shape;15500;p92"/>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501" name="Google Shape;15501;p92"/>
          <p:cNvGrpSpPr/>
          <p:nvPr/>
        </p:nvGrpSpPr>
        <p:grpSpPr>
          <a:xfrm>
            <a:off x="1765202" y="4842298"/>
            <a:ext cx="475124" cy="475676"/>
            <a:chOff x="1323901" y="3807173"/>
            <a:chExt cx="356343" cy="356757"/>
          </a:xfrm>
        </p:grpSpPr>
        <p:sp>
          <p:nvSpPr>
            <p:cNvPr id="15502" name="Google Shape;15502;p92"/>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3" name="Google Shape;15503;p92"/>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4" name="Google Shape;15504;p92"/>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5" name="Google Shape;15505;p92"/>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6" name="Google Shape;15506;p92"/>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7" name="Google Shape;15507;p92"/>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8" name="Google Shape;15508;p92"/>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9" name="Google Shape;15509;p92"/>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0" name="Google Shape;15510;p92"/>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1" name="Google Shape;15511;p92"/>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2" name="Google Shape;15512;p92"/>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3" name="Google Shape;15513;p92"/>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4" name="Google Shape;15514;p92"/>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5" name="Google Shape;15515;p92"/>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6" name="Google Shape;15516;p92"/>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7" name="Google Shape;15517;p92"/>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8" name="Google Shape;15518;p92"/>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9" name="Google Shape;15519;p92"/>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0" name="Google Shape;15520;p92"/>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1" name="Google Shape;15521;p92"/>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2" name="Google Shape;15522;p92"/>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3" name="Google Shape;15523;p92"/>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4" name="Google Shape;15524;p92"/>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5" name="Google Shape;15525;p92"/>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526" name="Google Shape;15526;p92"/>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527" name="Google Shape;15527;p92"/>
          <p:cNvGrpSpPr/>
          <p:nvPr/>
        </p:nvGrpSpPr>
        <p:grpSpPr>
          <a:xfrm>
            <a:off x="1145683" y="4237961"/>
            <a:ext cx="409012" cy="468593"/>
            <a:chOff x="859262" y="3353920"/>
            <a:chExt cx="306759" cy="351445"/>
          </a:xfrm>
        </p:grpSpPr>
        <p:sp>
          <p:nvSpPr>
            <p:cNvPr id="15528" name="Google Shape;15528;p92"/>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9" name="Google Shape;15529;p92"/>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0" name="Google Shape;15530;p92"/>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1" name="Google Shape;15531;p92"/>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2" name="Google Shape;15532;p92"/>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533" name="Google Shape;15533;p92"/>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534" name="Google Shape;15534;p92"/>
          <p:cNvGrpSpPr/>
          <p:nvPr/>
        </p:nvGrpSpPr>
        <p:grpSpPr>
          <a:xfrm>
            <a:off x="5289916" y="4882204"/>
            <a:ext cx="486277" cy="393873"/>
            <a:chOff x="3967437" y="3837102"/>
            <a:chExt cx="364708" cy="295405"/>
          </a:xfrm>
        </p:grpSpPr>
        <p:sp>
          <p:nvSpPr>
            <p:cNvPr id="15535" name="Google Shape;15535;p92"/>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6" name="Google Shape;15536;p92"/>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7" name="Google Shape;15537;p92"/>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8" name="Google Shape;15538;p92"/>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9" name="Google Shape;15539;p92"/>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540" name="Google Shape;15540;p92"/>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1" name="Google Shape;15541;p92"/>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2" name="Google Shape;15542;p92"/>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543" name="Google Shape;15543;p92"/>
          <p:cNvGrpSpPr/>
          <p:nvPr/>
        </p:nvGrpSpPr>
        <p:grpSpPr>
          <a:xfrm>
            <a:off x="7749103" y="4841335"/>
            <a:ext cx="378324" cy="411259"/>
            <a:chOff x="5964227" y="3858701"/>
            <a:chExt cx="283743" cy="308444"/>
          </a:xfrm>
        </p:grpSpPr>
        <p:sp>
          <p:nvSpPr>
            <p:cNvPr id="15544" name="Google Shape;15544;p92"/>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5" name="Google Shape;15545;p92"/>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6" name="Google Shape;15546;p92"/>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7" name="Google Shape;15547;p92"/>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548" name="Google Shape;15548;p92"/>
          <p:cNvGrpSpPr/>
          <p:nvPr/>
        </p:nvGrpSpPr>
        <p:grpSpPr>
          <a:xfrm>
            <a:off x="8324677" y="4930164"/>
            <a:ext cx="427163" cy="284803"/>
            <a:chOff x="6395908" y="3873073"/>
            <a:chExt cx="320372" cy="213602"/>
          </a:xfrm>
        </p:grpSpPr>
        <p:sp>
          <p:nvSpPr>
            <p:cNvPr id="15549" name="Google Shape;15549;p92"/>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0" name="Google Shape;15550;p92"/>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1" name="Google Shape;15551;p92"/>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2" name="Google Shape;15552;p92"/>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3" name="Google Shape;15553;p92"/>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4" name="Google Shape;15554;p92"/>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5" name="Google Shape;15555;p92"/>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6" name="Google Shape;15556;p92"/>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7" name="Google Shape;15557;p92"/>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8" name="Google Shape;15558;p92"/>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559" name="Google Shape;15559;p92"/>
          <p:cNvGrpSpPr/>
          <p:nvPr/>
        </p:nvGrpSpPr>
        <p:grpSpPr>
          <a:xfrm>
            <a:off x="9683853" y="4836488"/>
            <a:ext cx="476184" cy="469357"/>
            <a:chOff x="7415290" y="3802816"/>
            <a:chExt cx="357138" cy="352018"/>
          </a:xfrm>
        </p:grpSpPr>
        <p:sp>
          <p:nvSpPr>
            <p:cNvPr id="15560" name="Google Shape;15560;p92"/>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1" name="Google Shape;15561;p92"/>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2" name="Google Shape;15562;p92"/>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3" name="Google Shape;15563;p92"/>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4" name="Google Shape;15564;p92"/>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5" name="Google Shape;15565;p92"/>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6" name="Google Shape;15566;p92"/>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7" name="Google Shape;15567;p92"/>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568" name="Google Shape;15568;p92"/>
          <p:cNvGrpSpPr/>
          <p:nvPr/>
        </p:nvGrpSpPr>
        <p:grpSpPr>
          <a:xfrm>
            <a:off x="8983083" y="4877285"/>
            <a:ext cx="473640" cy="391201"/>
            <a:chOff x="6889712" y="3833413"/>
            <a:chExt cx="355230" cy="293401"/>
          </a:xfrm>
        </p:grpSpPr>
        <p:sp>
          <p:nvSpPr>
            <p:cNvPr id="15569" name="Google Shape;15569;p92"/>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0" name="Google Shape;15570;p92"/>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1" name="Google Shape;15571;p92"/>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2" name="Google Shape;15572;p92"/>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3" name="Google Shape;15573;p92"/>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574" name="Google Shape;15574;p92"/>
          <p:cNvGrpSpPr/>
          <p:nvPr/>
        </p:nvGrpSpPr>
        <p:grpSpPr>
          <a:xfrm>
            <a:off x="10276203" y="4880560"/>
            <a:ext cx="376424" cy="449557"/>
            <a:chOff x="1635875" y="237775"/>
            <a:chExt cx="4370250" cy="5219325"/>
          </a:xfrm>
        </p:grpSpPr>
        <p:sp>
          <p:nvSpPr>
            <p:cNvPr id="15575" name="Google Shape;15575;p92"/>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6" name="Google Shape;15576;p92"/>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577" name="Google Shape;15577;p92"/>
          <p:cNvGrpSpPr/>
          <p:nvPr/>
        </p:nvGrpSpPr>
        <p:grpSpPr>
          <a:xfrm>
            <a:off x="4138618" y="4247587"/>
            <a:ext cx="397181" cy="450104"/>
            <a:chOff x="3103963" y="3361140"/>
            <a:chExt cx="297886" cy="337578"/>
          </a:xfrm>
        </p:grpSpPr>
        <p:sp>
          <p:nvSpPr>
            <p:cNvPr id="15578" name="Google Shape;15578;p92"/>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9" name="Google Shape;15579;p92"/>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0" name="Google Shape;15580;p92"/>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1" name="Google Shape;15581;p9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2" name="Google Shape;15582;p92"/>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3" name="Google Shape;15583;p9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4" name="Google Shape;15584;p9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5" name="Google Shape;15585;p92"/>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6" name="Google Shape;15586;p9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7" name="Google Shape;15587;p92"/>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8" name="Google Shape;15588;p9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9" name="Google Shape;15589;p92"/>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0" name="Google Shape;15590;p9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1" name="Google Shape;15591;p92"/>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2" name="Google Shape;15592;p9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3" name="Google Shape;15593;p92"/>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4" name="Google Shape;15594;p92"/>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5" name="Google Shape;15595;p9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6" name="Google Shape;15596;p9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7" name="Google Shape;15597;p9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8" name="Google Shape;15598;p9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9" name="Google Shape;15599;p92"/>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0" name="Google Shape;15600;p92"/>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1" name="Google Shape;15601;p9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02" name="Google Shape;15602;p92"/>
          <p:cNvGrpSpPr/>
          <p:nvPr/>
        </p:nvGrpSpPr>
        <p:grpSpPr>
          <a:xfrm>
            <a:off x="3557095" y="4247545"/>
            <a:ext cx="364061" cy="450401"/>
            <a:chOff x="2667821" y="3361108"/>
            <a:chExt cx="273046" cy="337801"/>
          </a:xfrm>
        </p:grpSpPr>
        <p:sp>
          <p:nvSpPr>
            <p:cNvPr id="15603" name="Google Shape;15603;p92"/>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4" name="Google Shape;15604;p92"/>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5" name="Google Shape;15605;p92"/>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6" name="Google Shape;15606;p92"/>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7" name="Google Shape;15607;p92"/>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8" name="Google Shape;15608;p92"/>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9" name="Google Shape;15609;p92"/>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0" name="Google Shape;15610;p92"/>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1" name="Google Shape;15611;p92"/>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2" name="Google Shape;15612;p92"/>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3" name="Google Shape;15613;p92"/>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4" name="Google Shape;15614;p92"/>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5" name="Google Shape;15615;p92"/>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6" name="Google Shape;15616;p92"/>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7" name="Google Shape;15617;p92"/>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8" name="Google Shape;15618;p92"/>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9" name="Google Shape;15619;p92"/>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0" name="Google Shape;15620;p92"/>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1" name="Google Shape;15621;p92"/>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22" name="Google Shape;15622;p92"/>
          <p:cNvGrpSpPr/>
          <p:nvPr/>
        </p:nvGrpSpPr>
        <p:grpSpPr>
          <a:xfrm>
            <a:off x="2949960" y="4246484"/>
            <a:ext cx="376953" cy="451547"/>
            <a:chOff x="2212469" y="3360313"/>
            <a:chExt cx="282715" cy="338660"/>
          </a:xfrm>
        </p:grpSpPr>
        <p:sp>
          <p:nvSpPr>
            <p:cNvPr id="15623" name="Google Shape;15623;p92"/>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4" name="Google Shape;15624;p92"/>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5" name="Google Shape;15625;p92"/>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26" name="Google Shape;15626;p92"/>
          <p:cNvGrpSpPr/>
          <p:nvPr/>
        </p:nvGrpSpPr>
        <p:grpSpPr>
          <a:xfrm>
            <a:off x="2358429" y="4247545"/>
            <a:ext cx="371652" cy="452097"/>
            <a:chOff x="1768821" y="3361108"/>
            <a:chExt cx="278739" cy="339073"/>
          </a:xfrm>
        </p:grpSpPr>
        <p:sp>
          <p:nvSpPr>
            <p:cNvPr id="15627" name="Google Shape;15627;p92"/>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8" name="Google Shape;15628;p92"/>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9" name="Google Shape;15629;p92"/>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0" name="Google Shape;15630;p92"/>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1" name="Google Shape;15631;p92"/>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2" name="Google Shape;15632;p92"/>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3" name="Google Shape;15633;p92"/>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4" name="Google Shape;15634;p92"/>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5" name="Google Shape;15635;p92"/>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6" name="Google Shape;15636;p92"/>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7" name="Google Shape;15637;p92"/>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38" name="Google Shape;15638;p92"/>
          <p:cNvGrpSpPr/>
          <p:nvPr/>
        </p:nvGrpSpPr>
        <p:grpSpPr>
          <a:xfrm>
            <a:off x="7117178" y="4215231"/>
            <a:ext cx="409521" cy="502435"/>
            <a:chOff x="5337883" y="3336873"/>
            <a:chExt cx="307141" cy="376826"/>
          </a:xfrm>
        </p:grpSpPr>
        <p:sp>
          <p:nvSpPr>
            <p:cNvPr id="15639" name="Google Shape;15639;p92"/>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0" name="Google Shape;15640;p92"/>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41" name="Google Shape;15641;p92"/>
          <p:cNvGrpSpPr/>
          <p:nvPr/>
        </p:nvGrpSpPr>
        <p:grpSpPr>
          <a:xfrm>
            <a:off x="6511781" y="4215741"/>
            <a:ext cx="431233" cy="503409"/>
            <a:chOff x="4883835" y="3337255"/>
            <a:chExt cx="323425" cy="377557"/>
          </a:xfrm>
        </p:grpSpPr>
        <p:sp>
          <p:nvSpPr>
            <p:cNvPr id="15642" name="Google Shape;15642;p92"/>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3" name="Google Shape;15643;p92"/>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4" name="Google Shape;15644;p92"/>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45" name="Google Shape;15645;p92"/>
          <p:cNvGrpSpPr/>
          <p:nvPr/>
        </p:nvGrpSpPr>
        <p:grpSpPr>
          <a:xfrm>
            <a:off x="8257747" y="4309119"/>
            <a:ext cx="470120" cy="316651"/>
            <a:chOff x="6193310" y="3407289"/>
            <a:chExt cx="352590" cy="237488"/>
          </a:xfrm>
        </p:grpSpPr>
        <p:sp>
          <p:nvSpPr>
            <p:cNvPr id="15646" name="Google Shape;15646;p92"/>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7" name="Google Shape;15647;p92"/>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8" name="Google Shape;15648;p92"/>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9" name="Google Shape;15649;p92"/>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0" name="Google Shape;15650;p92"/>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51" name="Google Shape;15651;p92"/>
          <p:cNvGrpSpPr/>
          <p:nvPr/>
        </p:nvGrpSpPr>
        <p:grpSpPr>
          <a:xfrm>
            <a:off x="8849490" y="4296524"/>
            <a:ext cx="471647" cy="339339"/>
            <a:chOff x="6637117" y="3397843"/>
            <a:chExt cx="353735" cy="254504"/>
          </a:xfrm>
        </p:grpSpPr>
        <p:sp>
          <p:nvSpPr>
            <p:cNvPr id="15652" name="Google Shape;15652;p9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3" name="Google Shape;15653;p9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4" name="Google Shape;15654;p9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5" name="Google Shape;15655;p9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6" name="Google Shape;15656;p9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7" name="Google Shape;15657;p9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58" name="Google Shape;15658;p92"/>
          <p:cNvGrpSpPr/>
          <p:nvPr/>
        </p:nvGrpSpPr>
        <p:grpSpPr>
          <a:xfrm>
            <a:off x="9434660" y="4232108"/>
            <a:ext cx="480849" cy="469781"/>
            <a:chOff x="7075994" y="3349531"/>
            <a:chExt cx="360637" cy="352336"/>
          </a:xfrm>
        </p:grpSpPr>
        <p:sp>
          <p:nvSpPr>
            <p:cNvPr id="15659" name="Google Shape;15659;p92"/>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0" name="Google Shape;15660;p92"/>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1" name="Google Shape;15661;p92"/>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2" name="Google Shape;15662;p92"/>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3" name="Google Shape;15663;p92"/>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4" name="Google Shape;15664;p92"/>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5" name="Google Shape;15665;p92"/>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66" name="Google Shape;15666;p92"/>
          <p:cNvGrpSpPr/>
          <p:nvPr/>
        </p:nvGrpSpPr>
        <p:grpSpPr>
          <a:xfrm>
            <a:off x="10202645" y="4231642"/>
            <a:ext cx="142911" cy="469865"/>
            <a:chOff x="7651983" y="3349181"/>
            <a:chExt cx="107183" cy="352399"/>
          </a:xfrm>
        </p:grpSpPr>
        <p:sp>
          <p:nvSpPr>
            <p:cNvPr id="15667" name="Google Shape;15667;p92"/>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8" name="Google Shape;15668;p92"/>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69" name="Google Shape;15669;p92"/>
          <p:cNvGrpSpPr/>
          <p:nvPr/>
        </p:nvGrpSpPr>
        <p:grpSpPr>
          <a:xfrm>
            <a:off x="10631291" y="4275829"/>
            <a:ext cx="470120" cy="382763"/>
            <a:chOff x="7973468" y="3382322"/>
            <a:chExt cx="352590" cy="287072"/>
          </a:xfrm>
        </p:grpSpPr>
        <p:sp>
          <p:nvSpPr>
            <p:cNvPr id="15670" name="Google Shape;15670;p92"/>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1" name="Google Shape;15671;p92"/>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2" name="Google Shape;15672;p92"/>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3" name="Google Shape;15673;p92"/>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4" name="Google Shape;15674;p92"/>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5" name="Google Shape;15675;p92"/>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6" name="Google Shape;15676;p92"/>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7" name="Google Shape;15677;p92"/>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8" name="Google Shape;15678;p92"/>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9" name="Google Shape;15679;p92"/>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0" name="Google Shape;15680;p92"/>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1" name="Google Shape;15681;p92"/>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682" name="Google Shape;15682;p92"/>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Creative Process Icons</a:t>
            </a:r>
            <a:endParaRPr sz="3200" kern="0">
              <a:solidFill>
                <a:srgbClr val="FFFFFF"/>
              </a:solidFill>
              <a:latin typeface="Arial"/>
              <a:cs typeface="Arial"/>
              <a:sym typeface="Arial"/>
            </a:endParaRPr>
          </a:p>
        </p:txBody>
      </p:sp>
      <p:sp>
        <p:nvSpPr>
          <p:cNvPr id="15683" name="Google Shape;15683;p92"/>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Performing Arts Icons</a:t>
            </a:r>
            <a:endParaRPr sz="3200" kern="0">
              <a:solidFill>
                <a:srgbClr val="FFFFFF"/>
              </a:solidFill>
              <a:latin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87"/>
        <p:cNvGrpSpPr/>
        <p:nvPr/>
      </p:nvGrpSpPr>
      <p:grpSpPr>
        <a:xfrm>
          <a:off x="0" y="0"/>
          <a:ext cx="0" cy="0"/>
          <a:chOff x="0" y="0"/>
          <a:chExt cx="0" cy="0"/>
        </a:xfrm>
      </p:grpSpPr>
      <p:grpSp>
        <p:nvGrpSpPr>
          <p:cNvPr id="15688" name="Google Shape;15688;p93"/>
          <p:cNvGrpSpPr/>
          <p:nvPr/>
        </p:nvGrpSpPr>
        <p:grpSpPr>
          <a:xfrm>
            <a:off x="1095744" y="2102478"/>
            <a:ext cx="463829" cy="463317"/>
            <a:chOff x="849677" y="1500658"/>
            <a:chExt cx="347872" cy="347488"/>
          </a:xfrm>
        </p:grpSpPr>
        <p:sp>
          <p:nvSpPr>
            <p:cNvPr id="15689" name="Google Shape;15689;p93"/>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0" name="Google Shape;15690;p93"/>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1" name="Google Shape;15691;p93"/>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2" name="Google Shape;15692;p93"/>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3" name="Google Shape;15693;p93"/>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4" name="Google Shape;15694;p93"/>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695" name="Google Shape;15695;p93"/>
          <p:cNvGrpSpPr/>
          <p:nvPr/>
        </p:nvGrpSpPr>
        <p:grpSpPr>
          <a:xfrm>
            <a:off x="1850645" y="2102478"/>
            <a:ext cx="421163" cy="463317"/>
            <a:chOff x="1415853" y="1500658"/>
            <a:chExt cx="315872" cy="347488"/>
          </a:xfrm>
        </p:grpSpPr>
        <p:sp>
          <p:nvSpPr>
            <p:cNvPr id="15696" name="Google Shape;15696;p93"/>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7" name="Google Shape;15697;p93"/>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8" name="Google Shape;15698;p93"/>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9" name="Google Shape;15699;p93"/>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00" name="Google Shape;15700;p93"/>
          <p:cNvGrpSpPr/>
          <p:nvPr/>
        </p:nvGrpSpPr>
        <p:grpSpPr>
          <a:xfrm>
            <a:off x="6226027" y="2102478"/>
            <a:ext cx="463360" cy="462805"/>
            <a:chOff x="4697389" y="1500658"/>
            <a:chExt cx="347520" cy="347104"/>
          </a:xfrm>
        </p:grpSpPr>
        <p:sp>
          <p:nvSpPr>
            <p:cNvPr id="15701" name="Google Shape;15701;p93"/>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2" name="Google Shape;15702;p93"/>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3" name="Google Shape;15703;p93"/>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04" name="Google Shape;15704;p93"/>
          <p:cNvGrpSpPr/>
          <p:nvPr/>
        </p:nvGrpSpPr>
        <p:grpSpPr>
          <a:xfrm>
            <a:off x="4767552" y="2721528"/>
            <a:ext cx="463360" cy="471680"/>
            <a:chOff x="3603533" y="1964946"/>
            <a:chExt cx="347520" cy="353760"/>
          </a:xfrm>
        </p:grpSpPr>
        <p:sp>
          <p:nvSpPr>
            <p:cNvPr id="15705" name="Google Shape;15705;p93"/>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6" name="Google Shape;15706;p93"/>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7" name="Google Shape;15707;p93"/>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08" name="Google Shape;15708;p93"/>
          <p:cNvGrpSpPr/>
          <p:nvPr/>
        </p:nvGrpSpPr>
        <p:grpSpPr>
          <a:xfrm>
            <a:off x="2563861" y="2720717"/>
            <a:ext cx="477056" cy="469931"/>
            <a:chOff x="1950765" y="1964338"/>
            <a:chExt cx="357792" cy="352448"/>
          </a:xfrm>
        </p:grpSpPr>
        <p:sp>
          <p:nvSpPr>
            <p:cNvPr id="15709" name="Google Shape;15709;p93"/>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0" name="Google Shape;15710;p93"/>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1" name="Google Shape;15711;p93"/>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2" name="Google Shape;15712;p93"/>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13" name="Google Shape;15713;p93"/>
          <p:cNvGrpSpPr/>
          <p:nvPr/>
        </p:nvGrpSpPr>
        <p:grpSpPr>
          <a:xfrm>
            <a:off x="9877013" y="2721187"/>
            <a:ext cx="490283" cy="470997"/>
            <a:chOff x="7435629" y="1964690"/>
            <a:chExt cx="367712" cy="353248"/>
          </a:xfrm>
        </p:grpSpPr>
        <p:sp>
          <p:nvSpPr>
            <p:cNvPr id="15714" name="Google Shape;15714;p9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5" name="Google Shape;15715;p9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6" name="Google Shape;15716;p9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7" name="Google Shape;15717;p9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18" name="Google Shape;15718;p93"/>
          <p:cNvGrpSpPr/>
          <p:nvPr/>
        </p:nvGrpSpPr>
        <p:grpSpPr>
          <a:xfrm>
            <a:off x="3313173" y="2721656"/>
            <a:ext cx="444032" cy="470528"/>
            <a:chOff x="2512749" y="1965042"/>
            <a:chExt cx="333024" cy="352896"/>
          </a:xfrm>
        </p:grpSpPr>
        <p:sp>
          <p:nvSpPr>
            <p:cNvPr id="15719" name="Google Shape;15719;p93"/>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0" name="Google Shape;15720;p93"/>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1" name="Google Shape;15721;p93"/>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2" name="Google Shape;15722;p93"/>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3" name="Google Shape;15723;p93"/>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24" name="Google Shape;15724;p93"/>
          <p:cNvGrpSpPr/>
          <p:nvPr/>
        </p:nvGrpSpPr>
        <p:grpSpPr>
          <a:xfrm>
            <a:off x="1827264" y="2743971"/>
            <a:ext cx="487723" cy="447189"/>
            <a:chOff x="1398317" y="1981778"/>
            <a:chExt cx="365792" cy="335392"/>
          </a:xfrm>
        </p:grpSpPr>
        <p:sp>
          <p:nvSpPr>
            <p:cNvPr id="15725" name="Google Shape;15725;p93"/>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6" name="Google Shape;15726;p93"/>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7" name="Google Shape;15727;p93"/>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8" name="Google Shape;15728;p93"/>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9" name="Google Shape;15729;p93"/>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0" name="Google Shape;15730;p93"/>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31" name="Google Shape;15731;p93"/>
          <p:cNvGrpSpPr/>
          <p:nvPr/>
        </p:nvGrpSpPr>
        <p:grpSpPr>
          <a:xfrm>
            <a:off x="4032491" y="2773027"/>
            <a:ext cx="471467" cy="419669"/>
            <a:chOff x="3052237" y="2003570"/>
            <a:chExt cx="353600" cy="314752"/>
          </a:xfrm>
        </p:grpSpPr>
        <p:sp>
          <p:nvSpPr>
            <p:cNvPr id="15732" name="Google Shape;15732;p93"/>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3" name="Google Shape;15733;p93"/>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4" name="Google Shape;15734;p93"/>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35" name="Google Shape;15735;p93"/>
          <p:cNvGrpSpPr/>
          <p:nvPr/>
        </p:nvGrpSpPr>
        <p:grpSpPr>
          <a:xfrm>
            <a:off x="1834859" y="4045688"/>
            <a:ext cx="490795" cy="298624"/>
            <a:chOff x="1404013" y="2958066"/>
            <a:chExt cx="368096" cy="223968"/>
          </a:xfrm>
        </p:grpSpPr>
        <p:sp>
          <p:nvSpPr>
            <p:cNvPr id="15736" name="Google Shape;15736;p93"/>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7" name="Google Shape;15737;p93"/>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738" name="Google Shape;15738;p93"/>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9" name="Google Shape;15739;p93"/>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740" name="Google Shape;15740;p93"/>
          <p:cNvGrpSpPr/>
          <p:nvPr/>
        </p:nvGrpSpPr>
        <p:grpSpPr>
          <a:xfrm>
            <a:off x="2564373" y="3948536"/>
            <a:ext cx="493824" cy="489771"/>
            <a:chOff x="1951149" y="2885202"/>
            <a:chExt cx="370368" cy="367328"/>
          </a:xfrm>
        </p:grpSpPr>
        <p:sp>
          <p:nvSpPr>
            <p:cNvPr id="15741" name="Google Shape;15741;p93"/>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2" name="Google Shape;15742;p93"/>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3" name="Google Shape;15743;p93"/>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44" name="Google Shape;15744;p93"/>
          <p:cNvGrpSpPr/>
          <p:nvPr/>
        </p:nvGrpSpPr>
        <p:grpSpPr>
          <a:xfrm>
            <a:off x="3298411" y="3976483"/>
            <a:ext cx="489771" cy="436395"/>
            <a:chOff x="2501677" y="2906162"/>
            <a:chExt cx="367328" cy="327296"/>
          </a:xfrm>
        </p:grpSpPr>
        <p:sp>
          <p:nvSpPr>
            <p:cNvPr id="15745" name="Google Shape;15745;p93"/>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6" name="Google Shape;15746;p93"/>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7" name="Google Shape;15747;p93"/>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748" name="Google Shape;15748;p93"/>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749" name="Google Shape;15749;p93"/>
          <p:cNvGrpSpPr/>
          <p:nvPr/>
        </p:nvGrpSpPr>
        <p:grpSpPr>
          <a:xfrm>
            <a:off x="4029931" y="3959885"/>
            <a:ext cx="490283" cy="472320"/>
            <a:chOff x="3050317" y="2893714"/>
            <a:chExt cx="367712" cy="354240"/>
          </a:xfrm>
        </p:grpSpPr>
        <p:sp>
          <p:nvSpPr>
            <p:cNvPr id="15750" name="Google Shape;15750;p93"/>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1" name="Google Shape;15751;p93"/>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752" name="Google Shape;15752;p93"/>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3" name="Google Shape;15753;p93"/>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754" name="Google Shape;15754;p93"/>
          <p:cNvGrpSpPr/>
          <p:nvPr/>
        </p:nvGrpSpPr>
        <p:grpSpPr>
          <a:xfrm>
            <a:off x="10004544" y="3950072"/>
            <a:ext cx="246912" cy="489728"/>
            <a:chOff x="7531277" y="2886354"/>
            <a:chExt cx="185184" cy="367296"/>
          </a:xfrm>
        </p:grpSpPr>
        <p:sp>
          <p:nvSpPr>
            <p:cNvPr id="15755" name="Google Shape;15755;p93"/>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6" name="Google Shape;15756;p93"/>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7" name="Google Shape;15757;p93"/>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58" name="Google Shape;15758;p93"/>
          <p:cNvGrpSpPr/>
          <p:nvPr/>
        </p:nvGrpSpPr>
        <p:grpSpPr>
          <a:xfrm>
            <a:off x="9198358" y="3950584"/>
            <a:ext cx="396245" cy="489728"/>
            <a:chOff x="6926637" y="2886738"/>
            <a:chExt cx="297184" cy="367296"/>
          </a:xfrm>
        </p:grpSpPr>
        <p:sp>
          <p:nvSpPr>
            <p:cNvPr id="15759" name="Google Shape;15759;p93"/>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0" name="Google Shape;15760;p93"/>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1" name="Google Shape;15761;p93"/>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762" name="Google Shape;15762;p93"/>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3" name="Google Shape;15763;p93"/>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764" name="Google Shape;15764;p93"/>
          <p:cNvGrpSpPr/>
          <p:nvPr/>
        </p:nvGrpSpPr>
        <p:grpSpPr>
          <a:xfrm>
            <a:off x="8417045" y="3950072"/>
            <a:ext cx="493824" cy="490752"/>
            <a:chOff x="6340653" y="2886354"/>
            <a:chExt cx="370368" cy="368064"/>
          </a:xfrm>
        </p:grpSpPr>
        <p:sp>
          <p:nvSpPr>
            <p:cNvPr id="15765" name="Google Shape;15765;p93"/>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6" name="Google Shape;15766;p93"/>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7" name="Google Shape;15767;p93"/>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8" name="Google Shape;15768;p93"/>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9" name="Google Shape;15769;p93"/>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0" name="Google Shape;15770;p93"/>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71" name="Google Shape;15771;p93"/>
          <p:cNvGrpSpPr/>
          <p:nvPr/>
        </p:nvGrpSpPr>
        <p:grpSpPr>
          <a:xfrm>
            <a:off x="6958571" y="2743501"/>
            <a:ext cx="473003" cy="448683"/>
            <a:chOff x="5246797" y="1981426"/>
            <a:chExt cx="354752" cy="336512"/>
          </a:xfrm>
        </p:grpSpPr>
        <p:sp>
          <p:nvSpPr>
            <p:cNvPr id="15772" name="Google Shape;15772;p93"/>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3" name="Google Shape;15773;p93"/>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74" name="Google Shape;15774;p93"/>
          <p:cNvGrpSpPr/>
          <p:nvPr/>
        </p:nvGrpSpPr>
        <p:grpSpPr>
          <a:xfrm>
            <a:off x="5494507" y="2904355"/>
            <a:ext cx="473515" cy="288341"/>
            <a:chOff x="4148749" y="2102066"/>
            <a:chExt cx="355136" cy="216256"/>
          </a:xfrm>
        </p:grpSpPr>
        <p:sp>
          <p:nvSpPr>
            <p:cNvPr id="15775" name="Google Shape;15775;p93"/>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6" name="Google Shape;15776;p93"/>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77" name="Google Shape;15777;p93"/>
          <p:cNvGrpSpPr/>
          <p:nvPr/>
        </p:nvGrpSpPr>
        <p:grpSpPr>
          <a:xfrm>
            <a:off x="7689067" y="2770168"/>
            <a:ext cx="473003" cy="420480"/>
            <a:chOff x="5794669" y="2001426"/>
            <a:chExt cx="354752" cy="315360"/>
          </a:xfrm>
        </p:grpSpPr>
        <p:sp>
          <p:nvSpPr>
            <p:cNvPr id="15778" name="Google Shape;15778;p93"/>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9" name="Google Shape;15779;p93"/>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80" name="Google Shape;15780;p93"/>
          <p:cNvGrpSpPr/>
          <p:nvPr/>
        </p:nvGrpSpPr>
        <p:grpSpPr>
          <a:xfrm>
            <a:off x="8423147" y="2808056"/>
            <a:ext cx="470443" cy="385621"/>
            <a:chOff x="6345229" y="2029842"/>
            <a:chExt cx="352832" cy="289216"/>
          </a:xfrm>
        </p:grpSpPr>
        <p:sp>
          <p:nvSpPr>
            <p:cNvPr id="15781" name="Google Shape;15781;p93"/>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2" name="Google Shape;15782;p93"/>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83" name="Google Shape;15783;p93"/>
          <p:cNvGrpSpPr/>
          <p:nvPr/>
        </p:nvGrpSpPr>
        <p:grpSpPr>
          <a:xfrm>
            <a:off x="6226027" y="2816717"/>
            <a:ext cx="473003" cy="375979"/>
            <a:chOff x="4697389" y="2036338"/>
            <a:chExt cx="354752" cy="281984"/>
          </a:xfrm>
        </p:grpSpPr>
        <p:sp>
          <p:nvSpPr>
            <p:cNvPr id="15784" name="Google Shape;15784;p93"/>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5" name="Google Shape;15785;p93"/>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86" name="Google Shape;15786;p93"/>
          <p:cNvGrpSpPr/>
          <p:nvPr/>
        </p:nvGrpSpPr>
        <p:grpSpPr>
          <a:xfrm>
            <a:off x="1834859" y="3334605"/>
            <a:ext cx="471467" cy="473259"/>
            <a:chOff x="1404013" y="2424754"/>
            <a:chExt cx="353600" cy="354944"/>
          </a:xfrm>
        </p:grpSpPr>
        <p:sp>
          <p:nvSpPr>
            <p:cNvPr id="15787" name="Google Shape;15787;p93"/>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8" name="Google Shape;15788;p93"/>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9" name="Google Shape;15789;p93"/>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0" name="Google Shape;15790;p93"/>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1" name="Google Shape;15791;p93"/>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92" name="Google Shape;15792;p93"/>
          <p:cNvGrpSpPr/>
          <p:nvPr/>
        </p:nvGrpSpPr>
        <p:grpSpPr>
          <a:xfrm>
            <a:off x="1101845" y="3339299"/>
            <a:ext cx="473472" cy="468053"/>
            <a:chOff x="854253" y="2428274"/>
            <a:chExt cx="355104" cy="351040"/>
          </a:xfrm>
        </p:grpSpPr>
        <p:sp>
          <p:nvSpPr>
            <p:cNvPr id="15793" name="Google Shape;15793;p93"/>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4" name="Google Shape;15794;p93"/>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95" name="Google Shape;15795;p93"/>
          <p:cNvGrpSpPr/>
          <p:nvPr/>
        </p:nvGrpSpPr>
        <p:grpSpPr>
          <a:xfrm>
            <a:off x="9158720" y="3356195"/>
            <a:ext cx="473003" cy="367872"/>
            <a:chOff x="6896909" y="2440946"/>
            <a:chExt cx="354752" cy="275904"/>
          </a:xfrm>
        </p:grpSpPr>
        <p:sp>
          <p:nvSpPr>
            <p:cNvPr id="15796" name="Google Shape;15796;p93"/>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7" name="Google Shape;15797;p93"/>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798" name="Google Shape;15798;p93"/>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799" name="Google Shape;15799;p93"/>
          <p:cNvGrpSpPr/>
          <p:nvPr/>
        </p:nvGrpSpPr>
        <p:grpSpPr>
          <a:xfrm>
            <a:off x="6982933" y="3334605"/>
            <a:ext cx="429312" cy="472747"/>
            <a:chOff x="5265069" y="2424754"/>
            <a:chExt cx="321984" cy="354560"/>
          </a:xfrm>
        </p:grpSpPr>
        <p:sp>
          <p:nvSpPr>
            <p:cNvPr id="15800" name="Google Shape;15800;p93"/>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1" name="Google Shape;15801;p93"/>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02" name="Google Shape;15802;p93"/>
          <p:cNvGrpSpPr/>
          <p:nvPr/>
        </p:nvGrpSpPr>
        <p:grpSpPr>
          <a:xfrm>
            <a:off x="5497067" y="3390627"/>
            <a:ext cx="473472" cy="346112"/>
            <a:chOff x="4150669" y="2466770"/>
            <a:chExt cx="355104" cy="259584"/>
          </a:xfrm>
        </p:grpSpPr>
        <p:sp>
          <p:nvSpPr>
            <p:cNvPr id="15803" name="Google Shape;15803;p93"/>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4" name="Google Shape;15804;p93"/>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5" name="Google Shape;15805;p93"/>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6" name="Google Shape;15806;p93"/>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07" name="Google Shape;15807;p93"/>
          <p:cNvGrpSpPr/>
          <p:nvPr/>
        </p:nvGrpSpPr>
        <p:grpSpPr>
          <a:xfrm>
            <a:off x="6229099" y="3334861"/>
            <a:ext cx="472448" cy="471979"/>
            <a:chOff x="4699693" y="2424946"/>
            <a:chExt cx="354336" cy="353984"/>
          </a:xfrm>
        </p:grpSpPr>
        <p:sp>
          <p:nvSpPr>
            <p:cNvPr id="15808" name="Google Shape;15808;p93"/>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9" name="Google Shape;15809;p93"/>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810" name="Google Shape;15810;p93"/>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1" name="Google Shape;15811;p93"/>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812" name="Google Shape;15812;p93"/>
          <p:cNvGrpSpPr/>
          <p:nvPr/>
        </p:nvGrpSpPr>
        <p:grpSpPr>
          <a:xfrm>
            <a:off x="2566891" y="3504589"/>
            <a:ext cx="473515" cy="302763"/>
            <a:chOff x="1953037" y="2552242"/>
            <a:chExt cx="355136" cy="227072"/>
          </a:xfrm>
        </p:grpSpPr>
        <p:sp>
          <p:nvSpPr>
            <p:cNvPr id="15813" name="Google Shape;15813;p93"/>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4" name="Google Shape;15814;p93"/>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815" name="Google Shape;15815;p93"/>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816" name="Google Shape;15816;p93"/>
          <p:cNvGrpSpPr/>
          <p:nvPr/>
        </p:nvGrpSpPr>
        <p:grpSpPr>
          <a:xfrm>
            <a:off x="3297429" y="3471224"/>
            <a:ext cx="473472" cy="334592"/>
            <a:chOff x="2500941" y="2527218"/>
            <a:chExt cx="355104" cy="250944"/>
          </a:xfrm>
        </p:grpSpPr>
        <p:sp>
          <p:nvSpPr>
            <p:cNvPr id="15817" name="Google Shape;15817;p93"/>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8" name="Google Shape;15818;p93"/>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9" name="Google Shape;15819;p93"/>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0" name="Google Shape;15820;p93"/>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1" name="Google Shape;15821;p93"/>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822" name="Google Shape;15822;p93"/>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823" name="Google Shape;15823;p93"/>
          <p:cNvGrpSpPr/>
          <p:nvPr/>
        </p:nvGrpSpPr>
        <p:grpSpPr>
          <a:xfrm>
            <a:off x="10621248" y="3337763"/>
            <a:ext cx="475008" cy="469077"/>
            <a:chOff x="7993805" y="2427122"/>
            <a:chExt cx="356256" cy="351808"/>
          </a:xfrm>
        </p:grpSpPr>
        <p:sp>
          <p:nvSpPr>
            <p:cNvPr id="15824" name="Google Shape;15824;p9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5" name="Google Shape;15825;p9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6" name="Google Shape;15826;p9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27" name="Google Shape;15827;p93"/>
          <p:cNvGrpSpPr/>
          <p:nvPr/>
        </p:nvGrpSpPr>
        <p:grpSpPr>
          <a:xfrm>
            <a:off x="1134357" y="2721613"/>
            <a:ext cx="411520" cy="471083"/>
            <a:chOff x="878637" y="1965010"/>
            <a:chExt cx="308640" cy="353312"/>
          </a:xfrm>
        </p:grpSpPr>
        <p:sp>
          <p:nvSpPr>
            <p:cNvPr id="15828" name="Google Shape;15828;p93"/>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9" name="Google Shape;15829;p93"/>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0" name="Google Shape;15830;p93"/>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31" name="Google Shape;15831;p93"/>
          <p:cNvGrpSpPr/>
          <p:nvPr/>
        </p:nvGrpSpPr>
        <p:grpSpPr>
          <a:xfrm>
            <a:off x="9157696" y="2721229"/>
            <a:ext cx="464341" cy="469931"/>
            <a:chOff x="6896141" y="1964722"/>
            <a:chExt cx="348256" cy="352448"/>
          </a:xfrm>
        </p:grpSpPr>
        <p:sp>
          <p:nvSpPr>
            <p:cNvPr id="15832" name="Google Shape;15832;p93"/>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3" name="Google Shape;15833;p93"/>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4" name="Google Shape;15834;p93"/>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35" name="Google Shape;15835;p93"/>
          <p:cNvGrpSpPr/>
          <p:nvPr/>
        </p:nvGrpSpPr>
        <p:grpSpPr>
          <a:xfrm>
            <a:off x="10616171" y="2788771"/>
            <a:ext cx="473515" cy="404437"/>
            <a:chOff x="7989997" y="2015378"/>
            <a:chExt cx="355136" cy="303328"/>
          </a:xfrm>
        </p:grpSpPr>
        <p:sp>
          <p:nvSpPr>
            <p:cNvPr id="15836" name="Google Shape;15836;p93"/>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7" name="Google Shape;15837;p93"/>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8" name="Google Shape;15838;p93"/>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39" name="Google Shape;15839;p93"/>
          <p:cNvGrpSpPr/>
          <p:nvPr/>
        </p:nvGrpSpPr>
        <p:grpSpPr>
          <a:xfrm>
            <a:off x="4760470" y="2114083"/>
            <a:ext cx="464853" cy="441045"/>
            <a:chOff x="3598221" y="1509362"/>
            <a:chExt cx="348640" cy="330784"/>
          </a:xfrm>
        </p:grpSpPr>
        <p:sp>
          <p:nvSpPr>
            <p:cNvPr id="15840" name="Google Shape;15840;p93"/>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1" name="Google Shape;15841;p93"/>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2" name="Google Shape;15842;p93"/>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3" name="Google Shape;15843;p93"/>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44" name="Google Shape;15844;p93"/>
          <p:cNvGrpSpPr/>
          <p:nvPr/>
        </p:nvGrpSpPr>
        <p:grpSpPr>
          <a:xfrm>
            <a:off x="6958571" y="2102478"/>
            <a:ext cx="463829" cy="463317"/>
            <a:chOff x="5246797" y="1500658"/>
            <a:chExt cx="347872" cy="347488"/>
          </a:xfrm>
        </p:grpSpPr>
        <p:sp>
          <p:nvSpPr>
            <p:cNvPr id="15845" name="Google Shape;15845;p93"/>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6" name="Google Shape;15846;p93"/>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7" name="Google Shape;15847;p93"/>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8" name="Google Shape;15848;p93"/>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49" name="Google Shape;15849;p93"/>
          <p:cNvGrpSpPr/>
          <p:nvPr/>
        </p:nvGrpSpPr>
        <p:grpSpPr>
          <a:xfrm>
            <a:off x="7691627" y="2102477"/>
            <a:ext cx="465365" cy="462336"/>
            <a:chOff x="5796589" y="1500658"/>
            <a:chExt cx="349024" cy="346752"/>
          </a:xfrm>
        </p:grpSpPr>
        <p:sp>
          <p:nvSpPr>
            <p:cNvPr id="15850" name="Google Shape;15850;p9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851" name="Google Shape;15851;p93"/>
            <p:cNvGrpSpPr/>
            <p:nvPr/>
          </p:nvGrpSpPr>
          <p:grpSpPr>
            <a:xfrm>
              <a:off x="5796589" y="1500658"/>
              <a:ext cx="349024" cy="346752"/>
              <a:chOff x="5796589" y="1500658"/>
              <a:chExt cx="349024" cy="346752"/>
            </a:xfrm>
          </p:grpSpPr>
          <p:sp>
            <p:nvSpPr>
              <p:cNvPr id="15852" name="Google Shape;15852;p93"/>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3" name="Google Shape;15853;p93"/>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4" name="Google Shape;15854;p93"/>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5" name="Google Shape;15855;p93"/>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5856" name="Google Shape;15856;p93"/>
          <p:cNvGrpSpPr/>
          <p:nvPr/>
        </p:nvGrpSpPr>
        <p:grpSpPr>
          <a:xfrm>
            <a:off x="9156672" y="2105037"/>
            <a:ext cx="464853" cy="457728"/>
            <a:chOff x="6895373" y="1502578"/>
            <a:chExt cx="348640" cy="343296"/>
          </a:xfrm>
        </p:grpSpPr>
        <p:sp>
          <p:nvSpPr>
            <p:cNvPr id="15857" name="Google Shape;15857;p93"/>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8" name="Google Shape;15858;p93"/>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9" name="Google Shape;15859;p93"/>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60" name="Google Shape;15860;p93"/>
          <p:cNvGrpSpPr/>
          <p:nvPr/>
        </p:nvGrpSpPr>
        <p:grpSpPr>
          <a:xfrm>
            <a:off x="5492971" y="2108877"/>
            <a:ext cx="463872" cy="449323"/>
            <a:chOff x="4147597" y="1505458"/>
            <a:chExt cx="347904" cy="336992"/>
          </a:xfrm>
        </p:grpSpPr>
        <p:sp>
          <p:nvSpPr>
            <p:cNvPr id="15861" name="Google Shape;15861;p93"/>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2" name="Google Shape;15862;p93"/>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3" name="Google Shape;15863;p93"/>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4" name="Google Shape;15864;p93"/>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5" name="Google Shape;15865;p93"/>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6" name="Google Shape;15866;p93"/>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7" name="Google Shape;15867;p93"/>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68" name="Google Shape;15868;p93"/>
          <p:cNvGrpSpPr/>
          <p:nvPr/>
        </p:nvGrpSpPr>
        <p:grpSpPr>
          <a:xfrm>
            <a:off x="3295382" y="2101454"/>
            <a:ext cx="463317" cy="464341"/>
            <a:chOff x="2499405" y="1499890"/>
            <a:chExt cx="347488" cy="348256"/>
          </a:xfrm>
        </p:grpSpPr>
        <p:sp>
          <p:nvSpPr>
            <p:cNvPr id="15869" name="Google Shape;15869;p93"/>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0" name="Google Shape;15870;p93"/>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1" name="Google Shape;15871;p93"/>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2" name="Google Shape;15872;p93"/>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3" name="Google Shape;15873;p93"/>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74" name="Google Shape;15874;p93"/>
          <p:cNvGrpSpPr/>
          <p:nvPr/>
        </p:nvGrpSpPr>
        <p:grpSpPr>
          <a:xfrm>
            <a:off x="2571968" y="2102264"/>
            <a:ext cx="442027" cy="464043"/>
            <a:chOff x="1956845" y="1500498"/>
            <a:chExt cx="331520" cy="348032"/>
          </a:xfrm>
        </p:grpSpPr>
        <p:sp>
          <p:nvSpPr>
            <p:cNvPr id="15875" name="Google Shape;15875;p93"/>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6" name="Google Shape;15876;p93"/>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7" name="Google Shape;15877;p93"/>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8" name="Google Shape;15878;p93"/>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9" name="Google Shape;15879;p93"/>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0" name="Google Shape;15880;p93"/>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1" name="Google Shape;15881;p93"/>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2" name="Google Shape;15882;p93"/>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3" name="Google Shape;15883;p93"/>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4" name="Google Shape;15884;p93"/>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5" name="Google Shape;15885;p93"/>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6" name="Google Shape;15886;p93"/>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87" name="Google Shape;15887;p93"/>
          <p:cNvGrpSpPr/>
          <p:nvPr/>
        </p:nvGrpSpPr>
        <p:grpSpPr>
          <a:xfrm>
            <a:off x="8423659" y="2168099"/>
            <a:ext cx="464853" cy="334208"/>
            <a:chOff x="6345613" y="1549874"/>
            <a:chExt cx="348640" cy="250656"/>
          </a:xfrm>
        </p:grpSpPr>
        <p:sp>
          <p:nvSpPr>
            <p:cNvPr id="15888" name="Google Shape;15888;p93"/>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9" name="Google Shape;15889;p93"/>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0" name="Google Shape;15890;p93"/>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1" name="Google Shape;15891;p93"/>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2" name="Google Shape;15892;p93"/>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3" name="Google Shape;15893;p93"/>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94" name="Google Shape;15894;p93"/>
          <p:cNvGrpSpPr/>
          <p:nvPr/>
        </p:nvGrpSpPr>
        <p:grpSpPr>
          <a:xfrm>
            <a:off x="9889216" y="2110968"/>
            <a:ext cx="464853" cy="445696"/>
            <a:chOff x="7444781" y="1507026"/>
            <a:chExt cx="348640" cy="334272"/>
          </a:xfrm>
        </p:grpSpPr>
        <p:sp>
          <p:nvSpPr>
            <p:cNvPr id="15895" name="Google Shape;15895;p93"/>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6" name="Google Shape;15896;p93"/>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7" name="Google Shape;15897;p93"/>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8" name="Google Shape;15898;p93"/>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9" name="Google Shape;15899;p93"/>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00" name="Google Shape;15900;p93"/>
          <p:cNvGrpSpPr/>
          <p:nvPr/>
        </p:nvGrpSpPr>
        <p:grpSpPr>
          <a:xfrm>
            <a:off x="10623296" y="2110584"/>
            <a:ext cx="463829" cy="446592"/>
            <a:chOff x="7995341" y="1506738"/>
            <a:chExt cx="347872" cy="334944"/>
          </a:xfrm>
        </p:grpSpPr>
        <p:sp>
          <p:nvSpPr>
            <p:cNvPr id="15901" name="Google Shape;15901;p93"/>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2" name="Google Shape;15902;p93"/>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3" name="Google Shape;15903;p93"/>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4" name="Google Shape;15904;p93"/>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5" name="Google Shape;15905;p93"/>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6" name="Google Shape;15906;p93"/>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07" name="Google Shape;15907;p93"/>
          <p:cNvGrpSpPr/>
          <p:nvPr/>
        </p:nvGrpSpPr>
        <p:grpSpPr>
          <a:xfrm>
            <a:off x="4026902" y="2132174"/>
            <a:ext cx="463829" cy="405205"/>
            <a:chOff x="3048045" y="1522930"/>
            <a:chExt cx="347872" cy="303904"/>
          </a:xfrm>
        </p:grpSpPr>
        <p:sp>
          <p:nvSpPr>
            <p:cNvPr id="15908" name="Google Shape;15908;p9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909" name="Google Shape;15909;p93"/>
            <p:cNvGrpSpPr/>
            <p:nvPr/>
          </p:nvGrpSpPr>
          <p:grpSpPr>
            <a:xfrm>
              <a:off x="3048045" y="1522930"/>
              <a:ext cx="347872" cy="303904"/>
              <a:chOff x="3048045" y="1522930"/>
              <a:chExt cx="347872" cy="303904"/>
            </a:xfrm>
          </p:grpSpPr>
          <p:sp>
            <p:nvSpPr>
              <p:cNvPr id="15910" name="Google Shape;15910;p93"/>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1" name="Google Shape;15911;p93"/>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5912" name="Google Shape;15912;p93"/>
          <p:cNvGrpSpPr/>
          <p:nvPr/>
        </p:nvGrpSpPr>
        <p:grpSpPr>
          <a:xfrm>
            <a:off x="1473686" y="4570829"/>
            <a:ext cx="418645" cy="478080"/>
            <a:chOff x="1133133" y="3351922"/>
            <a:chExt cx="313984" cy="358560"/>
          </a:xfrm>
        </p:grpSpPr>
        <p:sp>
          <p:nvSpPr>
            <p:cNvPr id="15913" name="Google Shape;15913;p9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4" name="Google Shape;15914;p9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5" name="Google Shape;15915;p9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6" name="Google Shape;15916;p9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7" name="Google Shape;15917;p9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8" name="Google Shape;15918;p9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9" name="Google Shape;15919;p9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0" name="Google Shape;15920;p9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1" name="Google Shape;15921;p9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2" name="Google Shape;15922;p9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3" name="Google Shape;15923;p9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4" name="Google Shape;15924;p9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5" name="Google Shape;15925;p9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6" name="Google Shape;15926;p9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7" name="Google Shape;15927;p9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8" name="Google Shape;15928;p9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929" name="Google Shape;15929;p93"/>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930" name="Google Shape;15930;p93"/>
          <p:cNvGrpSpPr/>
          <p:nvPr/>
        </p:nvGrpSpPr>
        <p:grpSpPr>
          <a:xfrm>
            <a:off x="3689579" y="4571725"/>
            <a:ext cx="384597" cy="476160"/>
            <a:chOff x="2795053" y="3352594"/>
            <a:chExt cx="288448" cy="357120"/>
          </a:xfrm>
        </p:grpSpPr>
        <p:sp>
          <p:nvSpPr>
            <p:cNvPr id="15931" name="Google Shape;15931;p93"/>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2" name="Google Shape;15932;p93"/>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3" name="Google Shape;15933;p93"/>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4" name="Google Shape;15934;p93"/>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5" name="Google Shape;15935;p93"/>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6" name="Google Shape;15936;p93"/>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7" name="Google Shape;15937;p93"/>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8" name="Google Shape;15938;p93"/>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9" name="Google Shape;15939;p93"/>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40" name="Google Shape;15940;p93"/>
          <p:cNvGrpSpPr/>
          <p:nvPr/>
        </p:nvGrpSpPr>
        <p:grpSpPr>
          <a:xfrm>
            <a:off x="2944875" y="4572536"/>
            <a:ext cx="406443" cy="475349"/>
            <a:chOff x="2236525" y="3353202"/>
            <a:chExt cx="304832" cy="356512"/>
          </a:xfrm>
        </p:grpSpPr>
        <p:sp>
          <p:nvSpPr>
            <p:cNvPr id="15941" name="Google Shape;15941;p93"/>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2" name="Google Shape;15942;p93"/>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3" name="Google Shape;15943;p93"/>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44" name="Google Shape;15944;p93"/>
          <p:cNvGrpSpPr/>
          <p:nvPr/>
        </p:nvGrpSpPr>
        <p:grpSpPr>
          <a:xfrm>
            <a:off x="5177024" y="4571853"/>
            <a:ext cx="342400" cy="476032"/>
            <a:chOff x="3910637" y="3352690"/>
            <a:chExt cx="256800" cy="357024"/>
          </a:xfrm>
        </p:grpSpPr>
        <p:sp>
          <p:nvSpPr>
            <p:cNvPr id="15945" name="Google Shape;15945;p93"/>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6" name="Google Shape;15946;p93"/>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7" name="Google Shape;15947;p93"/>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48" name="Google Shape;15948;p93"/>
          <p:cNvGrpSpPr/>
          <p:nvPr/>
        </p:nvGrpSpPr>
        <p:grpSpPr>
          <a:xfrm>
            <a:off x="8038080" y="4570829"/>
            <a:ext cx="480085" cy="480128"/>
            <a:chOff x="6056429" y="3351922"/>
            <a:chExt cx="360064" cy="360096"/>
          </a:xfrm>
        </p:grpSpPr>
        <p:sp>
          <p:nvSpPr>
            <p:cNvPr id="15949" name="Google Shape;15949;p93"/>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0" name="Google Shape;15950;p93"/>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1" name="Google Shape;15951;p93"/>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52" name="Google Shape;15952;p93"/>
          <p:cNvGrpSpPr/>
          <p:nvPr/>
        </p:nvGrpSpPr>
        <p:grpSpPr>
          <a:xfrm>
            <a:off x="8774677" y="4572365"/>
            <a:ext cx="476544" cy="476544"/>
            <a:chOff x="6608877" y="3353074"/>
            <a:chExt cx="357408" cy="357408"/>
          </a:xfrm>
        </p:grpSpPr>
        <p:sp>
          <p:nvSpPr>
            <p:cNvPr id="15953" name="Google Shape;15953;p93"/>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4" name="Google Shape;15954;p93"/>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5" name="Google Shape;15955;p93"/>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6" name="Google Shape;15956;p93"/>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7" name="Google Shape;15957;p93"/>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8" name="Google Shape;15958;p93"/>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9" name="Google Shape;15959;p93"/>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960" name="Google Shape;15960;p93"/>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1" name="Google Shape;15961;p93"/>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962" name="Google Shape;15962;p93"/>
          <p:cNvGrpSpPr/>
          <p:nvPr/>
        </p:nvGrpSpPr>
        <p:grpSpPr>
          <a:xfrm>
            <a:off x="6575552" y="4595235"/>
            <a:ext cx="476544" cy="431317"/>
            <a:chOff x="4959533" y="3370226"/>
            <a:chExt cx="357408" cy="323488"/>
          </a:xfrm>
        </p:grpSpPr>
        <p:sp>
          <p:nvSpPr>
            <p:cNvPr id="15963" name="Google Shape;15963;p93"/>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4" name="Google Shape;15964;p93"/>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65" name="Google Shape;15965;p93"/>
          <p:cNvGrpSpPr/>
          <p:nvPr/>
        </p:nvGrpSpPr>
        <p:grpSpPr>
          <a:xfrm>
            <a:off x="9507691" y="4572365"/>
            <a:ext cx="476075" cy="476544"/>
            <a:chOff x="7158637" y="3353074"/>
            <a:chExt cx="357056" cy="357408"/>
          </a:xfrm>
        </p:grpSpPr>
        <p:sp>
          <p:nvSpPr>
            <p:cNvPr id="15966" name="Google Shape;15966;p93"/>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7" name="Google Shape;15967;p93"/>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8" name="Google Shape;15968;p93"/>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9" name="Google Shape;15969;p93"/>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70" name="Google Shape;15970;p93"/>
          <p:cNvGrpSpPr/>
          <p:nvPr/>
        </p:nvGrpSpPr>
        <p:grpSpPr>
          <a:xfrm>
            <a:off x="4384533" y="4571469"/>
            <a:ext cx="459776" cy="475392"/>
            <a:chOff x="3316269" y="3352402"/>
            <a:chExt cx="344832" cy="356544"/>
          </a:xfrm>
        </p:grpSpPr>
        <p:sp>
          <p:nvSpPr>
            <p:cNvPr id="15971" name="Google Shape;15971;p93"/>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2" name="Google Shape;15972;p93"/>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3" name="Google Shape;15973;p93"/>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74" name="Google Shape;15974;p93"/>
          <p:cNvGrpSpPr/>
          <p:nvPr/>
        </p:nvGrpSpPr>
        <p:grpSpPr>
          <a:xfrm>
            <a:off x="7308053" y="4596942"/>
            <a:ext cx="478080" cy="426069"/>
            <a:chOff x="5508909" y="3371506"/>
            <a:chExt cx="358560" cy="319552"/>
          </a:xfrm>
        </p:grpSpPr>
        <p:sp>
          <p:nvSpPr>
            <p:cNvPr id="15975" name="Google Shape;15975;p93"/>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6" name="Google Shape;15976;p93"/>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7" name="Google Shape;15977;p93"/>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8" name="Google Shape;15978;p93"/>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9" name="Google Shape;15979;p93"/>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0" name="Google Shape;15980;p93"/>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1" name="Google Shape;15981;p93"/>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2" name="Google Shape;15982;p93"/>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3" name="Google Shape;15983;p93"/>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4" name="Google Shape;15984;p93"/>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985" name="Google Shape;15985;p93"/>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buClr>
                <a:schemeClr val="dk1"/>
              </a:buClr>
              <a:buSzPts val="1100"/>
            </a:pPr>
            <a:r>
              <a:rPr lang="en"/>
              <a:t>Nature Icons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989"/>
        <p:cNvGrpSpPr/>
        <p:nvPr/>
      </p:nvGrpSpPr>
      <p:grpSpPr>
        <a:xfrm>
          <a:off x="0" y="0"/>
          <a:ext cx="0" cy="0"/>
          <a:chOff x="0" y="0"/>
          <a:chExt cx="0" cy="0"/>
        </a:xfrm>
      </p:grpSpPr>
      <p:sp>
        <p:nvSpPr>
          <p:cNvPr id="15990" name="Google Shape;15990;p94"/>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5991" name="Google Shape;15991;p94"/>
          <p:cNvGrpSpPr/>
          <p:nvPr/>
        </p:nvGrpSpPr>
        <p:grpSpPr>
          <a:xfrm>
            <a:off x="4034956" y="5191136"/>
            <a:ext cx="461408" cy="460899"/>
            <a:chOff x="3303268" y="3817349"/>
            <a:chExt cx="346056" cy="345674"/>
          </a:xfrm>
        </p:grpSpPr>
        <p:sp>
          <p:nvSpPr>
            <p:cNvPr id="15992" name="Google Shape;15992;p9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3" name="Google Shape;15993;p9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4" name="Google Shape;15994;p9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5" name="Google Shape;15995;p9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96" name="Google Shape;15996;p94"/>
          <p:cNvGrpSpPr/>
          <p:nvPr/>
        </p:nvGrpSpPr>
        <p:grpSpPr>
          <a:xfrm>
            <a:off x="4633741" y="5191136"/>
            <a:ext cx="461408" cy="460899"/>
            <a:chOff x="3752358" y="3817349"/>
            <a:chExt cx="346056" cy="345674"/>
          </a:xfrm>
        </p:grpSpPr>
        <p:sp>
          <p:nvSpPr>
            <p:cNvPr id="15997" name="Google Shape;15997;p9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8" name="Google Shape;15998;p9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9" name="Google Shape;15999;p9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0" name="Google Shape;16000;p9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01" name="Google Shape;16001;p94"/>
          <p:cNvGrpSpPr/>
          <p:nvPr/>
        </p:nvGrpSpPr>
        <p:grpSpPr>
          <a:xfrm>
            <a:off x="6430608" y="5191136"/>
            <a:ext cx="461365" cy="460899"/>
            <a:chOff x="5100008" y="3817349"/>
            <a:chExt cx="346024" cy="345674"/>
          </a:xfrm>
        </p:grpSpPr>
        <p:sp>
          <p:nvSpPr>
            <p:cNvPr id="16002" name="Google Shape;16002;p94"/>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3" name="Google Shape;16003;p94"/>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4" name="Google Shape;16004;p94"/>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05" name="Google Shape;16005;p94"/>
          <p:cNvGrpSpPr/>
          <p:nvPr/>
        </p:nvGrpSpPr>
        <p:grpSpPr>
          <a:xfrm>
            <a:off x="7629156" y="5191136"/>
            <a:ext cx="460899" cy="460899"/>
            <a:chOff x="5998919" y="3817349"/>
            <a:chExt cx="345674" cy="345674"/>
          </a:xfrm>
        </p:grpSpPr>
        <p:sp>
          <p:nvSpPr>
            <p:cNvPr id="16006" name="Google Shape;16006;p94"/>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7" name="Google Shape;16007;p94"/>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8" name="Google Shape;16008;p94"/>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09" name="Google Shape;16009;p94"/>
          <p:cNvGrpSpPr/>
          <p:nvPr/>
        </p:nvGrpSpPr>
        <p:grpSpPr>
          <a:xfrm>
            <a:off x="5232528" y="5191136"/>
            <a:ext cx="461365" cy="460899"/>
            <a:chOff x="4201447" y="3817349"/>
            <a:chExt cx="346024" cy="345674"/>
          </a:xfrm>
        </p:grpSpPr>
        <p:sp>
          <p:nvSpPr>
            <p:cNvPr id="16010" name="Google Shape;16010;p9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1" name="Google Shape;16011;p9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12" name="Google Shape;16012;p94"/>
          <p:cNvGrpSpPr/>
          <p:nvPr/>
        </p:nvGrpSpPr>
        <p:grpSpPr>
          <a:xfrm>
            <a:off x="5831823" y="5191136"/>
            <a:ext cx="461365" cy="460899"/>
            <a:chOff x="4650919" y="3817349"/>
            <a:chExt cx="346024" cy="345674"/>
          </a:xfrm>
        </p:grpSpPr>
        <p:sp>
          <p:nvSpPr>
            <p:cNvPr id="16013" name="Google Shape;16013;p94"/>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4" name="Google Shape;16014;p94"/>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5" name="Google Shape;16015;p94"/>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16" name="Google Shape;16016;p94"/>
          <p:cNvGrpSpPr/>
          <p:nvPr/>
        </p:nvGrpSpPr>
        <p:grpSpPr>
          <a:xfrm>
            <a:off x="7030413" y="5191136"/>
            <a:ext cx="460856" cy="460899"/>
            <a:chOff x="5549861" y="3817349"/>
            <a:chExt cx="345642" cy="345674"/>
          </a:xfrm>
        </p:grpSpPr>
        <p:sp>
          <p:nvSpPr>
            <p:cNvPr id="16017" name="Google Shape;16017;p9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8" name="Google Shape;16018;p9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9" name="Google Shape;16019;p9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20" name="Google Shape;16020;p94"/>
          <p:cNvGrpSpPr/>
          <p:nvPr/>
        </p:nvGrpSpPr>
        <p:grpSpPr>
          <a:xfrm>
            <a:off x="1708448" y="4632039"/>
            <a:ext cx="489673" cy="359807"/>
            <a:chOff x="1306445" y="3397829"/>
            <a:chExt cx="367255" cy="269855"/>
          </a:xfrm>
        </p:grpSpPr>
        <p:sp>
          <p:nvSpPr>
            <p:cNvPr id="16021" name="Google Shape;16021;p94"/>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2" name="Google Shape;16022;p94"/>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3" name="Google Shape;16023;p94"/>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4" name="Google Shape;16024;p94"/>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5" name="Google Shape;16025;p94"/>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6" name="Google Shape;16026;p94"/>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27" name="Google Shape;16027;p94"/>
          <p:cNvGrpSpPr/>
          <p:nvPr/>
        </p:nvGrpSpPr>
        <p:grpSpPr>
          <a:xfrm>
            <a:off x="2341610" y="4623467"/>
            <a:ext cx="489673" cy="376485"/>
            <a:chOff x="1781317" y="3391400"/>
            <a:chExt cx="367255" cy="282364"/>
          </a:xfrm>
        </p:grpSpPr>
        <p:sp>
          <p:nvSpPr>
            <p:cNvPr id="16028" name="Google Shape;16028;p94"/>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9" name="Google Shape;16029;p94"/>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0" name="Google Shape;16030;p94"/>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1" name="Google Shape;16031;p94"/>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2" name="Google Shape;16032;p94"/>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3" name="Google Shape;16033;p94"/>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34" name="Google Shape;16034;p94"/>
          <p:cNvGrpSpPr/>
          <p:nvPr/>
        </p:nvGrpSpPr>
        <p:grpSpPr>
          <a:xfrm>
            <a:off x="4871627" y="4596178"/>
            <a:ext cx="492219" cy="431063"/>
            <a:chOff x="3678830" y="3370933"/>
            <a:chExt cx="369164" cy="323297"/>
          </a:xfrm>
        </p:grpSpPr>
        <p:sp>
          <p:nvSpPr>
            <p:cNvPr id="16035" name="Google Shape;16035;p94"/>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6" name="Google Shape;16036;p94"/>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7" name="Google Shape;16037;p94"/>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8" name="Google Shape;16038;p94"/>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9" name="Google Shape;16039;p94"/>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0" name="Google Shape;16040;p94"/>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1" name="Google Shape;16041;p94"/>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2" name="Google Shape;16042;p94"/>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3" name="Google Shape;16043;p94"/>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4" name="Google Shape;16044;p94"/>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5" name="Google Shape;16045;p94"/>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46" name="Google Shape;16046;p94"/>
          <p:cNvGrpSpPr/>
          <p:nvPr/>
        </p:nvGrpSpPr>
        <p:grpSpPr>
          <a:xfrm>
            <a:off x="1112207" y="4565833"/>
            <a:ext cx="416421" cy="491200"/>
            <a:chOff x="859265" y="3348175"/>
            <a:chExt cx="312316" cy="368400"/>
          </a:xfrm>
        </p:grpSpPr>
        <p:sp>
          <p:nvSpPr>
            <p:cNvPr id="16047" name="Google Shape;16047;p94"/>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8" name="Google Shape;16048;p94"/>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9" name="Google Shape;16049;p94"/>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0" name="Google Shape;16050;p94"/>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1" name="Google Shape;16051;p94"/>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052" name="Google Shape;16052;p94"/>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053" name="Google Shape;16053;p94"/>
          <p:cNvGrpSpPr/>
          <p:nvPr/>
        </p:nvGrpSpPr>
        <p:grpSpPr>
          <a:xfrm>
            <a:off x="3655019" y="4582951"/>
            <a:ext cx="440147" cy="411877"/>
            <a:chOff x="2766264" y="3394042"/>
            <a:chExt cx="294873" cy="275934"/>
          </a:xfrm>
        </p:grpSpPr>
        <p:sp>
          <p:nvSpPr>
            <p:cNvPr id="16054" name="Google Shape;16054;p94"/>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5" name="Google Shape;16055;p94"/>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6" name="Google Shape;16056;p94"/>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7" name="Google Shape;16057;p94"/>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58" name="Google Shape;16058;p94"/>
          <p:cNvGrpSpPr/>
          <p:nvPr/>
        </p:nvGrpSpPr>
        <p:grpSpPr>
          <a:xfrm>
            <a:off x="4253149" y="4580517"/>
            <a:ext cx="461875" cy="463403"/>
            <a:chOff x="3214972" y="3359188"/>
            <a:chExt cx="346406" cy="347552"/>
          </a:xfrm>
        </p:grpSpPr>
        <p:sp>
          <p:nvSpPr>
            <p:cNvPr id="16059" name="Google Shape;16059;p94"/>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0" name="Google Shape;16060;p94"/>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1" name="Google Shape;16061;p94"/>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2" name="Google Shape;16062;p94"/>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3" name="Google Shape;16063;p94"/>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4" name="Google Shape;16064;p94"/>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5" name="Google Shape;16065;p94"/>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6" name="Google Shape;16066;p94"/>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7" name="Google Shape;16067;p94"/>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8" name="Google Shape;16068;p94"/>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9" name="Google Shape;16069;p94"/>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0" name="Google Shape;16070;p94"/>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1" name="Google Shape;16071;p94"/>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2" name="Google Shape;16072;p94"/>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73" name="Google Shape;16073;p94"/>
          <p:cNvGrpSpPr/>
          <p:nvPr/>
        </p:nvGrpSpPr>
        <p:grpSpPr>
          <a:xfrm>
            <a:off x="6138929" y="4647191"/>
            <a:ext cx="489673" cy="325981"/>
            <a:chOff x="4629306" y="3409193"/>
            <a:chExt cx="367255" cy="244486"/>
          </a:xfrm>
        </p:grpSpPr>
        <p:sp>
          <p:nvSpPr>
            <p:cNvPr id="16074" name="Google Shape;16074;p94"/>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5" name="Google Shape;16075;p94"/>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6" name="Google Shape;16076;p94"/>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7" name="Google Shape;16077;p94"/>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8" name="Google Shape;16078;p94"/>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9" name="Google Shape;16079;p94"/>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0" name="Google Shape;16080;p94"/>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1" name="Google Shape;16081;p94"/>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2" name="Google Shape;16082;p94"/>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3" name="Google Shape;16083;p94"/>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84" name="Google Shape;16084;p94"/>
          <p:cNvGrpSpPr/>
          <p:nvPr/>
        </p:nvGrpSpPr>
        <p:grpSpPr>
          <a:xfrm>
            <a:off x="5557841" y="4568379"/>
            <a:ext cx="386585" cy="446215"/>
            <a:chOff x="4193490" y="3350084"/>
            <a:chExt cx="289939" cy="334661"/>
          </a:xfrm>
        </p:grpSpPr>
        <p:sp>
          <p:nvSpPr>
            <p:cNvPr id="16085" name="Google Shape;16085;p94"/>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6" name="Google Shape;16086;p94"/>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7" name="Google Shape;16087;p94"/>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8" name="Google Shape;16088;p94"/>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9" name="Google Shape;16089;p94"/>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0" name="Google Shape;16090;p94"/>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1" name="Google Shape;16091;p94"/>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2" name="Google Shape;16092;p94"/>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3" name="Google Shape;16093;p94"/>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4" name="Google Shape;16094;p94"/>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95" name="Google Shape;16095;p94"/>
          <p:cNvGrpSpPr/>
          <p:nvPr/>
        </p:nvGrpSpPr>
        <p:grpSpPr>
          <a:xfrm>
            <a:off x="8677562" y="4569907"/>
            <a:ext cx="476049" cy="476007"/>
            <a:chOff x="6533281" y="3351230"/>
            <a:chExt cx="357037" cy="357005"/>
          </a:xfrm>
        </p:grpSpPr>
        <p:sp>
          <p:nvSpPr>
            <p:cNvPr id="16096" name="Google Shape;16096;p94"/>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7" name="Google Shape;16097;p94"/>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8" name="Google Shape;16098;p94"/>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99" name="Google Shape;16099;p94"/>
          <p:cNvGrpSpPr/>
          <p:nvPr/>
        </p:nvGrpSpPr>
        <p:grpSpPr>
          <a:xfrm>
            <a:off x="8044442" y="4569907"/>
            <a:ext cx="476516" cy="476007"/>
            <a:chOff x="6058441" y="3351230"/>
            <a:chExt cx="357387" cy="357005"/>
          </a:xfrm>
        </p:grpSpPr>
        <p:sp>
          <p:nvSpPr>
            <p:cNvPr id="16100" name="Google Shape;16100;p94"/>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1" name="Google Shape;16101;p94"/>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02" name="Google Shape;16102;p94"/>
          <p:cNvGrpSpPr/>
          <p:nvPr/>
        </p:nvGrpSpPr>
        <p:grpSpPr>
          <a:xfrm>
            <a:off x="10576498" y="4569398"/>
            <a:ext cx="476516" cy="476516"/>
            <a:chOff x="7957483" y="3350848"/>
            <a:chExt cx="357387" cy="357387"/>
          </a:xfrm>
        </p:grpSpPr>
        <p:sp>
          <p:nvSpPr>
            <p:cNvPr id="16103" name="Google Shape;16103;p94"/>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4" name="Google Shape;16104;p94"/>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5" name="Google Shape;16105;p94"/>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06" name="Google Shape;16106;p94"/>
          <p:cNvGrpSpPr/>
          <p:nvPr/>
        </p:nvGrpSpPr>
        <p:grpSpPr>
          <a:xfrm>
            <a:off x="9310215" y="4569907"/>
            <a:ext cx="476516" cy="476007"/>
            <a:chOff x="7007771" y="3351230"/>
            <a:chExt cx="357387" cy="357005"/>
          </a:xfrm>
        </p:grpSpPr>
        <p:sp>
          <p:nvSpPr>
            <p:cNvPr id="16107" name="Google Shape;16107;p94"/>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8" name="Google Shape;16108;p94"/>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9" name="Google Shape;16109;p94"/>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0" name="Google Shape;16110;p94"/>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1" name="Google Shape;16111;p94"/>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12" name="Google Shape;16112;p94"/>
          <p:cNvGrpSpPr/>
          <p:nvPr/>
        </p:nvGrpSpPr>
        <p:grpSpPr>
          <a:xfrm>
            <a:off x="6778161" y="4569907"/>
            <a:ext cx="476007" cy="476007"/>
            <a:chOff x="5108729" y="3351230"/>
            <a:chExt cx="357005" cy="357005"/>
          </a:xfrm>
        </p:grpSpPr>
        <p:sp>
          <p:nvSpPr>
            <p:cNvPr id="16113" name="Google Shape;16113;p94"/>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4" name="Google Shape;16114;p94"/>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15" name="Google Shape;16115;p94"/>
          <p:cNvGrpSpPr/>
          <p:nvPr/>
        </p:nvGrpSpPr>
        <p:grpSpPr>
          <a:xfrm>
            <a:off x="7411279" y="4569907"/>
            <a:ext cx="476559" cy="476007"/>
            <a:chOff x="5583569" y="3351230"/>
            <a:chExt cx="357419" cy="357005"/>
          </a:xfrm>
        </p:grpSpPr>
        <p:sp>
          <p:nvSpPr>
            <p:cNvPr id="16116" name="Google Shape;16116;p94"/>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7" name="Google Shape;16117;p94"/>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18" name="Google Shape;16118;p94"/>
          <p:cNvGrpSpPr/>
          <p:nvPr/>
        </p:nvGrpSpPr>
        <p:grpSpPr>
          <a:xfrm>
            <a:off x="9942826" y="4569907"/>
            <a:ext cx="476559" cy="476007"/>
            <a:chOff x="7482229" y="3351230"/>
            <a:chExt cx="357419" cy="357005"/>
          </a:xfrm>
        </p:grpSpPr>
        <p:sp>
          <p:nvSpPr>
            <p:cNvPr id="16119" name="Google Shape;16119;p94"/>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0" name="Google Shape;16120;p94"/>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1" name="Google Shape;16121;p94"/>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2" name="Google Shape;16122;p94"/>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3" name="Google Shape;16123;p94"/>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24" name="Google Shape;16124;p94"/>
          <p:cNvGrpSpPr/>
          <p:nvPr/>
        </p:nvGrpSpPr>
        <p:grpSpPr>
          <a:xfrm>
            <a:off x="4985834" y="3955843"/>
            <a:ext cx="297165" cy="460983"/>
            <a:chOff x="3764485" y="2890682"/>
            <a:chExt cx="222874" cy="345737"/>
          </a:xfrm>
        </p:grpSpPr>
        <p:sp>
          <p:nvSpPr>
            <p:cNvPr id="16125" name="Google Shape;16125;p94"/>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6" name="Google Shape;16126;p94"/>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7" name="Google Shape;16127;p94"/>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28" name="Google Shape;16128;p94"/>
          <p:cNvGrpSpPr/>
          <p:nvPr/>
        </p:nvGrpSpPr>
        <p:grpSpPr>
          <a:xfrm>
            <a:off x="2951343" y="3979108"/>
            <a:ext cx="563461" cy="413843"/>
            <a:chOff x="2278533" y="2937377"/>
            <a:chExt cx="346788" cy="254704"/>
          </a:xfrm>
        </p:grpSpPr>
        <p:sp>
          <p:nvSpPr>
            <p:cNvPr id="16129" name="Google Shape;16129;p94"/>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0" name="Google Shape;16130;p94"/>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31" name="Google Shape;16131;p94"/>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132" name="Google Shape;16132;p94"/>
          <p:cNvGrpSpPr/>
          <p:nvPr/>
        </p:nvGrpSpPr>
        <p:grpSpPr>
          <a:xfrm>
            <a:off x="2415369" y="3956947"/>
            <a:ext cx="381536" cy="461917"/>
            <a:chOff x="1836637" y="2891510"/>
            <a:chExt cx="286152" cy="346438"/>
          </a:xfrm>
        </p:grpSpPr>
        <p:sp>
          <p:nvSpPr>
            <p:cNvPr id="16133" name="Google Shape;16133;p9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4" name="Google Shape;16134;p9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5" name="Google Shape;16135;p9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36" name="Google Shape;16136;p94"/>
          <p:cNvGrpSpPr/>
          <p:nvPr/>
        </p:nvGrpSpPr>
        <p:grpSpPr>
          <a:xfrm>
            <a:off x="7414335" y="3976172"/>
            <a:ext cx="506352" cy="450245"/>
            <a:chOff x="5585861" y="2905929"/>
            <a:chExt cx="379764" cy="337684"/>
          </a:xfrm>
        </p:grpSpPr>
        <p:sp>
          <p:nvSpPr>
            <p:cNvPr id="16137" name="Google Shape;16137;p9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8" name="Google Shape;16138;p9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9" name="Google Shape;16139;p9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0" name="Google Shape;16140;p9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41" name="Google Shape;16141;p94"/>
          <p:cNvGrpSpPr/>
          <p:nvPr/>
        </p:nvGrpSpPr>
        <p:grpSpPr>
          <a:xfrm>
            <a:off x="1736755" y="3982240"/>
            <a:ext cx="463912" cy="413365"/>
            <a:chOff x="1327676" y="2910480"/>
            <a:chExt cx="347934" cy="310024"/>
          </a:xfrm>
        </p:grpSpPr>
        <p:sp>
          <p:nvSpPr>
            <p:cNvPr id="16142" name="Google Shape;16142;p9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3" name="Google Shape;16143;p9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4" name="Google Shape;16144;p9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5" name="Google Shape;16145;p9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6" name="Google Shape;16146;p94"/>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147" name="Google Shape;16147;p94"/>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148" name="Google Shape;16148;p94"/>
          <p:cNvGrpSpPr/>
          <p:nvPr/>
        </p:nvGrpSpPr>
        <p:grpSpPr>
          <a:xfrm>
            <a:off x="3637722" y="3927686"/>
            <a:ext cx="510437" cy="478135"/>
            <a:chOff x="2753373" y="2902523"/>
            <a:chExt cx="347552" cy="325557"/>
          </a:xfrm>
        </p:grpSpPr>
        <p:sp>
          <p:nvSpPr>
            <p:cNvPr id="16149" name="Google Shape;16149;p94"/>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0" name="Google Shape;16150;p94"/>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1" name="Google Shape;16151;p94"/>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2" name="Google Shape;16152;p94"/>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3" name="Google Shape;16153;p94"/>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4" name="Google Shape;16154;p94"/>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55" name="Google Shape;16155;p94"/>
          <p:cNvGrpSpPr/>
          <p:nvPr/>
        </p:nvGrpSpPr>
        <p:grpSpPr>
          <a:xfrm>
            <a:off x="1098542" y="3972608"/>
            <a:ext cx="475540" cy="447233"/>
            <a:chOff x="849016" y="2903255"/>
            <a:chExt cx="356655" cy="335425"/>
          </a:xfrm>
        </p:grpSpPr>
        <p:sp>
          <p:nvSpPr>
            <p:cNvPr id="16156" name="Google Shape;16156;p9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7" name="Google Shape;16157;p9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8" name="Google Shape;16158;p9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9" name="Google Shape;16159;p9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0" name="Google Shape;16160;p9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1" name="Google Shape;16161;p9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2" name="Google Shape;16162;p9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3" name="Google Shape;16163;p9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4" name="Google Shape;16164;p9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5" name="Google Shape;16165;p9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6" name="Google Shape;16166;p9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67" name="Google Shape;16167;p94"/>
          <p:cNvGrpSpPr/>
          <p:nvPr/>
        </p:nvGrpSpPr>
        <p:grpSpPr>
          <a:xfrm>
            <a:off x="5581098" y="4003969"/>
            <a:ext cx="373429" cy="367360"/>
            <a:chOff x="4210933" y="2926777"/>
            <a:chExt cx="280072" cy="275520"/>
          </a:xfrm>
        </p:grpSpPr>
        <p:sp>
          <p:nvSpPr>
            <p:cNvPr id="16168" name="Google Shape;16168;p94"/>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9" name="Google Shape;16169;p94"/>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0" name="Google Shape;16170;p94"/>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1" name="Google Shape;16171;p94"/>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2" name="Google Shape;16172;p94"/>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3" name="Google Shape;16173;p94"/>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4" name="Google Shape;16174;p94"/>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5" name="Google Shape;16175;p94"/>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6" name="Google Shape;16176;p94"/>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7" name="Google Shape;16177;p94"/>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8" name="Google Shape;16178;p94"/>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9" name="Google Shape;16179;p94"/>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0" name="Google Shape;16180;p94"/>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81" name="Google Shape;16181;p94"/>
          <p:cNvGrpSpPr/>
          <p:nvPr/>
        </p:nvGrpSpPr>
        <p:grpSpPr>
          <a:xfrm>
            <a:off x="6189475" y="3988777"/>
            <a:ext cx="427031" cy="424527"/>
            <a:chOff x="4667216" y="2915382"/>
            <a:chExt cx="320273" cy="318395"/>
          </a:xfrm>
        </p:grpSpPr>
        <p:sp>
          <p:nvSpPr>
            <p:cNvPr id="16182" name="Google Shape;16182;p9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3" name="Google Shape;16183;p9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4" name="Google Shape;16184;p9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5" name="Google Shape;16185;p9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86" name="Google Shape;16186;p94"/>
          <p:cNvGrpSpPr/>
          <p:nvPr/>
        </p:nvGrpSpPr>
        <p:grpSpPr>
          <a:xfrm>
            <a:off x="6860494" y="4014452"/>
            <a:ext cx="349239" cy="374067"/>
            <a:chOff x="5170480" y="2934639"/>
            <a:chExt cx="261929" cy="280550"/>
          </a:xfrm>
        </p:grpSpPr>
        <p:sp>
          <p:nvSpPr>
            <p:cNvPr id="16187" name="Google Shape;16187;p94"/>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8" name="Google Shape;16188;p94"/>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9" name="Google Shape;16189;p94"/>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0" name="Google Shape;16190;p94"/>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1" name="Google Shape;16191;p94"/>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2" name="Google Shape;16192;p94"/>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3" name="Google Shape;16193;p94"/>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94" name="Google Shape;16194;p94"/>
          <p:cNvGrpSpPr/>
          <p:nvPr/>
        </p:nvGrpSpPr>
        <p:grpSpPr>
          <a:xfrm>
            <a:off x="8059085" y="3957456"/>
            <a:ext cx="483095" cy="485641"/>
            <a:chOff x="6069423" y="2891892"/>
            <a:chExt cx="362321" cy="364231"/>
          </a:xfrm>
        </p:grpSpPr>
        <p:sp>
          <p:nvSpPr>
            <p:cNvPr id="16195" name="Google Shape;16195;p94"/>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6" name="Google Shape;16196;p94"/>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7" name="Google Shape;16197;p94"/>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8" name="Google Shape;16198;p94"/>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9" name="Google Shape;16199;p94"/>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0" name="Google Shape;16200;p94"/>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01" name="Google Shape;16201;p94"/>
          <p:cNvGrpSpPr/>
          <p:nvPr/>
        </p:nvGrpSpPr>
        <p:grpSpPr>
          <a:xfrm>
            <a:off x="8729127" y="3993827"/>
            <a:ext cx="411837" cy="414893"/>
            <a:chOff x="6571955" y="2919170"/>
            <a:chExt cx="308878" cy="311170"/>
          </a:xfrm>
        </p:grpSpPr>
        <p:sp>
          <p:nvSpPr>
            <p:cNvPr id="16202" name="Google Shape;16202;p94"/>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3" name="Google Shape;16203;p94"/>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4" name="Google Shape;16204;p94"/>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5" name="Google Shape;16205;p94"/>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6" name="Google Shape;16206;p94"/>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7" name="Google Shape;16207;p94"/>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8" name="Google Shape;16208;p94"/>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9" name="Google Shape;16209;p94"/>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0" name="Google Shape;16210;p94"/>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1" name="Google Shape;16211;p94"/>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12" name="Google Shape;16212;p94"/>
          <p:cNvGrpSpPr/>
          <p:nvPr/>
        </p:nvGrpSpPr>
        <p:grpSpPr>
          <a:xfrm>
            <a:off x="9966592" y="4014580"/>
            <a:ext cx="467435" cy="373939"/>
            <a:chOff x="7500054" y="2934735"/>
            <a:chExt cx="350576" cy="280454"/>
          </a:xfrm>
        </p:grpSpPr>
        <p:sp>
          <p:nvSpPr>
            <p:cNvPr id="16213" name="Google Shape;16213;p9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4" name="Google Shape;16214;p9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5" name="Google Shape;16215;p9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6" name="Google Shape;16216;p9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7" name="Google Shape;16217;p9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8" name="Google Shape;16218;p9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9" name="Google Shape;16219;p9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0" name="Google Shape;16220;p9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21" name="Google Shape;16221;p94"/>
          <p:cNvGrpSpPr/>
          <p:nvPr/>
        </p:nvGrpSpPr>
        <p:grpSpPr>
          <a:xfrm>
            <a:off x="9316760" y="3934483"/>
            <a:ext cx="442683" cy="473939"/>
            <a:chOff x="7055134" y="2919170"/>
            <a:chExt cx="290321" cy="310820"/>
          </a:xfrm>
        </p:grpSpPr>
        <p:sp>
          <p:nvSpPr>
            <p:cNvPr id="16222" name="Google Shape;16222;p94"/>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3" name="Google Shape;16223;p94"/>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4" name="Google Shape;16224;p94"/>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5" name="Google Shape;16225;p94"/>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6" name="Google Shape;16226;p94"/>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7" name="Google Shape;16227;p94"/>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8" name="Google Shape;16228;p94"/>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9" name="Google Shape;16229;p94"/>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0" name="Google Shape;16230;p94"/>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1" name="Google Shape;16231;p94"/>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2" name="Google Shape;16232;p94"/>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3" name="Google Shape;16233;p94"/>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4" name="Google Shape;16234;p94"/>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5" name="Google Shape;16235;p94"/>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36" name="Google Shape;16236;p94"/>
          <p:cNvGrpSpPr/>
          <p:nvPr/>
        </p:nvGrpSpPr>
        <p:grpSpPr>
          <a:xfrm>
            <a:off x="10613378" y="3969084"/>
            <a:ext cx="440145" cy="463403"/>
            <a:chOff x="7985143" y="2900613"/>
            <a:chExt cx="330109" cy="347552"/>
          </a:xfrm>
        </p:grpSpPr>
        <p:sp>
          <p:nvSpPr>
            <p:cNvPr id="16237" name="Google Shape;16237;p9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8" name="Google Shape;16238;p94"/>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9" name="Google Shape;16239;p9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0" name="Google Shape;16240;p9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1" name="Google Shape;16241;p9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2" name="Google Shape;16242;p9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3" name="Google Shape;16243;p94"/>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4" name="Google Shape;16244;p94"/>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45" name="Google Shape;16245;p94"/>
          <p:cNvGrpSpPr/>
          <p:nvPr/>
        </p:nvGrpSpPr>
        <p:grpSpPr>
          <a:xfrm>
            <a:off x="10620975" y="3348569"/>
            <a:ext cx="472484" cy="471508"/>
            <a:chOff x="7990840" y="2435226"/>
            <a:chExt cx="354363" cy="353631"/>
          </a:xfrm>
        </p:grpSpPr>
        <p:sp>
          <p:nvSpPr>
            <p:cNvPr id="16246" name="Google Shape;16246;p94"/>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7" name="Google Shape;16247;p94"/>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8" name="Google Shape;16248;p94"/>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49" name="Google Shape;16249;p94"/>
          <p:cNvGrpSpPr/>
          <p:nvPr/>
        </p:nvGrpSpPr>
        <p:grpSpPr>
          <a:xfrm>
            <a:off x="2389609" y="3408707"/>
            <a:ext cx="467944" cy="350724"/>
            <a:chOff x="1817317" y="2480330"/>
            <a:chExt cx="350958" cy="263043"/>
          </a:xfrm>
        </p:grpSpPr>
        <p:sp>
          <p:nvSpPr>
            <p:cNvPr id="16250" name="Google Shape;16250;p9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1" name="Google Shape;16251;p9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2" name="Google Shape;16252;p9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3" name="Google Shape;16253;p9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4" name="Google Shape;16254;p9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55" name="Google Shape;16255;p94"/>
          <p:cNvGrpSpPr/>
          <p:nvPr/>
        </p:nvGrpSpPr>
        <p:grpSpPr>
          <a:xfrm>
            <a:off x="1755490" y="3412733"/>
            <a:ext cx="559884" cy="410812"/>
            <a:chOff x="1341727" y="2483349"/>
            <a:chExt cx="419913" cy="308109"/>
          </a:xfrm>
        </p:grpSpPr>
        <p:sp>
          <p:nvSpPr>
            <p:cNvPr id="16256" name="Google Shape;16256;p9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7" name="Google Shape;16257;p9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8" name="Google Shape;16258;p9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59" name="Google Shape;16259;p94"/>
          <p:cNvGrpSpPr/>
          <p:nvPr/>
        </p:nvGrpSpPr>
        <p:grpSpPr>
          <a:xfrm>
            <a:off x="1105629" y="3365249"/>
            <a:ext cx="501811" cy="440145"/>
            <a:chOff x="854332" y="2447736"/>
            <a:chExt cx="376358" cy="330109"/>
          </a:xfrm>
        </p:grpSpPr>
        <p:sp>
          <p:nvSpPr>
            <p:cNvPr id="16260" name="Google Shape;16260;p9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1" name="Google Shape;16261;p9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2" name="Google Shape;16262;p9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3" name="Google Shape;16263;p9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4" name="Google Shape;16264;p9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5" name="Google Shape;16265;p9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6" name="Google Shape;16266;p9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7" name="Google Shape;16267;p9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68" name="Google Shape;16268;p94"/>
          <p:cNvGrpSpPr/>
          <p:nvPr/>
        </p:nvGrpSpPr>
        <p:grpSpPr>
          <a:xfrm>
            <a:off x="5575538" y="3369535"/>
            <a:ext cx="429535" cy="429832"/>
            <a:chOff x="4206763" y="2450951"/>
            <a:chExt cx="322151" cy="322374"/>
          </a:xfrm>
        </p:grpSpPr>
        <p:sp>
          <p:nvSpPr>
            <p:cNvPr id="16269" name="Google Shape;16269;p94"/>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0" name="Google Shape;16270;p94"/>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71" name="Google Shape;16271;p94"/>
          <p:cNvGrpSpPr/>
          <p:nvPr/>
        </p:nvGrpSpPr>
        <p:grpSpPr>
          <a:xfrm>
            <a:off x="9988315" y="3368346"/>
            <a:ext cx="437301" cy="432421"/>
            <a:chOff x="7528096" y="2450059"/>
            <a:chExt cx="327976" cy="324316"/>
          </a:xfrm>
        </p:grpSpPr>
        <p:sp>
          <p:nvSpPr>
            <p:cNvPr id="16272" name="Google Shape;16272;p9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3" name="Google Shape;16273;p9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4" name="Google Shape;16274;p9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5" name="Google Shape;16275;p9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6" name="Google Shape;16276;p9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77" name="Google Shape;16277;p94"/>
          <p:cNvGrpSpPr/>
          <p:nvPr/>
        </p:nvGrpSpPr>
        <p:grpSpPr>
          <a:xfrm>
            <a:off x="9402692" y="3451657"/>
            <a:ext cx="376485" cy="264825"/>
            <a:chOff x="7077129" y="2512542"/>
            <a:chExt cx="282364" cy="198619"/>
          </a:xfrm>
        </p:grpSpPr>
        <p:sp>
          <p:nvSpPr>
            <p:cNvPr id="16278" name="Google Shape;16278;p94"/>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9" name="Google Shape;16279;p94"/>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0" name="Google Shape;16280;p94"/>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1" name="Google Shape;16281;p94"/>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2" name="Google Shape;16282;p94"/>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3" name="Google Shape;16283;p94"/>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84" name="Google Shape;16284;p94"/>
          <p:cNvGrpSpPr/>
          <p:nvPr/>
        </p:nvGrpSpPr>
        <p:grpSpPr>
          <a:xfrm>
            <a:off x="4933802" y="3361217"/>
            <a:ext cx="445705" cy="446215"/>
            <a:chOff x="3725461" y="2444712"/>
            <a:chExt cx="334279" cy="334661"/>
          </a:xfrm>
        </p:grpSpPr>
        <p:sp>
          <p:nvSpPr>
            <p:cNvPr id="16285" name="Google Shape;16285;p94"/>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6" name="Google Shape;16286;p94"/>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7" name="Google Shape;16287;p94"/>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8" name="Google Shape;16288;p94"/>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9" name="Google Shape;16289;p94"/>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0" name="Google Shape;16290;p94"/>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1" name="Google Shape;16291;p94"/>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92" name="Google Shape;16292;p94"/>
          <p:cNvGrpSpPr/>
          <p:nvPr/>
        </p:nvGrpSpPr>
        <p:grpSpPr>
          <a:xfrm>
            <a:off x="8736171" y="3377895"/>
            <a:ext cx="442692" cy="414384"/>
            <a:chOff x="6577238" y="2457221"/>
            <a:chExt cx="332019" cy="310788"/>
          </a:xfrm>
        </p:grpSpPr>
        <p:sp>
          <p:nvSpPr>
            <p:cNvPr id="16293" name="Google Shape;16293;p94"/>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4" name="Google Shape;16294;p94"/>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5" name="Google Shape;16295;p94"/>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6" name="Google Shape;16296;p94"/>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7" name="Google Shape;16297;p94"/>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8" name="Google Shape;16298;p94"/>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99" name="Google Shape;16299;p94"/>
          <p:cNvGrpSpPr/>
          <p:nvPr/>
        </p:nvGrpSpPr>
        <p:grpSpPr>
          <a:xfrm>
            <a:off x="3724601" y="3354638"/>
            <a:ext cx="330523" cy="461365"/>
            <a:chOff x="2818561" y="2439778"/>
            <a:chExt cx="247892" cy="346024"/>
          </a:xfrm>
        </p:grpSpPr>
        <p:sp>
          <p:nvSpPr>
            <p:cNvPr id="16300" name="Google Shape;16300;p9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1" name="Google Shape;16301;p9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2" name="Google Shape;16302;p9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3" name="Google Shape;16303;p9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4" name="Google Shape;16304;p9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5" name="Google Shape;16305;p9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6" name="Google Shape;16306;p9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7" name="Google Shape;16307;p9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8" name="Google Shape;16308;p9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9" name="Google Shape;16309;p9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0" name="Google Shape;16310;p9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1" name="Google Shape;16311;p9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12" name="Google Shape;16312;p94"/>
          <p:cNvGrpSpPr/>
          <p:nvPr/>
        </p:nvGrpSpPr>
        <p:grpSpPr>
          <a:xfrm>
            <a:off x="4243558" y="3401110"/>
            <a:ext cx="559911" cy="366893"/>
            <a:chOff x="3207778" y="2474632"/>
            <a:chExt cx="419933" cy="275170"/>
          </a:xfrm>
        </p:grpSpPr>
        <p:sp>
          <p:nvSpPr>
            <p:cNvPr id="16313" name="Google Shape;16313;p94"/>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4" name="Google Shape;16314;p94"/>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5" name="Google Shape;16315;p94"/>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6" name="Google Shape;16316;p94"/>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7" name="Google Shape;16317;p94"/>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8" name="Google Shape;16318;p94"/>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9" name="Google Shape;16319;p94"/>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0" name="Google Shape;16320;p94"/>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1" name="Google Shape;16321;p94"/>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2" name="Google Shape;16322;p94"/>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3" name="Google Shape;16323;p94"/>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4" name="Google Shape;16324;p94"/>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5" name="Google Shape;16325;p94"/>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6" name="Google Shape;16326;p94"/>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27" name="Google Shape;16327;p94"/>
          <p:cNvGrpSpPr/>
          <p:nvPr/>
        </p:nvGrpSpPr>
        <p:grpSpPr>
          <a:xfrm>
            <a:off x="8099020" y="3376367"/>
            <a:ext cx="450245" cy="418925"/>
            <a:chOff x="6099375" y="2456075"/>
            <a:chExt cx="337684" cy="314194"/>
          </a:xfrm>
        </p:grpSpPr>
        <p:sp>
          <p:nvSpPr>
            <p:cNvPr id="16328" name="Google Shape;16328;p94"/>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9" name="Google Shape;16329;p94"/>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30" name="Google Shape;16330;p94"/>
          <p:cNvGrpSpPr/>
          <p:nvPr/>
        </p:nvGrpSpPr>
        <p:grpSpPr>
          <a:xfrm>
            <a:off x="3050017" y="3393046"/>
            <a:ext cx="416931" cy="382045"/>
            <a:chOff x="2312623" y="2468584"/>
            <a:chExt cx="312698" cy="286534"/>
          </a:xfrm>
        </p:grpSpPr>
        <p:sp>
          <p:nvSpPr>
            <p:cNvPr id="16331" name="Google Shape;16331;p9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2" name="Google Shape;16332;p9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3" name="Google Shape;16333;p9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34" name="Google Shape;16334;p94"/>
          <p:cNvGrpSpPr/>
          <p:nvPr/>
        </p:nvGrpSpPr>
        <p:grpSpPr>
          <a:xfrm>
            <a:off x="7458260" y="3356165"/>
            <a:ext cx="460389" cy="456824"/>
            <a:chOff x="5618805" y="2440924"/>
            <a:chExt cx="345292" cy="342618"/>
          </a:xfrm>
        </p:grpSpPr>
        <p:sp>
          <p:nvSpPr>
            <p:cNvPr id="16335" name="Google Shape;16335;p94"/>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6" name="Google Shape;16336;p94"/>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7" name="Google Shape;16337;p94"/>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8" name="Google Shape;16338;p94"/>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9" name="Google Shape;16339;p94"/>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40" name="Google Shape;16340;p94"/>
          <p:cNvGrpSpPr/>
          <p:nvPr/>
        </p:nvGrpSpPr>
        <p:grpSpPr>
          <a:xfrm>
            <a:off x="6170759" y="3363721"/>
            <a:ext cx="503848" cy="441673"/>
            <a:chOff x="4653179" y="2446590"/>
            <a:chExt cx="377886" cy="331255"/>
          </a:xfrm>
        </p:grpSpPr>
        <p:sp>
          <p:nvSpPr>
            <p:cNvPr id="16341" name="Google Shape;16341;p94"/>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2" name="Google Shape;16342;p94"/>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3" name="Google Shape;16343;p94"/>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4" name="Google Shape;16344;p94"/>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45" name="Google Shape;16345;p94"/>
          <p:cNvGrpSpPr/>
          <p:nvPr/>
        </p:nvGrpSpPr>
        <p:grpSpPr>
          <a:xfrm>
            <a:off x="6879209" y="3380908"/>
            <a:ext cx="336083" cy="406829"/>
            <a:chOff x="5184517" y="2459481"/>
            <a:chExt cx="252062" cy="305122"/>
          </a:xfrm>
        </p:grpSpPr>
        <p:sp>
          <p:nvSpPr>
            <p:cNvPr id="16346" name="Google Shape;16346;p94"/>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7" name="Google Shape;16347;p94"/>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8" name="Google Shape;16348;p94"/>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9" name="Google Shape;16349;p94"/>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0" name="Google Shape;16350;p94"/>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1" name="Google Shape;16351;p94"/>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352" name="Google Shape;16352;p94"/>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353" name="Google Shape;16353;p94"/>
          <p:cNvGrpSpPr/>
          <p:nvPr/>
        </p:nvGrpSpPr>
        <p:grpSpPr>
          <a:xfrm>
            <a:off x="8173799" y="2727078"/>
            <a:ext cx="333027" cy="485132"/>
            <a:chOff x="6155459" y="1969108"/>
            <a:chExt cx="249770" cy="363849"/>
          </a:xfrm>
        </p:grpSpPr>
        <p:sp>
          <p:nvSpPr>
            <p:cNvPr id="16354" name="Google Shape;16354;p94"/>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5" name="Google Shape;16355;p94"/>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6" name="Google Shape;16356;p94"/>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7" name="Google Shape;16357;p94"/>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8" name="Google Shape;16358;p94"/>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9" name="Google Shape;16359;p94"/>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0" name="Google Shape;16360;p94"/>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1" name="Google Shape;16361;p94"/>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2" name="Google Shape;16362;p94"/>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63" name="Google Shape;16363;p94"/>
          <p:cNvGrpSpPr/>
          <p:nvPr/>
        </p:nvGrpSpPr>
        <p:grpSpPr>
          <a:xfrm>
            <a:off x="3006559" y="2729073"/>
            <a:ext cx="471508" cy="472527"/>
            <a:chOff x="2280029" y="1970604"/>
            <a:chExt cx="353631" cy="354395"/>
          </a:xfrm>
        </p:grpSpPr>
        <p:sp>
          <p:nvSpPr>
            <p:cNvPr id="16364" name="Google Shape;16364;p9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5" name="Google Shape;16365;p9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6" name="Google Shape;16366;p9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7" name="Google Shape;16367;p9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68" name="Google Shape;16368;p94"/>
          <p:cNvGrpSpPr/>
          <p:nvPr/>
        </p:nvGrpSpPr>
        <p:grpSpPr>
          <a:xfrm>
            <a:off x="10719987" y="2768499"/>
            <a:ext cx="340115" cy="402247"/>
            <a:chOff x="8065100" y="2000174"/>
            <a:chExt cx="255086" cy="301685"/>
          </a:xfrm>
        </p:grpSpPr>
        <p:sp>
          <p:nvSpPr>
            <p:cNvPr id="16369" name="Google Shape;16369;p9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0" name="Google Shape;16370;p9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1" name="Google Shape;16371;p9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2" name="Google Shape;16372;p9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73" name="Google Shape;16373;p94"/>
          <p:cNvGrpSpPr/>
          <p:nvPr/>
        </p:nvGrpSpPr>
        <p:grpSpPr>
          <a:xfrm>
            <a:off x="8811460" y="2727078"/>
            <a:ext cx="332560" cy="485132"/>
            <a:chOff x="6633705" y="1969108"/>
            <a:chExt cx="249420" cy="363849"/>
          </a:xfrm>
        </p:grpSpPr>
        <p:sp>
          <p:nvSpPr>
            <p:cNvPr id="16374" name="Google Shape;16374;p94"/>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5" name="Google Shape;16375;p94"/>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6" name="Google Shape;16376;p94"/>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7" name="Google Shape;16377;p94"/>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8" name="Google Shape;16378;p94"/>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9" name="Google Shape;16379;p94"/>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0" name="Google Shape;16380;p94"/>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1" name="Google Shape;16381;p94"/>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82" name="Google Shape;16382;p94"/>
          <p:cNvGrpSpPr/>
          <p:nvPr/>
        </p:nvGrpSpPr>
        <p:grpSpPr>
          <a:xfrm>
            <a:off x="6914562" y="2727078"/>
            <a:ext cx="302215" cy="484623"/>
            <a:chOff x="5211031" y="1969108"/>
            <a:chExt cx="226661" cy="363467"/>
          </a:xfrm>
        </p:grpSpPr>
        <p:sp>
          <p:nvSpPr>
            <p:cNvPr id="16383" name="Google Shape;16383;p94"/>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4" name="Google Shape;16384;p94"/>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85" name="Google Shape;16385;p94"/>
          <p:cNvGrpSpPr/>
          <p:nvPr/>
        </p:nvGrpSpPr>
        <p:grpSpPr>
          <a:xfrm>
            <a:off x="4917123" y="2729073"/>
            <a:ext cx="472484" cy="472527"/>
            <a:chOff x="3712952" y="1970604"/>
            <a:chExt cx="354363" cy="354395"/>
          </a:xfrm>
        </p:grpSpPr>
        <p:sp>
          <p:nvSpPr>
            <p:cNvPr id="16386" name="Google Shape;16386;p94"/>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7" name="Google Shape;16387;p94"/>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8" name="Google Shape;16388;p94"/>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9" name="Google Shape;16389;p94"/>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0" name="Google Shape;16390;p94"/>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1" name="Google Shape;16391;p94"/>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2" name="Google Shape;16392;p94"/>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3" name="Google Shape;16393;p94"/>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4" name="Google Shape;16394;p94"/>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95" name="Google Shape;16395;p94"/>
          <p:cNvGrpSpPr/>
          <p:nvPr/>
        </p:nvGrpSpPr>
        <p:grpSpPr>
          <a:xfrm>
            <a:off x="4280439" y="2729073"/>
            <a:ext cx="472484" cy="472993"/>
            <a:chOff x="3235438" y="1970604"/>
            <a:chExt cx="354363" cy="354745"/>
          </a:xfrm>
        </p:grpSpPr>
        <p:sp>
          <p:nvSpPr>
            <p:cNvPr id="16396" name="Google Shape;16396;p9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7" name="Google Shape;16397;p9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8" name="Google Shape;16398;p9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9" name="Google Shape;16399;p9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0" name="Google Shape;16400;p9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1" name="Google Shape;16401;p9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2" name="Google Shape;16402;p9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3" name="Google Shape;16403;p9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4" name="Google Shape;16404;p9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5" name="Google Shape;16405;p9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6" name="Google Shape;16406;p9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7" name="Google Shape;16407;p9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8" name="Google Shape;16408;p9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09" name="Google Shape;16409;p94"/>
          <p:cNvGrpSpPr/>
          <p:nvPr/>
        </p:nvGrpSpPr>
        <p:grpSpPr>
          <a:xfrm>
            <a:off x="1739300" y="2754834"/>
            <a:ext cx="455296" cy="446765"/>
            <a:chOff x="1329585" y="1989925"/>
            <a:chExt cx="341472" cy="335074"/>
          </a:xfrm>
        </p:grpSpPr>
        <p:sp>
          <p:nvSpPr>
            <p:cNvPr id="16410" name="Google Shape;16410;p9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1" name="Google Shape;16411;p9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2" name="Google Shape;16412;p9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13" name="Google Shape;16413;p94"/>
          <p:cNvGrpSpPr/>
          <p:nvPr/>
        </p:nvGrpSpPr>
        <p:grpSpPr>
          <a:xfrm>
            <a:off x="7422349" y="2754809"/>
            <a:ext cx="555532" cy="434129"/>
            <a:chOff x="5626763" y="2013829"/>
            <a:chExt cx="351722" cy="274788"/>
          </a:xfrm>
        </p:grpSpPr>
        <p:sp>
          <p:nvSpPr>
            <p:cNvPr id="16414" name="Google Shape;16414;p94"/>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5" name="Google Shape;16415;p94"/>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6" name="Google Shape;16416;p94"/>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7" name="Google Shape;16417;p94"/>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8" name="Google Shape;16418;p94"/>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9" name="Google Shape;16419;p94"/>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0" name="Google Shape;16420;p94"/>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1" name="Google Shape;16421;p94"/>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2" name="Google Shape;16422;p94"/>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3" name="Google Shape;16423;p94"/>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24" name="Google Shape;16424;p94"/>
          <p:cNvGrpSpPr/>
          <p:nvPr/>
        </p:nvGrpSpPr>
        <p:grpSpPr>
          <a:xfrm>
            <a:off x="10068660" y="2746770"/>
            <a:ext cx="368931" cy="444177"/>
            <a:chOff x="7576605" y="1983877"/>
            <a:chExt cx="276698" cy="333133"/>
          </a:xfrm>
        </p:grpSpPr>
        <p:sp>
          <p:nvSpPr>
            <p:cNvPr id="16425" name="Google Shape;16425;p9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6" name="Google Shape;16426;p9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27" name="Google Shape;16427;p94"/>
          <p:cNvGrpSpPr/>
          <p:nvPr/>
        </p:nvGrpSpPr>
        <p:grpSpPr>
          <a:xfrm>
            <a:off x="1104611" y="2735652"/>
            <a:ext cx="449779" cy="471465"/>
            <a:chOff x="853568" y="1975538"/>
            <a:chExt cx="337334" cy="353599"/>
          </a:xfrm>
        </p:grpSpPr>
        <p:sp>
          <p:nvSpPr>
            <p:cNvPr id="16428" name="Google Shape;16428;p9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9" name="Google Shape;16429;p9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0" name="Google Shape;16430;p9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1" name="Google Shape;16431;p9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32" name="Google Shape;16432;p94"/>
          <p:cNvGrpSpPr/>
          <p:nvPr/>
        </p:nvGrpSpPr>
        <p:grpSpPr>
          <a:xfrm>
            <a:off x="3644257" y="2781104"/>
            <a:ext cx="436113" cy="369440"/>
            <a:chOff x="2770052" y="2009628"/>
            <a:chExt cx="327085" cy="277080"/>
          </a:xfrm>
        </p:grpSpPr>
        <p:sp>
          <p:nvSpPr>
            <p:cNvPr id="16433" name="Google Shape;16433;p9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4" name="Google Shape;16434;p9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435" name="Google Shape;16435;p94"/>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436" name="Google Shape;16436;p94"/>
          <p:cNvGrpSpPr/>
          <p:nvPr/>
        </p:nvGrpSpPr>
        <p:grpSpPr>
          <a:xfrm>
            <a:off x="5560386" y="2729073"/>
            <a:ext cx="459837" cy="458097"/>
            <a:chOff x="4195399" y="1970604"/>
            <a:chExt cx="344878" cy="343573"/>
          </a:xfrm>
        </p:grpSpPr>
        <p:sp>
          <p:nvSpPr>
            <p:cNvPr id="16437" name="Google Shape;16437;p9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8" name="Google Shape;16438;p9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9" name="Google Shape;16439;p94"/>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0" name="Google Shape;16440;p9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41" name="Google Shape;16441;p94"/>
          <p:cNvGrpSpPr/>
          <p:nvPr/>
        </p:nvGrpSpPr>
        <p:grpSpPr>
          <a:xfrm>
            <a:off x="6199575" y="2738196"/>
            <a:ext cx="459371" cy="458819"/>
            <a:chOff x="4674791" y="1977447"/>
            <a:chExt cx="344528" cy="344114"/>
          </a:xfrm>
        </p:grpSpPr>
        <p:sp>
          <p:nvSpPr>
            <p:cNvPr id="16442" name="Google Shape;16442;p9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3" name="Google Shape;16443;p9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4" name="Google Shape;16444;p9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5" name="Google Shape;16445;p9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6" name="Google Shape;16446;p9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7" name="Google Shape;16447;p9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8" name="Google Shape;16448;p9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9" name="Google Shape;16449;p9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0" name="Google Shape;16450;p9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1" name="Google Shape;16451;p9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2" name="Google Shape;16452;p9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3" name="Google Shape;16453;p9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4" name="Google Shape;16454;p9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5" name="Google Shape;16455;p9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6" name="Google Shape;16456;p9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7" name="Google Shape;16457;p9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8" name="Google Shape;16458;p9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9" name="Google Shape;16459;p9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0" name="Google Shape;16460;p9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1" name="Google Shape;16461;p9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2" name="Google Shape;16462;p9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3" name="Google Shape;16463;p9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4" name="Google Shape;16464;p9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5" name="Google Shape;16465;p9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6" name="Google Shape;16466;p9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7" name="Google Shape;16467;p9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68" name="Google Shape;16468;p94"/>
          <p:cNvGrpSpPr/>
          <p:nvPr/>
        </p:nvGrpSpPr>
        <p:grpSpPr>
          <a:xfrm>
            <a:off x="8078268" y="2164663"/>
            <a:ext cx="510425" cy="414384"/>
            <a:chOff x="6083810" y="1547297"/>
            <a:chExt cx="382819" cy="310788"/>
          </a:xfrm>
        </p:grpSpPr>
        <p:sp>
          <p:nvSpPr>
            <p:cNvPr id="16469" name="Google Shape;16469;p94"/>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0" name="Google Shape;16470;p94"/>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1" name="Google Shape;16471;p94"/>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2" name="Google Shape;16472;p94"/>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3" name="Google Shape;16473;p94"/>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4" name="Google Shape;16474;p94"/>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5" name="Google Shape;16475;p94"/>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6" name="Google Shape;16476;p94"/>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7" name="Google Shape;16477;p94"/>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8" name="Google Shape;16478;p94"/>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9" name="Google Shape;16479;p94"/>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0" name="Google Shape;16480;p94"/>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1" name="Google Shape;16481;p94"/>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2" name="Google Shape;16482;p94"/>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3" name="Google Shape;16483;p94"/>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4" name="Google Shape;16484;p94"/>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5" name="Google Shape;16485;p94"/>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6" name="Google Shape;16486;p94"/>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87" name="Google Shape;16487;p94"/>
          <p:cNvGrpSpPr/>
          <p:nvPr/>
        </p:nvGrpSpPr>
        <p:grpSpPr>
          <a:xfrm>
            <a:off x="8710920" y="2152525"/>
            <a:ext cx="510384" cy="438151"/>
            <a:chOff x="6558300" y="1538193"/>
            <a:chExt cx="382788" cy="328613"/>
          </a:xfrm>
        </p:grpSpPr>
        <p:sp>
          <p:nvSpPr>
            <p:cNvPr id="16488" name="Google Shape;16488;p94"/>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9" name="Google Shape;16489;p94"/>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90" name="Google Shape;16490;p94"/>
          <p:cNvGrpSpPr/>
          <p:nvPr/>
        </p:nvGrpSpPr>
        <p:grpSpPr>
          <a:xfrm>
            <a:off x="6891857" y="2116663"/>
            <a:ext cx="346140" cy="461365"/>
            <a:chOff x="5194002" y="1511297"/>
            <a:chExt cx="259605" cy="346024"/>
          </a:xfrm>
        </p:grpSpPr>
        <p:sp>
          <p:nvSpPr>
            <p:cNvPr id="16491" name="Google Shape;16491;p94"/>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2" name="Google Shape;16492;p94"/>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3" name="Google Shape;16493;p94"/>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4" name="Google Shape;16494;p94"/>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95" name="Google Shape;16495;p94"/>
          <p:cNvGrpSpPr/>
          <p:nvPr/>
        </p:nvGrpSpPr>
        <p:grpSpPr>
          <a:xfrm>
            <a:off x="1826175" y="2117681"/>
            <a:ext cx="336592" cy="468963"/>
            <a:chOff x="1394741" y="1512061"/>
            <a:chExt cx="252444" cy="351722"/>
          </a:xfrm>
        </p:grpSpPr>
        <p:sp>
          <p:nvSpPr>
            <p:cNvPr id="16496" name="Google Shape;16496;p9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7" name="Google Shape;16497;p9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8" name="Google Shape;16498;p9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9" name="Google Shape;16499;p9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0" name="Google Shape;16500;p9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1" name="Google Shape;16501;p9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2" name="Google Shape;16502;p9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3" name="Google Shape;16503;p9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4" name="Google Shape;16504;p9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5" name="Google Shape;16505;p9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6" name="Google Shape;16506;p9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7" name="Google Shape;16507;p9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8" name="Google Shape;16508;p9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9" name="Google Shape;16509;p9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0" name="Google Shape;16510;p9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1" name="Google Shape;16511;p9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2" name="Google Shape;16512;p9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13" name="Google Shape;16513;p94"/>
          <p:cNvGrpSpPr/>
          <p:nvPr/>
        </p:nvGrpSpPr>
        <p:grpSpPr>
          <a:xfrm>
            <a:off x="1106648" y="2107580"/>
            <a:ext cx="507880" cy="452792"/>
            <a:chOff x="855096" y="1504485"/>
            <a:chExt cx="380910" cy="339594"/>
          </a:xfrm>
        </p:grpSpPr>
        <p:sp>
          <p:nvSpPr>
            <p:cNvPr id="16514" name="Google Shape;16514;p9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5" name="Google Shape;16515;p9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6" name="Google Shape;16516;p9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7" name="Google Shape;16517;p9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8" name="Google Shape;16518;p9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19" name="Google Shape;16519;p94"/>
          <p:cNvGrpSpPr/>
          <p:nvPr/>
        </p:nvGrpSpPr>
        <p:grpSpPr>
          <a:xfrm>
            <a:off x="2392622" y="2117173"/>
            <a:ext cx="469471" cy="469471"/>
            <a:chOff x="1819576" y="1511679"/>
            <a:chExt cx="352103" cy="352103"/>
          </a:xfrm>
        </p:grpSpPr>
        <p:sp>
          <p:nvSpPr>
            <p:cNvPr id="16520" name="Google Shape;16520;p9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1" name="Google Shape;16521;p9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2" name="Google Shape;16522;p9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3" name="Google Shape;16523;p9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24" name="Google Shape;16524;p94"/>
          <p:cNvGrpSpPr/>
          <p:nvPr/>
        </p:nvGrpSpPr>
        <p:grpSpPr>
          <a:xfrm>
            <a:off x="7461316" y="2102615"/>
            <a:ext cx="495232" cy="473928"/>
            <a:chOff x="5621097" y="1500761"/>
            <a:chExt cx="371424" cy="355446"/>
          </a:xfrm>
        </p:grpSpPr>
        <p:sp>
          <p:nvSpPr>
            <p:cNvPr id="16525" name="Google Shape;16525;p94"/>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6" name="Google Shape;16526;p94"/>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27" name="Google Shape;16527;p94"/>
          <p:cNvGrpSpPr/>
          <p:nvPr/>
        </p:nvGrpSpPr>
        <p:grpSpPr>
          <a:xfrm>
            <a:off x="6193506" y="2157066"/>
            <a:ext cx="479572" cy="429111"/>
            <a:chOff x="4670239" y="1541599"/>
            <a:chExt cx="359679" cy="321833"/>
          </a:xfrm>
        </p:grpSpPr>
        <p:sp>
          <p:nvSpPr>
            <p:cNvPr id="16528" name="Google Shape;16528;p94"/>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9" name="Google Shape;16529;p94"/>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0" name="Google Shape;16530;p94"/>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1" name="Google Shape;16531;p94"/>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2" name="Google Shape;16532;p94"/>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33" name="Google Shape;16533;p94"/>
          <p:cNvGrpSpPr/>
          <p:nvPr/>
        </p:nvGrpSpPr>
        <p:grpSpPr>
          <a:xfrm>
            <a:off x="5583093" y="2104780"/>
            <a:ext cx="428049" cy="471763"/>
            <a:chOff x="4212429" y="1502385"/>
            <a:chExt cx="321037" cy="353822"/>
          </a:xfrm>
        </p:grpSpPr>
        <p:sp>
          <p:nvSpPr>
            <p:cNvPr id="16534" name="Google Shape;16534;p94"/>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5" name="Google Shape;16535;p9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6" name="Google Shape;16536;p9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7" name="Google Shape;16537;p9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38" name="Google Shape;16538;p94"/>
          <p:cNvGrpSpPr/>
          <p:nvPr/>
        </p:nvGrpSpPr>
        <p:grpSpPr>
          <a:xfrm>
            <a:off x="3036904" y="2109576"/>
            <a:ext cx="448251" cy="447233"/>
            <a:chOff x="2302788" y="1505981"/>
            <a:chExt cx="336188" cy="335425"/>
          </a:xfrm>
        </p:grpSpPr>
        <p:sp>
          <p:nvSpPr>
            <p:cNvPr id="16539" name="Google Shape;16539;p9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0" name="Google Shape;16540;p9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1" name="Google Shape;16541;p9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2" name="Google Shape;16542;p9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3" name="Google Shape;16543;p9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4" name="Google Shape;16544;p9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5" name="Google Shape;16545;p9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6" name="Google Shape;16546;p9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7" name="Google Shape;16547;p9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8" name="Google Shape;16548;p9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9" name="Google Shape;16549;p9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0" name="Google Shape;16550;p9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1" name="Google Shape;16551;p9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2" name="Google Shape;16552;p9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3" name="Google Shape;16553;p9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4" name="Google Shape;16554;p9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5" name="Google Shape;16555;p9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56" name="Google Shape;16556;p94"/>
          <p:cNvGrpSpPr/>
          <p:nvPr/>
        </p:nvGrpSpPr>
        <p:grpSpPr>
          <a:xfrm>
            <a:off x="3673589" y="2130796"/>
            <a:ext cx="444177" cy="428049"/>
            <a:chOff x="2780301" y="1521896"/>
            <a:chExt cx="333133" cy="321037"/>
          </a:xfrm>
        </p:grpSpPr>
        <p:sp>
          <p:nvSpPr>
            <p:cNvPr id="16557" name="Google Shape;16557;p9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8" name="Google Shape;16558;p9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9" name="Google Shape;16559;p9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0" name="Google Shape;16560;p9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1" name="Google Shape;16561;p9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2" name="Google Shape;16562;p9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3" name="Google Shape;16563;p9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4" name="Google Shape;16564;p9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5" name="Google Shape;16565;p9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6" name="Google Shape;16566;p9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7" name="Google Shape;16567;p9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8" name="Google Shape;16568;p9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9" name="Google Shape;16569;p9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0" name="Google Shape;16570;p9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1" name="Google Shape;16571;p9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2" name="Google Shape;16572;p9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3" name="Google Shape;16573;p9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4" name="Google Shape;16574;p9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5" name="Google Shape;16575;p9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6" name="Google Shape;16576;p9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77" name="Google Shape;16577;p94"/>
          <p:cNvGrpSpPr/>
          <p:nvPr/>
        </p:nvGrpSpPr>
        <p:grpSpPr>
          <a:xfrm>
            <a:off x="4388065" y="2121713"/>
            <a:ext cx="282523" cy="452792"/>
            <a:chOff x="3316159" y="1515085"/>
            <a:chExt cx="211892" cy="339594"/>
          </a:xfrm>
        </p:grpSpPr>
        <p:sp>
          <p:nvSpPr>
            <p:cNvPr id="16578" name="Google Shape;16578;p94"/>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9" name="Google Shape;16579;p94"/>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0" name="Google Shape;16580;p94"/>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581" name="Google Shape;16581;p94"/>
            <p:cNvGrpSpPr/>
            <p:nvPr/>
          </p:nvGrpSpPr>
          <p:grpSpPr>
            <a:xfrm>
              <a:off x="3316159" y="1515085"/>
              <a:ext cx="211892" cy="339594"/>
              <a:chOff x="3316159" y="1515085"/>
              <a:chExt cx="211892" cy="339594"/>
            </a:xfrm>
          </p:grpSpPr>
          <p:sp>
            <p:nvSpPr>
              <p:cNvPr id="16582" name="Google Shape;16582;p94"/>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3" name="Google Shape;16583;p94"/>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4" name="Google Shape;16584;p94"/>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5" name="Google Shape;16585;p94"/>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6" name="Google Shape;16586;p94"/>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7" name="Google Shape;16587;p94"/>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6588" name="Google Shape;16588;p94"/>
          <p:cNvGrpSpPr/>
          <p:nvPr/>
        </p:nvGrpSpPr>
        <p:grpSpPr>
          <a:xfrm>
            <a:off x="4921665" y="2161140"/>
            <a:ext cx="482628" cy="419944"/>
            <a:chOff x="3716358" y="1544655"/>
            <a:chExt cx="361971" cy="314958"/>
          </a:xfrm>
        </p:grpSpPr>
        <p:sp>
          <p:nvSpPr>
            <p:cNvPr id="16589" name="Google Shape;16589;p94"/>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0" name="Google Shape;16590;p94"/>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1" name="Google Shape;16591;p94"/>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2" name="Google Shape;16592;p94"/>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3" name="Google Shape;16593;p94"/>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594" name="Google Shape;16594;p94"/>
            <p:cNvGrpSpPr/>
            <p:nvPr/>
          </p:nvGrpSpPr>
          <p:grpSpPr>
            <a:xfrm>
              <a:off x="3716358" y="1544655"/>
              <a:ext cx="361971" cy="314958"/>
              <a:chOff x="3716358" y="1544655"/>
              <a:chExt cx="361971" cy="314958"/>
            </a:xfrm>
          </p:grpSpPr>
          <p:sp>
            <p:nvSpPr>
              <p:cNvPr id="16595" name="Google Shape;16595;p94"/>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6" name="Google Shape;16596;p94"/>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7" name="Google Shape;16597;p94"/>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8" name="Google Shape;16598;p94"/>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9" name="Google Shape;16599;p94"/>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6600" name="Google Shape;16600;p94"/>
          <p:cNvGrpSpPr/>
          <p:nvPr/>
        </p:nvGrpSpPr>
        <p:grpSpPr>
          <a:xfrm>
            <a:off x="9315753" y="2178336"/>
            <a:ext cx="666044" cy="406848"/>
            <a:chOff x="7009649" y="1541981"/>
            <a:chExt cx="524940" cy="320655"/>
          </a:xfrm>
        </p:grpSpPr>
        <p:sp>
          <p:nvSpPr>
            <p:cNvPr id="16601" name="Google Shape;16601;p9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2" name="Google Shape;16602;p9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3" name="Google Shape;16603;p9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4" name="Google Shape;16604;p9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5" name="Google Shape;16605;p9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6" name="Google Shape;16606;p9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7" name="Google Shape;16607;p9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8" name="Google Shape;16608;p9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09" name="Google Shape;16609;p94"/>
          <p:cNvGrpSpPr/>
          <p:nvPr/>
        </p:nvGrpSpPr>
        <p:grpSpPr>
          <a:xfrm>
            <a:off x="10678565" y="2125745"/>
            <a:ext cx="376995" cy="453811"/>
            <a:chOff x="8034034" y="1518109"/>
            <a:chExt cx="282746" cy="340358"/>
          </a:xfrm>
        </p:grpSpPr>
        <p:sp>
          <p:nvSpPr>
            <p:cNvPr id="16610" name="Google Shape;16610;p94"/>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1" name="Google Shape;16611;p94"/>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2" name="Google Shape;16612;p94"/>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3" name="Google Shape;16613;p94"/>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14" name="Google Shape;16614;p94"/>
          <p:cNvGrpSpPr/>
          <p:nvPr/>
        </p:nvGrpSpPr>
        <p:grpSpPr>
          <a:xfrm>
            <a:off x="10076257" y="2101513"/>
            <a:ext cx="492177" cy="480548"/>
            <a:chOff x="7582302" y="1499934"/>
            <a:chExt cx="369133" cy="360411"/>
          </a:xfrm>
        </p:grpSpPr>
        <p:sp>
          <p:nvSpPr>
            <p:cNvPr id="16615" name="Google Shape;16615;p9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6" name="Google Shape;16616;p9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7" name="Google Shape;16617;p9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8" name="Google Shape;16618;p9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9" name="Google Shape;16619;p9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20" name="Google Shape;16620;p94"/>
          <p:cNvGrpSpPr/>
          <p:nvPr/>
        </p:nvGrpSpPr>
        <p:grpSpPr>
          <a:xfrm>
            <a:off x="8227972" y="5191136"/>
            <a:ext cx="461408" cy="460899"/>
            <a:chOff x="2238181" y="4120624"/>
            <a:chExt cx="346056" cy="345674"/>
          </a:xfrm>
        </p:grpSpPr>
        <p:grpSp>
          <p:nvGrpSpPr>
            <p:cNvPr id="16621" name="Google Shape;16621;p94"/>
            <p:cNvGrpSpPr/>
            <p:nvPr/>
          </p:nvGrpSpPr>
          <p:grpSpPr>
            <a:xfrm>
              <a:off x="2309209" y="4177423"/>
              <a:ext cx="204025" cy="232089"/>
              <a:chOff x="1512725" y="258500"/>
              <a:chExt cx="4570900" cy="5199625"/>
            </a:xfrm>
          </p:grpSpPr>
          <p:sp>
            <p:nvSpPr>
              <p:cNvPr id="16622" name="Google Shape;16622;p94"/>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3" name="Google Shape;16623;p94"/>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624" name="Google Shape;16624;p94"/>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625" name="Google Shape;16625;p94"/>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buClr>
                <a:schemeClr val="dk1"/>
              </a:buClr>
              <a:buSzPts val="1100"/>
            </a:pPr>
            <a:r>
              <a:rPr lang="en"/>
              <a:t>SEO &amp; Marketing Icons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703" y="2206950"/>
            <a:ext cx="1812404" cy="44486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30438" y="2937352"/>
            <a:ext cx="9238932" cy="1815497"/>
          </a:xfrm>
          <a:prstGeom prst="rect">
            <a:avLst/>
          </a:prstGeom>
          <a:noFill/>
        </p:spPr>
        <p:txBody>
          <a:bodyPr wrap="square" rtlCol="0">
            <a:spAutoFit/>
          </a:bodyPr>
          <a:lstStyle/>
          <a:p>
            <a:pPr algn="ctr" defTabSz="1218744">
              <a:buClr>
                <a:srgbClr val="000000"/>
              </a:buClr>
              <a:defRPr/>
            </a:pPr>
            <a:r>
              <a:rPr lang="en-US" altLang="zh-CN" sz="4799" kern="0" dirty="0">
                <a:solidFill>
                  <a:srgbClr val="FFFFFF"/>
                </a:solidFill>
                <a:latin typeface="Arial"/>
                <a:ea typeface="宋体" panose="02010600030101010101" pitchFamily="2" charset="-122"/>
                <a:cs typeface="Arial"/>
                <a:sym typeface="Arial"/>
                <a:hlinkClick r:id="rId4"/>
              </a:rPr>
              <a:t>www.greatppt.com</a:t>
            </a:r>
            <a:endParaRPr lang="en-US" altLang="zh-CN" sz="4799" kern="0" dirty="0">
              <a:solidFill>
                <a:srgbClr val="FFFFFF"/>
              </a:solidFill>
              <a:latin typeface="Arial"/>
              <a:ea typeface="宋体" panose="02010600030101010101" pitchFamily="2" charset="-122"/>
              <a:cs typeface="Arial"/>
              <a:sym typeface="Arial"/>
            </a:endParaRP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Free Templates and Themes</a:t>
            </a: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Create beautiful presentations in minutes</a:t>
            </a:r>
            <a:endParaRPr lang="zh-CN" altLang="en-US" sz="3199" kern="0" dirty="0">
              <a:solidFill>
                <a:srgbClr val="78909C">
                  <a:lumMod val="20000"/>
                  <a:lumOff val="80000"/>
                </a:srgbClr>
              </a:solidFill>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20" name="标题 19"/>
          <p:cNvSpPr>
            <a:spLocks noGrp="1"/>
          </p:cNvSpPr>
          <p:nvPr>
            <p:ph type="title"/>
          </p:nvPr>
        </p:nvSpPr>
        <p:spPr/>
        <p:txBody>
          <a:bodyPr/>
          <a:lstStyle/>
          <a:p>
            <a:pPr lvl="0"/>
            <a:r>
              <a:rPr lang="zh-CN" altLang="en-US"/>
              <a:t>新学期典礼</a:t>
            </a:r>
            <a:endParaRPr lang="en-US"/>
          </a:p>
        </p:txBody>
      </p:sp>
      <p:grpSp>
        <p:nvGrpSpPr>
          <p:cNvPr id="32" name="组合 31">
            <a:extLst>
              <a:ext uri="{FF2B5EF4-FFF2-40B4-BE49-F238E27FC236}">
                <a16:creationId xmlns:a16="http://schemas.microsoft.com/office/drawing/2014/main" id="{149A10E8-6655-DD7A-69EC-4144DB358618}"/>
              </a:ext>
            </a:extLst>
          </p:cNvPr>
          <p:cNvGrpSpPr/>
          <p:nvPr/>
        </p:nvGrpSpPr>
        <p:grpSpPr>
          <a:xfrm>
            <a:off x="-423440" y="172272"/>
            <a:ext cx="13361493" cy="7155397"/>
            <a:chOff x="-423440" y="172272"/>
            <a:chExt cx="13361493" cy="7155397"/>
          </a:xfrm>
        </p:grpSpPr>
        <p:sp>
          <p:nvSpPr>
            <p:cNvPr id="29" name="任意多边形: 形状 28">
              <a:extLst>
                <a:ext uri="{FF2B5EF4-FFF2-40B4-BE49-F238E27FC236}">
                  <a16:creationId xmlns:a16="http://schemas.microsoft.com/office/drawing/2014/main" id="{FB54086B-7402-CEE5-87D2-9D558A576F83}"/>
                </a:ext>
              </a:extLst>
            </p:cNvPr>
            <p:cNvSpPr>
              <a:spLocks/>
            </p:cNvSpPr>
            <p:nvPr/>
          </p:nvSpPr>
          <p:spPr>
            <a:xfrm rot="2153288">
              <a:off x="8762646" y="835218"/>
              <a:ext cx="478058" cy="478058"/>
            </a:xfrm>
            <a:custGeom>
              <a:avLst/>
              <a:gdLst>
                <a:gd name="connsiteX0" fmla="*/ 16962 w 767328"/>
                <a:gd name="connsiteY0" fmla="*/ 16961 h 767328"/>
                <a:gd name="connsiteX1" fmla="*/ 57910 w 767328"/>
                <a:gd name="connsiteY1" fmla="*/ 0 h 767328"/>
                <a:gd name="connsiteX2" fmla="*/ 709418 w 767328"/>
                <a:gd name="connsiteY2" fmla="*/ 0 h 767328"/>
                <a:gd name="connsiteX3" fmla="*/ 767328 w 767328"/>
                <a:gd name="connsiteY3" fmla="*/ 57910 h 767328"/>
                <a:gd name="connsiteX4" fmla="*/ 767328 w 767328"/>
                <a:gd name="connsiteY4" fmla="*/ 709418 h 767328"/>
                <a:gd name="connsiteX5" fmla="*/ 709418 w 767328"/>
                <a:gd name="connsiteY5" fmla="*/ 767328 h 767328"/>
                <a:gd name="connsiteX6" fmla="*/ 57910 w 767328"/>
                <a:gd name="connsiteY6" fmla="*/ 767328 h 767328"/>
                <a:gd name="connsiteX7" fmla="*/ 0 w 767328"/>
                <a:gd name="connsiteY7" fmla="*/ 709418 h 767328"/>
                <a:gd name="connsiteX8" fmla="*/ 0 w 767328"/>
                <a:gd name="connsiteY8" fmla="*/ 57910 h 767328"/>
                <a:gd name="connsiteX9" fmla="*/ 16962 w 767328"/>
                <a:gd name="connsiteY9" fmla="*/ 16961 h 76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28" h="767328">
                  <a:moveTo>
                    <a:pt x="16962" y="16961"/>
                  </a:moveTo>
                  <a:cubicBezTo>
                    <a:pt x="27441" y="6482"/>
                    <a:pt x="41919" y="0"/>
                    <a:pt x="57910" y="0"/>
                  </a:cubicBezTo>
                  <a:lnTo>
                    <a:pt x="709418" y="0"/>
                  </a:lnTo>
                  <a:cubicBezTo>
                    <a:pt x="741401" y="0"/>
                    <a:pt x="767328" y="25927"/>
                    <a:pt x="767328" y="57910"/>
                  </a:cubicBezTo>
                  <a:lnTo>
                    <a:pt x="767328" y="709418"/>
                  </a:lnTo>
                  <a:cubicBezTo>
                    <a:pt x="767328" y="741401"/>
                    <a:pt x="741401" y="767328"/>
                    <a:pt x="709418" y="767328"/>
                  </a:cubicBezTo>
                  <a:lnTo>
                    <a:pt x="57910" y="767328"/>
                  </a:lnTo>
                  <a:cubicBezTo>
                    <a:pt x="25927" y="767328"/>
                    <a:pt x="0" y="741401"/>
                    <a:pt x="0" y="709418"/>
                  </a:cubicBezTo>
                  <a:lnTo>
                    <a:pt x="0" y="57910"/>
                  </a:lnTo>
                  <a:cubicBezTo>
                    <a:pt x="0" y="41919"/>
                    <a:pt x="6481" y="27441"/>
                    <a:pt x="16962" y="16961"/>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 name="任意多边形: 形状 25">
              <a:extLst>
                <a:ext uri="{FF2B5EF4-FFF2-40B4-BE49-F238E27FC236}">
                  <a16:creationId xmlns:a16="http://schemas.microsoft.com/office/drawing/2014/main" id="{D88F0F6F-B4B0-D1FF-B6E4-109557C576F3}"/>
                </a:ext>
              </a:extLst>
            </p:cNvPr>
            <p:cNvSpPr>
              <a:spLocks/>
            </p:cNvSpPr>
            <p:nvPr/>
          </p:nvSpPr>
          <p:spPr>
            <a:xfrm rot="2153288">
              <a:off x="-423440" y="5597979"/>
              <a:ext cx="2705234" cy="1729690"/>
            </a:xfrm>
            <a:custGeom>
              <a:avLst/>
              <a:gdLst>
                <a:gd name="connsiteX0" fmla="*/ 90015 w 2705234"/>
                <a:gd name="connsiteY0" fmla="*/ 34868 h 1729690"/>
                <a:gd name="connsiteX1" fmla="*/ 204163 w 2705234"/>
                <a:gd name="connsiteY1" fmla="*/ 0 h 1729690"/>
                <a:gd name="connsiteX2" fmla="*/ 2501071 w 2705234"/>
                <a:gd name="connsiteY2" fmla="*/ 0 h 1729690"/>
                <a:gd name="connsiteX3" fmla="*/ 2705234 w 2705234"/>
                <a:gd name="connsiteY3" fmla="*/ 204163 h 1729690"/>
                <a:gd name="connsiteX4" fmla="*/ 2705234 w 2705234"/>
                <a:gd name="connsiteY4" fmla="*/ 373914 h 1729690"/>
                <a:gd name="connsiteX5" fmla="*/ 831486 w 2705234"/>
                <a:gd name="connsiteY5" fmla="*/ 1729690 h 1729690"/>
                <a:gd name="connsiteX6" fmla="*/ 0 w 2705234"/>
                <a:gd name="connsiteY6" fmla="*/ 580536 h 1729690"/>
                <a:gd name="connsiteX7" fmla="*/ 0 w 2705234"/>
                <a:gd name="connsiteY7" fmla="*/ 204163 h 1729690"/>
                <a:gd name="connsiteX8" fmla="*/ 59800 w 2705234"/>
                <a:gd name="connsiteY8" fmla="*/ 59797 h 1729690"/>
                <a:gd name="connsiteX9" fmla="*/ 90015 w 2705234"/>
                <a:gd name="connsiteY9" fmla="*/ 34868 h 172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5234" h="1729690">
                  <a:moveTo>
                    <a:pt x="90015" y="34868"/>
                  </a:moveTo>
                  <a:cubicBezTo>
                    <a:pt x="122599" y="12854"/>
                    <a:pt x="161881" y="0"/>
                    <a:pt x="204163" y="0"/>
                  </a:cubicBezTo>
                  <a:lnTo>
                    <a:pt x="2501071" y="0"/>
                  </a:lnTo>
                  <a:cubicBezTo>
                    <a:pt x="2613828" y="0"/>
                    <a:pt x="2705234" y="91406"/>
                    <a:pt x="2705234" y="204163"/>
                  </a:cubicBezTo>
                  <a:lnTo>
                    <a:pt x="2705234" y="373914"/>
                  </a:lnTo>
                  <a:lnTo>
                    <a:pt x="831486" y="1729690"/>
                  </a:lnTo>
                  <a:lnTo>
                    <a:pt x="0" y="580536"/>
                  </a:lnTo>
                  <a:lnTo>
                    <a:pt x="0" y="204163"/>
                  </a:lnTo>
                  <a:cubicBezTo>
                    <a:pt x="0" y="147786"/>
                    <a:pt x="22849" y="96744"/>
                    <a:pt x="59800" y="59797"/>
                  </a:cubicBezTo>
                  <a:cubicBezTo>
                    <a:pt x="69036" y="50561"/>
                    <a:pt x="79153" y="42205"/>
                    <a:pt x="90015" y="34868"/>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矩形: 圆角 1">
              <a:extLst>
                <a:ext uri="{FF2B5EF4-FFF2-40B4-BE49-F238E27FC236}">
                  <a16:creationId xmlns:a16="http://schemas.microsoft.com/office/drawing/2014/main" id="{37EE67AC-30BC-4B6B-4796-7EC5E26BBA74}"/>
                </a:ext>
              </a:extLst>
            </p:cNvPr>
            <p:cNvSpPr/>
            <p:nvPr/>
          </p:nvSpPr>
          <p:spPr>
            <a:xfrm>
              <a:off x="538843" y="1045483"/>
              <a:ext cx="10980057" cy="5173435"/>
            </a:xfrm>
            <a:prstGeom prst="roundRect">
              <a:avLst>
                <a:gd name="adj" fmla="val 3302"/>
              </a:avLst>
            </a:prstGeom>
            <a:solidFill>
              <a:schemeClr val="accent3">
                <a:lumMod val="20000"/>
                <a:lumOff val="80000"/>
                <a:alpha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a:extLst>
                <a:ext uri="{FF2B5EF4-FFF2-40B4-BE49-F238E27FC236}">
                  <a16:creationId xmlns:a16="http://schemas.microsoft.com/office/drawing/2014/main" id="{A0398750-0F95-6D44-1724-4DE31D88492B}"/>
                </a:ext>
              </a:extLst>
            </p:cNvPr>
            <p:cNvGrpSpPr/>
            <p:nvPr/>
          </p:nvGrpSpPr>
          <p:grpSpPr>
            <a:xfrm>
              <a:off x="872032" y="1759474"/>
              <a:ext cx="10447936" cy="4122376"/>
              <a:chOff x="660400" y="1570788"/>
              <a:chExt cx="10447936" cy="4122376"/>
            </a:xfrm>
          </p:grpSpPr>
          <p:grpSp>
            <p:nvGrpSpPr>
              <p:cNvPr id="6" name="组合 5">
                <a:extLst>
                  <a:ext uri="{FF2B5EF4-FFF2-40B4-BE49-F238E27FC236}">
                    <a16:creationId xmlns:a16="http://schemas.microsoft.com/office/drawing/2014/main" id="{6D2F454F-8F35-6199-724A-3D02CDC1F0ED}"/>
                  </a:ext>
                </a:extLst>
              </p:cNvPr>
              <p:cNvGrpSpPr/>
              <p:nvPr/>
            </p:nvGrpSpPr>
            <p:grpSpPr>
              <a:xfrm>
                <a:off x="6949086" y="3650391"/>
                <a:ext cx="3987427" cy="2042773"/>
                <a:chOff x="6949086" y="3650391"/>
                <a:chExt cx="3987427" cy="2042773"/>
              </a:xfrm>
            </p:grpSpPr>
            <p:sp>
              <p:nvSpPr>
                <p:cNvPr id="3" name="文本框 2">
                  <a:extLst>
                    <a:ext uri="{FF2B5EF4-FFF2-40B4-BE49-F238E27FC236}">
                      <a16:creationId xmlns:a16="http://schemas.microsoft.com/office/drawing/2014/main" id="{C10059ED-92FA-BE30-7319-87B4E03C6D8C}"/>
                    </a:ext>
                  </a:extLst>
                </p:cNvPr>
                <p:cNvSpPr txBox="1"/>
                <p:nvPr/>
              </p:nvSpPr>
              <p:spPr>
                <a:xfrm>
                  <a:off x="6949086" y="4429471"/>
                  <a:ext cx="3987427" cy="1263693"/>
                </a:xfrm>
                <a:prstGeom prst="rect">
                  <a:avLst/>
                </a:prstGeom>
                <a:noFill/>
              </p:spPr>
              <p:txBody>
                <a:bodyPr wrap="square" rtlCol="0">
                  <a:normAutofit/>
                </a:bodyPr>
                <a:lstStyle>
                  <a:defPPr>
                    <a:defRPr lang="zh-CN"/>
                  </a:defPPr>
                  <a:lvl1pPr>
                    <a:lnSpc>
                      <a:spcPts val="1500"/>
                    </a:lnSpc>
                    <a:defRPr sz="1200"/>
                  </a:lvl1pPr>
                </a:lstStyle>
                <a:p>
                  <a:pPr>
                    <a:lnSpc>
                      <a:spcPct val="150000"/>
                    </a:lnSpc>
                  </a:pPr>
                  <a:r>
                    <a:rPr kumimoji="1" lang="zh-CN" altLang="en-US" sz="1400" dirty="0">
                      <a:solidFill>
                        <a:srgbClr val="080808"/>
                      </a:solidFill>
                    </a:rPr>
                    <a:t>为学生提供新的学习机会
增强学生的归属感和参与感
帮助学生树立正确的学习目标</a:t>
                  </a:r>
                  <a:endParaRPr lang="en-US" altLang="zh-CN" sz="1400" dirty="0">
                    <a:solidFill>
                      <a:srgbClr val="080808"/>
                    </a:solidFill>
                  </a:endParaRPr>
                </a:p>
              </p:txBody>
            </p:sp>
            <p:grpSp>
              <p:nvGrpSpPr>
                <p:cNvPr id="16" name="组合 15">
                  <a:extLst>
                    <a:ext uri="{FF2B5EF4-FFF2-40B4-BE49-F238E27FC236}">
                      <a16:creationId xmlns:a16="http://schemas.microsoft.com/office/drawing/2014/main" id="{6489169E-5F7A-5F5F-2C7F-B8D541425976}"/>
                    </a:ext>
                  </a:extLst>
                </p:cNvPr>
                <p:cNvGrpSpPr/>
                <p:nvPr/>
              </p:nvGrpSpPr>
              <p:grpSpPr>
                <a:xfrm>
                  <a:off x="7061199" y="3650391"/>
                  <a:ext cx="587054" cy="587051"/>
                  <a:chOff x="6256285" y="1633755"/>
                  <a:chExt cx="410200" cy="410198"/>
                </a:xfrm>
              </p:grpSpPr>
              <p:sp>
                <p:nvSpPr>
                  <p:cNvPr id="17" name="椭圆 16">
                    <a:extLst>
                      <a:ext uri="{FF2B5EF4-FFF2-40B4-BE49-F238E27FC236}">
                        <a16:creationId xmlns:a16="http://schemas.microsoft.com/office/drawing/2014/main" id="{4A765607-C972-234A-7505-3B4DEA4D0C91}"/>
                      </a:ext>
                    </a:extLst>
                  </p:cNvPr>
                  <p:cNvSpPr/>
                  <p:nvPr/>
                </p:nvSpPr>
                <p:spPr>
                  <a:xfrm>
                    <a:off x="6256285" y="1633755"/>
                    <a:ext cx="410200" cy="410198"/>
                  </a:xfrm>
                  <a:prstGeom prst="ellipse">
                    <a:avLst/>
                  </a:prstGeom>
                  <a:solidFill>
                    <a:schemeClr val="accent1"/>
                  </a:solidFill>
                  <a:ln w="12700">
                    <a:solidFill>
                      <a:srgbClr val="FFFFFF"/>
                    </a:solidFill>
                  </a:ln>
                </p:spPr>
                <p:txBody>
                  <a:bodyPr wrap="none" lIns="108000" tIns="108000" rIns="108000" bIns="108000" rtlCol="0" anchor="ctr" anchorCtr="0">
                    <a:no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kumimoji="1" lang="zh-CN" altLang="en-US" sz="4000" b="1" dirty="0">
                      <a:solidFill>
                        <a:srgbClr val="FFFFFF"/>
                      </a:solidFill>
                    </a:endParaRPr>
                  </a:p>
                </p:txBody>
              </p:sp>
              <p:sp>
                <p:nvSpPr>
                  <p:cNvPr id="18" name="任意多边形: 形状 17">
                    <a:extLst>
                      <a:ext uri="{FF2B5EF4-FFF2-40B4-BE49-F238E27FC236}">
                        <a16:creationId xmlns:a16="http://schemas.microsoft.com/office/drawing/2014/main" id="{37E974BB-A086-77FF-E683-33D4AB86455F}"/>
                      </a:ext>
                    </a:extLst>
                  </p:cNvPr>
                  <p:cNvSpPr/>
                  <p:nvPr/>
                </p:nvSpPr>
                <p:spPr>
                  <a:xfrm>
                    <a:off x="6372385" y="1767934"/>
                    <a:ext cx="178001" cy="148188"/>
                  </a:xfrm>
                  <a:custGeom>
                    <a:avLst/>
                    <a:gdLst>
                      <a:gd name="connsiteX0" fmla="*/ 483573 w 526297"/>
                      <a:gd name="connsiteY0" fmla="*/ 133971 h 438150"/>
                      <a:gd name="connsiteX1" fmla="*/ 527674 w 526297"/>
                      <a:gd name="connsiteY1" fmla="*/ 178072 h 438150"/>
                      <a:gd name="connsiteX2" fmla="*/ 527579 w 526297"/>
                      <a:gd name="connsiteY2" fmla="*/ 181501 h 438150"/>
                      <a:gd name="connsiteX3" fmla="*/ 514244 w 526297"/>
                      <a:gd name="connsiteY3" fmla="*/ 355237 h 438150"/>
                      <a:gd name="connsiteX4" fmla="*/ 485764 w 526297"/>
                      <a:gd name="connsiteY4" fmla="*/ 381621 h 438150"/>
                      <a:gd name="connsiteX5" fmla="*/ 454998 w 526297"/>
                      <a:gd name="connsiteY5" fmla="*/ 381621 h 438150"/>
                      <a:gd name="connsiteX6" fmla="*/ 454998 w 526297"/>
                      <a:gd name="connsiteY6" fmla="*/ 438771 h 438150"/>
                      <a:gd name="connsiteX7" fmla="*/ 435948 w 526297"/>
                      <a:gd name="connsiteY7" fmla="*/ 438771 h 438150"/>
                      <a:gd name="connsiteX8" fmla="*/ 435948 w 526297"/>
                      <a:gd name="connsiteY8" fmla="*/ 381621 h 438150"/>
                      <a:gd name="connsiteX9" fmla="*/ 93048 w 526297"/>
                      <a:gd name="connsiteY9" fmla="*/ 381621 h 438150"/>
                      <a:gd name="connsiteX10" fmla="*/ 93048 w 526297"/>
                      <a:gd name="connsiteY10" fmla="*/ 438771 h 438150"/>
                      <a:gd name="connsiteX11" fmla="*/ 73998 w 526297"/>
                      <a:gd name="connsiteY11" fmla="*/ 438771 h 438150"/>
                      <a:gd name="connsiteX12" fmla="*/ 73998 w 526297"/>
                      <a:gd name="connsiteY12" fmla="*/ 381621 h 438150"/>
                      <a:gd name="connsiteX13" fmla="*/ 43328 w 526297"/>
                      <a:gd name="connsiteY13" fmla="*/ 381621 h 438150"/>
                      <a:gd name="connsiteX14" fmla="*/ 14848 w 526297"/>
                      <a:gd name="connsiteY14" fmla="*/ 355237 h 438150"/>
                      <a:gd name="connsiteX15" fmla="*/ 1513 w 526297"/>
                      <a:gd name="connsiteY15" fmla="*/ 181501 h 438150"/>
                      <a:gd name="connsiteX16" fmla="*/ 42089 w 526297"/>
                      <a:gd name="connsiteY16" fmla="*/ 134162 h 438150"/>
                      <a:gd name="connsiteX17" fmla="*/ 45518 w 526297"/>
                      <a:gd name="connsiteY17" fmla="*/ 134066 h 438150"/>
                      <a:gd name="connsiteX18" fmla="*/ 101906 w 526297"/>
                      <a:gd name="connsiteY18" fmla="*/ 180834 h 438150"/>
                      <a:gd name="connsiteX19" fmla="*/ 121623 w 526297"/>
                      <a:gd name="connsiteY19" fmla="*/ 286371 h 438150"/>
                      <a:gd name="connsiteX20" fmla="*/ 407373 w 526297"/>
                      <a:gd name="connsiteY20" fmla="*/ 286371 h 438150"/>
                      <a:gd name="connsiteX21" fmla="*/ 427185 w 526297"/>
                      <a:gd name="connsiteY21" fmla="*/ 180739 h 438150"/>
                      <a:gd name="connsiteX22" fmla="*/ 483573 w 526297"/>
                      <a:gd name="connsiteY22" fmla="*/ 133971 h 438150"/>
                      <a:gd name="connsiteX23" fmla="*/ 416898 w 526297"/>
                      <a:gd name="connsiteY23" fmla="*/ 621 h 438150"/>
                      <a:gd name="connsiteX24" fmla="*/ 483573 w 526297"/>
                      <a:gd name="connsiteY24" fmla="*/ 67296 h 438150"/>
                      <a:gd name="connsiteX25" fmla="*/ 483573 w 526297"/>
                      <a:gd name="connsiteY25" fmla="*/ 115397 h 438150"/>
                      <a:gd name="connsiteX26" fmla="*/ 476429 w 526297"/>
                      <a:gd name="connsiteY26" fmla="*/ 114921 h 438150"/>
                      <a:gd name="connsiteX27" fmla="*/ 412040 w 526297"/>
                      <a:gd name="connsiteY27" fmla="*/ 166451 h 438150"/>
                      <a:gd name="connsiteX28" fmla="*/ 411564 w 526297"/>
                      <a:gd name="connsiteY28" fmla="*/ 168737 h 438150"/>
                      <a:gd name="connsiteX29" fmla="*/ 393086 w 526297"/>
                      <a:gd name="connsiteY29" fmla="*/ 267321 h 438150"/>
                      <a:gd name="connsiteX30" fmla="*/ 135911 w 526297"/>
                      <a:gd name="connsiteY30" fmla="*/ 267321 h 438150"/>
                      <a:gd name="connsiteX31" fmla="*/ 117432 w 526297"/>
                      <a:gd name="connsiteY31" fmla="*/ 168737 h 438150"/>
                      <a:gd name="connsiteX32" fmla="*/ 52567 w 526297"/>
                      <a:gd name="connsiteY32" fmla="*/ 114921 h 438150"/>
                      <a:gd name="connsiteX33" fmla="*/ 54948 w 526297"/>
                      <a:gd name="connsiteY33" fmla="*/ 67296 h 438150"/>
                      <a:gd name="connsiteX34" fmla="*/ 121623 w 526297"/>
                      <a:gd name="connsiteY34" fmla="*/ 621 h 438150"/>
                      <a:gd name="connsiteX35" fmla="*/ 416898 w 526297"/>
                      <a:gd name="connsiteY35" fmla="*/ 621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6297" h="438150">
                        <a:moveTo>
                          <a:pt x="483573" y="133971"/>
                        </a:moveTo>
                        <a:cubicBezTo>
                          <a:pt x="507957" y="133971"/>
                          <a:pt x="527674" y="153688"/>
                          <a:pt x="527674" y="178072"/>
                        </a:cubicBezTo>
                        <a:cubicBezTo>
                          <a:pt x="527674" y="179215"/>
                          <a:pt x="527674" y="180358"/>
                          <a:pt x="527579" y="181501"/>
                        </a:cubicBezTo>
                        <a:lnTo>
                          <a:pt x="514244" y="355237"/>
                        </a:lnTo>
                        <a:cubicBezTo>
                          <a:pt x="513101" y="370096"/>
                          <a:pt x="500718" y="381621"/>
                          <a:pt x="485764" y="381621"/>
                        </a:cubicBezTo>
                        <a:lnTo>
                          <a:pt x="454998" y="381621"/>
                        </a:lnTo>
                        <a:lnTo>
                          <a:pt x="454998" y="438771"/>
                        </a:lnTo>
                        <a:lnTo>
                          <a:pt x="435948" y="438771"/>
                        </a:lnTo>
                        <a:lnTo>
                          <a:pt x="435948" y="381621"/>
                        </a:lnTo>
                        <a:lnTo>
                          <a:pt x="93048" y="381621"/>
                        </a:lnTo>
                        <a:lnTo>
                          <a:pt x="93048" y="438771"/>
                        </a:lnTo>
                        <a:lnTo>
                          <a:pt x="73998" y="438771"/>
                        </a:lnTo>
                        <a:lnTo>
                          <a:pt x="73998" y="381621"/>
                        </a:lnTo>
                        <a:lnTo>
                          <a:pt x="43328" y="381621"/>
                        </a:lnTo>
                        <a:cubicBezTo>
                          <a:pt x="28373" y="381621"/>
                          <a:pt x="15991" y="370096"/>
                          <a:pt x="14848" y="355237"/>
                        </a:cubicBezTo>
                        <a:lnTo>
                          <a:pt x="1513" y="181501"/>
                        </a:lnTo>
                        <a:cubicBezTo>
                          <a:pt x="-392" y="157212"/>
                          <a:pt x="17801" y="135971"/>
                          <a:pt x="42089" y="134162"/>
                        </a:cubicBezTo>
                        <a:cubicBezTo>
                          <a:pt x="43232" y="134066"/>
                          <a:pt x="44375" y="134066"/>
                          <a:pt x="45518" y="134066"/>
                        </a:cubicBezTo>
                        <a:cubicBezTo>
                          <a:pt x="73141" y="134066"/>
                          <a:pt x="96858" y="153688"/>
                          <a:pt x="101906" y="180834"/>
                        </a:cubicBezTo>
                        <a:lnTo>
                          <a:pt x="121623" y="286371"/>
                        </a:lnTo>
                        <a:lnTo>
                          <a:pt x="407373" y="286371"/>
                        </a:lnTo>
                        <a:lnTo>
                          <a:pt x="427185" y="180739"/>
                        </a:lnTo>
                        <a:cubicBezTo>
                          <a:pt x="432233" y="153592"/>
                          <a:pt x="455951" y="133971"/>
                          <a:pt x="483573" y="133971"/>
                        </a:cubicBezTo>
                        <a:close/>
                        <a:moveTo>
                          <a:pt x="416898" y="621"/>
                        </a:moveTo>
                        <a:cubicBezTo>
                          <a:pt x="453760" y="621"/>
                          <a:pt x="483573" y="30434"/>
                          <a:pt x="483573" y="67296"/>
                        </a:cubicBezTo>
                        <a:lnTo>
                          <a:pt x="483573" y="115397"/>
                        </a:lnTo>
                        <a:cubicBezTo>
                          <a:pt x="481192" y="115112"/>
                          <a:pt x="478811" y="114921"/>
                          <a:pt x="476429" y="114921"/>
                        </a:cubicBezTo>
                        <a:cubicBezTo>
                          <a:pt x="445473" y="114921"/>
                          <a:pt x="418803" y="136448"/>
                          <a:pt x="412040" y="166451"/>
                        </a:cubicBezTo>
                        <a:lnTo>
                          <a:pt x="411564" y="168737"/>
                        </a:lnTo>
                        <a:lnTo>
                          <a:pt x="393086" y="267321"/>
                        </a:lnTo>
                        <a:lnTo>
                          <a:pt x="135911" y="267321"/>
                        </a:lnTo>
                        <a:lnTo>
                          <a:pt x="117432" y="168737"/>
                        </a:lnTo>
                        <a:cubicBezTo>
                          <a:pt x="111622" y="137495"/>
                          <a:pt x="84285" y="114921"/>
                          <a:pt x="52567" y="114921"/>
                        </a:cubicBezTo>
                        <a:lnTo>
                          <a:pt x="54948" y="67296"/>
                        </a:lnTo>
                        <a:cubicBezTo>
                          <a:pt x="54948" y="30434"/>
                          <a:pt x="84761" y="621"/>
                          <a:pt x="121623" y="621"/>
                        </a:cubicBezTo>
                        <a:lnTo>
                          <a:pt x="416898" y="621"/>
                        </a:lnTo>
                        <a:close/>
                      </a:path>
                    </a:pathLst>
                  </a:custGeom>
                  <a:solidFill>
                    <a:srgbClr val="FFFFFF"/>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4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354"/>
                    <a:endParaRPr lang="zh-CN" altLang="en-US" sz="2000" b="1" dirty="0">
                      <a:solidFill>
                        <a:schemeClr val="bg1"/>
                      </a:solidFill>
                    </a:endParaRPr>
                  </a:p>
                </p:txBody>
              </p:sp>
            </p:grpSp>
          </p:grpSp>
          <p:sp>
            <p:nvSpPr>
              <p:cNvPr id="19" name="矩形: 圆角 18">
                <a:extLst>
                  <a:ext uri="{FF2B5EF4-FFF2-40B4-BE49-F238E27FC236}">
                    <a16:creationId xmlns:a16="http://schemas.microsoft.com/office/drawing/2014/main" id="{6255CCBF-F41F-77D9-0F9A-4B02DAECD1AF}"/>
                  </a:ext>
                </a:extLst>
              </p:cNvPr>
              <p:cNvSpPr/>
              <p:nvPr/>
            </p:nvSpPr>
            <p:spPr>
              <a:xfrm>
                <a:off x="660400" y="1570788"/>
                <a:ext cx="5831108" cy="4085927"/>
              </a:xfrm>
              <a:prstGeom prst="roundRect">
                <a:avLst>
                  <a:gd name="adj" fmla="val 4589"/>
                </a:avLst>
              </a:prstGeom>
              <a:blipFill rotWithShape="1">
                <a:blip r:embed="rId3" cstate="email">
                  <a:extLst>
                    <a:ext uri="{BEBA8EAE-BF5A-486C-A8C5-ECC9F3942E4B}">
                      <a14:imgProps xmlns:a14="http://schemas.microsoft.com/office/drawing/2010/main">
                        <a14:imgLayer r:embed="rId4">
                          <a14:imgEffect>
                            <a14:colorTemperature colorTemp="8800"/>
                          </a14:imgEffect>
                        </a14:imgLayer>
                      </a14:imgProps>
                    </a:ext>
                    <a:ext uri="{28A0092B-C50C-407E-A947-70E740481C1C}">
                      <a14:useLocalDpi xmlns:a14="http://schemas.microsoft.com/office/drawing/2010/main"/>
                    </a:ext>
                  </a:extLst>
                </a:blip>
                <a:srcRect/>
                <a:stretch>
                  <a:fillRect/>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sp>
            <p:nvSpPr>
              <p:cNvPr id="5" name="矩形 4">
                <a:extLst>
                  <a:ext uri="{FF2B5EF4-FFF2-40B4-BE49-F238E27FC236}">
                    <a16:creationId xmlns:a16="http://schemas.microsoft.com/office/drawing/2014/main" id="{AE4B12EA-287C-E0AF-ED3D-3A96AF6C95FB}"/>
                  </a:ext>
                </a:extLst>
              </p:cNvPr>
              <p:cNvSpPr/>
              <p:nvPr/>
            </p:nvSpPr>
            <p:spPr>
              <a:xfrm>
                <a:off x="6949086" y="1660356"/>
                <a:ext cx="4159250" cy="461665"/>
              </a:xfrm>
              <a:prstGeom prst="rect">
                <a:avLst/>
              </a:prstGeom>
            </p:spPr>
            <p:txBody>
              <a:bodyPr wrap="square" anchor="t" anchorCtr="0">
                <a:spAutoFit/>
              </a:bodyPr>
              <a:lstStyle/>
              <a:p>
                <a:pPr>
                  <a:lnSpc>
                    <a:spcPct val="100000"/>
                  </a:lnSpc>
                  <a:buSzPct val="25000"/>
                </a:pPr>
                <a:r>
                  <a:rPr lang="zh-CN" altLang="en-US" sz="2400" b="1" dirty="0">
                    <a:solidFill>
                      <a:srgbClr val="080808"/>
                    </a:solidFill>
                  </a:rPr>
                  <a:t>开学典礼迎接挑战机遇</a:t>
                </a:r>
                <a:endParaRPr lang="zh-CN" altLang="en-US" sz="2800" b="1" dirty="0">
                  <a:solidFill>
                    <a:srgbClr val="080808"/>
                  </a:solidFill>
                </a:endParaRPr>
              </a:p>
            </p:txBody>
          </p:sp>
        </p:grpSp>
        <p:sp>
          <p:nvSpPr>
            <p:cNvPr id="31" name="任意多边形: 形状 30">
              <a:extLst>
                <a:ext uri="{FF2B5EF4-FFF2-40B4-BE49-F238E27FC236}">
                  <a16:creationId xmlns:a16="http://schemas.microsoft.com/office/drawing/2014/main" id="{DF57E70A-8BFF-DBE9-BDE5-D8D33E21B33F}"/>
                </a:ext>
              </a:extLst>
            </p:cNvPr>
            <p:cNvSpPr>
              <a:spLocks/>
            </p:cNvSpPr>
            <p:nvPr/>
          </p:nvSpPr>
          <p:spPr>
            <a:xfrm rot="2153288">
              <a:off x="11272502" y="172272"/>
              <a:ext cx="1665551" cy="2005992"/>
            </a:xfrm>
            <a:custGeom>
              <a:avLst/>
              <a:gdLst>
                <a:gd name="connsiteX0" fmla="*/ 0 w 1665551"/>
                <a:gd name="connsiteY0" fmla="*/ 154907 h 2005992"/>
                <a:gd name="connsiteX1" fmla="*/ 214088 w 1665551"/>
                <a:gd name="connsiteY1" fmla="*/ 0 h 2005992"/>
                <a:gd name="connsiteX2" fmla="*/ 1665551 w 1665551"/>
                <a:gd name="connsiteY2" fmla="*/ 2005992 h 2005992"/>
                <a:gd name="connsiteX3" fmla="*/ 204163 w 1665551"/>
                <a:gd name="connsiteY3" fmla="*/ 2005992 h 2005992"/>
                <a:gd name="connsiteX4" fmla="*/ 0 w 1665551"/>
                <a:gd name="connsiteY4" fmla="*/ 1801829 h 2005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551" h="2005992">
                  <a:moveTo>
                    <a:pt x="0" y="154907"/>
                  </a:moveTo>
                  <a:lnTo>
                    <a:pt x="214088" y="0"/>
                  </a:lnTo>
                  <a:lnTo>
                    <a:pt x="1665551" y="2005992"/>
                  </a:lnTo>
                  <a:lnTo>
                    <a:pt x="204163" y="2005992"/>
                  </a:lnTo>
                  <a:cubicBezTo>
                    <a:pt x="91406" y="2005992"/>
                    <a:pt x="0" y="1914586"/>
                    <a:pt x="0" y="1801829"/>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custDataLst>
      <p:tags r:id="rId1"/>
    </p:custDataLst>
    <p:extLst>
      <p:ext uri="{BB962C8B-B14F-4D97-AF65-F5344CB8AC3E}">
        <p14:creationId xmlns:p14="http://schemas.microsoft.com/office/powerpoint/2010/main" val="137443801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接连接符 9">
            <a:extLst>
              <a:ext uri="{FF2B5EF4-FFF2-40B4-BE49-F238E27FC236}">
                <a16:creationId xmlns:a16="http://schemas.microsoft.com/office/drawing/2014/main" id="{68CA5B8D-034C-4112-9B4C-BC2FE7B768F7}"/>
              </a:ext>
            </a:extLst>
          </p:cNvPr>
          <p:cNvCxnSpPr>
            <a:cxnSpLocks/>
          </p:cNvCxnSpPr>
          <p:nvPr/>
        </p:nvCxnSpPr>
        <p:spPr>
          <a:xfrm>
            <a:off x="660400" y="0"/>
            <a:ext cx="0" cy="51898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标题 14"/>
          <p:cNvSpPr>
            <a:spLocks noGrp="1"/>
          </p:cNvSpPr>
          <p:nvPr>
            <p:ph type="title"/>
          </p:nvPr>
        </p:nvSpPr>
        <p:spPr/>
        <p:txBody>
          <a:bodyPr/>
          <a:lstStyle/>
          <a:p>
            <a:pPr lvl="0"/>
            <a:r>
              <a:rPr lang="zh-CN" altLang="en-US"/>
              <a:t>教师核心角色</a:t>
            </a:r>
            <a:endParaRPr lang="en-US"/>
          </a:p>
        </p:txBody>
      </p:sp>
      <p:grpSp>
        <p:nvGrpSpPr>
          <p:cNvPr id="128" name="组合 127">
            <a:extLst>
              <a:ext uri="{FF2B5EF4-FFF2-40B4-BE49-F238E27FC236}">
                <a16:creationId xmlns:a16="http://schemas.microsoft.com/office/drawing/2014/main" id="{9560445D-0E4E-BEFB-359A-DA2C1D03126E}"/>
              </a:ext>
            </a:extLst>
          </p:cNvPr>
          <p:cNvGrpSpPr/>
          <p:nvPr/>
        </p:nvGrpSpPr>
        <p:grpSpPr>
          <a:xfrm>
            <a:off x="906236" y="1930466"/>
            <a:ext cx="10379528" cy="3858641"/>
            <a:chOff x="906236" y="1930466"/>
            <a:chExt cx="10379528" cy="3858641"/>
          </a:xfrm>
        </p:grpSpPr>
        <p:grpSp>
          <p:nvGrpSpPr>
            <p:cNvPr id="11" name="组合 10">
              <a:extLst>
                <a:ext uri="{FF2B5EF4-FFF2-40B4-BE49-F238E27FC236}">
                  <a16:creationId xmlns:a16="http://schemas.microsoft.com/office/drawing/2014/main" id="{5B90ADCA-8C44-4DB4-1D6B-F14D99510C98}"/>
                </a:ext>
              </a:extLst>
            </p:cNvPr>
            <p:cNvGrpSpPr/>
            <p:nvPr/>
          </p:nvGrpSpPr>
          <p:grpSpPr>
            <a:xfrm>
              <a:off x="6271663" y="2112974"/>
              <a:ext cx="5014101" cy="2987414"/>
              <a:chOff x="660400" y="2112974"/>
              <a:chExt cx="5014101" cy="2987414"/>
            </a:xfrm>
          </p:grpSpPr>
          <p:cxnSp>
            <p:nvCxnSpPr>
              <p:cNvPr id="6" name="直接连接符 5">
                <a:extLst>
                  <a:ext uri="{FF2B5EF4-FFF2-40B4-BE49-F238E27FC236}">
                    <a16:creationId xmlns:a16="http://schemas.microsoft.com/office/drawing/2014/main" id="{195994E8-7EB3-4288-8872-FE7DFFC58BDE}"/>
                  </a:ext>
                </a:extLst>
              </p:cNvPr>
              <p:cNvCxnSpPr>
                <a:cxnSpLocks/>
              </p:cNvCxnSpPr>
              <p:nvPr/>
            </p:nvCxnSpPr>
            <p:spPr>
              <a:xfrm>
                <a:off x="792624" y="3445072"/>
                <a:ext cx="808892" cy="0"/>
              </a:xfrm>
              <a:prstGeom prst="line">
                <a:avLst/>
              </a:prstGeom>
              <a:ln w="25400" cap="rnd"/>
            </p:spPr>
            <p:style>
              <a:lnRef idx="1">
                <a:schemeClr val="accent1"/>
              </a:lnRef>
              <a:fillRef idx="0">
                <a:schemeClr val="accent1"/>
              </a:fillRef>
              <a:effectRef idx="0">
                <a:schemeClr val="accent1"/>
              </a:effectRef>
              <a:fontRef idx="minor">
                <a:schemeClr val="tx1"/>
              </a:fontRef>
            </p:style>
          </p:cxnSp>
          <p:sp>
            <p:nvSpPr>
              <p:cNvPr id="8" name="文本框 7">
                <a:extLst>
                  <a:ext uri="{FF2B5EF4-FFF2-40B4-BE49-F238E27FC236}">
                    <a16:creationId xmlns:a16="http://schemas.microsoft.com/office/drawing/2014/main" id="{BB8013D1-5DEA-47F2-A15A-277DB3966F76}"/>
                  </a:ext>
                </a:extLst>
              </p:cNvPr>
              <p:cNvSpPr txBox="1"/>
              <p:nvPr/>
            </p:nvSpPr>
            <p:spPr>
              <a:xfrm>
                <a:off x="660400" y="3685615"/>
                <a:ext cx="5010682" cy="1414773"/>
              </a:xfrm>
              <a:prstGeom prst="rect">
                <a:avLst/>
              </a:prstGeom>
              <a:noFill/>
              <a:ln>
                <a:noFill/>
              </a:ln>
            </p:spPr>
            <p:txBody>
              <a:bodyPr wrap="square" lIns="91440" tIns="45720" rIns="91440" bIns="45720" anchor="t" anchorCtr="0">
                <a:normAutofit/>
              </a:bodyPr>
              <a:lstStyle/>
              <a:p>
                <a:pPr defTabSz="913765">
                  <a:lnSpc>
                    <a:spcPct val="150000"/>
                  </a:lnSpc>
                  <a:buSzPct val="25000"/>
                  <a:defRPr/>
                </a:pPr>
                <a:r>
                  <a:rPr kumimoji="0" lang="zh-CN" altLang="en-US" sz="1400" b="0" i="0" u="none" strike="noStrike" kern="1200" cap="none" spc="0" normalizeH="0" baseline="0" noProof="0" dirty="0">
                    <a:ln>
                      <a:noFill/>
                    </a:ln>
                    <a:effectLst/>
                    <a:uLnTx/>
                    <a:uFillTx/>
                  </a:rPr>
                  <a:t>掌握丰富的教学经验，能够灵活应对幼儿的学习需求和问题。
拥有专业的教育知识，能够为幼儿提供专业的教育支持。
具备良好的教育敬业精神，专注于提高幼儿的学习和成长。</a:t>
                </a:r>
                <a:endParaRPr kumimoji="0" lang="en-US" altLang="zh-CN" sz="1400" b="0" i="0" u="none" strike="noStrike" kern="1200" cap="none" spc="0" normalizeH="0" baseline="0" noProof="0" dirty="0">
                  <a:ln>
                    <a:noFill/>
                  </a:ln>
                  <a:effectLst/>
                  <a:uLnTx/>
                  <a:uFillTx/>
                </a:endParaRPr>
              </a:p>
            </p:txBody>
          </p:sp>
          <p:sp>
            <p:nvSpPr>
              <p:cNvPr id="9" name="文本框 8">
                <a:extLst>
                  <a:ext uri="{FF2B5EF4-FFF2-40B4-BE49-F238E27FC236}">
                    <a16:creationId xmlns:a16="http://schemas.microsoft.com/office/drawing/2014/main" id="{058F12A9-0D0C-4089-B083-FE28C97C1A37}"/>
                  </a:ext>
                </a:extLst>
              </p:cNvPr>
              <p:cNvSpPr txBox="1"/>
              <p:nvPr/>
            </p:nvSpPr>
            <p:spPr>
              <a:xfrm>
                <a:off x="663819" y="2112974"/>
                <a:ext cx="5010682" cy="1006351"/>
              </a:xfrm>
              <a:prstGeom prst="rect">
                <a:avLst/>
              </a:prstGeom>
              <a:noFill/>
              <a:ln>
                <a:noFill/>
              </a:ln>
            </p:spPr>
            <p:txBody>
              <a:bodyPr wrap="square" lIns="91440" tIns="45720" rIns="91440" bIns="45720" anchor="b" anchorCtr="0">
                <a:normAutofit/>
              </a:bodyPr>
              <a:lstStyle/>
              <a:p>
                <a:pPr marL="0" marR="0" lvl="0" indent="0" defTabSz="913765" rtl="0" eaLnBrk="1" fontAlgn="auto" latinLnBrk="0" hangingPunct="1">
                  <a:lnSpc>
                    <a:spcPct val="100000"/>
                  </a:lnSpc>
                  <a:spcBef>
                    <a:spcPts val="0"/>
                  </a:spcBef>
                  <a:spcAft>
                    <a:spcPts val="0"/>
                  </a:spcAft>
                  <a:buClrTx/>
                  <a:buSzPct val="25000"/>
                  <a:buFontTx/>
                  <a:buNone/>
                  <a:defRPr/>
                </a:pPr>
                <a:r>
                  <a:rPr kumimoji="0" lang="zh-CN" altLang="en-US" sz="2400" b="1" i="0" u="none" strike="noStrike" kern="1200" cap="none" spc="0" normalizeH="0" baseline="0" noProof="0" dirty="0">
                    <a:solidFill>
                      <a:schemeClr val="tx1"/>
                    </a:solidFill>
                  </a:rPr>
                  <a:t>教师是学生成长的引领者</a:t>
                </a:r>
                <a:endParaRPr kumimoji="0" lang="en-US" sz="2400" b="1" i="0" u="none" strike="noStrike" kern="1200" cap="none" spc="0" normalizeH="0" baseline="0" noProof="0" dirty="0">
                  <a:solidFill>
                    <a:schemeClr val="tx1"/>
                  </a:solidFill>
                </a:endParaRPr>
              </a:p>
            </p:txBody>
          </p:sp>
        </p:grpSp>
        <p:grpSp>
          <p:nvGrpSpPr>
            <p:cNvPr id="2" name="组合 1">
              <a:extLst>
                <a:ext uri="{FF2B5EF4-FFF2-40B4-BE49-F238E27FC236}">
                  <a16:creationId xmlns:a16="http://schemas.microsoft.com/office/drawing/2014/main" id="{E778F163-100C-7CBC-E274-9EC56ABF0862}"/>
                </a:ext>
              </a:extLst>
            </p:cNvPr>
            <p:cNvGrpSpPr>
              <a:grpSpLocks noChangeAspect="1"/>
            </p:cNvGrpSpPr>
            <p:nvPr/>
          </p:nvGrpSpPr>
          <p:grpSpPr>
            <a:xfrm>
              <a:off x="906236" y="1930466"/>
              <a:ext cx="4635007" cy="3858641"/>
              <a:chOff x="3162119" y="602494"/>
              <a:chExt cx="4067594" cy="3386270"/>
            </a:xfrm>
          </p:grpSpPr>
          <p:grpSp>
            <p:nvGrpSpPr>
              <p:cNvPr id="3" name="组合 2">
                <a:extLst>
                  <a:ext uri="{FF2B5EF4-FFF2-40B4-BE49-F238E27FC236}">
                    <a16:creationId xmlns:a16="http://schemas.microsoft.com/office/drawing/2014/main" id="{04F5ECDD-B269-4BF7-4519-B61E6F2E33FA}"/>
                  </a:ext>
                </a:extLst>
              </p:cNvPr>
              <p:cNvGrpSpPr/>
              <p:nvPr/>
            </p:nvGrpSpPr>
            <p:grpSpPr>
              <a:xfrm>
                <a:off x="3162128" y="749084"/>
                <a:ext cx="4067584" cy="2817304"/>
                <a:chOff x="3162128" y="749084"/>
                <a:chExt cx="4067584" cy="2817304"/>
              </a:xfrm>
            </p:grpSpPr>
            <p:sp>
              <p:nvSpPr>
                <p:cNvPr id="82" name="任意多边形: 形状 81">
                  <a:extLst>
                    <a:ext uri="{FF2B5EF4-FFF2-40B4-BE49-F238E27FC236}">
                      <a16:creationId xmlns:a16="http://schemas.microsoft.com/office/drawing/2014/main" id="{280325A2-D75D-4074-CA90-E110602B020E}"/>
                    </a:ext>
                  </a:extLst>
                </p:cNvPr>
                <p:cNvSpPr/>
                <p:nvPr/>
              </p:nvSpPr>
              <p:spPr>
                <a:xfrm>
                  <a:off x="3162128" y="749084"/>
                  <a:ext cx="4067584" cy="2817304"/>
                </a:xfrm>
                <a:custGeom>
                  <a:avLst/>
                  <a:gdLst>
                    <a:gd name="connsiteX0" fmla="*/ 3962000 w 4067584"/>
                    <a:gd name="connsiteY0" fmla="*/ 2657418 h 2817304"/>
                    <a:gd name="connsiteX1" fmla="*/ 509473 w 4067584"/>
                    <a:gd name="connsiteY1" fmla="*/ 2657418 h 2817304"/>
                    <a:gd name="connsiteX2" fmla="*/ 284864 w 4067584"/>
                    <a:gd name="connsiteY2" fmla="*/ 2817305 h 2817304"/>
                    <a:gd name="connsiteX3" fmla="*/ 284864 w 4067584"/>
                    <a:gd name="connsiteY3" fmla="*/ 2657418 h 2817304"/>
                    <a:gd name="connsiteX4" fmla="*/ 105585 w 4067584"/>
                    <a:gd name="connsiteY4" fmla="*/ 2657418 h 2817304"/>
                    <a:gd name="connsiteX5" fmla="*/ 0 w 4067584"/>
                    <a:gd name="connsiteY5" fmla="*/ 2551833 h 2817304"/>
                    <a:gd name="connsiteX6" fmla="*/ 0 w 4067584"/>
                    <a:gd name="connsiteY6" fmla="*/ 105585 h 2817304"/>
                    <a:gd name="connsiteX7" fmla="*/ 105585 w 4067584"/>
                    <a:gd name="connsiteY7" fmla="*/ 0 h 2817304"/>
                    <a:gd name="connsiteX8" fmla="*/ 3962000 w 4067584"/>
                    <a:gd name="connsiteY8" fmla="*/ 0 h 2817304"/>
                    <a:gd name="connsiteX9" fmla="*/ 4067585 w 4067584"/>
                    <a:gd name="connsiteY9" fmla="*/ 105585 h 2817304"/>
                    <a:gd name="connsiteX10" fmla="*/ 4067585 w 4067584"/>
                    <a:gd name="connsiteY10" fmla="*/ 2551824 h 2817304"/>
                    <a:gd name="connsiteX11" fmla="*/ 3962000 w 4067584"/>
                    <a:gd name="connsiteY11" fmla="*/ 2657418 h 281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67584" h="2817304">
                      <a:moveTo>
                        <a:pt x="3962000" y="2657418"/>
                      </a:moveTo>
                      <a:lnTo>
                        <a:pt x="509473" y="2657418"/>
                      </a:lnTo>
                      <a:lnTo>
                        <a:pt x="284864" y="2817305"/>
                      </a:lnTo>
                      <a:lnTo>
                        <a:pt x="284864" y="2657418"/>
                      </a:lnTo>
                      <a:lnTo>
                        <a:pt x="105585" y="2657418"/>
                      </a:lnTo>
                      <a:cubicBezTo>
                        <a:pt x="47273" y="2657418"/>
                        <a:pt x="0" y="2610145"/>
                        <a:pt x="0" y="2551833"/>
                      </a:cubicBezTo>
                      <a:lnTo>
                        <a:pt x="0" y="105585"/>
                      </a:lnTo>
                      <a:cubicBezTo>
                        <a:pt x="0" y="47273"/>
                        <a:pt x="47273" y="0"/>
                        <a:pt x="105585" y="0"/>
                      </a:cubicBezTo>
                      <a:lnTo>
                        <a:pt x="3962000" y="0"/>
                      </a:lnTo>
                      <a:cubicBezTo>
                        <a:pt x="4020312" y="0"/>
                        <a:pt x="4067585" y="47273"/>
                        <a:pt x="4067585" y="105585"/>
                      </a:cubicBezTo>
                      <a:lnTo>
                        <a:pt x="4067585" y="2551824"/>
                      </a:lnTo>
                      <a:cubicBezTo>
                        <a:pt x="4067585" y="2610145"/>
                        <a:pt x="4020312" y="2657418"/>
                        <a:pt x="3962000" y="2657418"/>
                      </a:cubicBezTo>
                      <a:close/>
                    </a:path>
                  </a:pathLst>
                </a:custGeom>
                <a:solidFill>
                  <a:schemeClr val="accent1">
                    <a:lumMod val="40000"/>
                    <a:lumOff val="60000"/>
                  </a:schemeClr>
                </a:solidFill>
                <a:ln w="9525" cap="flat">
                  <a:noFill/>
                  <a:prstDash val="solid"/>
                  <a:miter/>
                </a:ln>
              </p:spPr>
              <p:txBody>
                <a:bodyPr rtlCol="0" anchor="ctr"/>
                <a:lstStyle/>
                <a:p>
                  <a:endParaRPr lang="en-US"/>
                </a:p>
              </p:txBody>
            </p:sp>
            <p:grpSp>
              <p:nvGrpSpPr>
                <p:cNvPr id="83" name="组合 82">
                  <a:extLst>
                    <a:ext uri="{FF2B5EF4-FFF2-40B4-BE49-F238E27FC236}">
                      <a16:creationId xmlns:a16="http://schemas.microsoft.com/office/drawing/2014/main" id="{BF067A86-68B8-F61B-A6F8-2FE5FD321895}"/>
                    </a:ext>
                  </a:extLst>
                </p:cNvPr>
                <p:cNvGrpSpPr/>
                <p:nvPr/>
              </p:nvGrpSpPr>
              <p:grpSpPr>
                <a:xfrm>
                  <a:off x="3746502" y="1346222"/>
                  <a:ext cx="1617520" cy="2057441"/>
                  <a:chOff x="3746502" y="1346222"/>
                  <a:chExt cx="1617520" cy="2057441"/>
                </a:xfrm>
              </p:grpSpPr>
              <p:grpSp>
                <p:nvGrpSpPr>
                  <p:cNvPr id="84" name="组合 83">
                    <a:extLst>
                      <a:ext uri="{FF2B5EF4-FFF2-40B4-BE49-F238E27FC236}">
                        <a16:creationId xmlns:a16="http://schemas.microsoft.com/office/drawing/2014/main" id="{1D14784E-11EF-944F-346E-42464AC6E703}"/>
                      </a:ext>
                    </a:extLst>
                  </p:cNvPr>
                  <p:cNvGrpSpPr/>
                  <p:nvPr/>
                </p:nvGrpSpPr>
                <p:grpSpPr>
                  <a:xfrm>
                    <a:off x="4926147" y="1925988"/>
                    <a:ext cx="437875" cy="542577"/>
                    <a:chOff x="4926147" y="1925988"/>
                    <a:chExt cx="437875" cy="542577"/>
                  </a:xfrm>
                </p:grpSpPr>
                <p:grpSp>
                  <p:nvGrpSpPr>
                    <p:cNvPr id="117" name="组合 116">
                      <a:extLst>
                        <a:ext uri="{FF2B5EF4-FFF2-40B4-BE49-F238E27FC236}">
                          <a16:creationId xmlns:a16="http://schemas.microsoft.com/office/drawing/2014/main" id="{1AB724D3-B4A5-922E-23E1-76D26244F999}"/>
                        </a:ext>
                      </a:extLst>
                    </p:cNvPr>
                    <p:cNvGrpSpPr/>
                    <p:nvPr/>
                  </p:nvGrpSpPr>
                  <p:grpSpPr>
                    <a:xfrm>
                      <a:off x="4926147" y="2073667"/>
                      <a:ext cx="434862" cy="394898"/>
                      <a:chOff x="4926147" y="2073667"/>
                      <a:chExt cx="434862" cy="394898"/>
                    </a:xfrm>
                  </p:grpSpPr>
                  <p:sp>
                    <p:nvSpPr>
                      <p:cNvPr id="126" name="任意多边形: 形状 125">
                        <a:extLst>
                          <a:ext uri="{FF2B5EF4-FFF2-40B4-BE49-F238E27FC236}">
                            <a16:creationId xmlns:a16="http://schemas.microsoft.com/office/drawing/2014/main" id="{BF9CB69D-1C90-1BA4-A9E8-288D308235E1}"/>
                          </a:ext>
                        </a:extLst>
                      </p:cNvPr>
                      <p:cNvSpPr/>
                      <p:nvPr/>
                    </p:nvSpPr>
                    <p:spPr>
                      <a:xfrm>
                        <a:off x="4934721" y="2082239"/>
                        <a:ext cx="417606" cy="378229"/>
                      </a:xfrm>
                      <a:custGeom>
                        <a:avLst/>
                        <a:gdLst>
                          <a:gd name="connsiteX0" fmla="*/ 372732 w 417606"/>
                          <a:gd name="connsiteY0" fmla="*/ 1382 h 378229"/>
                          <a:gd name="connsiteX1" fmla="*/ 381734 w 417606"/>
                          <a:gd name="connsiteY1" fmla="*/ 72563 h 378229"/>
                          <a:gd name="connsiteX2" fmla="*/ 414471 w 417606"/>
                          <a:gd name="connsiteY2" fmla="*/ 88346 h 378229"/>
                          <a:gd name="connsiteX3" fmla="*/ 380762 w 417606"/>
                          <a:gd name="connsiteY3" fmla="*/ 148810 h 378229"/>
                          <a:gd name="connsiteX4" fmla="*/ 405994 w 417606"/>
                          <a:gd name="connsiteY4" fmla="*/ 158307 h 378229"/>
                          <a:gd name="connsiteX5" fmla="*/ 381695 w 417606"/>
                          <a:gd name="connsiteY5" fmla="*/ 208799 h 378229"/>
                          <a:gd name="connsiteX6" fmla="*/ 188595 w 417606"/>
                          <a:gd name="connsiteY6" fmla="*/ 331167 h 378229"/>
                          <a:gd name="connsiteX7" fmla="*/ 58779 w 417606"/>
                          <a:gd name="connsiteY7" fmla="*/ 378229 h 378229"/>
                          <a:gd name="connsiteX8" fmla="*/ 0 w 417606"/>
                          <a:gd name="connsiteY8" fmla="*/ 253052 h 378229"/>
                          <a:gd name="connsiteX9" fmla="*/ 372732 w 417606"/>
                          <a:gd name="connsiteY9" fmla="*/ 1382 h 37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7606" h="378229">
                            <a:moveTo>
                              <a:pt x="372732" y="1382"/>
                            </a:moveTo>
                            <a:cubicBezTo>
                              <a:pt x="399565" y="-7685"/>
                              <a:pt x="429539" y="29205"/>
                              <a:pt x="381734" y="72563"/>
                            </a:cubicBezTo>
                            <a:cubicBezTo>
                              <a:pt x="392602" y="65638"/>
                              <a:pt x="408908" y="76716"/>
                              <a:pt x="414471" y="88346"/>
                            </a:cubicBezTo>
                            <a:cubicBezTo>
                              <a:pt x="428901" y="118502"/>
                              <a:pt x="389325" y="141571"/>
                              <a:pt x="380762" y="148810"/>
                            </a:cubicBezTo>
                            <a:cubicBezTo>
                              <a:pt x="389506" y="143743"/>
                              <a:pt x="401669" y="149172"/>
                              <a:pt x="405994" y="158307"/>
                            </a:cubicBezTo>
                            <a:cubicBezTo>
                              <a:pt x="416786" y="181100"/>
                              <a:pt x="389506" y="202379"/>
                              <a:pt x="381695" y="208799"/>
                            </a:cubicBezTo>
                            <a:cubicBezTo>
                              <a:pt x="318631" y="260615"/>
                              <a:pt x="266395" y="303382"/>
                              <a:pt x="188595" y="331167"/>
                            </a:cubicBezTo>
                            <a:cubicBezTo>
                              <a:pt x="180099" y="334253"/>
                              <a:pt x="58855" y="378420"/>
                              <a:pt x="58779" y="378229"/>
                            </a:cubicBezTo>
                            <a:cubicBezTo>
                              <a:pt x="50454" y="356827"/>
                              <a:pt x="0" y="253052"/>
                              <a:pt x="0" y="253052"/>
                            </a:cubicBezTo>
                            <a:cubicBezTo>
                              <a:pt x="0" y="253052"/>
                              <a:pt x="341605" y="11898"/>
                              <a:pt x="372732" y="1382"/>
                            </a:cubicBezTo>
                            <a:close/>
                          </a:path>
                        </a:pathLst>
                      </a:custGeom>
                      <a:solidFill>
                        <a:srgbClr val="FABDB5"/>
                      </a:solidFill>
                      <a:ln w="9525" cap="flat">
                        <a:noFill/>
                        <a:prstDash val="solid"/>
                        <a:miter/>
                      </a:ln>
                    </p:spPr>
                    <p:txBody>
                      <a:bodyPr rtlCol="0" anchor="ctr"/>
                      <a:lstStyle/>
                      <a:p>
                        <a:endParaRPr lang="en-US"/>
                      </a:p>
                    </p:txBody>
                  </p:sp>
                  <p:sp>
                    <p:nvSpPr>
                      <p:cNvPr id="127" name="任意多边形: 形状 126">
                        <a:extLst>
                          <a:ext uri="{FF2B5EF4-FFF2-40B4-BE49-F238E27FC236}">
                            <a16:creationId xmlns:a16="http://schemas.microsoft.com/office/drawing/2014/main" id="{548BDACC-0A3B-FD89-6CD1-FF047F83736E}"/>
                          </a:ext>
                        </a:extLst>
                      </p:cNvPr>
                      <p:cNvSpPr/>
                      <p:nvPr/>
                    </p:nvSpPr>
                    <p:spPr>
                      <a:xfrm>
                        <a:off x="4926147" y="2073667"/>
                        <a:ext cx="434862" cy="394898"/>
                      </a:xfrm>
                      <a:custGeom>
                        <a:avLst/>
                        <a:gdLst>
                          <a:gd name="connsiteX0" fmla="*/ 411319 w 434862"/>
                          <a:gd name="connsiteY0" fmla="*/ 151125 h 394898"/>
                          <a:gd name="connsiteX1" fmla="*/ 430769 w 434862"/>
                          <a:gd name="connsiteY1" fmla="*/ 93213 h 394898"/>
                          <a:gd name="connsiteX2" fmla="*/ 409624 w 434862"/>
                          <a:gd name="connsiteY2" fmla="*/ 73010 h 394898"/>
                          <a:gd name="connsiteX3" fmla="*/ 419044 w 434862"/>
                          <a:gd name="connsiteY3" fmla="*/ 16975 h 394898"/>
                          <a:gd name="connsiteX4" fmla="*/ 378553 w 434862"/>
                          <a:gd name="connsiteY4" fmla="*/ 1840 h 394898"/>
                          <a:gd name="connsiteX5" fmla="*/ 3630 w 434862"/>
                          <a:gd name="connsiteY5" fmla="*/ 254624 h 394898"/>
                          <a:gd name="connsiteX6" fmla="*/ 858 w 434862"/>
                          <a:gd name="connsiteY6" fmla="*/ 265377 h 394898"/>
                          <a:gd name="connsiteX7" fmla="*/ 59361 w 434862"/>
                          <a:gd name="connsiteY7" fmla="*/ 389926 h 394898"/>
                          <a:gd name="connsiteX8" fmla="*/ 64904 w 434862"/>
                          <a:gd name="connsiteY8" fmla="*/ 394898 h 394898"/>
                          <a:gd name="connsiteX9" fmla="*/ 115187 w 434862"/>
                          <a:gd name="connsiteY9" fmla="*/ 378677 h 394898"/>
                          <a:gd name="connsiteX10" fmla="*/ 200045 w 434862"/>
                          <a:gd name="connsiteY10" fmla="*/ 347816 h 394898"/>
                          <a:gd name="connsiteX11" fmla="*/ 395708 w 434862"/>
                          <a:gd name="connsiteY11" fmla="*/ 224001 h 394898"/>
                          <a:gd name="connsiteX12" fmla="*/ 396489 w 434862"/>
                          <a:gd name="connsiteY12" fmla="*/ 223363 h 394898"/>
                          <a:gd name="connsiteX13" fmla="*/ 422311 w 434862"/>
                          <a:gd name="connsiteY13" fmla="*/ 163222 h 394898"/>
                          <a:gd name="connsiteX14" fmla="*/ 411319 w 434862"/>
                          <a:gd name="connsiteY14" fmla="*/ 151125 h 394898"/>
                          <a:gd name="connsiteX15" fmla="*/ 385640 w 434862"/>
                          <a:gd name="connsiteY15" fmla="*/ 210075 h 394898"/>
                          <a:gd name="connsiteX16" fmla="*/ 384830 w 434862"/>
                          <a:gd name="connsiteY16" fmla="*/ 210742 h 394898"/>
                          <a:gd name="connsiteX17" fmla="*/ 194244 w 434862"/>
                          <a:gd name="connsiteY17" fmla="*/ 331671 h 394898"/>
                          <a:gd name="connsiteX18" fmla="*/ 179824 w 434862"/>
                          <a:gd name="connsiteY18" fmla="*/ 336920 h 394898"/>
                          <a:gd name="connsiteX19" fmla="*/ 72124 w 434862"/>
                          <a:gd name="connsiteY19" fmla="*/ 376020 h 394898"/>
                          <a:gd name="connsiteX20" fmla="*/ 19461 w 434862"/>
                          <a:gd name="connsiteY20" fmla="*/ 264425 h 394898"/>
                          <a:gd name="connsiteX21" fmla="*/ 384040 w 434862"/>
                          <a:gd name="connsiteY21" fmla="*/ 18070 h 394898"/>
                          <a:gd name="connsiteX22" fmla="*/ 404252 w 434862"/>
                          <a:gd name="connsiteY22" fmla="*/ 25643 h 394898"/>
                          <a:gd name="connsiteX23" fmla="*/ 387697 w 434862"/>
                          <a:gd name="connsiteY23" fmla="*/ 71572 h 394898"/>
                          <a:gd name="connsiteX24" fmla="*/ 336853 w 434862"/>
                          <a:gd name="connsiteY24" fmla="*/ 110244 h 394898"/>
                          <a:gd name="connsiteX25" fmla="*/ 285465 w 434862"/>
                          <a:gd name="connsiteY25" fmla="*/ 148210 h 394898"/>
                          <a:gd name="connsiteX26" fmla="*/ 284179 w 434862"/>
                          <a:gd name="connsiteY26" fmla="*/ 160269 h 394898"/>
                          <a:gd name="connsiteX27" fmla="*/ 290856 w 434862"/>
                          <a:gd name="connsiteY27" fmla="*/ 163460 h 394898"/>
                          <a:gd name="connsiteX28" fmla="*/ 296229 w 434862"/>
                          <a:gd name="connsiteY28" fmla="*/ 161555 h 394898"/>
                          <a:gd name="connsiteX29" fmla="*/ 346844 w 434862"/>
                          <a:gd name="connsiteY29" fmla="*/ 124179 h 394898"/>
                          <a:gd name="connsiteX30" fmla="*/ 395898 w 434862"/>
                          <a:gd name="connsiteY30" fmla="*/ 88060 h 394898"/>
                          <a:gd name="connsiteX31" fmla="*/ 400775 w 434862"/>
                          <a:gd name="connsiteY31" fmla="*/ 88012 h 394898"/>
                          <a:gd name="connsiteX32" fmla="*/ 415282 w 434862"/>
                          <a:gd name="connsiteY32" fmla="*/ 100614 h 394898"/>
                          <a:gd name="connsiteX33" fmla="*/ 394879 w 434862"/>
                          <a:gd name="connsiteY33" fmla="*/ 142648 h 394898"/>
                          <a:gd name="connsiteX34" fmla="*/ 337938 w 434862"/>
                          <a:gd name="connsiteY34" fmla="*/ 181167 h 394898"/>
                          <a:gd name="connsiteX35" fmla="*/ 286618 w 434862"/>
                          <a:gd name="connsiteY35" fmla="*/ 214571 h 394898"/>
                          <a:gd name="connsiteX36" fmla="*/ 284036 w 434862"/>
                          <a:gd name="connsiteY36" fmla="*/ 226420 h 394898"/>
                          <a:gd name="connsiteX37" fmla="*/ 291266 w 434862"/>
                          <a:gd name="connsiteY37" fmla="*/ 230363 h 394898"/>
                          <a:gd name="connsiteX38" fmla="*/ 295886 w 434862"/>
                          <a:gd name="connsiteY38" fmla="*/ 229001 h 394898"/>
                          <a:gd name="connsiteX39" fmla="*/ 347340 w 434862"/>
                          <a:gd name="connsiteY39" fmla="*/ 195502 h 394898"/>
                          <a:gd name="connsiteX40" fmla="*/ 395508 w 434862"/>
                          <a:gd name="connsiteY40" fmla="*/ 164136 h 394898"/>
                          <a:gd name="connsiteX41" fmla="*/ 399546 w 434862"/>
                          <a:gd name="connsiteY41" fmla="*/ 164460 h 394898"/>
                          <a:gd name="connsiteX42" fmla="*/ 406795 w 434862"/>
                          <a:gd name="connsiteY42" fmla="*/ 170546 h 394898"/>
                          <a:gd name="connsiteX43" fmla="*/ 385640 w 434862"/>
                          <a:gd name="connsiteY43" fmla="*/ 210075 h 39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4862" h="394898">
                            <a:moveTo>
                              <a:pt x="411319" y="151125"/>
                            </a:moveTo>
                            <a:cubicBezTo>
                              <a:pt x="426102" y="138371"/>
                              <a:pt x="442733" y="118197"/>
                              <a:pt x="430769" y="93213"/>
                            </a:cubicBezTo>
                            <a:cubicBezTo>
                              <a:pt x="426607" y="84526"/>
                              <a:pt x="418444" y="76830"/>
                              <a:pt x="409624" y="73010"/>
                            </a:cubicBezTo>
                            <a:cubicBezTo>
                              <a:pt x="427150" y="50427"/>
                              <a:pt x="426645" y="29919"/>
                              <a:pt x="419044" y="16975"/>
                            </a:cubicBezTo>
                            <a:cubicBezTo>
                              <a:pt x="410738" y="2830"/>
                              <a:pt x="394079" y="-3399"/>
                              <a:pt x="378553" y="1840"/>
                            </a:cubicBezTo>
                            <a:cubicBezTo>
                              <a:pt x="347149" y="12450"/>
                              <a:pt x="38692" y="229859"/>
                              <a:pt x="3630" y="254624"/>
                            </a:cubicBezTo>
                            <a:cubicBezTo>
                              <a:pt x="201" y="257043"/>
                              <a:pt x="-971" y="261596"/>
                              <a:pt x="858" y="265377"/>
                            </a:cubicBezTo>
                            <a:cubicBezTo>
                              <a:pt x="1363" y="266406"/>
                              <a:pt x="51255" y="369076"/>
                              <a:pt x="59361" y="389926"/>
                            </a:cubicBezTo>
                            <a:cubicBezTo>
                              <a:pt x="60570" y="393012"/>
                              <a:pt x="61304" y="394898"/>
                              <a:pt x="64904" y="394898"/>
                            </a:cubicBezTo>
                            <a:cubicBezTo>
                              <a:pt x="70515" y="394898"/>
                              <a:pt x="83078" y="390336"/>
                              <a:pt x="115187" y="378677"/>
                            </a:cubicBezTo>
                            <a:lnTo>
                              <a:pt x="200045" y="347816"/>
                            </a:lnTo>
                            <a:cubicBezTo>
                              <a:pt x="279588" y="319403"/>
                              <a:pt x="333395" y="275198"/>
                              <a:pt x="395708" y="224001"/>
                            </a:cubicBezTo>
                            <a:lnTo>
                              <a:pt x="396489" y="223363"/>
                            </a:lnTo>
                            <a:cubicBezTo>
                              <a:pt x="406175" y="215447"/>
                              <a:pt x="435636" y="191359"/>
                              <a:pt x="422311" y="163222"/>
                            </a:cubicBezTo>
                            <a:cubicBezTo>
                              <a:pt x="419978" y="158288"/>
                              <a:pt x="416082" y="154049"/>
                              <a:pt x="411319" y="151125"/>
                            </a:cubicBezTo>
                            <a:close/>
                            <a:moveTo>
                              <a:pt x="385640" y="210075"/>
                            </a:moveTo>
                            <a:lnTo>
                              <a:pt x="384830" y="210742"/>
                            </a:lnTo>
                            <a:cubicBezTo>
                              <a:pt x="323756" y="260920"/>
                              <a:pt x="271016" y="304258"/>
                              <a:pt x="194244" y="331671"/>
                            </a:cubicBezTo>
                            <a:lnTo>
                              <a:pt x="179824" y="336920"/>
                            </a:lnTo>
                            <a:cubicBezTo>
                              <a:pt x="154306" y="346206"/>
                              <a:pt x="93308" y="368409"/>
                              <a:pt x="72124" y="376020"/>
                            </a:cubicBezTo>
                            <a:cubicBezTo>
                              <a:pt x="60552" y="349454"/>
                              <a:pt x="29576" y="285313"/>
                              <a:pt x="19461" y="264425"/>
                            </a:cubicBezTo>
                            <a:cubicBezTo>
                              <a:pt x="156459" y="167794"/>
                              <a:pt x="362389" y="25385"/>
                              <a:pt x="384040" y="18070"/>
                            </a:cubicBezTo>
                            <a:cubicBezTo>
                              <a:pt x="391793" y="15451"/>
                              <a:pt x="400089" y="18575"/>
                              <a:pt x="404252" y="25643"/>
                            </a:cubicBezTo>
                            <a:cubicBezTo>
                              <a:pt x="413996" y="42226"/>
                              <a:pt x="399042" y="60390"/>
                              <a:pt x="387697" y="71572"/>
                            </a:cubicBezTo>
                            <a:cubicBezTo>
                              <a:pt x="372648" y="86412"/>
                              <a:pt x="353959" y="97937"/>
                              <a:pt x="336853" y="110244"/>
                            </a:cubicBezTo>
                            <a:cubicBezTo>
                              <a:pt x="317288" y="124312"/>
                              <a:pt x="297048" y="138857"/>
                              <a:pt x="285465" y="148210"/>
                            </a:cubicBezTo>
                            <a:cubicBezTo>
                              <a:pt x="281779" y="151182"/>
                              <a:pt x="281208" y="156583"/>
                              <a:pt x="284179" y="160269"/>
                            </a:cubicBezTo>
                            <a:cubicBezTo>
                              <a:pt x="285875" y="162364"/>
                              <a:pt x="288361" y="163460"/>
                              <a:pt x="290856" y="163460"/>
                            </a:cubicBezTo>
                            <a:cubicBezTo>
                              <a:pt x="292742" y="163460"/>
                              <a:pt x="294638" y="162831"/>
                              <a:pt x="296229" y="161555"/>
                            </a:cubicBezTo>
                            <a:cubicBezTo>
                              <a:pt x="307440" y="152506"/>
                              <a:pt x="327470" y="138104"/>
                              <a:pt x="346844" y="124179"/>
                            </a:cubicBezTo>
                            <a:cubicBezTo>
                              <a:pt x="365209" y="110977"/>
                              <a:pt x="384059" y="97413"/>
                              <a:pt x="395898" y="88060"/>
                            </a:cubicBezTo>
                            <a:cubicBezTo>
                              <a:pt x="397241" y="87574"/>
                              <a:pt x="398822" y="87460"/>
                              <a:pt x="400775" y="88012"/>
                            </a:cubicBezTo>
                            <a:cubicBezTo>
                              <a:pt x="406375" y="89612"/>
                              <a:pt x="412605" y="95032"/>
                              <a:pt x="415282" y="100614"/>
                            </a:cubicBezTo>
                            <a:cubicBezTo>
                              <a:pt x="423578" y="117949"/>
                              <a:pt x="407300" y="132951"/>
                              <a:pt x="394879" y="142648"/>
                            </a:cubicBezTo>
                            <a:cubicBezTo>
                              <a:pt x="376810" y="156754"/>
                              <a:pt x="357084" y="168613"/>
                              <a:pt x="337938" y="181167"/>
                            </a:cubicBezTo>
                            <a:cubicBezTo>
                              <a:pt x="321051" y="192244"/>
                              <a:pt x="304163" y="203322"/>
                              <a:pt x="286618" y="214571"/>
                            </a:cubicBezTo>
                            <a:cubicBezTo>
                              <a:pt x="282637" y="217133"/>
                              <a:pt x="281474" y="222429"/>
                              <a:pt x="284036" y="226420"/>
                            </a:cubicBezTo>
                            <a:cubicBezTo>
                              <a:pt x="285675" y="228973"/>
                              <a:pt x="288437" y="230363"/>
                              <a:pt x="291266" y="230363"/>
                            </a:cubicBezTo>
                            <a:cubicBezTo>
                              <a:pt x="292848" y="230363"/>
                              <a:pt x="294457" y="229925"/>
                              <a:pt x="295886" y="229001"/>
                            </a:cubicBezTo>
                            <a:cubicBezTo>
                              <a:pt x="313469" y="217714"/>
                              <a:pt x="330405" y="206608"/>
                              <a:pt x="347340" y="195502"/>
                            </a:cubicBezTo>
                            <a:cubicBezTo>
                              <a:pt x="363199" y="185101"/>
                              <a:pt x="379106" y="174690"/>
                              <a:pt x="395508" y="164136"/>
                            </a:cubicBezTo>
                            <a:cubicBezTo>
                              <a:pt x="397089" y="163860"/>
                              <a:pt x="398622" y="164174"/>
                              <a:pt x="399546" y="164460"/>
                            </a:cubicBezTo>
                            <a:cubicBezTo>
                              <a:pt x="402651" y="165422"/>
                              <a:pt x="405499" y="167813"/>
                              <a:pt x="406795" y="170546"/>
                            </a:cubicBezTo>
                            <a:cubicBezTo>
                              <a:pt x="413615" y="184901"/>
                              <a:pt x="397994" y="199979"/>
                              <a:pt x="385640" y="210075"/>
                            </a:cubicBezTo>
                            <a:close/>
                          </a:path>
                        </a:pathLst>
                      </a:custGeom>
                      <a:solidFill>
                        <a:schemeClr val="accent1">
                          <a:lumMod val="75000"/>
                        </a:schemeClr>
                      </a:solidFill>
                      <a:ln w="9525" cap="flat">
                        <a:noFill/>
                        <a:prstDash val="solid"/>
                        <a:miter/>
                      </a:ln>
                    </p:spPr>
                    <p:txBody>
                      <a:bodyPr rtlCol="0" anchor="ctr"/>
                      <a:lstStyle/>
                      <a:p>
                        <a:endParaRPr lang="en-US"/>
                      </a:p>
                    </p:txBody>
                  </p:sp>
                </p:grpSp>
                <p:grpSp>
                  <p:nvGrpSpPr>
                    <p:cNvPr id="118" name="组合 117">
                      <a:extLst>
                        <a:ext uri="{FF2B5EF4-FFF2-40B4-BE49-F238E27FC236}">
                          <a16:creationId xmlns:a16="http://schemas.microsoft.com/office/drawing/2014/main" id="{5074A898-8552-54F0-EA45-37A606A1D38D}"/>
                        </a:ext>
                      </a:extLst>
                    </p:cNvPr>
                    <p:cNvGrpSpPr/>
                    <p:nvPr/>
                  </p:nvGrpSpPr>
                  <p:grpSpPr>
                    <a:xfrm>
                      <a:off x="5105655" y="1925988"/>
                      <a:ext cx="258367" cy="426572"/>
                      <a:chOff x="5105655" y="1925988"/>
                      <a:chExt cx="258367" cy="426572"/>
                    </a:xfrm>
                  </p:grpSpPr>
                  <p:sp>
                    <p:nvSpPr>
                      <p:cNvPr id="122" name="任意多边形: 形状 121">
                        <a:extLst>
                          <a:ext uri="{FF2B5EF4-FFF2-40B4-BE49-F238E27FC236}">
                            <a16:creationId xmlns:a16="http://schemas.microsoft.com/office/drawing/2014/main" id="{5599BC3A-434E-48AF-773D-F54AE71E1A12}"/>
                          </a:ext>
                        </a:extLst>
                      </p:cNvPr>
                      <p:cNvSpPr/>
                      <p:nvPr/>
                    </p:nvSpPr>
                    <p:spPr>
                      <a:xfrm>
                        <a:off x="5114229" y="2269445"/>
                        <a:ext cx="76409" cy="74586"/>
                      </a:xfrm>
                      <a:custGeom>
                        <a:avLst/>
                        <a:gdLst>
                          <a:gd name="connsiteX0" fmla="*/ 2466 w 76409"/>
                          <a:gd name="connsiteY0" fmla="*/ 34214 h 74586"/>
                          <a:gd name="connsiteX1" fmla="*/ 10706 w 76409"/>
                          <a:gd name="connsiteY1" fmla="*/ 61817 h 74586"/>
                          <a:gd name="connsiteX2" fmla="*/ 20250 w 76409"/>
                          <a:gd name="connsiteY2" fmla="*/ 66951 h 74586"/>
                          <a:gd name="connsiteX3" fmla="*/ 29908 w 76409"/>
                          <a:gd name="connsiteY3" fmla="*/ 72152 h 74586"/>
                          <a:gd name="connsiteX4" fmla="*/ 57426 w 76409"/>
                          <a:gd name="connsiteY4" fmla="*/ 63941 h 74586"/>
                          <a:gd name="connsiteX5" fmla="*/ 76409 w 76409"/>
                          <a:gd name="connsiteY5" fmla="*/ 28946 h 74586"/>
                          <a:gd name="connsiteX6" fmla="*/ 21031 w 76409"/>
                          <a:gd name="connsiteY6" fmla="*/ 0 h 74586"/>
                          <a:gd name="connsiteX7" fmla="*/ 2466 w 76409"/>
                          <a:gd name="connsiteY7" fmla="*/ 34214 h 7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09" h="74586">
                            <a:moveTo>
                              <a:pt x="2466" y="34214"/>
                            </a:moveTo>
                            <a:cubicBezTo>
                              <a:pt x="-2905" y="44110"/>
                              <a:pt x="790" y="56483"/>
                              <a:pt x="10706" y="61817"/>
                            </a:cubicBezTo>
                            <a:lnTo>
                              <a:pt x="20250" y="66951"/>
                            </a:lnTo>
                            <a:lnTo>
                              <a:pt x="29908" y="72152"/>
                            </a:lnTo>
                            <a:cubicBezTo>
                              <a:pt x="39776" y="77467"/>
                              <a:pt x="52083" y="73790"/>
                              <a:pt x="57426" y="63941"/>
                            </a:cubicBezTo>
                            <a:lnTo>
                              <a:pt x="76409" y="28946"/>
                            </a:lnTo>
                            <a:lnTo>
                              <a:pt x="21031" y="0"/>
                            </a:lnTo>
                            <a:lnTo>
                              <a:pt x="2466" y="34214"/>
                            </a:lnTo>
                            <a:close/>
                          </a:path>
                        </a:pathLst>
                      </a:custGeom>
                      <a:solidFill>
                        <a:schemeClr val="accent3"/>
                      </a:solidFill>
                      <a:ln w="9525" cap="flat">
                        <a:noFill/>
                        <a:prstDash val="solid"/>
                        <a:miter/>
                      </a:ln>
                    </p:spPr>
                    <p:txBody>
                      <a:bodyPr rtlCol="0" anchor="ctr"/>
                      <a:lstStyle/>
                      <a:p>
                        <a:endParaRPr lang="en-US"/>
                      </a:p>
                    </p:txBody>
                  </p:sp>
                  <p:grpSp>
                    <p:nvGrpSpPr>
                      <p:cNvPr id="123" name="组合 122">
                        <a:extLst>
                          <a:ext uri="{FF2B5EF4-FFF2-40B4-BE49-F238E27FC236}">
                            <a16:creationId xmlns:a16="http://schemas.microsoft.com/office/drawing/2014/main" id="{E720FB38-E4C0-058B-C311-4F837997C768}"/>
                          </a:ext>
                        </a:extLst>
                      </p:cNvPr>
                      <p:cNvGrpSpPr/>
                      <p:nvPr/>
                    </p:nvGrpSpPr>
                    <p:grpSpPr>
                      <a:xfrm>
                        <a:off x="5105655" y="1925988"/>
                        <a:ext cx="258367" cy="426572"/>
                        <a:chOff x="5105655" y="1925988"/>
                        <a:chExt cx="258367" cy="426572"/>
                      </a:xfrm>
                    </p:grpSpPr>
                    <p:sp>
                      <p:nvSpPr>
                        <p:cNvPr id="124" name="任意多边形: 形状 123">
                          <a:extLst>
                            <a:ext uri="{FF2B5EF4-FFF2-40B4-BE49-F238E27FC236}">
                              <a16:creationId xmlns:a16="http://schemas.microsoft.com/office/drawing/2014/main" id="{D88929F4-0831-13C8-DAA2-CD468791E0F1}"/>
                            </a:ext>
                          </a:extLst>
                        </p:cNvPr>
                        <p:cNvSpPr/>
                        <p:nvPr/>
                      </p:nvSpPr>
                      <p:spPr>
                        <a:xfrm>
                          <a:off x="5135260" y="1934565"/>
                          <a:ext cx="220170" cy="363826"/>
                        </a:xfrm>
                        <a:custGeom>
                          <a:avLst/>
                          <a:gdLst>
                            <a:gd name="connsiteX0" fmla="*/ 220170 w 220170"/>
                            <a:gd name="connsiteY0" fmla="*/ 57312 h 363826"/>
                            <a:gd name="connsiteX1" fmla="*/ 215541 w 220170"/>
                            <a:gd name="connsiteY1" fmla="*/ 0 h 363826"/>
                            <a:gd name="connsiteX2" fmla="*/ 165154 w 220170"/>
                            <a:gd name="connsiteY2" fmla="*/ 27689 h 363826"/>
                            <a:gd name="connsiteX3" fmla="*/ 68427 w 220170"/>
                            <a:gd name="connsiteY3" fmla="*/ 207359 h 363826"/>
                            <a:gd name="connsiteX4" fmla="*/ 0 w 220170"/>
                            <a:gd name="connsiteY4" fmla="*/ 334880 h 363826"/>
                            <a:gd name="connsiteX5" fmla="*/ 55378 w 220170"/>
                            <a:gd name="connsiteY5" fmla="*/ 363826 h 363826"/>
                            <a:gd name="connsiteX6" fmla="*/ 123444 w 220170"/>
                            <a:gd name="connsiteY6" fmla="*/ 236972 h 36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170" h="363826">
                              <a:moveTo>
                                <a:pt x="220170" y="57312"/>
                              </a:moveTo>
                              <a:lnTo>
                                <a:pt x="215541" y="0"/>
                              </a:lnTo>
                              <a:lnTo>
                                <a:pt x="165154" y="27689"/>
                              </a:lnTo>
                              <a:lnTo>
                                <a:pt x="68427" y="207359"/>
                              </a:lnTo>
                              <a:lnTo>
                                <a:pt x="0" y="334880"/>
                              </a:lnTo>
                              <a:lnTo>
                                <a:pt x="55378" y="363826"/>
                              </a:lnTo>
                              <a:lnTo>
                                <a:pt x="123444" y="236972"/>
                              </a:lnTo>
                              <a:close/>
                            </a:path>
                          </a:pathLst>
                        </a:custGeom>
                        <a:solidFill>
                          <a:schemeClr val="accent1">
                            <a:lumMod val="20000"/>
                            <a:lumOff val="80000"/>
                          </a:schemeClr>
                        </a:solidFill>
                        <a:ln w="9525" cap="flat">
                          <a:noFill/>
                          <a:prstDash val="solid"/>
                          <a:miter/>
                        </a:ln>
                      </p:spPr>
                      <p:txBody>
                        <a:bodyPr rtlCol="0" anchor="ctr"/>
                        <a:lstStyle/>
                        <a:p>
                          <a:endParaRPr lang="en-US"/>
                        </a:p>
                      </p:txBody>
                    </p:sp>
                    <p:sp>
                      <p:nvSpPr>
                        <p:cNvPr id="125" name="任意多边形: 形状 124">
                          <a:extLst>
                            <a:ext uri="{FF2B5EF4-FFF2-40B4-BE49-F238E27FC236}">
                              <a16:creationId xmlns:a16="http://schemas.microsoft.com/office/drawing/2014/main" id="{0B4D4034-3AD8-21AD-484C-11ADEAEA283A}"/>
                            </a:ext>
                          </a:extLst>
                        </p:cNvPr>
                        <p:cNvSpPr/>
                        <p:nvPr/>
                      </p:nvSpPr>
                      <p:spPr>
                        <a:xfrm>
                          <a:off x="5105655" y="1925988"/>
                          <a:ext cx="258367" cy="426572"/>
                        </a:xfrm>
                        <a:custGeom>
                          <a:avLst/>
                          <a:gdLst>
                            <a:gd name="connsiteX0" fmla="*/ 253691 w 258367"/>
                            <a:gd name="connsiteY0" fmla="*/ 7882 h 426572"/>
                            <a:gd name="connsiteX1" fmla="*/ 249205 w 258367"/>
                            <a:gd name="connsiteY1" fmla="*/ 1024 h 426572"/>
                            <a:gd name="connsiteX2" fmla="*/ 241013 w 258367"/>
                            <a:gd name="connsiteY2" fmla="*/ 1062 h 426572"/>
                            <a:gd name="connsiteX3" fmla="*/ 190636 w 258367"/>
                            <a:gd name="connsiteY3" fmla="*/ 28751 h 426572"/>
                            <a:gd name="connsiteX4" fmla="*/ 187225 w 258367"/>
                            <a:gd name="connsiteY4" fmla="*/ 32199 h 426572"/>
                            <a:gd name="connsiteX5" fmla="*/ 22052 w 258367"/>
                            <a:gd name="connsiteY5" fmla="*/ 339390 h 426572"/>
                            <a:gd name="connsiteX6" fmla="*/ 22052 w 258367"/>
                            <a:gd name="connsiteY6" fmla="*/ 339390 h 426572"/>
                            <a:gd name="connsiteX7" fmla="*/ 3517 w 258367"/>
                            <a:gd name="connsiteY7" fmla="*/ 373566 h 426572"/>
                            <a:gd name="connsiteX8" fmla="*/ 1231 w 258367"/>
                            <a:gd name="connsiteY8" fmla="*/ 395626 h 426572"/>
                            <a:gd name="connsiteX9" fmla="*/ 15223 w 258367"/>
                            <a:gd name="connsiteY9" fmla="*/ 412799 h 426572"/>
                            <a:gd name="connsiteX10" fmla="*/ 34425 w 258367"/>
                            <a:gd name="connsiteY10" fmla="*/ 423134 h 426572"/>
                            <a:gd name="connsiteX11" fmla="*/ 48075 w 258367"/>
                            <a:gd name="connsiteY11" fmla="*/ 426573 h 426572"/>
                            <a:gd name="connsiteX12" fmla="*/ 73545 w 258367"/>
                            <a:gd name="connsiteY12" fmla="*/ 411466 h 426572"/>
                            <a:gd name="connsiteX13" fmla="*/ 92528 w 258367"/>
                            <a:gd name="connsiteY13" fmla="*/ 376462 h 426572"/>
                            <a:gd name="connsiteX14" fmla="*/ 92528 w 258367"/>
                            <a:gd name="connsiteY14" fmla="*/ 376452 h 426572"/>
                            <a:gd name="connsiteX15" fmla="*/ 92547 w 258367"/>
                            <a:gd name="connsiteY15" fmla="*/ 376433 h 426572"/>
                            <a:gd name="connsiteX16" fmla="*/ 257339 w 258367"/>
                            <a:gd name="connsiteY16" fmla="*/ 69928 h 426572"/>
                            <a:gd name="connsiteX17" fmla="*/ 258339 w 258367"/>
                            <a:gd name="connsiteY17" fmla="*/ 65175 h 426572"/>
                            <a:gd name="connsiteX18" fmla="*/ 253691 w 258367"/>
                            <a:gd name="connsiteY18" fmla="*/ 7882 h 426572"/>
                            <a:gd name="connsiteX19" fmla="*/ 58457 w 258367"/>
                            <a:gd name="connsiteY19" fmla="*/ 403312 h 426572"/>
                            <a:gd name="connsiteX20" fmla="*/ 42541 w 258367"/>
                            <a:gd name="connsiteY20" fmla="*/ 408065 h 426572"/>
                            <a:gd name="connsiteX21" fmla="*/ 23338 w 258367"/>
                            <a:gd name="connsiteY21" fmla="*/ 397731 h 426572"/>
                            <a:gd name="connsiteX22" fmla="*/ 17643 w 258367"/>
                            <a:gd name="connsiteY22" fmla="*/ 390749 h 426572"/>
                            <a:gd name="connsiteX23" fmla="*/ 18576 w 258367"/>
                            <a:gd name="connsiteY23" fmla="*/ 381767 h 426572"/>
                            <a:gd name="connsiteX24" fmla="*/ 33102 w 258367"/>
                            <a:gd name="connsiteY24" fmla="*/ 354973 h 426572"/>
                            <a:gd name="connsiteX25" fmla="*/ 73288 w 258367"/>
                            <a:gd name="connsiteY25" fmla="*/ 375976 h 426572"/>
                            <a:gd name="connsiteX26" fmla="*/ 58457 w 258367"/>
                            <a:gd name="connsiteY26" fmla="*/ 403312 h 426572"/>
                            <a:gd name="connsiteX27" fmla="*/ 81431 w 258367"/>
                            <a:gd name="connsiteY27" fmla="*/ 360869 h 426572"/>
                            <a:gd name="connsiteX28" fmla="*/ 41255 w 258367"/>
                            <a:gd name="connsiteY28" fmla="*/ 339866 h 426572"/>
                            <a:gd name="connsiteX29" fmla="*/ 201104 w 258367"/>
                            <a:gd name="connsiteY29" fmla="*/ 42563 h 426572"/>
                            <a:gd name="connsiteX30" fmla="*/ 237661 w 258367"/>
                            <a:gd name="connsiteY30" fmla="*/ 22474 h 426572"/>
                            <a:gd name="connsiteX31" fmla="*/ 241023 w 258367"/>
                            <a:gd name="connsiteY31" fmla="*/ 64061 h 426572"/>
                            <a:gd name="connsiteX32" fmla="*/ 81431 w 258367"/>
                            <a:gd name="connsiteY32" fmla="*/ 360869 h 42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8367" h="426572">
                              <a:moveTo>
                                <a:pt x="253691" y="7882"/>
                              </a:moveTo>
                              <a:cubicBezTo>
                                <a:pt x="253453" y="4986"/>
                                <a:pt x="251767" y="2405"/>
                                <a:pt x="249205" y="1024"/>
                              </a:cubicBezTo>
                              <a:cubicBezTo>
                                <a:pt x="246643" y="-357"/>
                                <a:pt x="243556" y="-338"/>
                                <a:pt x="241013" y="1062"/>
                              </a:cubicBezTo>
                              <a:lnTo>
                                <a:pt x="190636" y="28751"/>
                              </a:lnTo>
                              <a:cubicBezTo>
                                <a:pt x="189188" y="29551"/>
                                <a:pt x="188007" y="30742"/>
                                <a:pt x="187225" y="32199"/>
                              </a:cubicBezTo>
                              <a:lnTo>
                                <a:pt x="22052" y="339390"/>
                              </a:lnTo>
                              <a:cubicBezTo>
                                <a:pt x="22052" y="339390"/>
                                <a:pt x="22052" y="339390"/>
                                <a:pt x="22052" y="339390"/>
                              </a:cubicBezTo>
                              <a:lnTo>
                                <a:pt x="3517" y="373566"/>
                              </a:lnTo>
                              <a:cubicBezTo>
                                <a:pt x="-179" y="380376"/>
                                <a:pt x="-998" y="388215"/>
                                <a:pt x="1231" y="395626"/>
                              </a:cubicBezTo>
                              <a:cubicBezTo>
                                <a:pt x="3441" y="403036"/>
                                <a:pt x="8413" y="409142"/>
                                <a:pt x="15223" y="412799"/>
                              </a:cubicBezTo>
                              <a:lnTo>
                                <a:pt x="34425" y="423134"/>
                              </a:lnTo>
                              <a:cubicBezTo>
                                <a:pt x="38769" y="425468"/>
                                <a:pt x="43446" y="426573"/>
                                <a:pt x="48075" y="426573"/>
                              </a:cubicBezTo>
                              <a:cubicBezTo>
                                <a:pt x="58352" y="426573"/>
                                <a:pt x="68315" y="421096"/>
                                <a:pt x="73545" y="411466"/>
                              </a:cubicBezTo>
                              <a:lnTo>
                                <a:pt x="92528" y="376462"/>
                              </a:lnTo>
                              <a:cubicBezTo>
                                <a:pt x="92528" y="376462"/>
                                <a:pt x="92528" y="376452"/>
                                <a:pt x="92528" y="376452"/>
                              </a:cubicBezTo>
                              <a:cubicBezTo>
                                <a:pt x="92528" y="376442"/>
                                <a:pt x="92538" y="376442"/>
                                <a:pt x="92547" y="376433"/>
                              </a:cubicBezTo>
                              <a:lnTo>
                                <a:pt x="257339" y="69928"/>
                              </a:lnTo>
                              <a:cubicBezTo>
                                <a:pt x="258130" y="68471"/>
                                <a:pt x="258473" y="66823"/>
                                <a:pt x="258339" y="65175"/>
                              </a:cubicBezTo>
                              <a:lnTo>
                                <a:pt x="253691" y="7882"/>
                              </a:lnTo>
                              <a:close/>
                              <a:moveTo>
                                <a:pt x="58457" y="403312"/>
                              </a:moveTo>
                              <a:cubicBezTo>
                                <a:pt x="55371" y="408999"/>
                                <a:pt x="48246" y="411132"/>
                                <a:pt x="42541" y="408065"/>
                              </a:cubicBezTo>
                              <a:lnTo>
                                <a:pt x="23338" y="397731"/>
                              </a:lnTo>
                              <a:cubicBezTo>
                                <a:pt x="20566" y="396235"/>
                                <a:pt x="18538" y="393759"/>
                                <a:pt x="17643" y="390749"/>
                              </a:cubicBezTo>
                              <a:cubicBezTo>
                                <a:pt x="16738" y="387730"/>
                                <a:pt x="17061" y="384539"/>
                                <a:pt x="18576" y="381767"/>
                              </a:cubicBezTo>
                              <a:lnTo>
                                <a:pt x="33102" y="354973"/>
                              </a:lnTo>
                              <a:lnTo>
                                <a:pt x="73288" y="375976"/>
                              </a:lnTo>
                              <a:lnTo>
                                <a:pt x="58457" y="403312"/>
                              </a:lnTo>
                              <a:close/>
                              <a:moveTo>
                                <a:pt x="81431" y="360869"/>
                              </a:moveTo>
                              <a:lnTo>
                                <a:pt x="41255" y="339866"/>
                              </a:lnTo>
                              <a:lnTo>
                                <a:pt x="201104" y="42563"/>
                              </a:lnTo>
                              <a:lnTo>
                                <a:pt x="237661" y="22474"/>
                              </a:lnTo>
                              <a:lnTo>
                                <a:pt x="241023" y="64061"/>
                              </a:lnTo>
                              <a:lnTo>
                                <a:pt x="81431" y="360869"/>
                              </a:lnTo>
                              <a:close/>
                            </a:path>
                          </a:pathLst>
                        </a:custGeom>
                        <a:solidFill>
                          <a:schemeClr val="accent1"/>
                        </a:solidFill>
                        <a:ln w="9525" cap="flat">
                          <a:noFill/>
                          <a:prstDash val="solid"/>
                          <a:miter/>
                        </a:ln>
                      </p:spPr>
                      <p:txBody>
                        <a:bodyPr rtlCol="0" anchor="ctr"/>
                        <a:lstStyle/>
                        <a:p>
                          <a:endParaRPr lang="en-US"/>
                        </a:p>
                      </p:txBody>
                    </p:sp>
                  </p:grpSp>
                </p:grpSp>
                <p:grpSp>
                  <p:nvGrpSpPr>
                    <p:cNvPr id="119" name="组合 118">
                      <a:extLst>
                        <a:ext uri="{FF2B5EF4-FFF2-40B4-BE49-F238E27FC236}">
                          <a16:creationId xmlns:a16="http://schemas.microsoft.com/office/drawing/2014/main" id="{5E7E27CC-2F45-5EE9-EDE6-5AD6ECC4CAB6}"/>
                        </a:ext>
                      </a:extLst>
                    </p:cNvPr>
                    <p:cNvGrpSpPr/>
                    <p:nvPr/>
                  </p:nvGrpSpPr>
                  <p:grpSpPr>
                    <a:xfrm>
                      <a:off x="5020620" y="2096387"/>
                      <a:ext cx="230463" cy="187117"/>
                      <a:chOff x="5020620" y="2096387"/>
                      <a:chExt cx="230463" cy="187117"/>
                    </a:xfrm>
                  </p:grpSpPr>
                  <p:sp>
                    <p:nvSpPr>
                      <p:cNvPr id="120" name="任意多边形: 形状 119">
                        <a:extLst>
                          <a:ext uri="{FF2B5EF4-FFF2-40B4-BE49-F238E27FC236}">
                            <a16:creationId xmlns:a16="http://schemas.microsoft.com/office/drawing/2014/main" id="{89B3A62B-A954-87A3-B492-8317E177DC67}"/>
                          </a:ext>
                        </a:extLst>
                      </p:cNvPr>
                      <p:cNvSpPr/>
                      <p:nvPr/>
                    </p:nvSpPr>
                    <p:spPr>
                      <a:xfrm>
                        <a:off x="5029190" y="2104961"/>
                        <a:ext cx="213498" cy="169970"/>
                      </a:xfrm>
                      <a:custGeom>
                        <a:avLst/>
                        <a:gdLst>
                          <a:gd name="connsiteX0" fmla="*/ 209855 w 213498"/>
                          <a:gd name="connsiteY0" fmla="*/ 16923 h 169970"/>
                          <a:gd name="connsiteX1" fmla="*/ 180870 w 213498"/>
                          <a:gd name="connsiteY1" fmla="*/ 3007 h 169970"/>
                          <a:gd name="connsiteX2" fmla="*/ 68409 w 213498"/>
                          <a:gd name="connsiteY2" fmla="*/ 51708 h 169970"/>
                          <a:gd name="connsiteX3" fmla="*/ 0 w 213498"/>
                          <a:gd name="connsiteY3" fmla="*/ 169971 h 169970"/>
                          <a:gd name="connsiteX4" fmla="*/ 104346 w 213498"/>
                          <a:gd name="connsiteY4" fmla="*/ 167656 h 169970"/>
                          <a:gd name="connsiteX5" fmla="*/ 127854 w 213498"/>
                          <a:gd name="connsiteY5" fmla="*/ 112440 h 169970"/>
                          <a:gd name="connsiteX6" fmla="*/ 145209 w 213498"/>
                          <a:gd name="connsiteY6" fmla="*/ 103134 h 169970"/>
                          <a:gd name="connsiteX7" fmla="*/ 196300 w 213498"/>
                          <a:gd name="connsiteY7" fmla="*/ 71320 h 169970"/>
                          <a:gd name="connsiteX8" fmla="*/ 209855 w 213498"/>
                          <a:gd name="connsiteY8" fmla="*/ 16923 h 16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498" h="169970">
                            <a:moveTo>
                              <a:pt x="209855" y="16923"/>
                            </a:moveTo>
                            <a:cubicBezTo>
                              <a:pt x="207740" y="12742"/>
                              <a:pt x="199348" y="-7547"/>
                              <a:pt x="180870" y="3007"/>
                            </a:cubicBezTo>
                            <a:cubicBezTo>
                              <a:pt x="148409" y="21562"/>
                              <a:pt x="92669" y="23067"/>
                              <a:pt x="68409" y="51708"/>
                            </a:cubicBezTo>
                            <a:cubicBezTo>
                              <a:pt x="59912" y="61738"/>
                              <a:pt x="24346" y="143301"/>
                              <a:pt x="0" y="169971"/>
                            </a:cubicBezTo>
                            <a:lnTo>
                              <a:pt x="104346" y="167656"/>
                            </a:lnTo>
                            <a:cubicBezTo>
                              <a:pt x="121739" y="134033"/>
                              <a:pt x="123967" y="116031"/>
                              <a:pt x="127854" y="112440"/>
                            </a:cubicBezTo>
                            <a:cubicBezTo>
                              <a:pt x="132702" y="107963"/>
                              <a:pt x="139065" y="105563"/>
                              <a:pt x="145209" y="103134"/>
                            </a:cubicBezTo>
                            <a:cubicBezTo>
                              <a:pt x="164059" y="95695"/>
                              <a:pt x="183013" y="86618"/>
                              <a:pt x="196300" y="71320"/>
                            </a:cubicBezTo>
                            <a:cubicBezTo>
                              <a:pt x="209588" y="56023"/>
                              <a:pt x="219008" y="35002"/>
                              <a:pt x="209855" y="16923"/>
                            </a:cubicBezTo>
                            <a:close/>
                          </a:path>
                        </a:pathLst>
                      </a:custGeom>
                      <a:solidFill>
                        <a:srgbClr val="FABDB5"/>
                      </a:solidFill>
                      <a:ln w="9525" cap="flat">
                        <a:noFill/>
                        <a:prstDash val="solid"/>
                        <a:miter/>
                      </a:ln>
                    </p:spPr>
                    <p:txBody>
                      <a:bodyPr rtlCol="0" anchor="ctr"/>
                      <a:lstStyle/>
                      <a:p>
                        <a:endParaRPr lang="en-US"/>
                      </a:p>
                    </p:txBody>
                  </p:sp>
                  <p:sp>
                    <p:nvSpPr>
                      <p:cNvPr id="121" name="任意多边形: 形状 120">
                        <a:extLst>
                          <a:ext uri="{FF2B5EF4-FFF2-40B4-BE49-F238E27FC236}">
                            <a16:creationId xmlns:a16="http://schemas.microsoft.com/office/drawing/2014/main" id="{2A718886-1FB0-AFC3-4F77-8CA13D978994}"/>
                          </a:ext>
                        </a:extLst>
                      </p:cNvPr>
                      <p:cNvSpPr/>
                      <p:nvPr/>
                    </p:nvSpPr>
                    <p:spPr>
                      <a:xfrm>
                        <a:off x="5020620" y="2096387"/>
                        <a:ext cx="230463" cy="187117"/>
                      </a:xfrm>
                      <a:custGeom>
                        <a:avLst/>
                        <a:gdLst>
                          <a:gd name="connsiteX0" fmla="*/ 8570 w 230463"/>
                          <a:gd name="connsiteY0" fmla="*/ 187117 h 187117"/>
                          <a:gd name="connsiteX1" fmla="*/ 2798 w 230463"/>
                          <a:gd name="connsiteY1" fmla="*/ 184879 h 187117"/>
                          <a:gd name="connsiteX2" fmla="*/ 2236 w 230463"/>
                          <a:gd name="connsiteY2" fmla="*/ 172773 h 187117"/>
                          <a:gd name="connsiteX3" fmla="*/ 51451 w 230463"/>
                          <a:gd name="connsiteY3" fmla="*/ 89095 h 187117"/>
                          <a:gd name="connsiteX4" fmla="*/ 70435 w 230463"/>
                          <a:gd name="connsiteY4" fmla="*/ 54748 h 187117"/>
                          <a:gd name="connsiteX5" fmla="*/ 140986 w 230463"/>
                          <a:gd name="connsiteY5" fmla="*/ 20106 h 187117"/>
                          <a:gd name="connsiteX6" fmla="*/ 185192 w 230463"/>
                          <a:gd name="connsiteY6" fmla="*/ 4152 h 187117"/>
                          <a:gd name="connsiteX7" fmla="*/ 206195 w 230463"/>
                          <a:gd name="connsiteY7" fmla="*/ 1027 h 187117"/>
                          <a:gd name="connsiteX8" fmla="*/ 225702 w 230463"/>
                          <a:gd name="connsiteY8" fmla="*/ 20868 h 187117"/>
                          <a:gd name="connsiteX9" fmla="*/ 211348 w 230463"/>
                          <a:gd name="connsiteY9" fmla="*/ 85524 h 187117"/>
                          <a:gd name="connsiteX10" fmla="*/ 156922 w 230463"/>
                          <a:gd name="connsiteY10" fmla="*/ 119690 h 187117"/>
                          <a:gd name="connsiteX11" fmla="*/ 142234 w 230463"/>
                          <a:gd name="connsiteY11" fmla="*/ 127319 h 187117"/>
                          <a:gd name="connsiteX12" fmla="*/ 139558 w 230463"/>
                          <a:gd name="connsiteY12" fmla="*/ 135196 h 187117"/>
                          <a:gd name="connsiteX13" fmla="*/ 119403 w 230463"/>
                          <a:gd name="connsiteY13" fmla="*/ 175640 h 187117"/>
                          <a:gd name="connsiteX14" fmla="*/ 98562 w 230463"/>
                          <a:gd name="connsiteY14" fmla="*/ 185079 h 187117"/>
                          <a:gd name="connsiteX15" fmla="*/ 123346 w 230463"/>
                          <a:gd name="connsiteY15" fmla="*/ 129634 h 187117"/>
                          <a:gd name="connsiteX16" fmla="*/ 130604 w 230463"/>
                          <a:gd name="connsiteY16" fmla="*/ 114737 h 187117"/>
                          <a:gd name="connsiteX17" fmla="*/ 149845 w 230463"/>
                          <a:gd name="connsiteY17" fmla="*/ 104059 h 187117"/>
                          <a:gd name="connsiteX18" fmla="*/ 198413 w 230463"/>
                          <a:gd name="connsiteY18" fmla="*/ 74284 h 187117"/>
                          <a:gd name="connsiteX19" fmla="*/ 210795 w 230463"/>
                          <a:gd name="connsiteY19" fmla="*/ 29383 h 187117"/>
                          <a:gd name="connsiteX20" fmla="*/ 210290 w 230463"/>
                          <a:gd name="connsiteY20" fmla="*/ 28364 h 187117"/>
                          <a:gd name="connsiteX21" fmla="*/ 201146 w 230463"/>
                          <a:gd name="connsiteY21" fmla="*/ 17410 h 187117"/>
                          <a:gd name="connsiteX22" fmla="*/ 193707 w 230463"/>
                          <a:gd name="connsiteY22" fmla="*/ 19039 h 187117"/>
                          <a:gd name="connsiteX23" fmla="*/ 145673 w 230463"/>
                          <a:gd name="connsiteY23" fmla="*/ 36613 h 187117"/>
                          <a:gd name="connsiteX24" fmla="*/ 83532 w 230463"/>
                          <a:gd name="connsiteY24" fmla="*/ 65845 h 187117"/>
                          <a:gd name="connsiteX25" fmla="*/ 66739 w 230463"/>
                          <a:gd name="connsiteY25" fmla="*/ 96887 h 187117"/>
                          <a:gd name="connsiteX26" fmla="*/ 14923 w 230463"/>
                          <a:gd name="connsiteY26" fmla="*/ 184345 h 187117"/>
                          <a:gd name="connsiteX27" fmla="*/ 8570 w 230463"/>
                          <a:gd name="connsiteY27" fmla="*/ 187117 h 18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0463" h="187117">
                            <a:moveTo>
                              <a:pt x="8570" y="187117"/>
                            </a:moveTo>
                            <a:cubicBezTo>
                              <a:pt x="6503" y="187117"/>
                              <a:pt x="4427" y="186374"/>
                              <a:pt x="2798" y="184879"/>
                            </a:cubicBezTo>
                            <a:cubicBezTo>
                              <a:pt x="-698" y="181688"/>
                              <a:pt x="-955" y="176268"/>
                              <a:pt x="2236" y="172773"/>
                            </a:cubicBezTo>
                            <a:cubicBezTo>
                              <a:pt x="17047" y="156552"/>
                              <a:pt x="36935" y="117566"/>
                              <a:pt x="51451" y="89095"/>
                            </a:cubicBezTo>
                            <a:cubicBezTo>
                              <a:pt x="61491" y="69398"/>
                              <a:pt x="66901" y="58920"/>
                              <a:pt x="70435" y="54748"/>
                            </a:cubicBezTo>
                            <a:cubicBezTo>
                              <a:pt x="86780" y="35460"/>
                              <a:pt x="114336" y="27659"/>
                              <a:pt x="140986" y="20106"/>
                            </a:cubicBezTo>
                            <a:cubicBezTo>
                              <a:pt x="157570" y="15410"/>
                              <a:pt x="173238" y="10981"/>
                              <a:pt x="185192" y="4152"/>
                            </a:cubicBezTo>
                            <a:cubicBezTo>
                              <a:pt x="192440" y="-1"/>
                              <a:pt x="199518" y="-1030"/>
                              <a:pt x="206195" y="1027"/>
                            </a:cubicBezTo>
                            <a:cubicBezTo>
                              <a:pt x="217806" y="4609"/>
                              <a:pt x="223540" y="16429"/>
                              <a:pt x="225702" y="20868"/>
                            </a:cubicBezTo>
                            <a:cubicBezTo>
                              <a:pt x="235474" y="40185"/>
                              <a:pt x="229969" y="64073"/>
                              <a:pt x="211348" y="85524"/>
                            </a:cubicBezTo>
                            <a:cubicBezTo>
                              <a:pt x="196565" y="102535"/>
                              <a:pt x="175543" y="112336"/>
                              <a:pt x="156922" y="119690"/>
                            </a:cubicBezTo>
                            <a:cubicBezTo>
                              <a:pt x="150778" y="122119"/>
                              <a:pt x="145701" y="124119"/>
                              <a:pt x="142234" y="127319"/>
                            </a:cubicBezTo>
                            <a:cubicBezTo>
                              <a:pt x="142120" y="127729"/>
                              <a:pt x="140758" y="131701"/>
                              <a:pt x="139558" y="135196"/>
                            </a:cubicBezTo>
                            <a:cubicBezTo>
                              <a:pt x="136443" y="144293"/>
                              <a:pt x="130090" y="154970"/>
                              <a:pt x="119403" y="175640"/>
                            </a:cubicBezTo>
                            <a:cubicBezTo>
                              <a:pt x="117222" y="179831"/>
                              <a:pt x="96390" y="189279"/>
                              <a:pt x="98562" y="185079"/>
                            </a:cubicBezTo>
                            <a:cubicBezTo>
                              <a:pt x="108677" y="165534"/>
                              <a:pt x="120194" y="138844"/>
                              <a:pt x="123346" y="129634"/>
                            </a:cubicBezTo>
                            <a:cubicBezTo>
                              <a:pt x="125994" y="121900"/>
                              <a:pt x="127461" y="117642"/>
                              <a:pt x="130604" y="114737"/>
                            </a:cubicBezTo>
                            <a:cubicBezTo>
                              <a:pt x="136433" y="109355"/>
                              <a:pt x="143558" y="106545"/>
                              <a:pt x="149845" y="104059"/>
                            </a:cubicBezTo>
                            <a:cubicBezTo>
                              <a:pt x="168171" y="96830"/>
                              <a:pt x="186087" y="88476"/>
                              <a:pt x="198413" y="74284"/>
                            </a:cubicBezTo>
                            <a:cubicBezTo>
                              <a:pt x="203613" y="68293"/>
                              <a:pt x="219892" y="47338"/>
                              <a:pt x="210795" y="29383"/>
                            </a:cubicBezTo>
                            <a:lnTo>
                              <a:pt x="210290" y="28364"/>
                            </a:lnTo>
                            <a:cubicBezTo>
                              <a:pt x="209014" y="25745"/>
                              <a:pt x="205642" y="18801"/>
                              <a:pt x="201146" y="17410"/>
                            </a:cubicBezTo>
                            <a:cubicBezTo>
                              <a:pt x="200422" y="17191"/>
                              <a:pt x="198175" y="16496"/>
                              <a:pt x="193707" y="19039"/>
                            </a:cubicBezTo>
                            <a:cubicBezTo>
                              <a:pt x="179944" y="26907"/>
                              <a:pt x="162522" y="31841"/>
                              <a:pt x="145673" y="36613"/>
                            </a:cubicBezTo>
                            <a:cubicBezTo>
                              <a:pt x="121498" y="43461"/>
                              <a:pt x="96495" y="50538"/>
                              <a:pt x="83532" y="65845"/>
                            </a:cubicBezTo>
                            <a:cubicBezTo>
                              <a:pt x="81122" y="68693"/>
                              <a:pt x="73807" y="83028"/>
                              <a:pt x="66739" y="96887"/>
                            </a:cubicBezTo>
                            <a:cubicBezTo>
                              <a:pt x="51775" y="126233"/>
                              <a:pt x="31277" y="166410"/>
                              <a:pt x="14923" y="184345"/>
                            </a:cubicBezTo>
                            <a:cubicBezTo>
                              <a:pt x="13209" y="186174"/>
                              <a:pt x="10894" y="187117"/>
                              <a:pt x="8570" y="187117"/>
                            </a:cubicBezTo>
                            <a:close/>
                          </a:path>
                        </a:pathLst>
                      </a:custGeom>
                      <a:solidFill>
                        <a:schemeClr val="accent1">
                          <a:lumMod val="75000"/>
                        </a:schemeClr>
                      </a:solidFill>
                      <a:ln w="9525" cap="flat">
                        <a:noFill/>
                        <a:prstDash val="solid"/>
                        <a:miter/>
                      </a:ln>
                    </p:spPr>
                    <p:txBody>
                      <a:bodyPr rtlCol="0" anchor="ctr"/>
                      <a:lstStyle/>
                      <a:p>
                        <a:endParaRPr lang="en-US"/>
                      </a:p>
                    </p:txBody>
                  </p:sp>
                </p:grpSp>
              </p:grpSp>
              <p:grpSp>
                <p:nvGrpSpPr>
                  <p:cNvPr id="85" name="组合 84">
                    <a:extLst>
                      <a:ext uri="{FF2B5EF4-FFF2-40B4-BE49-F238E27FC236}">
                        <a16:creationId xmlns:a16="http://schemas.microsoft.com/office/drawing/2014/main" id="{A074E70B-65F0-ECF7-3194-4A2E7AFB3A98}"/>
                      </a:ext>
                    </a:extLst>
                  </p:cNvPr>
                  <p:cNvGrpSpPr/>
                  <p:nvPr/>
                </p:nvGrpSpPr>
                <p:grpSpPr>
                  <a:xfrm>
                    <a:off x="4105863" y="1346222"/>
                    <a:ext cx="447546" cy="759907"/>
                    <a:chOff x="4105863" y="1346222"/>
                    <a:chExt cx="447546" cy="759907"/>
                  </a:xfrm>
                </p:grpSpPr>
                <p:grpSp>
                  <p:nvGrpSpPr>
                    <p:cNvPr id="112" name="组合 111">
                      <a:extLst>
                        <a:ext uri="{FF2B5EF4-FFF2-40B4-BE49-F238E27FC236}">
                          <a16:creationId xmlns:a16="http://schemas.microsoft.com/office/drawing/2014/main" id="{1BE39C59-40B2-2C5D-5F69-E124ADB6B527}"/>
                        </a:ext>
                      </a:extLst>
                    </p:cNvPr>
                    <p:cNvGrpSpPr/>
                    <p:nvPr/>
                  </p:nvGrpSpPr>
                  <p:grpSpPr>
                    <a:xfrm>
                      <a:off x="4105863" y="1346222"/>
                      <a:ext cx="447546" cy="751297"/>
                      <a:chOff x="4105863" y="1346222"/>
                      <a:chExt cx="447546" cy="751297"/>
                    </a:xfrm>
                  </p:grpSpPr>
                  <p:sp>
                    <p:nvSpPr>
                      <p:cNvPr id="115" name="任意多边形: 形状 114">
                        <a:extLst>
                          <a:ext uri="{FF2B5EF4-FFF2-40B4-BE49-F238E27FC236}">
                            <a16:creationId xmlns:a16="http://schemas.microsoft.com/office/drawing/2014/main" id="{42572177-563E-1993-5001-11BE18FCC75B}"/>
                          </a:ext>
                        </a:extLst>
                      </p:cNvPr>
                      <p:cNvSpPr/>
                      <p:nvPr/>
                    </p:nvSpPr>
                    <p:spPr>
                      <a:xfrm>
                        <a:off x="4223994" y="1596577"/>
                        <a:ext cx="293324" cy="500942"/>
                      </a:xfrm>
                      <a:custGeom>
                        <a:avLst/>
                        <a:gdLst>
                          <a:gd name="connsiteX0" fmla="*/ 274492 w 293324"/>
                          <a:gd name="connsiteY0" fmla="*/ 351475 h 500942"/>
                          <a:gd name="connsiteX1" fmla="*/ 233420 w 293324"/>
                          <a:gd name="connsiteY1" fmla="*/ 249224 h 500942"/>
                          <a:gd name="connsiteX2" fmla="*/ 290951 w 293324"/>
                          <a:gd name="connsiteY2" fmla="*/ 105425 h 500942"/>
                          <a:gd name="connsiteX3" fmla="*/ 139465 w 293324"/>
                          <a:gd name="connsiteY3" fmla="*/ 1784 h 500942"/>
                          <a:gd name="connsiteX4" fmla="*/ 44063 w 293324"/>
                          <a:gd name="connsiteY4" fmla="*/ 48409 h 500942"/>
                          <a:gd name="connsiteX5" fmla="*/ 18612 w 293324"/>
                          <a:gd name="connsiteY5" fmla="*/ 112036 h 500942"/>
                          <a:gd name="connsiteX6" fmla="*/ 31995 w 293324"/>
                          <a:gd name="connsiteY6" fmla="*/ 161166 h 500942"/>
                          <a:gd name="connsiteX7" fmla="*/ 0 w 293324"/>
                          <a:gd name="connsiteY7" fmla="*/ 398614 h 500942"/>
                          <a:gd name="connsiteX8" fmla="*/ 223981 w 293324"/>
                          <a:gd name="connsiteY8" fmla="*/ 499656 h 500942"/>
                          <a:gd name="connsiteX9" fmla="*/ 274492 w 293324"/>
                          <a:gd name="connsiteY9" fmla="*/ 351475 h 50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324" h="500942">
                            <a:moveTo>
                              <a:pt x="274492" y="351475"/>
                            </a:moveTo>
                            <a:cubicBezTo>
                              <a:pt x="236934" y="347056"/>
                              <a:pt x="230981" y="296011"/>
                              <a:pt x="233420" y="249224"/>
                            </a:cubicBezTo>
                            <a:cubicBezTo>
                              <a:pt x="276006" y="218097"/>
                              <a:pt x="301485" y="159966"/>
                              <a:pt x="290951" y="105425"/>
                            </a:cubicBezTo>
                            <a:cubicBezTo>
                              <a:pt x="275072" y="23215"/>
                              <a:pt x="203911" y="-8179"/>
                              <a:pt x="139465" y="1784"/>
                            </a:cubicBezTo>
                            <a:cubicBezTo>
                              <a:pt x="102241" y="7537"/>
                              <a:pt x="70638" y="20529"/>
                              <a:pt x="44063" y="48409"/>
                            </a:cubicBezTo>
                            <a:cubicBezTo>
                              <a:pt x="27804" y="65468"/>
                              <a:pt x="16326" y="88585"/>
                              <a:pt x="18612" y="112036"/>
                            </a:cubicBezTo>
                            <a:cubicBezTo>
                              <a:pt x="20212" y="128457"/>
                              <a:pt x="25422" y="146031"/>
                              <a:pt x="31995" y="161166"/>
                            </a:cubicBezTo>
                            <a:cubicBezTo>
                              <a:pt x="70123" y="249005"/>
                              <a:pt x="69047" y="329568"/>
                              <a:pt x="0" y="398614"/>
                            </a:cubicBezTo>
                            <a:cubicBezTo>
                              <a:pt x="66094" y="412264"/>
                              <a:pt x="157915" y="513438"/>
                              <a:pt x="223981" y="499656"/>
                            </a:cubicBezTo>
                            <a:cubicBezTo>
                              <a:pt x="277863" y="449154"/>
                              <a:pt x="313563" y="356076"/>
                              <a:pt x="274492" y="351475"/>
                            </a:cubicBezTo>
                            <a:close/>
                          </a:path>
                        </a:pathLst>
                      </a:custGeom>
                      <a:solidFill>
                        <a:srgbClr val="FABDB5"/>
                      </a:solidFill>
                      <a:ln w="9525" cap="flat">
                        <a:solidFill>
                          <a:schemeClr val="accent1"/>
                        </a:solidFill>
                        <a:prstDash val="solid"/>
                        <a:miter/>
                      </a:ln>
                    </p:spPr>
                    <p:txBody>
                      <a:bodyPr rtlCol="0" anchor="ctr"/>
                      <a:lstStyle/>
                      <a:p>
                        <a:endParaRPr lang="en-US"/>
                      </a:p>
                    </p:txBody>
                  </p:sp>
                  <p:sp>
                    <p:nvSpPr>
                      <p:cNvPr id="116" name="任意多边形: 形状 115">
                        <a:extLst>
                          <a:ext uri="{FF2B5EF4-FFF2-40B4-BE49-F238E27FC236}">
                            <a16:creationId xmlns:a16="http://schemas.microsoft.com/office/drawing/2014/main" id="{4A96782F-EB21-A5B2-81D0-6D8C4BC6933E}"/>
                          </a:ext>
                        </a:extLst>
                      </p:cNvPr>
                      <p:cNvSpPr/>
                      <p:nvPr/>
                    </p:nvSpPr>
                    <p:spPr>
                      <a:xfrm>
                        <a:off x="4105863" y="1346222"/>
                        <a:ext cx="447546" cy="437848"/>
                      </a:xfrm>
                      <a:custGeom>
                        <a:avLst/>
                        <a:gdLst>
                          <a:gd name="connsiteX0" fmla="*/ 385241 w 447546"/>
                          <a:gd name="connsiteY0" fmla="*/ 149450 h 437848"/>
                          <a:gd name="connsiteX1" fmla="*/ 246043 w 447546"/>
                          <a:gd name="connsiteY1" fmla="*/ 152022 h 437848"/>
                          <a:gd name="connsiteX2" fmla="*/ 236651 w 447546"/>
                          <a:gd name="connsiteY2" fmla="*/ 156604 h 437848"/>
                          <a:gd name="connsiteX3" fmla="*/ 238775 w 447546"/>
                          <a:gd name="connsiteY3" fmla="*/ 131982 h 437848"/>
                          <a:gd name="connsiteX4" fmla="*/ 232555 w 447546"/>
                          <a:gd name="connsiteY4" fmla="*/ 69698 h 437848"/>
                          <a:gd name="connsiteX5" fmla="*/ 202618 w 447546"/>
                          <a:gd name="connsiteY5" fmla="*/ 22968 h 437848"/>
                          <a:gd name="connsiteX6" fmla="*/ 110350 w 447546"/>
                          <a:gd name="connsiteY6" fmla="*/ 3156 h 437848"/>
                          <a:gd name="connsiteX7" fmla="*/ 30854 w 447546"/>
                          <a:gd name="connsiteY7" fmla="*/ 57210 h 437848"/>
                          <a:gd name="connsiteX8" fmla="*/ 22 w 447546"/>
                          <a:gd name="connsiteY8" fmla="*/ 137525 h 437848"/>
                          <a:gd name="connsiteX9" fmla="*/ 54123 w 447546"/>
                          <a:gd name="connsiteY9" fmla="*/ 227603 h 437848"/>
                          <a:gd name="connsiteX10" fmla="*/ 112131 w 447546"/>
                          <a:gd name="connsiteY10" fmla="*/ 242662 h 437848"/>
                          <a:gd name="connsiteX11" fmla="*/ 105663 w 447546"/>
                          <a:gd name="connsiteY11" fmla="*/ 248406 h 437848"/>
                          <a:gd name="connsiteX12" fmla="*/ 82575 w 447546"/>
                          <a:gd name="connsiteY12" fmla="*/ 287715 h 437848"/>
                          <a:gd name="connsiteX13" fmla="*/ 93414 w 447546"/>
                          <a:gd name="connsiteY13" fmla="*/ 333607 h 437848"/>
                          <a:gd name="connsiteX14" fmla="*/ 155308 w 447546"/>
                          <a:gd name="connsiteY14" fmla="*/ 437848 h 437848"/>
                          <a:gd name="connsiteX15" fmla="*/ 171567 w 447546"/>
                          <a:gd name="connsiteY15" fmla="*/ 361525 h 437848"/>
                          <a:gd name="connsiteX16" fmla="*/ 195208 w 447546"/>
                          <a:gd name="connsiteY16" fmla="*/ 326063 h 437848"/>
                          <a:gd name="connsiteX17" fmla="*/ 262959 w 447546"/>
                          <a:gd name="connsiteY17" fmla="*/ 270618 h 437848"/>
                          <a:gd name="connsiteX18" fmla="*/ 347008 w 447546"/>
                          <a:gd name="connsiteY18" fmla="*/ 315585 h 437848"/>
                          <a:gd name="connsiteX19" fmla="*/ 422922 w 447546"/>
                          <a:gd name="connsiteY19" fmla="*/ 310728 h 437848"/>
                          <a:gd name="connsiteX20" fmla="*/ 447039 w 447546"/>
                          <a:gd name="connsiteY20" fmla="*/ 261636 h 437848"/>
                          <a:gd name="connsiteX21" fmla="*/ 385241 w 447546"/>
                          <a:gd name="connsiteY21" fmla="*/ 149450 h 43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7546" h="437848">
                            <a:moveTo>
                              <a:pt x="385241" y="149450"/>
                            </a:moveTo>
                            <a:cubicBezTo>
                              <a:pt x="346046" y="121361"/>
                              <a:pt x="286333" y="133791"/>
                              <a:pt x="246043" y="152022"/>
                            </a:cubicBezTo>
                            <a:cubicBezTo>
                              <a:pt x="242861" y="153460"/>
                              <a:pt x="239775" y="155061"/>
                              <a:pt x="236651" y="156604"/>
                            </a:cubicBezTo>
                            <a:cubicBezTo>
                              <a:pt x="237632" y="148393"/>
                              <a:pt x="238251" y="140116"/>
                              <a:pt x="238775" y="131982"/>
                            </a:cubicBezTo>
                            <a:cubicBezTo>
                              <a:pt x="240109" y="111227"/>
                              <a:pt x="238766" y="89529"/>
                              <a:pt x="232555" y="69698"/>
                            </a:cubicBezTo>
                            <a:cubicBezTo>
                              <a:pt x="227002" y="51962"/>
                              <a:pt x="217544" y="35712"/>
                              <a:pt x="202618" y="22968"/>
                            </a:cubicBezTo>
                            <a:cubicBezTo>
                              <a:pt x="177787" y="1756"/>
                              <a:pt x="142097" y="-4540"/>
                              <a:pt x="110350" y="3156"/>
                            </a:cubicBezTo>
                            <a:cubicBezTo>
                              <a:pt x="78612" y="10852"/>
                              <a:pt x="50876" y="31407"/>
                              <a:pt x="30854" y="57210"/>
                            </a:cubicBezTo>
                            <a:cubicBezTo>
                              <a:pt x="12976" y="80261"/>
                              <a:pt x="593" y="108350"/>
                              <a:pt x="22" y="137525"/>
                            </a:cubicBezTo>
                            <a:cubicBezTo>
                              <a:pt x="-712" y="175149"/>
                              <a:pt x="17300" y="216106"/>
                              <a:pt x="54123" y="227603"/>
                            </a:cubicBezTo>
                            <a:cubicBezTo>
                              <a:pt x="73173" y="233556"/>
                              <a:pt x="92490" y="239471"/>
                              <a:pt x="112131" y="242662"/>
                            </a:cubicBezTo>
                            <a:cubicBezTo>
                              <a:pt x="109950" y="244548"/>
                              <a:pt x="107740" y="246424"/>
                              <a:pt x="105663" y="248406"/>
                            </a:cubicBezTo>
                            <a:cubicBezTo>
                              <a:pt x="94100" y="259464"/>
                              <a:pt x="84651" y="272190"/>
                              <a:pt x="82575" y="287715"/>
                            </a:cubicBezTo>
                            <a:cubicBezTo>
                              <a:pt x="80470" y="303517"/>
                              <a:pt x="86604" y="319186"/>
                              <a:pt x="93414" y="333607"/>
                            </a:cubicBezTo>
                            <a:cubicBezTo>
                              <a:pt x="110435" y="369640"/>
                              <a:pt x="133057" y="404873"/>
                              <a:pt x="155308" y="437848"/>
                            </a:cubicBezTo>
                            <a:cubicBezTo>
                              <a:pt x="157375" y="413702"/>
                              <a:pt x="167081" y="385337"/>
                              <a:pt x="171567" y="361525"/>
                            </a:cubicBezTo>
                            <a:cubicBezTo>
                              <a:pt x="176758" y="333959"/>
                              <a:pt x="170024" y="326796"/>
                              <a:pt x="195208" y="326063"/>
                            </a:cubicBezTo>
                            <a:cubicBezTo>
                              <a:pt x="245452" y="324587"/>
                              <a:pt x="267255" y="299898"/>
                              <a:pt x="262959" y="270618"/>
                            </a:cubicBezTo>
                            <a:cubicBezTo>
                              <a:pt x="286333" y="292240"/>
                              <a:pt x="315128" y="310413"/>
                              <a:pt x="347008" y="315585"/>
                            </a:cubicBezTo>
                            <a:cubicBezTo>
                              <a:pt x="373059" y="319815"/>
                              <a:pt x="399919" y="330073"/>
                              <a:pt x="422922" y="310728"/>
                            </a:cubicBezTo>
                            <a:cubicBezTo>
                              <a:pt x="437229" y="298707"/>
                              <a:pt x="445077" y="280219"/>
                              <a:pt x="447039" y="261636"/>
                            </a:cubicBezTo>
                            <a:cubicBezTo>
                              <a:pt x="451926" y="215506"/>
                              <a:pt x="420807" y="174939"/>
                              <a:pt x="385241" y="149450"/>
                            </a:cubicBezTo>
                            <a:close/>
                          </a:path>
                        </a:pathLst>
                      </a:custGeom>
                      <a:solidFill>
                        <a:schemeClr val="accent1">
                          <a:lumMod val="75000"/>
                        </a:schemeClr>
                      </a:solidFill>
                      <a:ln w="9525" cap="flat">
                        <a:noFill/>
                        <a:prstDash val="solid"/>
                        <a:miter/>
                      </a:ln>
                    </p:spPr>
                    <p:txBody>
                      <a:bodyPr rtlCol="0" anchor="ctr"/>
                      <a:lstStyle/>
                      <a:p>
                        <a:endParaRPr lang="en-US"/>
                      </a:p>
                    </p:txBody>
                  </p:sp>
                </p:grpSp>
                <p:sp>
                  <p:nvSpPr>
                    <p:cNvPr id="113" name="任意多边形: 形状 112">
                      <a:extLst>
                        <a:ext uri="{FF2B5EF4-FFF2-40B4-BE49-F238E27FC236}">
                          <a16:creationId xmlns:a16="http://schemas.microsoft.com/office/drawing/2014/main" id="{F10808EC-B1AE-1B96-449E-44638146E977}"/>
                        </a:ext>
                      </a:extLst>
                    </p:cNvPr>
                    <p:cNvSpPr/>
                    <p:nvPr/>
                  </p:nvSpPr>
                  <p:spPr>
                    <a:xfrm>
                      <a:off x="4263551" y="1664360"/>
                      <a:ext cx="65684" cy="65684"/>
                    </a:xfrm>
                    <a:custGeom>
                      <a:avLst/>
                      <a:gdLst>
                        <a:gd name="connsiteX0" fmla="*/ 65684 w 65684"/>
                        <a:gd name="connsiteY0" fmla="*/ 32842 h 65684"/>
                        <a:gd name="connsiteX1" fmla="*/ 32842 w 65684"/>
                        <a:gd name="connsiteY1" fmla="*/ 65685 h 65684"/>
                        <a:gd name="connsiteX2" fmla="*/ 0 w 65684"/>
                        <a:gd name="connsiteY2" fmla="*/ 32842 h 65684"/>
                        <a:gd name="connsiteX3" fmla="*/ 32842 w 65684"/>
                        <a:gd name="connsiteY3" fmla="*/ 0 h 65684"/>
                        <a:gd name="connsiteX4" fmla="*/ 65684 w 65684"/>
                        <a:gd name="connsiteY4" fmla="*/ 32842 h 6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84" h="65684">
                          <a:moveTo>
                            <a:pt x="65684" y="32842"/>
                          </a:moveTo>
                          <a:cubicBezTo>
                            <a:pt x="65684" y="50978"/>
                            <a:pt x="50978" y="65685"/>
                            <a:pt x="32842" y="65685"/>
                          </a:cubicBezTo>
                          <a:cubicBezTo>
                            <a:pt x="14707" y="65685"/>
                            <a:pt x="0" y="50978"/>
                            <a:pt x="0" y="32842"/>
                          </a:cubicBezTo>
                          <a:cubicBezTo>
                            <a:pt x="0" y="14707"/>
                            <a:pt x="14707" y="0"/>
                            <a:pt x="32842" y="0"/>
                          </a:cubicBezTo>
                          <a:cubicBezTo>
                            <a:pt x="50987" y="0"/>
                            <a:pt x="65684" y="14697"/>
                            <a:pt x="65684" y="32842"/>
                          </a:cubicBezTo>
                          <a:close/>
                        </a:path>
                      </a:pathLst>
                    </a:custGeom>
                    <a:solidFill>
                      <a:srgbClr val="FABDB5"/>
                    </a:solidFill>
                    <a:ln w="9525" cap="flat">
                      <a:noFill/>
                      <a:prstDash val="solid"/>
                      <a:miter/>
                    </a:ln>
                  </p:spPr>
                  <p:txBody>
                    <a:bodyPr rtlCol="0" anchor="ctr"/>
                    <a:lstStyle/>
                    <a:p>
                      <a:endParaRPr lang="en-US"/>
                    </a:p>
                  </p:txBody>
                </p:sp>
                <p:sp>
                  <p:nvSpPr>
                    <p:cNvPr id="114" name="任意多边形: 形状 113">
                      <a:extLst>
                        <a:ext uri="{FF2B5EF4-FFF2-40B4-BE49-F238E27FC236}">
                          <a16:creationId xmlns:a16="http://schemas.microsoft.com/office/drawing/2014/main" id="{C474581A-A96F-1760-1BB6-A946F8B3F8AF}"/>
                        </a:ext>
                      </a:extLst>
                    </p:cNvPr>
                    <p:cNvSpPr/>
                    <p:nvPr/>
                  </p:nvSpPr>
                  <p:spPr>
                    <a:xfrm>
                      <a:off x="4215419" y="1588045"/>
                      <a:ext cx="310406" cy="518084"/>
                    </a:xfrm>
                    <a:custGeom>
                      <a:avLst/>
                      <a:gdLst>
                        <a:gd name="connsiteX0" fmla="*/ 284076 w 310406"/>
                        <a:gd name="connsiteY0" fmla="*/ 351493 h 518084"/>
                        <a:gd name="connsiteX1" fmla="*/ 250367 w 310406"/>
                        <a:gd name="connsiteY1" fmla="*/ 262176 h 518084"/>
                        <a:gd name="connsiteX2" fmla="*/ 258901 w 310406"/>
                        <a:gd name="connsiteY2" fmla="*/ 254966 h 518084"/>
                        <a:gd name="connsiteX3" fmla="*/ 308279 w 310406"/>
                        <a:gd name="connsiteY3" fmla="*/ 163593 h 518084"/>
                        <a:gd name="connsiteX4" fmla="*/ 307946 w 310406"/>
                        <a:gd name="connsiteY4" fmla="*/ 112348 h 518084"/>
                        <a:gd name="connsiteX5" fmla="*/ 146725 w 310406"/>
                        <a:gd name="connsiteY5" fmla="*/ 1858 h 518084"/>
                        <a:gd name="connsiteX6" fmla="*/ 46427 w 310406"/>
                        <a:gd name="connsiteY6" fmla="*/ 51045 h 518084"/>
                        <a:gd name="connsiteX7" fmla="*/ 18662 w 310406"/>
                        <a:gd name="connsiteY7" fmla="*/ 121426 h 518084"/>
                        <a:gd name="connsiteX8" fmla="*/ 32711 w 310406"/>
                        <a:gd name="connsiteY8" fmla="*/ 173137 h 518084"/>
                        <a:gd name="connsiteX9" fmla="*/ 2507 w 310406"/>
                        <a:gd name="connsiteY9" fmla="*/ 401118 h 518084"/>
                        <a:gd name="connsiteX10" fmla="*/ 355 w 310406"/>
                        <a:gd name="connsiteY10" fmla="*/ 409643 h 518084"/>
                        <a:gd name="connsiteX11" fmla="*/ 6841 w 310406"/>
                        <a:gd name="connsiteY11" fmla="*/ 415577 h 518084"/>
                        <a:gd name="connsiteX12" fmla="*/ 96681 w 310406"/>
                        <a:gd name="connsiteY12" fmla="*/ 462687 h 518084"/>
                        <a:gd name="connsiteX13" fmla="*/ 219697 w 310406"/>
                        <a:gd name="connsiteY13" fmla="*/ 518085 h 518084"/>
                        <a:gd name="connsiteX14" fmla="*/ 234298 w 310406"/>
                        <a:gd name="connsiteY14" fmla="*/ 516618 h 518084"/>
                        <a:gd name="connsiteX15" fmla="*/ 238413 w 310406"/>
                        <a:gd name="connsiteY15" fmla="*/ 514484 h 518084"/>
                        <a:gd name="connsiteX16" fmla="*/ 306145 w 310406"/>
                        <a:gd name="connsiteY16" fmla="*/ 369666 h 518084"/>
                        <a:gd name="connsiteX17" fmla="*/ 284076 w 310406"/>
                        <a:gd name="connsiteY17" fmla="*/ 351493 h 518084"/>
                        <a:gd name="connsiteX18" fmla="*/ 228479 w 310406"/>
                        <a:gd name="connsiteY18" fmla="*/ 500235 h 518084"/>
                        <a:gd name="connsiteX19" fmla="*/ 106054 w 310406"/>
                        <a:gd name="connsiteY19" fmla="*/ 448314 h 518084"/>
                        <a:gd name="connsiteX20" fmla="*/ 24529 w 310406"/>
                        <a:gd name="connsiteY20" fmla="*/ 402746 h 518084"/>
                        <a:gd name="connsiteX21" fmla="*/ 48428 w 310406"/>
                        <a:gd name="connsiteY21" fmla="*/ 166288 h 518084"/>
                        <a:gd name="connsiteX22" fmla="*/ 35721 w 310406"/>
                        <a:gd name="connsiteY22" fmla="*/ 119740 h 518084"/>
                        <a:gd name="connsiteX23" fmla="*/ 58838 w 310406"/>
                        <a:gd name="connsiteY23" fmla="*/ 62856 h 518084"/>
                        <a:gd name="connsiteX24" fmla="*/ 149354 w 310406"/>
                        <a:gd name="connsiteY24" fmla="*/ 18784 h 518084"/>
                        <a:gd name="connsiteX25" fmla="*/ 291115 w 310406"/>
                        <a:gd name="connsiteY25" fmla="*/ 115577 h 518084"/>
                        <a:gd name="connsiteX26" fmla="*/ 246233 w 310406"/>
                        <a:gd name="connsiteY26" fmla="*/ 243250 h 518084"/>
                        <a:gd name="connsiteX27" fmla="*/ 187512 w 310406"/>
                        <a:gd name="connsiteY27" fmla="*/ 256071 h 518084"/>
                        <a:gd name="connsiteX28" fmla="*/ 177158 w 310406"/>
                        <a:gd name="connsiteY28" fmla="*/ 262386 h 518084"/>
                        <a:gd name="connsiteX29" fmla="*/ 183473 w 310406"/>
                        <a:gd name="connsiteY29" fmla="*/ 272730 h 518084"/>
                        <a:gd name="connsiteX30" fmla="*/ 202161 w 310406"/>
                        <a:gd name="connsiteY30" fmla="*/ 274873 h 518084"/>
                        <a:gd name="connsiteX31" fmla="*/ 233022 w 310406"/>
                        <a:gd name="connsiteY31" fmla="*/ 269387 h 518084"/>
                        <a:gd name="connsiteX32" fmla="*/ 282076 w 310406"/>
                        <a:gd name="connsiteY32" fmla="*/ 368523 h 518084"/>
                        <a:gd name="connsiteX33" fmla="*/ 289858 w 310406"/>
                        <a:gd name="connsiteY33" fmla="*/ 375010 h 518084"/>
                        <a:gd name="connsiteX34" fmla="*/ 228479 w 310406"/>
                        <a:gd name="connsiteY34" fmla="*/ 500235 h 51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10406" h="518084">
                          <a:moveTo>
                            <a:pt x="284076" y="351493"/>
                          </a:moveTo>
                          <a:cubicBezTo>
                            <a:pt x="253577" y="347911"/>
                            <a:pt x="248738" y="301858"/>
                            <a:pt x="250367" y="262176"/>
                          </a:cubicBezTo>
                          <a:cubicBezTo>
                            <a:pt x="253310" y="259891"/>
                            <a:pt x="256149" y="257471"/>
                            <a:pt x="258901" y="254966"/>
                          </a:cubicBezTo>
                          <a:cubicBezTo>
                            <a:pt x="284914" y="231287"/>
                            <a:pt x="302421" y="198264"/>
                            <a:pt x="308279" y="163593"/>
                          </a:cubicBezTo>
                          <a:cubicBezTo>
                            <a:pt x="311137" y="146667"/>
                            <a:pt x="311203" y="129217"/>
                            <a:pt x="307946" y="112348"/>
                          </a:cubicBezTo>
                          <a:cubicBezTo>
                            <a:pt x="290505" y="22004"/>
                            <a:pt x="212134" y="-8238"/>
                            <a:pt x="146725" y="1858"/>
                          </a:cubicBezTo>
                          <a:cubicBezTo>
                            <a:pt x="103987" y="8469"/>
                            <a:pt x="72107" y="24099"/>
                            <a:pt x="46427" y="51045"/>
                          </a:cubicBezTo>
                          <a:cubicBezTo>
                            <a:pt x="26453" y="71991"/>
                            <a:pt x="16338" y="97642"/>
                            <a:pt x="18662" y="121426"/>
                          </a:cubicBezTo>
                          <a:cubicBezTo>
                            <a:pt x="20224" y="137513"/>
                            <a:pt x="25215" y="155878"/>
                            <a:pt x="32711" y="173137"/>
                          </a:cubicBezTo>
                          <a:cubicBezTo>
                            <a:pt x="72983" y="265939"/>
                            <a:pt x="63105" y="340510"/>
                            <a:pt x="2507" y="401118"/>
                          </a:cubicBezTo>
                          <a:cubicBezTo>
                            <a:pt x="288" y="403347"/>
                            <a:pt x="-541" y="406614"/>
                            <a:pt x="355" y="409643"/>
                          </a:cubicBezTo>
                          <a:cubicBezTo>
                            <a:pt x="1260" y="412662"/>
                            <a:pt x="3746" y="414938"/>
                            <a:pt x="6841" y="415577"/>
                          </a:cubicBezTo>
                          <a:cubicBezTo>
                            <a:pt x="32921" y="420958"/>
                            <a:pt x="63887" y="441227"/>
                            <a:pt x="96681" y="462687"/>
                          </a:cubicBezTo>
                          <a:cubicBezTo>
                            <a:pt x="138382" y="489976"/>
                            <a:pt x="181330" y="518085"/>
                            <a:pt x="219697" y="518085"/>
                          </a:cubicBezTo>
                          <a:cubicBezTo>
                            <a:pt x="224649" y="518085"/>
                            <a:pt x="229517" y="517618"/>
                            <a:pt x="234298" y="516618"/>
                          </a:cubicBezTo>
                          <a:cubicBezTo>
                            <a:pt x="235841" y="516294"/>
                            <a:pt x="237270" y="515561"/>
                            <a:pt x="238413" y="514484"/>
                          </a:cubicBezTo>
                          <a:cubicBezTo>
                            <a:pt x="283752" y="471984"/>
                            <a:pt x="316661" y="401613"/>
                            <a:pt x="306145" y="369666"/>
                          </a:cubicBezTo>
                          <a:cubicBezTo>
                            <a:pt x="302697" y="359208"/>
                            <a:pt x="294858" y="352759"/>
                            <a:pt x="284076" y="351493"/>
                          </a:cubicBezTo>
                          <a:close/>
                          <a:moveTo>
                            <a:pt x="228479" y="500235"/>
                          </a:moveTo>
                          <a:cubicBezTo>
                            <a:pt x="193827" y="505807"/>
                            <a:pt x="149250" y="476575"/>
                            <a:pt x="106054" y="448314"/>
                          </a:cubicBezTo>
                          <a:cubicBezTo>
                            <a:pt x="77317" y="429502"/>
                            <a:pt x="49923" y="411576"/>
                            <a:pt x="24529" y="402746"/>
                          </a:cubicBezTo>
                          <a:cubicBezTo>
                            <a:pt x="81784" y="338586"/>
                            <a:pt x="89566" y="261072"/>
                            <a:pt x="48428" y="166288"/>
                          </a:cubicBezTo>
                          <a:cubicBezTo>
                            <a:pt x="41636" y="150629"/>
                            <a:pt x="37121" y="134094"/>
                            <a:pt x="35721" y="119740"/>
                          </a:cubicBezTo>
                          <a:cubicBezTo>
                            <a:pt x="33892" y="100918"/>
                            <a:pt x="42313" y="80192"/>
                            <a:pt x="58838" y="62856"/>
                          </a:cubicBezTo>
                          <a:cubicBezTo>
                            <a:pt x="82089" y="38463"/>
                            <a:pt x="110007" y="24871"/>
                            <a:pt x="149354" y="18784"/>
                          </a:cubicBezTo>
                          <a:cubicBezTo>
                            <a:pt x="206895" y="9869"/>
                            <a:pt x="275827" y="36386"/>
                            <a:pt x="291115" y="115577"/>
                          </a:cubicBezTo>
                          <a:cubicBezTo>
                            <a:pt x="299906" y="161088"/>
                            <a:pt x="281609" y="211865"/>
                            <a:pt x="246233" y="243250"/>
                          </a:cubicBezTo>
                          <a:cubicBezTo>
                            <a:pt x="225088" y="259081"/>
                            <a:pt x="200332" y="259148"/>
                            <a:pt x="187512" y="256071"/>
                          </a:cubicBezTo>
                          <a:cubicBezTo>
                            <a:pt x="182930" y="254947"/>
                            <a:pt x="178272" y="257785"/>
                            <a:pt x="177158" y="262386"/>
                          </a:cubicBezTo>
                          <a:cubicBezTo>
                            <a:pt x="176053" y="266987"/>
                            <a:pt x="178872" y="271625"/>
                            <a:pt x="183473" y="272730"/>
                          </a:cubicBezTo>
                          <a:cubicBezTo>
                            <a:pt x="189216" y="274121"/>
                            <a:pt x="195541" y="274873"/>
                            <a:pt x="202161" y="274873"/>
                          </a:cubicBezTo>
                          <a:cubicBezTo>
                            <a:pt x="212067" y="274873"/>
                            <a:pt x="222640" y="273083"/>
                            <a:pt x="233022" y="269387"/>
                          </a:cubicBezTo>
                          <a:cubicBezTo>
                            <a:pt x="231850" y="331204"/>
                            <a:pt x="248319" y="364551"/>
                            <a:pt x="282076" y="368523"/>
                          </a:cubicBezTo>
                          <a:cubicBezTo>
                            <a:pt x="286248" y="369009"/>
                            <a:pt x="288505" y="370895"/>
                            <a:pt x="289858" y="375010"/>
                          </a:cubicBezTo>
                          <a:cubicBezTo>
                            <a:pt x="297249" y="397498"/>
                            <a:pt x="269912" y="460344"/>
                            <a:pt x="228479" y="500235"/>
                          </a:cubicBezTo>
                          <a:close/>
                        </a:path>
                      </a:pathLst>
                    </a:custGeom>
                    <a:solidFill>
                      <a:schemeClr val="accent1">
                        <a:lumMod val="75000"/>
                      </a:schemeClr>
                    </a:solidFill>
                    <a:ln w="9525" cap="flat">
                      <a:noFill/>
                      <a:prstDash val="solid"/>
                      <a:miter/>
                    </a:ln>
                  </p:spPr>
                  <p:txBody>
                    <a:bodyPr rtlCol="0" anchor="ctr"/>
                    <a:lstStyle/>
                    <a:p>
                      <a:endParaRPr lang="en-US"/>
                    </a:p>
                  </p:txBody>
                </p:sp>
              </p:grpSp>
              <p:grpSp>
                <p:nvGrpSpPr>
                  <p:cNvPr id="86" name="组合 85">
                    <a:extLst>
                      <a:ext uri="{FF2B5EF4-FFF2-40B4-BE49-F238E27FC236}">
                        <a16:creationId xmlns:a16="http://schemas.microsoft.com/office/drawing/2014/main" id="{CB9DB1A7-FBFB-5B3E-62F6-412906947C0F}"/>
                      </a:ext>
                    </a:extLst>
                  </p:cNvPr>
                  <p:cNvGrpSpPr/>
                  <p:nvPr/>
                </p:nvGrpSpPr>
                <p:grpSpPr>
                  <a:xfrm>
                    <a:off x="3968115" y="2560139"/>
                    <a:ext cx="994952" cy="843524"/>
                    <a:chOff x="3968115" y="2560139"/>
                    <a:chExt cx="994952" cy="843524"/>
                  </a:xfrm>
                </p:grpSpPr>
                <p:sp>
                  <p:nvSpPr>
                    <p:cNvPr id="106" name="任意多边形: 形状 105">
                      <a:extLst>
                        <a:ext uri="{FF2B5EF4-FFF2-40B4-BE49-F238E27FC236}">
                          <a16:creationId xmlns:a16="http://schemas.microsoft.com/office/drawing/2014/main" id="{05CA009D-D4C9-DFA5-EE3B-71C4CE9DA877}"/>
                        </a:ext>
                      </a:extLst>
                    </p:cNvPr>
                    <p:cNvSpPr/>
                    <p:nvPr/>
                  </p:nvSpPr>
                  <p:spPr>
                    <a:xfrm>
                      <a:off x="3976573" y="2568591"/>
                      <a:ext cx="977541" cy="835053"/>
                    </a:xfrm>
                    <a:custGeom>
                      <a:avLst/>
                      <a:gdLst>
                        <a:gd name="connsiteX0" fmla="*/ 779031 w 977541"/>
                        <a:gd name="connsiteY0" fmla="*/ 179152 h 835053"/>
                        <a:gd name="connsiteX1" fmla="*/ 610667 w 977541"/>
                        <a:gd name="connsiteY1" fmla="*/ 454 h 835053"/>
                        <a:gd name="connsiteX2" fmla="*/ 138903 w 977541"/>
                        <a:gd name="connsiteY2" fmla="*/ 85074 h 835053"/>
                        <a:gd name="connsiteX3" fmla="*/ 26441 w 977541"/>
                        <a:gd name="connsiteY3" fmla="*/ 449539 h 835053"/>
                        <a:gd name="connsiteX4" fmla="*/ 0 w 977541"/>
                        <a:gd name="connsiteY4" fmla="*/ 835054 h 835053"/>
                        <a:gd name="connsiteX5" fmla="*/ 977541 w 977541"/>
                        <a:gd name="connsiteY5" fmla="*/ 835054 h 835053"/>
                        <a:gd name="connsiteX6" fmla="*/ 779031 w 977541"/>
                        <a:gd name="connsiteY6" fmla="*/ 179152 h 83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41" h="835053">
                          <a:moveTo>
                            <a:pt x="779031" y="179152"/>
                          </a:moveTo>
                          <a:cubicBezTo>
                            <a:pt x="742112" y="53651"/>
                            <a:pt x="681152" y="5931"/>
                            <a:pt x="610667" y="454"/>
                          </a:cubicBezTo>
                          <a:cubicBezTo>
                            <a:pt x="538372" y="-5156"/>
                            <a:pt x="170850" y="42288"/>
                            <a:pt x="138903" y="85074"/>
                          </a:cubicBezTo>
                          <a:cubicBezTo>
                            <a:pt x="45996" y="209527"/>
                            <a:pt x="34766" y="384283"/>
                            <a:pt x="26441" y="449539"/>
                          </a:cubicBezTo>
                          <a:cubicBezTo>
                            <a:pt x="15278" y="537045"/>
                            <a:pt x="6572" y="674300"/>
                            <a:pt x="0" y="835054"/>
                          </a:cubicBezTo>
                          <a:lnTo>
                            <a:pt x="977541" y="835054"/>
                          </a:lnTo>
                          <a:cubicBezTo>
                            <a:pt x="901798" y="582146"/>
                            <a:pt x="817121" y="301482"/>
                            <a:pt x="779031" y="179152"/>
                          </a:cubicBezTo>
                          <a:close/>
                        </a:path>
                      </a:pathLst>
                    </a:custGeom>
                    <a:solidFill>
                      <a:schemeClr val="accent3"/>
                    </a:solidFill>
                    <a:ln w="9525" cap="flat">
                      <a:noFill/>
                      <a:prstDash val="solid"/>
                      <a:miter/>
                    </a:ln>
                  </p:spPr>
                  <p:txBody>
                    <a:bodyPr rtlCol="0" anchor="ctr"/>
                    <a:lstStyle/>
                    <a:p>
                      <a:endParaRPr lang="en-US"/>
                    </a:p>
                  </p:txBody>
                </p:sp>
                <p:sp>
                  <p:nvSpPr>
                    <p:cNvPr id="107" name="任意多边形: 形状 106">
                      <a:extLst>
                        <a:ext uri="{FF2B5EF4-FFF2-40B4-BE49-F238E27FC236}">
                          <a16:creationId xmlns:a16="http://schemas.microsoft.com/office/drawing/2014/main" id="{DEE196FA-1090-5FFD-CA39-A9C30F5945BF}"/>
                        </a:ext>
                      </a:extLst>
                    </p:cNvPr>
                    <p:cNvSpPr/>
                    <p:nvPr/>
                  </p:nvSpPr>
                  <p:spPr>
                    <a:xfrm>
                      <a:off x="4581315" y="2560139"/>
                      <a:ext cx="381752" cy="843524"/>
                    </a:xfrm>
                    <a:custGeom>
                      <a:avLst/>
                      <a:gdLst>
                        <a:gd name="connsiteX0" fmla="*/ 182518 w 381752"/>
                        <a:gd name="connsiteY0" fmla="*/ 185185 h 843524"/>
                        <a:gd name="connsiteX1" fmla="*/ 52168 w 381752"/>
                        <a:gd name="connsiteY1" fmla="*/ 10335 h 843524"/>
                        <a:gd name="connsiteX2" fmla="*/ 0 w 381752"/>
                        <a:gd name="connsiteY2" fmla="*/ 0 h 843524"/>
                        <a:gd name="connsiteX3" fmla="*/ 0 w 381752"/>
                        <a:gd name="connsiteY3" fmla="*/ 17212 h 843524"/>
                        <a:gd name="connsiteX4" fmla="*/ 46101 w 381752"/>
                        <a:gd name="connsiteY4" fmla="*/ 26384 h 843524"/>
                        <a:gd name="connsiteX5" fmla="*/ 166106 w 381752"/>
                        <a:gd name="connsiteY5" fmla="*/ 190167 h 843524"/>
                        <a:gd name="connsiteX6" fmla="*/ 363855 w 381752"/>
                        <a:gd name="connsiteY6" fmla="*/ 843524 h 843524"/>
                        <a:gd name="connsiteX7" fmla="*/ 381753 w 381752"/>
                        <a:gd name="connsiteY7" fmla="*/ 843524 h 843524"/>
                        <a:gd name="connsiteX8" fmla="*/ 182518 w 381752"/>
                        <a:gd name="connsiteY8" fmla="*/ 185185 h 84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752" h="843524">
                          <a:moveTo>
                            <a:pt x="182518" y="185185"/>
                          </a:moveTo>
                          <a:cubicBezTo>
                            <a:pt x="154934" y="91440"/>
                            <a:pt x="111081" y="32604"/>
                            <a:pt x="52168" y="10335"/>
                          </a:cubicBezTo>
                          <a:cubicBezTo>
                            <a:pt x="35423" y="4010"/>
                            <a:pt x="17964" y="752"/>
                            <a:pt x="0" y="0"/>
                          </a:cubicBezTo>
                          <a:lnTo>
                            <a:pt x="0" y="17212"/>
                          </a:lnTo>
                          <a:cubicBezTo>
                            <a:pt x="15964" y="17954"/>
                            <a:pt x="31404" y="20822"/>
                            <a:pt x="46101" y="26384"/>
                          </a:cubicBezTo>
                          <a:cubicBezTo>
                            <a:pt x="99717" y="46653"/>
                            <a:pt x="140075" y="101717"/>
                            <a:pt x="166106" y="190167"/>
                          </a:cubicBezTo>
                          <a:cubicBezTo>
                            <a:pt x="204035" y="311982"/>
                            <a:pt x="289074" y="593865"/>
                            <a:pt x="363855" y="843524"/>
                          </a:cubicBezTo>
                          <a:lnTo>
                            <a:pt x="381753" y="843524"/>
                          </a:lnTo>
                          <a:cubicBezTo>
                            <a:pt x="306610" y="592588"/>
                            <a:pt x="220675" y="307743"/>
                            <a:pt x="182518" y="185185"/>
                          </a:cubicBezTo>
                          <a:close/>
                        </a:path>
                      </a:pathLst>
                    </a:custGeom>
                    <a:solidFill>
                      <a:schemeClr val="accent1"/>
                    </a:solidFill>
                    <a:ln w="9525" cap="flat">
                      <a:noFill/>
                      <a:prstDash val="solid"/>
                      <a:miter/>
                    </a:ln>
                  </p:spPr>
                  <p:txBody>
                    <a:bodyPr rtlCol="0" anchor="ctr"/>
                    <a:lstStyle/>
                    <a:p>
                      <a:endParaRPr lang="en-US"/>
                    </a:p>
                  </p:txBody>
                </p:sp>
                <p:sp>
                  <p:nvSpPr>
                    <p:cNvPr id="108" name="任意多边形: 形状 107">
                      <a:extLst>
                        <a:ext uri="{FF2B5EF4-FFF2-40B4-BE49-F238E27FC236}">
                          <a16:creationId xmlns:a16="http://schemas.microsoft.com/office/drawing/2014/main" id="{806D17FB-E7BD-AA2D-363C-55254C4265A8}"/>
                        </a:ext>
                      </a:extLst>
                    </p:cNvPr>
                    <p:cNvSpPr/>
                    <p:nvPr/>
                  </p:nvSpPr>
                  <p:spPr>
                    <a:xfrm>
                      <a:off x="4476350" y="2996031"/>
                      <a:ext cx="89536" cy="407622"/>
                    </a:xfrm>
                    <a:custGeom>
                      <a:avLst/>
                      <a:gdLst>
                        <a:gd name="connsiteX0" fmla="*/ 17364 w 89536"/>
                        <a:gd name="connsiteY0" fmla="*/ 407623 h 407622"/>
                        <a:gd name="connsiteX1" fmla="*/ 89363 w 89536"/>
                        <a:gd name="connsiteY1" fmla="*/ 10288 h 407622"/>
                        <a:gd name="connsiteX2" fmla="*/ 82667 w 89536"/>
                        <a:gd name="connsiteY2" fmla="*/ 181 h 407622"/>
                        <a:gd name="connsiteX3" fmla="*/ 72561 w 89536"/>
                        <a:gd name="connsiteY3" fmla="*/ 6878 h 407622"/>
                        <a:gd name="connsiteX4" fmla="*/ 0 w 89536"/>
                        <a:gd name="connsiteY4" fmla="*/ 407623 h 407622"/>
                        <a:gd name="connsiteX5" fmla="*/ 17364 w 89536"/>
                        <a:gd name="connsiteY5" fmla="*/ 407623 h 40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536" h="407622">
                          <a:moveTo>
                            <a:pt x="17364" y="407623"/>
                          </a:moveTo>
                          <a:cubicBezTo>
                            <a:pt x="36138" y="286208"/>
                            <a:pt x="59398" y="157935"/>
                            <a:pt x="89363" y="10288"/>
                          </a:cubicBezTo>
                          <a:cubicBezTo>
                            <a:pt x="90306" y="5658"/>
                            <a:pt x="87306" y="1124"/>
                            <a:pt x="82667" y="181"/>
                          </a:cubicBezTo>
                          <a:cubicBezTo>
                            <a:pt x="78029" y="-790"/>
                            <a:pt x="73504" y="2239"/>
                            <a:pt x="72561" y="6878"/>
                          </a:cubicBezTo>
                          <a:cubicBezTo>
                            <a:pt x="42310" y="155896"/>
                            <a:pt x="18888" y="285217"/>
                            <a:pt x="0" y="407623"/>
                          </a:cubicBezTo>
                          <a:lnTo>
                            <a:pt x="17364" y="407623"/>
                          </a:lnTo>
                          <a:close/>
                        </a:path>
                      </a:pathLst>
                    </a:custGeom>
                    <a:solidFill>
                      <a:schemeClr val="accent1"/>
                    </a:solidFill>
                    <a:ln w="9525" cap="flat">
                      <a:noFill/>
                      <a:prstDash val="solid"/>
                      <a:miter/>
                    </a:ln>
                  </p:spPr>
                  <p:txBody>
                    <a:bodyPr rtlCol="0" anchor="ctr"/>
                    <a:lstStyle/>
                    <a:p>
                      <a:endParaRPr lang="en-US"/>
                    </a:p>
                  </p:txBody>
                </p:sp>
                <p:sp>
                  <p:nvSpPr>
                    <p:cNvPr id="109" name="任意多边形: 形状 108">
                      <a:extLst>
                        <a:ext uri="{FF2B5EF4-FFF2-40B4-BE49-F238E27FC236}">
                          <a16:creationId xmlns:a16="http://schemas.microsoft.com/office/drawing/2014/main" id="{3B714B47-0194-9346-BF1A-5177EFF1700D}"/>
                        </a:ext>
                      </a:extLst>
                    </p:cNvPr>
                    <p:cNvSpPr/>
                    <p:nvPr/>
                  </p:nvSpPr>
                  <p:spPr>
                    <a:xfrm>
                      <a:off x="3968115" y="2612647"/>
                      <a:ext cx="384879" cy="791006"/>
                    </a:xfrm>
                    <a:custGeom>
                      <a:avLst/>
                      <a:gdLst>
                        <a:gd name="connsiteX0" fmla="*/ 17135 w 384879"/>
                        <a:gd name="connsiteY0" fmla="*/ 791006 h 791006"/>
                        <a:gd name="connsiteX1" fmla="*/ 43405 w 384879"/>
                        <a:gd name="connsiteY1" fmla="*/ 406577 h 791006"/>
                        <a:gd name="connsiteX2" fmla="*/ 46025 w 384879"/>
                        <a:gd name="connsiteY2" fmla="*/ 384251 h 791006"/>
                        <a:gd name="connsiteX3" fmla="*/ 154238 w 384879"/>
                        <a:gd name="connsiteY3" fmla="*/ 46151 h 791006"/>
                        <a:gd name="connsiteX4" fmla="*/ 364531 w 384879"/>
                        <a:gd name="connsiteY4" fmla="*/ 21872 h 791006"/>
                        <a:gd name="connsiteX5" fmla="*/ 375714 w 384879"/>
                        <a:gd name="connsiteY5" fmla="*/ 22663 h 791006"/>
                        <a:gd name="connsiteX6" fmla="*/ 384858 w 384879"/>
                        <a:gd name="connsiteY6" fmla="*/ 14709 h 791006"/>
                        <a:gd name="connsiteX7" fmla="*/ 376904 w 384879"/>
                        <a:gd name="connsiteY7" fmla="*/ 5556 h 791006"/>
                        <a:gd name="connsiteX8" fmla="*/ 365760 w 384879"/>
                        <a:gd name="connsiteY8" fmla="*/ 4775 h 791006"/>
                        <a:gd name="connsiteX9" fmla="*/ 140513 w 384879"/>
                        <a:gd name="connsiteY9" fmla="*/ 35893 h 791006"/>
                        <a:gd name="connsiteX10" fmla="*/ 28994 w 384879"/>
                        <a:gd name="connsiteY10" fmla="*/ 382317 h 791006"/>
                        <a:gd name="connsiteX11" fmla="*/ 26403 w 384879"/>
                        <a:gd name="connsiteY11" fmla="*/ 404396 h 791006"/>
                        <a:gd name="connsiteX12" fmla="*/ 0 w 384879"/>
                        <a:gd name="connsiteY12" fmla="*/ 791006 h 791006"/>
                        <a:gd name="connsiteX13" fmla="*/ 17135 w 384879"/>
                        <a:gd name="connsiteY13" fmla="*/ 791006 h 791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4879" h="791006">
                          <a:moveTo>
                            <a:pt x="17135" y="791006"/>
                          </a:moveTo>
                          <a:cubicBezTo>
                            <a:pt x="23727" y="629891"/>
                            <a:pt x="32395" y="492940"/>
                            <a:pt x="43405" y="406577"/>
                          </a:cubicBezTo>
                          <a:cubicBezTo>
                            <a:pt x="44225" y="400138"/>
                            <a:pt x="45072" y="392652"/>
                            <a:pt x="46025" y="384251"/>
                          </a:cubicBezTo>
                          <a:cubicBezTo>
                            <a:pt x="54397" y="310337"/>
                            <a:pt x="71819" y="156546"/>
                            <a:pt x="154238" y="46151"/>
                          </a:cubicBezTo>
                          <a:cubicBezTo>
                            <a:pt x="182032" y="8899"/>
                            <a:pt x="283197" y="16090"/>
                            <a:pt x="364531" y="21872"/>
                          </a:cubicBezTo>
                          <a:lnTo>
                            <a:pt x="375714" y="22663"/>
                          </a:lnTo>
                          <a:cubicBezTo>
                            <a:pt x="380209" y="22977"/>
                            <a:pt x="384534" y="19434"/>
                            <a:pt x="384858" y="14709"/>
                          </a:cubicBezTo>
                          <a:cubicBezTo>
                            <a:pt x="385191" y="9985"/>
                            <a:pt x="381628" y="5889"/>
                            <a:pt x="376904" y="5556"/>
                          </a:cubicBezTo>
                          <a:lnTo>
                            <a:pt x="365760" y="4775"/>
                          </a:lnTo>
                          <a:cubicBezTo>
                            <a:pt x="275825" y="-1626"/>
                            <a:pt x="173907" y="-8865"/>
                            <a:pt x="140513" y="35893"/>
                          </a:cubicBezTo>
                          <a:cubicBezTo>
                            <a:pt x="55321" y="150002"/>
                            <a:pt x="37538" y="306917"/>
                            <a:pt x="28994" y="382317"/>
                          </a:cubicBezTo>
                          <a:cubicBezTo>
                            <a:pt x="28051" y="390632"/>
                            <a:pt x="27213" y="398033"/>
                            <a:pt x="26403" y="404396"/>
                          </a:cubicBezTo>
                          <a:cubicBezTo>
                            <a:pt x="15326" y="491236"/>
                            <a:pt x="6610" y="629005"/>
                            <a:pt x="0" y="791006"/>
                          </a:cubicBezTo>
                          <a:lnTo>
                            <a:pt x="17135" y="791006"/>
                          </a:lnTo>
                          <a:close/>
                        </a:path>
                      </a:pathLst>
                    </a:custGeom>
                    <a:solidFill>
                      <a:schemeClr val="accent1"/>
                    </a:solidFill>
                    <a:ln w="9525" cap="flat">
                      <a:noFill/>
                      <a:prstDash val="solid"/>
                      <a:miter/>
                    </a:ln>
                  </p:spPr>
                  <p:txBody>
                    <a:bodyPr rtlCol="0" anchor="ctr"/>
                    <a:lstStyle/>
                    <a:p>
                      <a:endParaRPr lang="en-US"/>
                    </a:p>
                  </p:txBody>
                </p:sp>
                <p:sp>
                  <p:nvSpPr>
                    <p:cNvPr id="110" name="任意多边形: 形状 109">
                      <a:extLst>
                        <a:ext uri="{FF2B5EF4-FFF2-40B4-BE49-F238E27FC236}">
                          <a16:creationId xmlns:a16="http://schemas.microsoft.com/office/drawing/2014/main" id="{19A01F5A-029B-B2FE-8FA6-186898A5D307}"/>
                        </a:ext>
                      </a:extLst>
                    </p:cNvPr>
                    <p:cNvSpPr/>
                    <p:nvPr/>
                  </p:nvSpPr>
                  <p:spPr>
                    <a:xfrm>
                      <a:off x="4018826" y="2762467"/>
                      <a:ext cx="97517" cy="641186"/>
                    </a:xfrm>
                    <a:custGeom>
                      <a:avLst/>
                      <a:gdLst>
                        <a:gd name="connsiteX0" fmla="*/ 17135 w 97517"/>
                        <a:gd name="connsiteY0" fmla="*/ 641187 h 641186"/>
                        <a:gd name="connsiteX1" fmla="*/ 43015 w 97517"/>
                        <a:gd name="connsiteY1" fmla="*/ 263168 h 641186"/>
                        <a:gd name="connsiteX2" fmla="*/ 45720 w 97517"/>
                        <a:gd name="connsiteY2" fmla="*/ 240127 h 641186"/>
                        <a:gd name="connsiteX3" fmla="*/ 96869 w 97517"/>
                        <a:gd name="connsiteY3" fmla="*/ 11832 h 641186"/>
                        <a:gd name="connsiteX4" fmla="*/ 92212 w 97517"/>
                        <a:gd name="connsiteY4" fmla="*/ 640 h 641186"/>
                        <a:gd name="connsiteX5" fmla="*/ 81019 w 97517"/>
                        <a:gd name="connsiteY5" fmla="*/ 5298 h 641186"/>
                        <a:gd name="connsiteX6" fmla="*/ 28680 w 97517"/>
                        <a:gd name="connsiteY6" fmla="*/ 238184 h 641186"/>
                        <a:gd name="connsiteX7" fmla="*/ 26013 w 97517"/>
                        <a:gd name="connsiteY7" fmla="*/ 260997 h 641186"/>
                        <a:gd name="connsiteX8" fmla="*/ 0 w 97517"/>
                        <a:gd name="connsiteY8" fmla="*/ 641187 h 641186"/>
                        <a:gd name="connsiteX9" fmla="*/ 17135 w 97517"/>
                        <a:gd name="connsiteY9" fmla="*/ 641187 h 641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517" h="641186">
                          <a:moveTo>
                            <a:pt x="17135" y="641187"/>
                          </a:moveTo>
                          <a:cubicBezTo>
                            <a:pt x="23593" y="483310"/>
                            <a:pt x="32109" y="348693"/>
                            <a:pt x="43015" y="263168"/>
                          </a:cubicBezTo>
                          <a:cubicBezTo>
                            <a:pt x="43862" y="256529"/>
                            <a:pt x="44739" y="248785"/>
                            <a:pt x="45720" y="240127"/>
                          </a:cubicBezTo>
                          <a:cubicBezTo>
                            <a:pt x="51406" y="189931"/>
                            <a:pt x="61998" y="96509"/>
                            <a:pt x="96869" y="11832"/>
                          </a:cubicBezTo>
                          <a:cubicBezTo>
                            <a:pt x="98669" y="7450"/>
                            <a:pt x="96593" y="2450"/>
                            <a:pt x="92212" y="640"/>
                          </a:cubicBezTo>
                          <a:cubicBezTo>
                            <a:pt x="87839" y="-1141"/>
                            <a:pt x="82820" y="916"/>
                            <a:pt x="81019" y="5298"/>
                          </a:cubicBezTo>
                          <a:cubicBezTo>
                            <a:pt x="45225" y="92185"/>
                            <a:pt x="34461" y="187168"/>
                            <a:pt x="28680" y="238184"/>
                          </a:cubicBezTo>
                          <a:cubicBezTo>
                            <a:pt x="27718" y="246766"/>
                            <a:pt x="26841" y="254434"/>
                            <a:pt x="26013" y="260997"/>
                          </a:cubicBezTo>
                          <a:cubicBezTo>
                            <a:pt x="15040" y="347007"/>
                            <a:pt x="6487" y="482424"/>
                            <a:pt x="0" y="641187"/>
                          </a:cubicBezTo>
                          <a:lnTo>
                            <a:pt x="17135" y="641187"/>
                          </a:lnTo>
                          <a:close/>
                        </a:path>
                      </a:pathLst>
                    </a:custGeom>
                    <a:solidFill>
                      <a:srgbClr val="FFFFFF"/>
                    </a:solidFill>
                    <a:ln w="9525" cap="flat">
                      <a:noFill/>
                      <a:prstDash val="solid"/>
                      <a:miter/>
                    </a:ln>
                  </p:spPr>
                  <p:txBody>
                    <a:bodyPr rtlCol="0" anchor="ctr"/>
                    <a:lstStyle/>
                    <a:p>
                      <a:endParaRPr lang="en-US"/>
                    </a:p>
                  </p:txBody>
                </p:sp>
                <p:sp>
                  <p:nvSpPr>
                    <p:cNvPr id="111" name="任意多边形: 形状 110">
                      <a:extLst>
                        <a:ext uri="{FF2B5EF4-FFF2-40B4-BE49-F238E27FC236}">
                          <a16:creationId xmlns:a16="http://schemas.microsoft.com/office/drawing/2014/main" id="{3E3B8A08-ED30-59E2-5D79-33C9897387D9}"/>
                        </a:ext>
                      </a:extLst>
                    </p:cNvPr>
                    <p:cNvSpPr/>
                    <p:nvPr/>
                  </p:nvSpPr>
                  <p:spPr>
                    <a:xfrm>
                      <a:off x="4117614" y="2845283"/>
                      <a:ext cx="89772" cy="132108"/>
                    </a:xfrm>
                    <a:custGeom>
                      <a:avLst/>
                      <a:gdLst>
                        <a:gd name="connsiteX0" fmla="*/ 8578 w 89772"/>
                        <a:gd name="connsiteY0" fmla="*/ 132108 h 132108"/>
                        <a:gd name="connsiteX1" fmla="*/ 2444 w 89772"/>
                        <a:gd name="connsiteY1" fmla="*/ 129527 h 132108"/>
                        <a:gd name="connsiteX2" fmla="*/ 2587 w 89772"/>
                        <a:gd name="connsiteY2" fmla="*/ 117401 h 132108"/>
                        <a:gd name="connsiteX3" fmla="*/ 73053 w 89772"/>
                        <a:gd name="connsiteY3" fmla="*/ 5873 h 132108"/>
                        <a:gd name="connsiteX4" fmla="*/ 83902 w 89772"/>
                        <a:gd name="connsiteY4" fmla="*/ 444 h 132108"/>
                        <a:gd name="connsiteX5" fmla="*/ 89331 w 89772"/>
                        <a:gd name="connsiteY5" fmla="*/ 11293 h 132108"/>
                        <a:gd name="connsiteX6" fmla="*/ 14560 w 89772"/>
                        <a:gd name="connsiteY6" fmla="*/ 129670 h 132108"/>
                        <a:gd name="connsiteX7" fmla="*/ 8578 w 89772"/>
                        <a:gd name="connsiteY7" fmla="*/ 132108 h 13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772" h="132108">
                          <a:moveTo>
                            <a:pt x="8578" y="132108"/>
                          </a:moveTo>
                          <a:cubicBezTo>
                            <a:pt x="6359" y="132108"/>
                            <a:pt x="4120" y="131241"/>
                            <a:pt x="2444" y="129527"/>
                          </a:cubicBezTo>
                          <a:cubicBezTo>
                            <a:pt x="-871" y="126145"/>
                            <a:pt x="-804" y="120716"/>
                            <a:pt x="2587" y="117401"/>
                          </a:cubicBezTo>
                          <a:cubicBezTo>
                            <a:pt x="34953" y="85769"/>
                            <a:pt x="59327" y="47202"/>
                            <a:pt x="73053" y="5873"/>
                          </a:cubicBezTo>
                          <a:cubicBezTo>
                            <a:pt x="74548" y="1387"/>
                            <a:pt x="79368" y="-1061"/>
                            <a:pt x="83902" y="444"/>
                          </a:cubicBezTo>
                          <a:cubicBezTo>
                            <a:pt x="88397" y="1939"/>
                            <a:pt x="90826" y="6797"/>
                            <a:pt x="89331" y="11293"/>
                          </a:cubicBezTo>
                          <a:cubicBezTo>
                            <a:pt x="74729" y="55194"/>
                            <a:pt x="48878" y="96122"/>
                            <a:pt x="14560" y="129670"/>
                          </a:cubicBezTo>
                          <a:cubicBezTo>
                            <a:pt x="12902" y="131289"/>
                            <a:pt x="10740" y="132108"/>
                            <a:pt x="8578" y="132108"/>
                          </a:cubicBezTo>
                          <a:close/>
                        </a:path>
                      </a:pathLst>
                    </a:custGeom>
                    <a:solidFill>
                      <a:schemeClr val="accent1"/>
                    </a:solidFill>
                    <a:ln w="9525" cap="flat">
                      <a:noFill/>
                      <a:prstDash val="solid"/>
                      <a:miter/>
                    </a:ln>
                  </p:spPr>
                  <p:txBody>
                    <a:bodyPr rtlCol="0" anchor="ctr"/>
                    <a:lstStyle/>
                    <a:p>
                      <a:endParaRPr lang="en-US"/>
                    </a:p>
                  </p:txBody>
                </p:sp>
              </p:grpSp>
              <p:grpSp>
                <p:nvGrpSpPr>
                  <p:cNvPr id="87" name="组合 86">
                    <a:extLst>
                      <a:ext uri="{FF2B5EF4-FFF2-40B4-BE49-F238E27FC236}">
                        <a16:creationId xmlns:a16="http://schemas.microsoft.com/office/drawing/2014/main" id="{4A10CA8B-8390-D383-1D12-9F89EEBB7BD9}"/>
                      </a:ext>
                    </a:extLst>
                  </p:cNvPr>
                  <p:cNvGrpSpPr/>
                  <p:nvPr/>
                </p:nvGrpSpPr>
                <p:grpSpPr>
                  <a:xfrm>
                    <a:off x="4636245" y="2217909"/>
                    <a:ext cx="515150" cy="405837"/>
                    <a:chOff x="4636245" y="2217909"/>
                    <a:chExt cx="515150" cy="405837"/>
                  </a:xfrm>
                </p:grpSpPr>
                <p:sp>
                  <p:nvSpPr>
                    <p:cNvPr id="104" name="任意多边形: 形状 103">
                      <a:extLst>
                        <a:ext uri="{FF2B5EF4-FFF2-40B4-BE49-F238E27FC236}">
                          <a16:creationId xmlns:a16="http://schemas.microsoft.com/office/drawing/2014/main" id="{F2BD55FC-446C-9979-ABD3-076D15C3D75E}"/>
                        </a:ext>
                      </a:extLst>
                    </p:cNvPr>
                    <p:cNvSpPr/>
                    <p:nvPr/>
                  </p:nvSpPr>
                  <p:spPr>
                    <a:xfrm>
                      <a:off x="4644799" y="2226497"/>
                      <a:ext cx="498005" cy="388926"/>
                    </a:xfrm>
                    <a:custGeom>
                      <a:avLst/>
                      <a:gdLst>
                        <a:gd name="connsiteX0" fmla="*/ 106614 w 498005"/>
                        <a:gd name="connsiteY0" fmla="*/ 387858 h 388926"/>
                        <a:gd name="connsiteX1" fmla="*/ 62056 w 498005"/>
                        <a:gd name="connsiteY1" fmla="*/ 126121 h 388926"/>
                        <a:gd name="connsiteX2" fmla="*/ 370675 w 498005"/>
                        <a:gd name="connsiteY2" fmla="*/ 0 h 388926"/>
                        <a:gd name="connsiteX3" fmla="*/ 498005 w 498005"/>
                        <a:gd name="connsiteY3" fmla="*/ 236268 h 388926"/>
                        <a:gd name="connsiteX4" fmla="*/ 106614 w 498005"/>
                        <a:gd name="connsiteY4" fmla="*/ 387858 h 388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005" h="388926">
                          <a:moveTo>
                            <a:pt x="106614" y="387858"/>
                          </a:moveTo>
                          <a:cubicBezTo>
                            <a:pt x="58579" y="371923"/>
                            <a:pt x="-79391" y="151628"/>
                            <a:pt x="62056" y="126121"/>
                          </a:cubicBezTo>
                          <a:cubicBezTo>
                            <a:pt x="203511" y="100612"/>
                            <a:pt x="370675" y="0"/>
                            <a:pt x="370675" y="0"/>
                          </a:cubicBezTo>
                          <a:lnTo>
                            <a:pt x="498005" y="236268"/>
                          </a:lnTo>
                          <a:cubicBezTo>
                            <a:pt x="498015" y="236258"/>
                            <a:pt x="154648" y="403793"/>
                            <a:pt x="106614" y="387858"/>
                          </a:cubicBezTo>
                          <a:close/>
                        </a:path>
                      </a:pathLst>
                    </a:custGeom>
                    <a:solidFill>
                      <a:schemeClr val="accent2"/>
                    </a:solidFill>
                    <a:ln w="9525" cap="flat">
                      <a:noFill/>
                      <a:prstDash val="solid"/>
                      <a:miter/>
                    </a:ln>
                  </p:spPr>
                  <p:txBody>
                    <a:bodyPr rtlCol="0" anchor="ctr"/>
                    <a:lstStyle/>
                    <a:p>
                      <a:endParaRPr lang="en-US"/>
                    </a:p>
                  </p:txBody>
                </p:sp>
                <p:sp>
                  <p:nvSpPr>
                    <p:cNvPr id="105" name="任意多边形: 形状 104">
                      <a:extLst>
                        <a:ext uri="{FF2B5EF4-FFF2-40B4-BE49-F238E27FC236}">
                          <a16:creationId xmlns:a16="http://schemas.microsoft.com/office/drawing/2014/main" id="{55D760C8-4875-5740-6EAE-B36DE979A23B}"/>
                        </a:ext>
                      </a:extLst>
                    </p:cNvPr>
                    <p:cNvSpPr/>
                    <p:nvPr/>
                  </p:nvSpPr>
                  <p:spPr>
                    <a:xfrm>
                      <a:off x="4636245" y="2217909"/>
                      <a:ext cx="515150" cy="405837"/>
                    </a:xfrm>
                    <a:custGeom>
                      <a:avLst/>
                      <a:gdLst>
                        <a:gd name="connsiteX0" fmla="*/ 122254 w 515150"/>
                        <a:gd name="connsiteY0" fmla="*/ 405838 h 405837"/>
                        <a:gd name="connsiteX1" fmla="*/ 112481 w 515150"/>
                        <a:gd name="connsiteY1" fmla="*/ 404571 h 405837"/>
                        <a:gd name="connsiteX2" fmla="*/ 112481 w 515150"/>
                        <a:gd name="connsiteY2" fmla="*/ 404571 h 405837"/>
                        <a:gd name="connsiteX3" fmla="*/ 277 w 515150"/>
                        <a:gd name="connsiteY3" fmla="*/ 198383 h 405837"/>
                        <a:gd name="connsiteX4" fmla="*/ 69104 w 515150"/>
                        <a:gd name="connsiteY4" fmla="*/ 126260 h 405837"/>
                        <a:gd name="connsiteX5" fmla="*/ 374828 w 515150"/>
                        <a:gd name="connsiteY5" fmla="*/ 1235 h 405837"/>
                        <a:gd name="connsiteX6" fmla="*/ 381505 w 515150"/>
                        <a:gd name="connsiteY6" fmla="*/ 311 h 405837"/>
                        <a:gd name="connsiteX7" fmla="*/ 386792 w 515150"/>
                        <a:gd name="connsiteY7" fmla="*/ 4511 h 405837"/>
                        <a:gd name="connsiteX8" fmla="*/ 514122 w 515150"/>
                        <a:gd name="connsiteY8" fmla="*/ 240779 h 405837"/>
                        <a:gd name="connsiteX9" fmla="*/ 514741 w 515150"/>
                        <a:gd name="connsiteY9" fmla="*/ 247475 h 405837"/>
                        <a:gd name="connsiteX10" fmla="*/ 510340 w 515150"/>
                        <a:gd name="connsiteY10" fmla="*/ 252552 h 405837"/>
                        <a:gd name="connsiteX11" fmla="*/ 122254 w 515150"/>
                        <a:gd name="connsiteY11" fmla="*/ 405838 h 405837"/>
                        <a:gd name="connsiteX12" fmla="*/ 375895 w 515150"/>
                        <a:gd name="connsiteY12" fmla="*/ 20456 h 405837"/>
                        <a:gd name="connsiteX13" fmla="*/ 72143 w 515150"/>
                        <a:gd name="connsiteY13" fmla="*/ 143138 h 405837"/>
                        <a:gd name="connsiteX14" fmla="*/ 17365 w 515150"/>
                        <a:gd name="connsiteY14" fmla="*/ 199602 h 405837"/>
                        <a:gd name="connsiteX15" fmla="*/ 117872 w 515150"/>
                        <a:gd name="connsiteY15" fmla="*/ 388302 h 405837"/>
                        <a:gd name="connsiteX16" fmla="*/ 117872 w 515150"/>
                        <a:gd name="connsiteY16" fmla="*/ 388302 h 405837"/>
                        <a:gd name="connsiteX17" fmla="*/ 494777 w 515150"/>
                        <a:gd name="connsiteY17" fmla="*/ 241046 h 405837"/>
                        <a:gd name="connsiteX18" fmla="*/ 375895 w 515150"/>
                        <a:gd name="connsiteY18" fmla="*/ 20456 h 40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5150" h="405837">
                          <a:moveTo>
                            <a:pt x="122254" y="405838"/>
                          </a:moveTo>
                          <a:cubicBezTo>
                            <a:pt x="118339" y="405838"/>
                            <a:pt x="115053" y="405428"/>
                            <a:pt x="112481" y="404571"/>
                          </a:cubicBezTo>
                          <a:lnTo>
                            <a:pt x="112481" y="404571"/>
                          </a:lnTo>
                          <a:cubicBezTo>
                            <a:pt x="75534" y="392322"/>
                            <a:pt x="-5324" y="277117"/>
                            <a:pt x="277" y="198383"/>
                          </a:cubicBezTo>
                          <a:cubicBezTo>
                            <a:pt x="2229" y="170799"/>
                            <a:pt x="15764" y="135880"/>
                            <a:pt x="69104" y="126260"/>
                          </a:cubicBezTo>
                          <a:cubicBezTo>
                            <a:pt x="207350" y="101333"/>
                            <a:pt x="373162" y="2225"/>
                            <a:pt x="374828" y="1235"/>
                          </a:cubicBezTo>
                          <a:cubicBezTo>
                            <a:pt x="376838" y="16"/>
                            <a:pt x="379248" y="-318"/>
                            <a:pt x="381505" y="311"/>
                          </a:cubicBezTo>
                          <a:cubicBezTo>
                            <a:pt x="383772" y="930"/>
                            <a:pt x="385687" y="2454"/>
                            <a:pt x="386792" y="4511"/>
                          </a:cubicBezTo>
                          <a:lnTo>
                            <a:pt x="514122" y="240779"/>
                          </a:lnTo>
                          <a:cubicBezTo>
                            <a:pt x="515227" y="242827"/>
                            <a:pt x="515456" y="245246"/>
                            <a:pt x="514741" y="247475"/>
                          </a:cubicBezTo>
                          <a:cubicBezTo>
                            <a:pt x="514027" y="249694"/>
                            <a:pt x="512445" y="251533"/>
                            <a:pt x="510340" y="252552"/>
                          </a:cubicBezTo>
                          <a:cubicBezTo>
                            <a:pt x="476698" y="268963"/>
                            <a:pt x="193977" y="405838"/>
                            <a:pt x="122254" y="405838"/>
                          </a:cubicBezTo>
                          <a:close/>
                          <a:moveTo>
                            <a:pt x="375895" y="20456"/>
                          </a:moveTo>
                          <a:cubicBezTo>
                            <a:pt x="341148" y="40459"/>
                            <a:pt x="196216" y="120764"/>
                            <a:pt x="72143" y="143138"/>
                          </a:cubicBezTo>
                          <a:cubicBezTo>
                            <a:pt x="37539" y="149377"/>
                            <a:pt x="19622" y="167846"/>
                            <a:pt x="17365" y="199602"/>
                          </a:cubicBezTo>
                          <a:cubicBezTo>
                            <a:pt x="12183" y="272478"/>
                            <a:pt x="90012" y="379063"/>
                            <a:pt x="117872" y="388302"/>
                          </a:cubicBezTo>
                          <a:lnTo>
                            <a:pt x="117872" y="388302"/>
                          </a:lnTo>
                          <a:cubicBezTo>
                            <a:pt x="149810" y="398827"/>
                            <a:pt x="362484" y="305197"/>
                            <a:pt x="494777" y="241046"/>
                          </a:cubicBezTo>
                          <a:lnTo>
                            <a:pt x="375895" y="20456"/>
                          </a:lnTo>
                          <a:close/>
                        </a:path>
                      </a:pathLst>
                    </a:custGeom>
                    <a:solidFill>
                      <a:schemeClr val="accent1">
                        <a:lumMod val="75000"/>
                      </a:schemeClr>
                    </a:solidFill>
                    <a:ln w="9525" cap="flat">
                      <a:noFill/>
                      <a:prstDash val="solid"/>
                      <a:miter/>
                    </a:ln>
                  </p:spPr>
                  <p:txBody>
                    <a:bodyPr rtlCol="0" anchor="ctr"/>
                    <a:lstStyle/>
                    <a:p>
                      <a:endParaRPr lang="en-US"/>
                    </a:p>
                  </p:txBody>
                </p:sp>
              </p:grpSp>
              <p:sp>
                <p:nvSpPr>
                  <p:cNvPr id="88" name="任意多边形: 形状 87">
                    <a:extLst>
                      <a:ext uri="{FF2B5EF4-FFF2-40B4-BE49-F238E27FC236}">
                        <a16:creationId xmlns:a16="http://schemas.microsoft.com/office/drawing/2014/main" id="{9E1E880E-89A6-065F-B681-9E19FE561120}"/>
                      </a:ext>
                    </a:extLst>
                  </p:cNvPr>
                  <p:cNvSpPr/>
                  <p:nvPr/>
                </p:nvSpPr>
                <p:spPr>
                  <a:xfrm>
                    <a:off x="4084528" y="1905847"/>
                    <a:ext cx="705099" cy="803232"/>
                  </a:xfrm>
                  <a:custGeom>
                    <a:avLst/>
                    <a:gdLst>
                      <a:gd name="connsiteX0" fmla="*/ 40768 w 705099"/>
                      <a:gd name="connsiteY0" fmla="*/ 676618 h 803232"/>
                      <a:gd name="connsiteX1" fmla="*/ 50579 w 705099"/>
                      <a:gd name="connsiteY1" fmla="*/ 374209 h 803232"/>
                      <a:gd name="connsiteX2" fmla="*/ 47636 w 705099"/>
                      <a:gd name="connsiteY2" fmla="*/ 46377 h 803232"/>
                      <a:gd name="connsiteX3" fmla="*/ 171308 w 705099"/>
                      <a:gd name="connsiteY3" fmla="*/ 0 h 803232"/>
                      <a:gd name="connsiteX4" fmla="*/ 335176 w 705099"/>
                      <a:gd name="connsiteY4" fmla="*/ 117491 h 803232"/>
                      <a:gd name="connsiteX5" fmla="*/ 390831 w 705099"/>
                      <a:gd name="connsiteY5" fmla="*/ 1543 h 803232"/>
                      <a:gd name="connsiteX6" fmla="*/ 610982 w 705099"/>
                      <a:gd name="connsiteY6" fmla="*/ 116348 h 803232"/>
                      <a:gd name="connsiteX7" fmla="*/ 704118 w 705099"/>
                      <a:gd name="connsiteY7" fmla="*/ 263557 h 803232"/>
                      <a:gd name="connsiteX8" fmla="*/ 455220 w 705099"/>
                      <a:gd name="connsiteY8" fmla="*/ 794528 h 803232"/>
                      <a:gd name="connsiteX9" fmla="*/ 274521 w 705099"/>
                      <a:gd name="connsiteY9" fmla="*/ 795309 h 803232"/>
                      <a:gd name="connsiteX10" fmla="*/ 28528 w 705099"/>
                      <a:gd name="connsiteY10" fmla="*/ 724786 h 803232"/>
                      <a:gd name="connsiteX11" fmla="*/ 40768 w 705099"/>
                      <a:gd name="connsiteY11" fmla="*/ 676618 h 80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099" h="803232">
                        <a:moveTo>
                          <a:pt x="40768" y="676618"/>
                        </a:moveTo>
                        <a:cubicBezTo>
                          <a:pt x="62304" y="577205"/>
                          <a:pt x="61847" y="476469"/>
                          <a:pt x="50579" y="374209"/>
                        </a:cubicBezTo>
                        <a:cubicBezTo>
                          <a:pt x="40273" y="280654"/>
                          <a:pt x="-56035" y="108585"/>
                          <a:pt x="47636" y="46377"/>
                        </a:cubicBezTo>
                        <a:cubicBezTo>
                          <a:pt x="86279" y="23184"/>
                          <a:pt x="171308" y="0"/>
                          <a:pt x="171308" y="0"/>
                        </a:cubicBezTo>
                        <a:cubicBezTo>
                          <a:pt x="171308" y="0"/>
                          <a:pt x="299334" y="118367"/>
                          <a:pt x="335176" y="117491"/>
                        </a:cubicBezTo>
                        <a:cubicBezTo>
                          <a:pt x="373800" y="116538"/>
                          <a:pt x="390831" y="1543"/>
                          <a:pt x="390831" y="1543"/>
                        </a:cubicBezTo>
                        <a:cubicBezTo>
                          <a:pt x="390831" y="1543"/>
                          <a:pt x="525362" y="26222"/>
                          <a:pt x="610982" y="116348"/>
                        </a:cubicBezTo>
                        <a:cubicBezTo>
                          <a:pt x="676838" y="185671"/>
                          <a:pt x="682877" y="213141"/>
                          <a:pt x="704118" y="263557"/>
                        </a:cubicBezTo>
                        <a:cubicBezTo>
                          <a:pt x="721596" y="305038"/>
                          <a:pt x="500454" y="784441"/>
                          <a:pt x="455220" y="794528"/>
                        </a:cubicBezTo>
                        <a:cubicBezTo>
                          <a:pt x="396756" y="807558"/>
                          <a:pt x="333271" y="804386"/>
                          <a:pt x="274521" y="795309"/>
                        </a:cubicBezTo>
                        <a:cubicBezTo>
                          <a:pt x="191368" y="782460"/>
                          <a:pt x="106605" y="755361"/>
                          <a:pt x="28528" y="724786"/>
                        </a:cubicBezTo>
                        <a:cubicBezTo>
                          <a:pt x="33215" y="708765"/>
                          <a:pt x="37282" y="692706"/>
                          <a:pt x="40768" y="676618"/>
                        </a:cubicBezTo>
                        <a:close/>
                      </a:path>
                    </a:pathLst>
                  </a:custGeom>
                  <a:solidFill>
                    <a:schemeClr val="accent2"/>
                  </a:solidFill>
                  <a:ln w="9525" cap="flat">
                    <a:noFill/>
                    <a:prstDash val="solid"/>
                    <a:miter/>
                  </a:ln>
                </p:spPr>
                <p:txBody>
                  <a:bodyPr rtlCol="0" anchor="ctr"/>
                  <a:lstStyle/>
                  <a:p>
                    <a:endParaRPr lang="en-US"/>
                  </a:p>
                </p:txBody>
              </p:sp>
              <p:grpSp>
                <p:nvGrpSpPr>
                  <p:cNvPr id="89" name="组合 88">
                    <a:extLst>
                      <a:ext uri="{FF2B5EF4-FFF2-40B4-BE49-F238E27FC236}">
                        <a16:creationId xmlns:a16="http://schemas.microsoft.com/office/drawing/2014/main" id="{FBA6EA16-971D-1F47-9B54-0A925AEB6ECD}"/>
                      </a:ext>
                    </a:extLst>
                  </p:cNvPr>
                  <p:cNvGrpSpPr/>
                  <p:nvPr/>
                </p:nvGrpSpPr>
                <p:grpSpPr>
                  <a:xfrm>
                    <a:off x="4457982" y="2079684"/>
                    <a:ext cx="443360" cy="691166"/>
                    <a:chOff x="4457982" y="2079684"/>
                    <a:chExt cx="443360" cy="691166"/>
                  </a:xfrm>
                </p:grpSpPr>
                <p:sp>
                  <p:nvSpPr>
                    <p:cNvPr id="102" name="任意多边形: 形状 101">
                      <a:extLst>
                        <a:ext uri="{FF2B5EF4-FFF2-40B4-BE49-F238E27FC236}">
                          <a16:creationId xmlns:a16="http://schemas.microsoft.com/office/drawing/2014/main" id="{1396E924-3EBC-EC18-806B-BA11CCE7DE3E}"/>
                        </a:ext>
                      </a:extLst>
                    </p:cNvPr>
                    <p:cNvSpPr/>
                    <p:nvPr/>
                  </p:nvSpPr>
                  <p:spPr>
                    <a:xfrm>
                      <a:off x="4466539" y="2088261"/>
                      <a:ext cx="426224" cy="674017"/>
                    </a:xfrm>
                    <a:custGeom>
                      <a:avLst/>
                      <a:gdLst>
                        <a:gd name="connsiteX0" fmla="*/ 401488 w 426224"/>
                        <a:gd name="connsiteY0" fmla="*/ 621458 h 674017"/>
                        <a:gd name="connsiteX1" fmla="*/ 15002 w 426224"/>
                        <a:gd name="connsiteY1" fmla="*/ 674017 h 674017"/>
                        <a:gd name="connsiteX2" fmla="*/ 0 w 426224"/>
                        <a:gd name="connsiteY2" fmla="*/ 54378 h 674017"/>
                        <a:gd name="connsiteX3" fmla="*/ 426225 w 426224"/>
                        <a:gd name="connsiteY3" fmla="*/ 0 h 674017"/>
                      </a:gdLst>
                      <a:ahLst/>
                      <a:cxnLst>
                        <a:cxn ang="0">
                          <a:pos x="connsiteX0" y="connsiteY0"/>
                        </a:cxn>
                        <a:cxn ang="0">
                          <a:pos x="connsiteX1" y="connsiteY1"/>
                        </a:cxn>
                        <a:cxn ang="0">
                          <a:pos x="connsiteX2" y="connsiteY2"/>
                        </a:cxn>
                        <a:cxn ang="0">
                          <a:pos x="connsiteX3" y="connsiteY3"/>
                        </a:cxn>
                      </a:cxnLst>
                      <a:rect l="l" t="t" r="r" b="b"/>
                      <a:pathLst>
                        <a:path w="426224" h="674017">
                          <a:moveTo>
                            <a:pt x="401488" y="621458"/>
                          </a:moveTo>
                          <a:lnTo>
                            <a:pt x="15002" y="674017"/>
                          </a:lnTo>
                          <a:lnTo>
                            <a:pt x="0" y="54378"/>
                          </a:lnTo>
                          <a:lnTo>
                            <a:pt x="426225" y="0"/>
                          </a:lnTo>
                          <a:close/>
                        </a:path>
                      </a:pathLst>
                    </a:custGeom>
                    <a:solidFill>
                      <a:srgbClr val="FFFFFF"/>
                    </a:solidFill>
                    <a:ln w="9525" cap="flat">
                      <a:noFill/>
                      <a:prstDash val="solid"/>
                      <a:miter/>
                    </a:ln>
                  </p:spPr>
                  <p:txBody>
                    <a:bodyPr rtlCol="0" anchor="ctr"/>
                    <a:lstStyle/>
                    <a:p>
                      <a:endParaRPr lang="en-US"/>
                    </a:p>
                  </p:txBody>
                </p:sp>
                <p:sp>
                  <p:nvSpPr>
                    <p:cNvPr id="103" name="任意多边形: 形状 102">
                      <a:extLst>
                        <a:ext uri="{FF2B5EF4-FFF2-40B4-BE49-F238E27FC236}">
                          <a16:creationId xmlns:a16="http://schemas.microsoft.com/office/drawing/2014/main" id="{444DB20B-62AC-D6C7-25C9-556FDC6B79D7}"/>
                        </a:ext>
                      </a:extLst>
                    </p:cNvPr>
                    <p:cNvSpPr/>
                    <p:nvPr/>
                  </p:nvSpPr>
                  <p:spPr>
                    <a:xfrm>
                      <a:off x="4457982" y="2079684"/>
                      <a:ext cx="443360" cy="691166"/>
                    </a:xfrm>
                    <a:custGeom>
                      <a:avLst/>
                      <a:gdLst>
                        <a:gd name="connsiteX0" fmla="*/ 23568 w 443360"/>
                        <a:gd name="connsiteY0" fmla="*/ 691167 h 691166"/>
                        <a:gd name="connsiteX1" fmla="*/ 18005 w 443360"/>
                        <a:gd name="connsiteY1" fmla="*/ 689109 h 691166"/>
                        <a:gd name="connsiteX2" fmla="*/ 15005 w 443360"/>
                        <a:gd name="connsiteY2" fmla="*/ 682794 h 691166"/>
                        <a:gd name="connsiteX3" fmla="*/ 3 w 443360"/>
                        <a:gd name="connsiteY3" fmla="*/ 63155 h 691166"/>
                        <a:gd name="connsiteX4" fmla="*/ 7480 w 443360"/>
                        <a:gd name="connsiteY4" fmla="*/ 54439 h 691166"/>
                        <a:gd name="connsiteX5" fmla="*/ 433695 w 443360"/>
                        <a:gd name="connsiteY5" fmla="*/ 71 h 691166"/>
                        <a:gd name="connsiteX6" fmla="*/ 440582 w 443360"/>
                        <a:gd name="connsiteY6" fmla="*/ 2252 h 691166"/>
                        <a:gd name="connsiteX7" fmla="*/ 443354 w 443360"/>
                        <a:gd name="connsiteY7" fmla="*/ 8910 h 691166"/>
                        <a:gd name="connsiteX8" fmla="*/ 418617 w 443360"/>
                        <a:gd name="connsiteY8" fmla="*/ 630378 h 691166"/>
                        <a:gd name="connsiteX9" fmla="*/ 411207 w 443360"/>
                        <a:gd name="connsiteY9" fmla="*/ 638522 h 691166"/>
                        <a:gd name="connsiteX10" fmla="*/ 24730 w 443360"/>
                        <a:gd name="connsiteY10" fmla="*/ 691081 h 691166"/>
                        <a:gd name="connsiteX11" fmla="*/ 23568 w 443360"/>
                        <a:gd name="connsiteY11" fmla="*/ 691167 h 691166"/>
                        <a:gd name="connsiteX12" fmla="*/ 17319 w 443360"/>
                        <a:gd name="connsiteY12" fmla="*/ 70470 h 691166"/>
                        <a:gd name="connsiteX13" fmla="*/ 31902 w 443360"/>
                        <a:gd name="connsiteY13" fmla="*/ 672802 h 691166"/>
                        <a:gd name="connsiteX14" fmla="*/ 401767 w 443360"/>
                        <a:gd name="connsiteY14" fmla="*/ 622510 h 691166"/>
                        <a:gd name="connsiteX15" fmla="*/ 425809 w 443360"/>
                        <a:gd name="connsiteY15" fmla="*/ 18359 h 691166"/>
                        <a:gd name="connsiteX16" fmla="*/ 17319 w 443360"/>
                        <a:gd name="connsiteY16" fmla="*/ 70470 h 691166"/>
                        <a:gd name="connsiteX17" fmla="*/ 410045 w 443360"/>
                        <a:gd name="connsiteY17" fmla="*/ 630045 h 691166"/>
                        <a:gd name="connsiteX18" fmla="*/ 410140 w 443360"/>
                        <a:gd name="connsiteY18" fmla="*/ 630045 h 691166"/>
                        <a:gd name="connsiteX19" fmla="*/ 410045 w 443360"/>
                        <a:gd name="connsiteY19" fmla="*/ 630045 h 69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3360" h="691166">
                          <a:moveTo>
                            <a:pt x="23568" y="691167"/>
                          </a:moveTo>
                          <a:cubicBezTo>
                            <a:pt x="21539" y="691167"/>
                            <a:pt x="19567" y="690443"/>
                            <a:pt x="18005" y="689109"/>
                          </a:cubicBezTo>
                          <a:cubicBezTo>
                            <a:pt x="16157" y="687528"/>
                            <a:pt x="15052" y="685232"/>
                            <a:pt x="15005" y="682794"/>
                          </a:cubicBezTo>
                          <a:lnTo>
                            <a:pt x="3" y="63155"/>
                          </a:lnTo>
                          <a:cubicBezTo>
                            <a:pt x="-111" y="58764"/>
                            <a:pt x="3127" y="55001"/>
                            <a:pt x="7480" y="54439"/>
                          </a:cubicBezTo>
                          <a:lnTo>
                            <a:pt x="433695" y="71"/>
                          </a:lnTo>
                          <a:cubicBezTo>
                            <a:pt x="436172" y="-253"/>
                            <a:pt x="438715" y="547"/>
                            <a:pt x="440582" y="2252"/>
                          </a:cubicBezTo>
                          <a:cubicBezTo>
                            <a:pt x="442449" y="3957"/>
                            <a:pt x="443458" y="6395"/>
                            <a:pt x="443354" y="8910"/>
                          </a:cubicBezTo>
                          <a:lnTo>
                            <a:pt x="418617" y="630378"/>
                          </a:lnTo>
                          <a:cubicBezTo>
                            <a:pt x="418446" y="634531"/>
                            <a:pt x="415321" y="637969"/>
                            <a:pt x="411207" y="638522"/>
                          </a:cubicBezTo>
                          <a:lnTo>
                            <a:pt x="24730" y="691081"/>
                          </a:lnTo>
                          <a:cubicBezTo>
                            <a:pt x="24339" y="691148"/>
                            <a:pt x="23949" y="691167"/>
                            <a:pt x="23568" y="691167"/>
                          </a:cubicBezTo>
                          <a:close/>
                          <a:moveTo>
                            <a:pt x="17319" y="70470"/>
                          </a:moveTo>
                          <a:lnTo>
                            <a:pt x="31902" y="672802"/>
                          </a:lnTo>
                          <a:lnTo>
                            <a:pt x="401767" y="622510"/>
                          </a:lnTo>
                          <a:lnTo>
                            <a:pt x="425809" y="18359"/>
                          </a:lnTo>
                          <a:lnTo>
                            <a:pt x="17319" y="70470"/>
                          </a:lnTo>
                          <a:close/>
                          <a:moveTo>
                            <a:pt x="410045" y="630045"/>
                          </a:moveTo>
                          <a:lnTo>
                            <a:pt x="410140" y="630045"/>
                          </a:lnTo>
                          <a:lnTo>
                            <a:pt x="410045" y="630045"/>
                          </a:lnTo>
                          <a:close/>
                        </a:path>
                      </a:pathLst>
                    </a:custGeom>
                    <a:solidFill>
                      <a:schemeClr val="accent1">
                        <a:lumMod val="75000"/>
                      </a:schemeClr>
                    </a:solidFill>
                    <a:ln w="9525" cap="flat">
                      <a:noFill/>
                      <a:prstDash val="solid"/>
                      <a:miter/>
                    </a:ln>
                  </p:spPr>
                  <p:txBody>
                    <a:bodyPr rtlCol="0" anchor="ctr"/>
                    <a:lstStyle/>
                    <a:p>
                      <a:endParaRPr lang="en-US"/>
                    </a:p>
                  </p:txBody>
                </p:sp>
              </p:grpSp>
              <p:grpSp>
                <p:nvGrpSpPr>
                  <p:cNvPr id="90" name="组合 89">
                    <a:extLst>
                      <a:ext uri="{FF2B5EF4-FFF2-40B4-BE49-F238E27FC236}">
                        <a16:creationId xmlns:a16="http://schemas.microsoft.com/office/drawing/2014/main" id="{031B6DB4-10A0-AD31-B052-D277BD664CBD}"/>
                      </a:ext>
                    </a:extLst>
                  </p:cNvPr>
                  <p:cNvGrpSpPr/>
                  <p:nvPr/>
                </p:nvGrpSpPr>
                <p:grpSpPr>
                  <a:xfrm>
                    <a:off x="4190190" y="2530710"/>
                    <a:ext cx="512570" cy="308891"/>
                    <a:chOff x="4190190" y="2530710"/>
                    <a:chExt cx="512570" cy="308891"/>
                  </a:xfrm>
                </p:grpSpPr>
                <p:sp>
                  <p:nvSpPr>
                    <p:cNvPr id="100" name="任意多边形: 形状 99">
                      <a:extLst>
                        <a:ext uri="{FF2B5EF4-FFF2-40B4-BE49-F238E27FC236}">
                          <a16:creationId xmlns:a16="http://schemas.microsoft.com/office/drawing/2014/main" id="{98413053-29EE-7FF6-E1EB-58DEF2B0D388}"/>
                        </a:ext>
                      </a:extLst>
                    </p:cNvPr>
                    <p:cNvSpPr/>
                    <p:nvPr/>
                  </p:nvSpPr>
                  <p:spPr>
                    <a:xfrm>
                      <a:off x="4198753" y="2539279"/>
                      <a:ext cx="495440" cy="291749"/>
                    </a:xfrm>
                    <a:custGeom>
                      <a:avLst/>
                      <a:gdLst>
                        <a:gd name="connsiteX0" fmla="*/ 480279 w 495440"/>
                        <a:gd name="connsiteY0" fmla="*/ 126378 h 291749"/>
                        <a:gd name="connsiteX1" fmla="*/ 329555 w 495440"/>
                        <a:gd name="connsiteY1" fmla="*/ 91592 h 291749"/>
                        <a:gd name="connsiteX2" fmla="*/ 273901 w 495440"/>
                        <a:gd name="connsiteY2" fmla="*/ 0 h 291749"/>
                        <a:gd name="connsiteX3" fmla="*/ 163354 w 495440"/>
                        <a:gd name="connsiteY3" fmla="*/ 44177 h 291749"/>
                        <a:gd name="connsiteX4" fmla="*/ 77257 w 495440"/>
                        <a:gd name="connsiteY4" fmla="*/ 19326 h 291749"/>
                        <a:gd name="connsiteX5" fmla="*/ 0 w 495440"/>
                        <a:gd name="connsiteY5" fmla="*/ 197558 h 291749"/>
                        <a:gd name="connsiteX6" fmla="*/ 139408 w 495440"/>
                        <a:gd name="connsiteY6" fmla="*/ 240001 h 291749"/>
                        <a:gd name="connsiteX7" fmla="*/ 288979 w 495440"/>
                        <a:gd name="connsiteY7" fmla="*/ 286379 h 291749"/>
                        <a:gd name="connsiteX8" fmla="*/ 358540 w 495440"/>
                        <a:gd name="connsiteY8" fmla="*/ 288693 h 291749"/>
                        <a:gd name="connsiteX9" fmla="*/ 377095 w 495440"/>
                        <a:gd name="connsiteY9" fmla="*/ 258546 h 291749"/>
                        <a:gd name="connsiteX10" fmla="*/ 415357 w 495440"/>
                        <a:gd name="connsiteY10" fmla="*/ 219123 h 291749"/>
                        <a:gd name="connsiteX11" fmla="*/ 446665 w 495440"/>
                        <a:gd name="connsiteY11" fmla="*/ 175060 h 291749"/>
                        <a:gd name="connsiteX12" fmla="*/ 495367 w 495440"/>
                        <a:gd name="connsiteY12" fmla="*/ 150504 h 291749"/>
                        <a:gd name="connsiteX13" fmla="*/ 480279 w 495440"/>
                        <a:gd name="connsiteY13" fmla="*/ 126378 h 291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5440" h="291749">
                          <a:moveTo>
                            <a:pt x="480279" y="126378"/>
                          </a:moveTo>
                          <a:cubicBezTo>
                            <a:pt x="466515" y="119596"/>
                            <a:pt x="366113" y="101184"/>
                            <a:pt x="329555" y="91592"/>
                          </a:cubicBezTo>
                          <a:cubicBezTo>
                            <a:pt x="294865" y="82496"/>
                            <a:pt x="278540" y="62608"/>
                            <a:pt x="273901" y="0"/>
                          </a:cubicBezTo>
                          <a:cubicBezTo>
                            <a:pt x="255346" y="42901"/>
                            <a:pt x="182890" y="47015"/>
                            <a:pt x="163354" y="44177"/>
                          </a:cubicBezTo>
                          <a:cubicBezTo>
                            <a:pt x="133741" y="39881"/>
                            <a:pt x="105375" y="29566"/>
                            <a:pt x="77257" y="19326"/>
                          </a:cubicBezTo>
                          <a:cubicBezTo>
                            <a:pt x="79867" y="20279"/>
                            <a:pt x="9449" y="180413"/>
                            <a:pt x="0" y="197558"/>
                          </a:cubicBezTo>
                          <a:cubicBezTo>
                            <a:pt x="1429" y="194977"/>
                            <a:pt x="124959" y="233677"/>
                            <a:pt x="139408" y="240001"/>
                          </a:cubicBezTo>
                          <a:cubicBezTo>
                            <a:pt x="195063" y="264347"/>
                            <a:pt x="249879" y="277968"/>
                            <a:pt x="288979" y="286379"/>
                          </a:cubicBezTo>
                          <a:cubicBezTo>
                            <a:pt x="308543" y="290589"/>
                            <a:pt x="338481" y="294780"/>
                            <a:pt x="358540" y="288693"/>
                          </a:cubicBezTo>
                          <a:cubicBezTo>
                            <a:pt x="372275" y="284531"/>
                            <a:pt x="383477" y="272463"/>
                            <a:pt x="377095" y="258546"/>
                          </a:cubicBezTo>
                          <a:cubicBezTo>
                            <a:pt x="400288" y="263185"/>
                            <a:pt x="429273" y="239992"/>
                            <a:pt x="415357" y="219123"/>
                          </a:cubicBezTo>
                          <a:cubicBezTo>
                            <a:pt x="469849" y="213322"/>
                            <a:pt x="456400" y="178489"/>
                            <a:pt x="446665" y="175060"/>
                          </a:cubicBezTo>
                          <a:cubicBezTo>
                            <a:pt x="468697" y="176222"/>
                            <a:pt x="493871" y="175165"/>
                            <a:pt x="495367" y="150504"/>
                          </a:cubicBezTo>
                          <a:cubicBezTo>
                            <a:pt x="496148" y="137484"/>
                            <a:pt x="490719" y="131521"/>
                            <a:pt x="480279" y="126378"/>
                          </a:cubicBezTo>
                          <a:close/>
                        </a:path>
                      </a:pathLst>
                    </a:custGeom>
                    <a:solidFill>
                      <a:srgbClr val="FABDB5"/>
                    </a:solidFill>
                    <a:ln w="9525" cap="flat">
                      <a:noFill/>
                      <a:prstDash val="solid"/>
                      <a:miter/>
                    </a:ln>
                  </p:spPr>
                  <p:txBody>
                    <a:bodyPr rtlCol="0" anchor="ctr"/>
                    <a:lstStyle/>
                    <a:p>
                      <a:endParaRPr lang="en-US"/>
                    </a:p>
                  </p:txBody>
                </p:sp>
                <p:sp>
                  <p:nvSpPr>
                    <p:cNvPr id="101" name="任意多边形: 形状 100">
                      <a:extLst>
                        <a:ext uri="{FF2B5EF4-FFF2-40B4-BE49-F238E27FC236}">
                          <a16:creationId xmlns:a16="http://schemas.microsoft.com/office/drawing/2014/main" id="{EAD95D90-D88B-B80D-2B93-29B8C64F602D}"/>
                        </a:ext>
                      </a:extLst>
                    </p:cNvPr>
                    <p:cNvSpPr/>
                    <p:nvPr/>
                  </p:nvSpPr>
                  <p:spPr>
                    <a:xfrm>
                      <a:off x="4190190" y="2530710"/>
                      <a:ext cx="512570" cy="308891"/>
                    </a:xfrm>
                    <a:custGeom>
                      <a:avLst/>
                      <a:gdLst>
                        <a:gd name="connsiteX0" fmla="*/ 512484 w 512570"/>
                        <a:gd name="connsiteY0" fmla="*/ 159597 h 308891"/>
                        <a:gd name="connsiteX1" fmla="*/ 492634 w 512570"/>
                        <a:gd name="connsiteY1" fmla="*/ 127259 h 308891"/>
                        <a:gd name="connsiteX2" fmla="*/ 406947 w 512570"/>
                        <a:gd name="connsiteY2" fmla="*/ 106667 h 308891"/>
                        <a:gd name="connsiteX3" fmla="*/ 340301 w 512570"/>
                        <a:gd name="connsiteY3" fmla="*/ 91874 h 308891"/>
                        <a:gd name="connsiteX4" fmla="*/ 291018 w 512570"/>
                        <a:gd name="connsiteY4" fmla="*/ 7940 h 308891"/>
                        <a:gd name="connsiteX5" fmla="*/ 283894 w 512570"/>
                        <a:gd name="connsiteY5" fmla="*/ 120 h 308891"/>
                        <a:gd name="connsiteX6" fmla="*/ 274597 w 512570"/>
                        <a:gd name="connsiteY6" fmla="*/ 5177 h 308891"/>
                        <a:gd name="connsiteX7" fmla="*/ 173146 w 512570"/>
                        <a:gd name="connsiteY7" fmla="*/ 44268 h 308891"/>
                        <a:gd name="connsiteX8" fmla="*/ 88765 w 512570"/>
                        <a:gd name="connsiteY8" fmla="*/ 19846 h 308891"/>
                        <a:gd name="connsiteX9" fmla="*/ 88745 w 512570"/>
                        <a:gd name="connsiteY9" fmla="*/ 19836 h 308891"/>
                        <a:gd name="connsiteX10" fmla="*/ 77773 w 512570"/>
                        <a:gd name="connsiteY10" fmla="*/ 24970 h 308891"/>
                        <a:gd name="connsiteX11" fmla="*/ 77258 w 512570"/>
                        <a:gd name="connsiteY11" fmla="*/ 27523 h 308891"/>
                        <a:gd name="connsiteX12" fmla="*/ 1078 w 512570"/>
                        <a:gd name="connsiteY12" fmla="*/ 201974 h 308891"/>
                        <a:gd name="connsiteX13" fmla="*/ 1068 w 512570"/>
                        <a:gd name="connsiteY13" fmla="*/ 201983 h 308891"/>
                        <a:gd name="connsiteX14" fmla="*/ 1068 w 512570"/>
                        <a:gd name="connsiteY14" fmla="*/ 201993 h 308891"/>
                        <a:gd name="connsiteX15" fmla="*/ 4430 w 512570"/>
                        <a:gd name="connsiteY15" fmla="*/ 213642 h 308891"/>
                        <a:gd name="connsiteX16" fmla="*/ 9450 w 512570"/>
                        <a:gd name="connsiteY16" fmla="*/ 214661 h 308891"/>
                        <a:gd name="connsiteX17" fmla="*/ 144543 w 512570"/>
                        <a:gd name="connsiteY17" fmla="*/ 256428 h 308891"/>
                        <a:gd name="connsiteX18" fmla="*/ 295733 w 512570"/>
                        <a:gd name="connsiteY18" fmla="*/ 303339 h 308891"/>
                        <a:gd name="connsiteX19" fmla="*/ 342425 w 512570"/>
                        <a:gd name="connsiteY19" fmla="*/ 308892 h 308891"/>
                        <a:gd name="connsiteX20" fmla="*/ 369600 w 512570"/>
                        <a:gd name="connsiteY20" fmla="*/ 305491 h 308891"/>
                        <a:gd name="connsiteX21" fmla="*/ 393727 w 512570"/>
                        <a:gd name="connsiteY21" fmla="*/ 285936 h 308891"/>
                        <a:gd name="connsiteX22" fmla="*/ 396070 w 512570"/>
                        <a:gd name="connsiteY22" fmla="*/ 276078 h 308891"/>
                        <a:gd name="connsiteX23" fmla="*/ 430655 w 512570"/>
                        <a:gd name="connsiteY23" fmla="*/ 256142 h 308891"/>
                        <a:gd name="connsiteX24" fmla="*/ 435760 w 512570"/>
                        <a:gd name="connsiteY24" fmla="*/ 234558 h 308891"/>
                        <a:gd name="connsiteX25" fmla="*/ 472527 w 512570"/>
                        <a:gd name="connsiteY25" fmla="*/ 203698 h 308891"/>
                        <a:gd name="connsiteX26" fmla="*/ 471612 w 512570"/>
                        <a:gd name="connsiteY26" fmla="*/ 192372 h 308891"/>
                        <a:gd name="connsiteX27" fmla="*/ 512484 w 512570"/>
                        <a:gd name="connsiteY27" fmla="*/ 159597 h 308891"/>
                        <a:gd name="connsiteX28" fmla="*/ 495368 w 512570"/>
                        <a:gd name="connsiteY28" fmla="*/ 158578 h 308891"/>
                        <a:gd name="connsiteX29" fmla="*/ 460125 w 512570"/>
                        <a:gd name="connsiteY29" fmla="*/ 175256 h 308891"/>
                        <a:gd name="connsiteX30" fmla="*/ 459801 w 512570"/>
                        <a:gd name="connsiteY30" fmla="*/ 175142 h 308891"/>
                        <a:gd name="connsiteX31" fmla="*/ 437646 w 512570"/>
                        <a:gd name="connsiteY31" fmla="*/ 172379 h 308891"/>
                        <a:gd name="connsiteX32" fmla="*/ 313888 w 512570"/>
                        <a:gd name="connsiteY32" fmla="*/ 148767 h 308891"/>
                        <a:gd name="connsiteX33" fmla="*/ 303239 w 512570"/>
                        <a:gd name="connsiteY33" fmla="*/ 154558 h 308891"/>
                        <a:gd name="connsiteX34" fmla="*/ 309030 w 512570"/>
                        <a:gd name="connsiteY34" fmla="*/ 165207 h 308891"/>
                        <a:gd name="connsiteX35" fmla="*/ 435551 w 512570"/>
                        <a:gd name="connsiteY35" fmla="*/ 189391 h 308891"/>
                        <a:gd name="connsiteX36" fmla="*/ 451753 w 512570"/>
                        <a:gd name="connsiteY36" fmla="*/ 191410 h 308891"/>
                        <a:gd name="connsiteX37" fmla="*/ 452058 w 512570"/>
                        <a:gd name="connsiteY37" fmla="*/ 191582 h 308891"/>
                        <a:gd name="connsiteX38" fmla="*/ 455296 w 512570"/>
                        <a:gd name="connsiteY38" fmla="*/ 202926 h 308891"/>
                        <a:gd name="connsiteX39" fmla="*/ 425121 w 512570"/>
                        <a:gd name="connsiteY39" fmla="*/ 218890 h 308891"/>
                        <a:gd name="connsiteX40" fmla="*/ 404756 w 512570"/>
                        <a:gd name="connsiteY40" fmla="*/ 216042 h 308891"/>
                        <a:gd name="connsiteX41" fmla="*/ 287484 w 512570"/>
                        <a:gd name="connsiteY41" fmla="*/ 191734 h 308891"/>
                        <a:gd name="connsiteX42" fmla="*/ 276655 w 512570"/>
                        <a:gd name="connsiteY42" fmla="*/ 197183 h 308891"/>
                        <a:gd name="connsiteX43" fmla="*/ 282103 w 512570"/>
                        <a:gd name="connsiteY43" fmla="*/ 208012 h 308891"/>
                        <a:gd name="connsiteX44" fmla="*/ 402413 w 512570"/>
                        <a:gd name="connsiteY44" fmla="*/ 233025 h 308891"/>
                        <a:gd name="connsiteX45" fmla="*/ 418263 w 512570"/>
                        <a:gd name="connsiteY45" fmla="*/ 235244 h 308891"/>
                        <a:gd name="connsiteX46" fmla="*/ 416415 w 512570"/>
                        <a:gd name="connsiteY46" fmla="*/ 246589 h 308891"/>
                        <a:gd name="connsiteX47" fmla="*/ 363485 w 512570"/>
                        <a:gd name="connsiteY47" fmla="*/ 256418 h 308891"/>
                        <a:gd name="connsiteX48" fmla="*/ 301610 w 512570"/>
                        <a:gd name="connsiteY48" fmla="*/ 244312 h 308891"/>
                        <a:gd name="connsiteX49" fmla="*/ 255376 w 512570"/>
                        <a:gd name="connsiteY49" fmla="*/ 231282 h 308891"/>
                        <a:gd name="connsiteX50" fmla="*/ 244317 w 512570"/>
                        <a:gd name="connsiteY50" fmla="*/ 236244 h 308891"/>
                        <a:gd name="connsiteX51" fmla="*/ 249280 w 512570"/>
                        <a:gd name="connsiteY51" fmla="*/ 247303 h 308891"/>
                        <a:gd name="connsiteX52" fmla="*/ 378848 w 512570"/>
                        <a:gd name="connsiteY52" fmla="*/ 275278 h 308891"/>
                        <a:gd name="connsiteX53" fmla="*/ 378096 w 512570"/>
                        <a:gd name="connsiteY53" fmla="*/ 278888 h 308891"/>
                        <a:gd name="connsiteX54" fmla="*/ 364628 w 512570"/>
                        <a:gd name="connsiteY54" fmla="*/ 289070 h 308891"/>
                        <a:gd name="connsiteX55" fmla="*/ 299353 w 512570"/>
                        <a:gd name="connsiteY55" fmla="*/ 286565 h 308891"/>
                        <a:gd name="connsiteX56" fmla="*/ 151420 w 512570"/>
                        <a:gd name="connsiteY56" fmla="*/ 240712 h 308891"/>
                        <a:gd name="connsiteX57" fmla="*/ 75925 w 512570"/>
                        <a:gd name="connsiteY57" fmla="*/ 215823 h 308891"/>
                        <a:gd name="connsiteX58" fmla="*/ 21061 w 512570"/>
                        <a:gd name="connsiteY58" fmla="*/ 199640 h 308891"/>
                        <a:gd name="connsiteX59" fmla="*/ 90689 w 512570"/>
                        <a:gd name="connsiteY59" fmla="*/ 38791 h 308891"/>
                        <a:gd name="connsiteX60" fmla="*/ 170699 w 512570"/>
                        <a:gd name="connsiteY60" fmla="*/ 61232 h 308891"/>
                        <a:gd name="connsiteX61" fmla="*/ 276378 w 512570"/>
                        <a:gd name="connsiteY61" fmla="*/ 31943 h 308891"/>
                        <a:gd name="connsiteX62" fmla="*/ 335957 w 512570"/>
                        <a:gd name="connsiteY62" fmla="*/ 108457 h 308891"/>
                        <a:gd name="connsiteX63" fmla="*/ 403432 w 512570"/>
                        <a:gd name="connsiteY63" fmla="*/ 123450 h 308891"/>
                        <a:gd name="connsiteX64" fmla="*/ 485071 w 512570"/>
                        <a:gd name="connsiteY64" fmla="*/ 142642 h 308891"/>
                        <a:gd name="connsiteX65" fmla="*/ 495368 w 512570"/>
                        <a:gd name="connsiteY65" fmla="*/ 158578 h 308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12570" h="308891">
                          <a:moveTo>
                            <a:pt x="512484" y="159597"/>
                          </a:moveTo>
                          <a:cubicBezTo>
                            <a:pt x="513637" y="140280"/>
                            <a:pt x="503102" y="132412"/>
                            <a:pt x="492634" y="127259"/>
                          </a:cubicBezTo>
                          <a:cubicBezTo>
                            <a:pt x="484176" y="123097"/>
                            <a:pt x="454620" y="116706"/>
                            <a:pt x="406947" y="106667"/>
                          </a:cubicBezTo>
                          <a:cubicBezTo>
                            <a:pt x="381477" y="101313"/>
                            <a:pt x="355131" y="95760"/>
                            <a:pt x="340301" y="91874"/>
                          </a:cubicBezTo>
                          <a:cubicBezTo>
                            <a:pt x="311173" y="84235"/>
                            <a:pt x="295562" y="69157"/>
                            <a:pt x="291018" y="7940"/>
                          </a:cubicBezTo>
                          <a:cubicBezTo>
                            <a:pt x="290733" y="4006"/>
                            <a:pt x="287789" y="777"/>
                            <a:pt x="283894" y="120"/>
                          </a:cubicBezTo>
                          <a:cubicBezTo>
                            <a:pt x="279988" y="-537"/>
                            <a:pt x="276169" y="1558"/>
                            <a:pt x="274597" y="5177"/>
                          </a:cubicBezTo>
                          <a:cubicBezTo>
                            <a:pt x="258176" y="43163"/>
                            <a:pt x="189958" y="46707"/>
                            <a:pt x="173146" y="44268"/>
                          </a:cubicBezTo>
                          <a:cubicBezTo>
                            <a:pt x="144286" y="40077"/>
                            <a:pt x="116054" y="29790"/>
                            <a:pt x="88765" y="19846"/>
                          </a:cubicBezTo>
                          <a:cubicBezTo>
                            <a:pt x="88755" y="19846"/>
                            <a:pt x="88755" y="19846"/>
                            <a:pt x="88745" y="19836"/>
                          </a:cubicBezTo>
                          <a:cubicBezTo>
                            <a:pt x="84336" y="18236"/>
                            <a:pt x="79392" y="20522"/>
                            <a:pt x="77773" y="24970"/>
                          </a:cubicBezTo>
                          <a:cubicBezTo>
                            <a:pt x="77468" y="25809"/>
                            <a:pt x="77296" y="26666"/>
                            <a:pt x="77258" y="27523"/>
                          </a:cubicBezTo>
                          <a:cubicBezTo>
                            <a:pt x="72820" y="42430"/>
                            <a:pt x="11345" y="183324"/>
                            <a:pt x="1078" y="201974"/>
                          </a:cubicBezTo>
                          <a:cubicBezTo>
                            <a:pt x="1078" y="201974"/>
                            <a:pt x="1078" y="201983"/>
                            <a:pt x="1068" y="201983"/>
                          </a:cubicBezTo>
                          <a:cubicBezTo>
                            <a:pt x="1068" y="201993"/>
                            <a:pt x="1068" y="201993"/>
                            <a:pt x="1068" y="201993"/>
                          </a:cubicBezTo>
                          <a:cubicBezTo>
                            <a:pt x="-1218" y="206136"/>
                            <a:pt x="287" y="211346"/>
                            <a:pt x="4430" y="213642"/>
                          </a:cubicBezTo>
                          <a:cubicBezTo>
                            <a:pt x="6021" y="214518"/>
                            <a:pt x="7802" y="214823"/>
                            <a:pt x="9450" y="214661"/>
                          </a:cubicBezTo>
                          <a:cubicBezTo>
                            <a:pt x="23537" y="216842"/>
                            <a:pt x="131132" y="250580"/>
                            <a:pt x="144543" y="256428"/>
                          </a:cubicBezTo>
                          <a:cubicBezTo>
                            <a:pt x="202493" y="281793"/>
                            <a:pt x="258586" y="295347"/>
                            <a:pt x="295733" y="303339"/>
                          </a:cubicBezTo>
                          <a:cubicBezTo>
                            <a:pt x="307144" y="305796"/>
                            <a:pt x="324994" y="308892"/>
                            <a:pt x="342425" y="308892"/>
                          </a:cubicBezTo>
                          <a:cubicBezTo>
                            <a:pt x="351979" y="308892"/>
                            <a:pt x="361408" y="307958"/>
                            <a:pt x="369600" y="305491"/>
                          </a:cubicBezTo>
                          <a:cubicBezTo>
                            <a:pt x="380715" y="302119"/>
                            <a:pt x="389726" y="294804"/>
                            <a:pt x="393727" y="285936"/>
                          </a:cubicBezTo>
                          <a:cubicBezTo>
                            <a:pt x="395165" y="282726"/>
                            <a:pt x="395946" y="279421"/>
                            <a:pt x="396070" y="276078"/>
                          </a:cubicBezTo>
                          <a:cubicBezTo>
                            <a:pt x="409643" y="274745"/>
                            <a:pt x="423225" y="267248"/>
                            <a:pt x="430655" y="256142"/>
                          </a:cubicBezTo>
                          <a:cubicBezTo>
                            <a:pt x="435265" y="249237"/>
                            <a:pt x="436979" y="241779"/>
                            <a:pt x="435760" y="234558"/>
                          </a:cubicBezTo>
                          <a:cubicBezTo>
                            <a:pt x="465040" y="228510"/>
                            <a:pt x="471441" y="213013"/>
                            <a:pt x="472527" y="203698"/>
                          </a:cubicBezTo>
                          <a:cubicBezTo>
                            <a:pt x="472975" y="199897"/>
                            <a:pt x="472612" y="196011"/>
                            <a:pt x="471612" y="192372"/>
                          </a:cubicBezTo>
                          <a:cubicBezTo>
                            <a:pt x="489215" y="191344"/>
                            <a:pt x="510932" y="185400"/>
                            <a:pt x="512484" y="159597"/>
                          </a:cubicBezTo>
                          <a:close/>
                          <a:moveTo>
                            <a:pt x="495368" y="158578"/>
                          </a:moveTo>
                          <a:cubicBezTo>
                            <a:pt x="494701" y="169465"/>
                            <a:pt x="488386" y="176104"/>
                            <a:pt x="460125" y="175256"/>
                          </a:cubicBezTo>
                          <a:cubicBezTo>
                            <a:pt x="460011" y="175237"/>
                            <a:pt x="459916" y="175161"/>
                            <a:pt x="459801" y="175142"/>
                          </a:cubicBezTo>
                          <a:cubicBezTo>
                            <a:pt x="452134" y="174161"/>
                            <a:pt x="444790" y="173256"/>
                            <a:pt x="437646" y="172379"/>
                          </a:cubicBezTo>
                          <a:cubicBezTo>
                            <a:pt x="397413" y="167436"/>
                            <a:pt x="362675" y="163169"/>
                            <a:pt x="313888" y="148767"/>
                          </a:cubicBezTo>
                          <a:cubicBezTo>
                            <a:pt x="309335" y="147424"/>
                            <a:pt x="304582" y="150024"/>
                            <a:pt x="303239" y="154558"/>
                          </a:cubicBezTo>
                          <a:cubicBezTo>
                            <a:pt x="301896" y="159101"/>
                            <a:pt x="304496" y="163864"/>
                            <a:pt x="309030" y="165207"/>
                          </a:cubicBezTo>
                          <a:cubicBezTo>
                            <a:pt x="359179" y="180009"/>
                            <a:pt x="394565" y="184362"/>
                            <a:pt x="435551" y="189391"/>
                          </a:cubicBezTo>
                          <a:cubicBezTo>
                            <a:pt x="440780" y="190039"/>
                            <a:pt x="446266" y="190725"/>
                            <a:pt x="451753" y="191410"/>
                          </a:cubicBezTo>
                          <a:cubicBezTo>
                            <a:pt x="451867" y="191458"/>
                            <a:pt x="451943" y="191544"/>
                            <a:pt x="452058" y="191582"/>
                          </a:cubicBezTo>
                          <a:cubicBezTo>
                            <a:pt x="453248" y="192325"/>
                            <a:pt x="456592" y="197325"/>
                            <a:pt x="455296" y="202926"/>
                          </a:cubicBezTo>
                          <a:cubicBezTo>
                            <a:pt x="453448" y="210946"/>
                            <a:pt x="442456" y="216690"/>
                            <a:pt x="425121" y="218890"/>
                          </a:cubicBezTo>
                          <a:cubicBezTo>
                            <a:pt x="418129" y="217890"/>
                            <a:pt x="411309" y="216947"/>
                            <a:pt x="404756" y="216042"/>
                          </a:cubicBezTo>
                          <a:cubicBezTo>
                            <a:pt x="362856" y="210260"/>
                            <a:pt x="329747" y="205698"/>
                            <a:pt x="287484" y="191734"/>
                          </a:cubicBezTo>
                          <a:cubicBezTo>
                            <a:pt x="282998" y="190229"/>
                            <a:pt x="278141" y="192696"/>
                            <a:pt x="276655" y="197183"/>
                          </a:cubicBezTo>
                          <a:cubicBezTo>
                            <a:pt x="275169" y="201678"/>
                            <a:pt x="277617" y="206517"/>
                            <a:pt x="282103" y="208012"/>
                          </a:cubicBezTo>
                          <a:cubicBezTo>
                            <a:pt x="325861" y="222471"/>
                            <a:pt x="361332" y="227358"/>
                            <a:pt x="402413" y="233025"/>
                          </a:cubicBezTo>
                          <a:cubicBezTo>
                            <a:pt x="407509" y="233730"/>
                            <a:pt x="412900" y="234492"/>
                            <a:pt x="418263" y="235244"/>
                          </a:cubicBezTo>
                          <a:cubicBezTo>
                            <a:pt x="419253" y="237797"/>
                            <a:pt x="419701" y="241683"/>
                            <a:pt x="416415" y="246589"/>
                          </a:cubicBezTo>
                          <a:cubicBezTo>
                            <a:pt x="405033" y="263638"/>
                            <a:pt x="380630" y="258819"/>
                            <a:pt x="363485" y="256418"/>
                          </a:cubicBezTo>
                          <a:cubicBezTo>
                            <a:pt x="342672" y="253504"/>
                            <a:pt x="322041" y="249189"/>
                            <a:pt x="301610" y="244312"/>
                          </a:cubicBezTo>
                          <a:cubicBezTo>
                            <a:pt x="286113" y="240617"/>
                            <a:pt x="270311" y="236930"/>
                            <a:pt x="255376" y="231282"/>
                          </a:cubicBezTo>
                          <a:cubicBezTo>
                            <a:pt x="250947" y="229606"/>
                            <a:pt x="246003" y="231815"/>
                            <a:pt x="244317" y="236244"/>
                          </a:cubicBezTo>
                          <a:cubicBezTo>
                            <a:pt x="242631" y="240674"/>
                            <a:pt x="244851" y="245617"/>
                            <a:pt x="249280" y="247303"/>
                          </a:cubicBezTo>
                          <a:cubicBezTo>
                            <a:pt x="269502" y="255009"/>
                            <a:pt x="338405" y="272020"/>
                            <a:pt x="378848" y="275278"/>
                          </a:cubicBezTo>
                          <a:cubicBezTo>
                            <a:pt x="378829" y="276497"/>
                            <a:pt x="378629" y="277707"/>
                            <a:pt x="378096" y="278888"/>
                          </a:cubicBezTo>
                          <a:cubicBezTo>
                            <a:pt x="376134" y="283241"/>
                            <a:pt x="370971" y="287146"/>
                            <a:pt x="364628" y="289070"/>
                          </a:cubicBezTo>
                          <a:cubicBezTo>
                            <a:pt x="344511" y="295176"/>
                            <a:pt x="312269" y="289346"/>
                            <a:pt x="299353" y="286565"/>
                          </a:cubicBezTo>
                          <a:cubicBezTo>
                            <a:pt x="262929" y="278735"/>
                            <a:pt x="207960" y="265448"/>
                            <a:pt x="151420" y="240712"/>
                          </a:cubicBezTo>
                          <a:cubicBezTo>
                            <a:pt x="143352" y="237197"/>
                            <a:pt x="106500" y="225262"/>
                            <a:pt x="75925" y="215823"/>
                          </a:cubicBezTo>
                          <a:cubicBezTo>
                            <a:pt x="48407" y="207336"/>
                            <a:pt x="31586" y="202250"/>
                            <a:pt x="21061" y="199640"/>
                          </a:cubicBezTo>
                          <a:cubicBezTo>
                            <a:pt x="35710" y="168046"/>
                            <a:pt x="78411" y="74720"/>
                            <a:pt x="90689" y="38791"/>
                          </a:cubicBezTo>
                          <a:cubicBezTo>
                            <a:pt x="116377" y="48097"/>
                            <a:pt x="142905" y="57203"/>
                            <a:pt x="170699" y="61232"/>
                          </a:cubicBezTo>
                          <a:cubicBezTo>
                            <a:pt x="190558" y="64109"/>
                            <a:pt x="246622" y="60784"/>
                            <a:pt x="276378" y="31943"/>
                          </a:cubicBezTo>
                          <a:cubicBezTo>
                            <a:pt x="283246" y="78244"/>
                            <a:pt x="300191" y="99075"/>
                            <a:pt x="335957" y="108457"/>
                          </a:cubicBezTo>
                          <a:cubicBezTo>
                            <a:pt x="351207" y="112457"/>
                            <a:pt x="376572" y="117792"/>
                            <a:pt x="403432" y="123450"/>
                          </a:cubicBezTo>
                          <a:cubicBezTo>
                            <a:pt x="436618" y="130431"/>
                            <a:pt x="477937" y="139128"/>
                            <a:pt x="485071" y="142642"/>
                          </a:cubicBezTo>
                          <a:cubicBezTo>
                            <a:pt x="493644" y="146871"/>
                            <a:pt x="495863" y="150291"/>
                            <a:pt x="495368" y="158578"/>
                          </a:cubicBezTo>
                          <a:close/>
                        </a:path>
                      </a:pathLst>
                    </a:custGeom>
                    <a:solidFill>
                      <a:schemeClr val="accent1"/>
                    </a:solidFill>
                    <a:ln w="9525" cap="flat">
                      <a:noFill/>
                      <a:prstDash val="solid"/>
                      <a:miter/>
                    </a:ln>
                  </p:spPr>
                  <p:txBody>
                    <a:bodyPr rtlCol="0" anchor="ctr"/>
                    <a:lstStyle/>
                    <a:p>
                      <a:endParaRPr lang="en-US"/>
                    </a:p>
                  </p:txBody>
                </p:sp>
              </p:grpSp>
              <p:grpSp>
                <p:nvGrpSpPr>
                  <p:cNvPr id="91" name="组合 90">
                    <a:extLst>
                      <a:ext uri="{FF2B5EF4-FFF2-40B4-BE49-F238E27FC236}">
                        <a16:creationId xmlns:a16="http://schemas.microsoft.com/office/drawing/2014/main" id="{6283BDA2-089E-3C2B-ACDC-EADBA372ED26}"/>
                      </a:ext>
                    </a:extLst>
                  </p:cNvPr>
                  <p:cNvGrpSpPr/>
                  <p:nvPr/>
                </p:nvGrpSpPr>
                <p:grpSpPr>
                  <a:xfrm>
                    <a:off x="3746502" y="1897261"/>
                    <a:ext cx="1024198" cy="897563"/>
                    <a:chOff x="3746502" y="1897261"/>
                    <a:chExt cx="1024198" cy="897563"/>
                  </a:xfrm>
                </p:grpSpPr>
                <p:sp>
                  <p:nvSpPr>
                    <p:cNvPr id="98" name="任意多边形: 形状 97">
                      <a:extLst>
                        <a:ext uri="{FF2B5EF4-FFF2-40B4-BE49-F238E27FC236}">
                          <a16:creationId xmlns:a16="http://schemas.microsoft.com/office/drawing/2014/main" id="{5EA6B815-B553-6070-4A15-F49AFD7CC535}"/>
                        </a:ext>
                      </a:extLst>
                    </p:cNvPr>
                    <p:cNvSpPr/>
                    <p:nvPr/>
                  </p:nvSpPr>
                  <p:spPr>
                    <a:xfrm>
                      <a:off x="3755284" y="1925935"/>
                      <a:ext cx="623281" cy="860307"/>
                    </a:xfrm>
                    <a:custGeom>
                      <a:avLst/>
                      <a:gdLst>
                        <a:gd name="connsiteX0" fmla="*/ 307823 w 623281"/>
                        <a:gd name="connsiteY0" fmla="*/ 480813 h 860307"/>
                        <a:gd name="connsiteX1" fmla="*/ 487798 w 623281"/>
                        <a:gd name="connsiteY1" fmla="*/ 338109 h 860307"/>
                        <a:gd name="connsiteX2" fmla="*/ 438725 w 623281"/>
                        <a:gd name="connsiteY2" fmla="*/ 0 h 860307"/>
                        <a:gd name="connsiteX3" fmla="*/ 52458 w 623281"/>
                        <a:gd name="connsiteY3" fmla="*/ 327593 h 860307"/>
                        <a:gd name="connsiteX4" fmla="*/ 10395 w 623281"/>
                        <a:gd name="connsiteY4" fmla="*/ 555927 h 860307"/>
                        <a:gd name="connsiteX5" fmla="*/ 262760 w 623281"/>
                        <a:gd name="connsiteY5" fmla="*/ 751208 h 860307"/>
                        <a:gd name="connsiteX6" fmla="*/ 535347 w 623281"/>
                        <a:gd name="connsiteY6" fmla="*/ 860308 h 860307"/>
                        <a:gd name="connsiteX7" fmla="*/ 623281 w 623281"/>
                        <a:gd name="connsiteY7" fmla="*/ 613000 h 860307"/>
                        <a:gd name="connsiteX8" fmla="*/ 307823 w 623281"/>
                        <a:gd name="connsiteY8" fmla="*/ 480813 h 86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3281" h="860307">
                          <a:moveTo>
                            <a:pt x="307823" y="480813"/>
                          </a:moveTo>
                          <a:cubicBezTo>
                            <a:pt x="345123" y="437407"/>
                            <a:pt x="440125" y="369770"/>
                            <a:pt x="487798" y="338109"/>
                          </a:cubicBezTo>
                          <a:lnTo>
                            <a:pt x="438725" y="0"/>
                          </a:lnTo>
                          <a:cubicBezTo>
                            <a:pt x="268675" y="55655"/>
                            <a:pt x="148593" y="192396"/>
                            <a:pt x="52458" y="327593"/>
                          </a:cubicBezTo>
                          <a:cubicBezTo>
                            <a:pt x="8614" y="389249"/>
                            <a:pt x="-14903" y="484613"/>
                            <a:pt x="10395" y="555927"/>
                          </a:cubicBezTo>
                          <a:cubicBezTo>
                            <a:pt x="43447" y="649062"/>
                            <a:pt x="184065" y="717795"/>
                            <a:pt x="262760" y="751208"/>
                          </a:cubicBezTo>
                          <a:cubicBezTo>
                            <a:pt x="388290" y="804501"/>
                            <a:pt x="535347" y="860308"/>
                            <a:pt x="535347" y="860308"/>
                          </a:cubicBezTo>
                          <a:cubicBezTo>
                            <a:pt x="535347" y="860308"/>
                            <a:pt x="616138" y="629298"/>
                            <a:pt x="623281" y="613000"/>
                          </a:cubicBezTo>
                          <a:cubicBezTo>
                            <a:pt x="503609" y="568490"/>
                            <a:pt x="299632" y="490347"/>
                            <a:pt x="307823" y="480813"/>
                          </a:cubicBezTo>
                          <a:close/>
                        </a:path>
                      </a:pathLst>
                    </a:custGeom>
                    <a:solidFill>
                      <a:schemeClr val="accent2"/>
                    </a:solidFill>
                    <a:ln w="9525" cap="flat">
                      <a:solidFill>
                        <a:schemeClr val="accent1"/>
                      </a:solidFill>
                      <a:prstDash val="solid"/>
                      <a:miter/>
                    </a:ln>
                  </p:spPr>
                  <p:txBody>
                    <a:bodyPr rtlCol="0" anchor="ctr"/>
                    <a:lstStyle/>
                    <a:p>
                      <a:endParaRPr lang="en-US"/>
                    </a:p>
                  </p:txBody>
                </p:sp>
                <p:sp>
                  <p:nvSpPr>
                    <p:cNvPr id="99" name="任意多边形: 形状 98">
                      <a:extLst>
                        <a:ext uri="{FF2B5EF4-FFF2-40B4-BE49-F238E27FC236}">
                          <a16:creationId xmlns:a16="http://schemas.microsoft.com/office/drawing/2014/main" id="{463EC33C-BB05-B9C2-669C-85AB0FF8A568}"/>
                        </a:ext>
                      </a:extLst>
                    </p:cNvPr>
                    <p:cNvSpPr/>
                    <p:nvPr/>
                  </p:nvSpPr>
                  <p:spPr>
                    <a:xfrm>
                      <a:off x="3746502" y="1897261"/>
                      <a:ext cx="1024198" cy="897563"/>
                    </a:xfrm>
                    <a:custGeom>
                      <a:avLst/>
                      <a:gdLst>
                        <a:gd name="connsiteX0" fmla="*/ 955228 w 1024198"/>
                        <a:gd name="connsiteY0" fmla="*/ 119028 h 897563"/>
                        <a:gd name="connsiteX1" fmla="*/ 730410 w 1024198"/>
                        <a:gd name="connsiteY1" fmla="*/ 1699 h 897563"/>
                        <a:gd name="connsiteX2" fmla="*/ 723876 w 1024198"/>
                        <a:gd name="connsiteY2" fmla="*/ 3157 h 897563"/>
                        <a:gd name="connsiteX3" fmla="*/ 720380 w 1024198"/>
                        <a:gd name="connsiteY3" fmla="*/ 8872 h 897563"/>
                        <a:gd name="connsiteX4" fmla="*/ 672993 w 1024198"/>
                        <a:gd name="connsiteY4" fmla="*/ 117504 h 897563"/>
                        <a:gd name="connsiteX5" fmla="*/ 672708 w 1024198"/>
                        <a:gd name="connsiteY5" fmla="*/ 117504 h 897563"/>
                        <a:gd name="connsiteX6" fmla="*/ 515164 w 1024198"/>
                        <a:gd name="connsiteY6" fmla="*/ 2290 h 897563"/>
                        <a:gd name="connsiteX7" fmla="*/ 507087 w 1024198"/>
                        <a:gd name="connsiteY7" fmla="*/ 309 h 897563"/>
                        <a:gd name="connsiteX8" fmla="*/ 412770 w 1024198"/>
                        <a:gd name="connsiteY8" fmla="*/ 32227 h 897563"/>
                        <a:gd name="connsiteX9" fmla="*/ 54249 w 1024198"/>
                        <a:gd name="connsiteY9" fmla="*/ 351305 h 897563"/>
                        <a:gd name="connsiteX10" fmla="*/ 11091 w 1024198"/>
                        <a:gd name="connsiteY10" fmla="*/ 587468 h 897563"/>
                        <a:gd name="connsiteX11" fmla="*/ 268190 w 1024198"/>
                        <a:gd name="connsiteY11" fmla="*/ 787779 h 897563"/>
                        <a:gd name="connsiteX12" fmla="*/ 541072 w 1024198"/>
                        <a:gd name="connsiteY12" fmla="*/ 897002 h 897563"/>
                        <a:gd name="connsiteX13" fmla="*/ 544110 w 1024198"/>
                        <a:gd name="connsiteY13" fmla="*/ 897564 h 897563"/>
                        <a:gd name="connsiteX14" fmla="*/ 547730 w 1024198"/>
                        <a:gd name="connsiteY14" fmla="*/ 896754 h 897563"/>
                        <a:gd name="connsiteX15" fmla="*/ 552207 w 1024198"/>
                        <a:gd name="connsiteY15" fmla="*/ 891820 h 897563"/>
                        <a:gd name="connsiteX16" fmla="*/ 639903 w 1024198"/>
                        <a:gd name="connsiteY16" fmla="*/ 645132 h 897563"/>
                        <a:gd name="connsiteX17" fmla="*/ 639951 w 1024198"/>
                        <a:gd name="connsiteY17" fmla="*/ 638350 h 897563"/>
                        <a:gd name="connsiteX18" fmla="*/ 635036 w 1024198"/>
                        <a:gd name="connsiteY18" fmla="*/ 633655 h 897563"/>
                        <a:gd name="connsiteX19" fmla="*/ 404198 w 1024198"/>
                        <a:gd name="connsiteY19" fmla="*/ 544110 h 897563"/>
                        <a:gd name="connsiteX20" fmla="*/ 402388 w 1024198"/>
                        <a:gd name="connsiteY20" fmla="*/ 444812 h 897563"/>
                        <a:gd name="connsiteX21" fmla="*/ 501315 w 1024198"/>
                        <a:gd name="connsiteY21" fmla="*/ 373936 h 897563"/>
                        <a:gd name="connsiteX22" fmla="*/ 503715 w 1024198"/>
                        <a:gd name="connsiteY22" fmla="*/ 362059 h 897563"/>
                        <a:gd name="connsiteX23" fmla="*/ 491828 w 1024198"/>
                        <a:gd name="connsiteY23" fmla="*/ 359668 h 897563"/>
                        <a:gd name="connsiteX24" fmla="*/ 310100 w 1024198"/>
                        <a:gd name="connsiteY24" fmla="*/ 503924 h 897563"/>
                        <a:gd name="connsiteX25" fmla="*/ 308109 w 1024198"/>
                        <a:gd name="connsiteY25" fmla="*/ 512611 h 897563"/>
                        <a:gd name="connsiteX26" fmla="*/ 620910 w 1024198"/>
                        <a:gd name="connsiteY26" fmla="*/ 646704 h 897563"/>
                        <a:gd name="connsiteX27" fmla="*/ 538938 w 1024198"/>
                        <a:gd name="connsiteY27" fmla="*/ 877857 h 897563"/>
                        <a:gd name="connsiteX28" fmla="*/ 274886 w 1024198"/>
                        <a:gd name="connsiteY28" fmla="*/ 772015 h 897563"/>
                        <a:gd name="connsiteX29" fmla="*/ 27246 w 1024198"/>
                        <a:gd name="connsiteY29" fmla="*/ 581762 h 897563"/>
                        <a:gd name="connsiteX30" fmla="*/ 68213 w 1024198"/>
                        <a:gd name="connsiteY30" fmla="*/ 361268 h 897563"/>
                        <a:gd name="connsiteX31" fmla="*/ 408074 w 1024198"/>
                        <a:gd name="connsiteY31" fmla="*/ 53030 h 897563"/>
                        <a:gd name="connsiteX32" fmla="*/ 462595 w 1024198"/>
                        <a:gd name="connsiteY32" fmla="*/ 31979 h 897563"/>
                        <a:gd name="connsiteX33" fmla="*/ 489542 w 1024198"/>
                        <a:gd name="connsiteY33" fmla="*/ 23340 h 897563"/>
                        <a:gd name="connsiteX34" fmla="*/ 507048 w 1024198"/>
                        <a:gd name="connsiteY34" fmla="*/ 18158 h 897563"/>
                        <a:gd name="connsiteX35" fmla="*/ 672898 w 1024198"/>
                        <a:gd name="connsiteY35" fmla="*/ 134678 h 897563"/>
                        <a:gd name="connsiteX36" fmla="*/ 673422 w 1024198"/>
                        <a:gd name="connsiteY36" fmla="*/ 134668 h 897563"/>
                        <a:gd name="connsiteX37" fmla="*/ 735887 w 1024198"/>
                        <a:gd name="connsiteY37" fmla="*/ 20435 h 897563"/>
                        <a:gd name="connsiteX38" fmla="*/ 942808 w 1024198"/>
                        <a:gd name="connsiteY38" fmla="*/ 130858 h 897563"/>
                        <a:gd name="connsiteX39" fmla="*/ 1005787 w 1024198"/>
                        <a:gd name="connsiteY39" fmla="*/ 211506 h 897563"/>
                        <a:gd name="connsiteX40" fmla="*/ 1024199 w 1024198"/>
                        <a:gd name="connsiteY40" fmla="*/ 209544 h 897563"/>
                        <a:gd name="connsiteX41" fmla="*/ 955228 w 1024198"/>
                        <a:gd name="connsiteY41" fmla="*/ 119028 h 897563"/>
                        <a:gd name="connsiteX42" fmla="*/ 385976 w 1024198"/>
                        <a:gd name="connsiteY42" fmla="*/ 457709 h 897563"/>
                        <a:gd name="connsiteX43" fmla="*/ 387348 w 1024198"/>
                        <a:gd name="connsiteY43" fmla="*/ 537042 h 897563"/>
                        <a:gd name="connsiteX44" fmla="*/ 328160 w 1024198"/>
                        <a:gd name="connsiteY44" fmla="*/ 509429 h 897563"/>
                        <a:gd name="connsiteX45" fmla="*/ 385976 w 1024198"/>
                        <a:gd name="connsiteY45" fmla="*/ 457709 h 89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24198" h="897563">
                          <a:moveTo>
                            <a:pt x="955228" y="119028"/>
                          </a:moveTo>
                          <a:cubicBezTo>
                            <a:pt x="868675" y="27931"/>
                            <a:pt x="736011" y="2728"/>
                            <a:pt x="730410" y="1699"/>
                          </a:cubicBezTo>
                          <a:cubicBezTo>
                            <a:pt x="728105" y="1261"/>
                            <a:pt x="725762" y="1814"/>
                            <a:pt x="723876" y="3157"/>
                          </a:cubicBezTo>
                          <a:cubicBezTo>
                            <a:pt x="721980" y="4509"/>
                            <a:pt x="720723" y="6576"/>
                            <a:pt x="720380" y="8872"/>
                          </a:cubicBezTo>
                          <a:cubicBezTo>
                            <a:pt x="713751" y="53658"/>
                            <a:pt x="694663" y="116971"/>
                            <a:pt x="672993" y="117504"/>
                          </a:cubicBezTo>
                          <a:cubicBezTo>
                            <a:pt x="672898" y="117504"/>
                            <a:pt x="672803" y="117504"/>
                            <a:pt x="672708" y="117504"/>
                          </a:cubicBezTo>
                          <a:cubicBezTo>
                            <a:pt x="648724" y="117504"/>
                            <a:pt x="563475" y="46953"/>
                            <a:pt x="515164" y="2290"/>
                          </a:cubicBezTo>
                          <a:cubicBezTo>
                            <a:pt x="512983" y="271"/>
                            <a:pt x="509935" y="-482"/>
                            <a:pt x="507087" y="309"/>
                          </a:cubicBezTo>
                          <a:cubicBezTo>
                            <a:pt x="504343" y="1052"/>
                            <a:pt x="453671" y="15006"/>
                            <a:pt x="412770" y="32227"/>
                          </a:cubicBezTo>
                          <a:cubicBezTo>
                            <a:pt x="250493" y="97283"/>
                            <a:pt x="136498" y="235633"/>
                            <a:pt x="54249" y="351305"/>
                          </a:cubicBezTo>
                          <a:cubicBezTo>
                            <a:pt x="13454" y="408664"/>
                            <a:pt x="-17445" y="507029"/>
                            <a:pt x="11091" y="587468"/>
                          </a:cubicBezTo>
                          <a:cubicBezTo>
                            <a:pt x="36361" y="658686"/>
                            <a:pt x="122858" y="726075"/>
                            <a:pt x="268190" y="787779"/>
                          </a:cubicBezTo>
                          <a:cubicBezTo>
                            <a:pt x="392434" y="840538"/>
                            <a:pt x="539605" y="896449"/>
                            <a:pt x="541072" y="897002"/>
                          </a:cubicBezTo>
                          <a:cubicBezTo>
                            <a:pt x="542063" y="897373"/>
                            <a:pt x="543082" y="897564"/>
                            <a:pt x="544110" y="897564"/>
                          </a:cubicBezTo>
                          <a:cubicBezTo>
                            <a:pt x="545349" y="897564"/>
                            <a:pt x="546587" y="897297"/>
                            <a:pt x="547730" y="896754"/>
                          </a:cubicBezTo>
                          <a:cubicBezTo>
                            <a:pt x="549826" y="895773"/>
                            <a:pt x="551445" y="894001"/>
                            <a:pt x="552207" y="891820"/>
                          </a:cubicBezTo>
                          <a:cubicBezTo>
                            <a:pt x="580115" y="812029"/>
                            <a:pt x="634360" y="657781"/>
                            <a:pt x="639903" y="645132"/>
                          </a:cubicBezTo>
                          <a:cubicBezTo>
                            <a:pt x="640856" y="642970"/>
                            <a:pt x="640865" y="640522"/>
                            <a:pt x="639951" y="638350"/>
                          </a:cubicBezTo>
                          <a:cubicBezTo>
                            <a:pt x="639027" y="636179"/>
                            <a:pt x="637255" y="634483"/>
                            <a:pt x="635036" y="633655"/>
                          </a:cubicBezTo>
                          <a:cubicBezTo>
                            <a:pt x="538719" y="597831"/>
                            <a:pt x="459033" y="566846"/>
                            <a:pt x="404198" y="544110"/>
                          </a:cubicBezTo>
                          <a:cubicBezTo>
                            <a:pt x="405217" y="512487"/>
                            <a:pt x="404560" y="479464"/>
                            <a:pt x="402388" y="444812"/>
                          </a:cubicBezTo>
                          <a:cubicBezTo>
                            <a:pt x="437716" y="417513"/>
                            <a:pt x="475502" y="391072"/>
                            <a:pt x="501315" y="373936"/>
                          </a:cubicBezTo>
                          <a:cubicBezTo>
                            <a:pt x="505258" y="371317"/>
                            <a:pt x="506325" y="366002"/>
                            <a:pt x="503715" y="362059"/>
                          </a:cubicBezTo>
                          <a:cubicBezTo>
                            <a:pt x="501095" y="358125"/>
                            <a:pt x="495790" y="357039"/>
                            <a:pt x="491828" y="359668"/>
                          </a:cubicBezTo>
                          <a:cubicBezTo>
                            <a:pt x="441841" y="392862"/>
                            <a:pt x="347314" y="460604"/>
                            <a:pt x="310100" y="503924"/>
                          </a:cubicBezTo>
                          <a:cubicBezTo>
                            <a:pt x="308024" y="506334"/>
                            <a:pt x="307300" y="509496"/>
                            <a:pt x="308109" y="512611"/>
                          </a:cubicBezTo>
                          <a:cubicBezTo>
                            <a:pt x="309862" y="519412"/>
                            <a:pt x="313091" y="532023"/>
                            <a:pt x="620910" y="646704"/>
                          </a:cubicBezTo>
                          <a:cubicBezTo>
                            <a:pt x="606042" y="686356"/>
                            <a:pt x="552292" y="839699"/>
                            <a:pt x="538938" y="877857"/>
                          </a:cubicBezTo>
                          <a:cubicBezTo>
                            <a:pt x="506220" y="865331"/>
                            <a:pt x="381985" y="817497"/>
                            <a:pt x="274886" y="772015"/>
                          </a:cubicBezTo>
                          <a:cubicBezTo>
                            <a:pt x="136145" y="713112"/>
                            <a:pt x="50515" y="647323"/>
                            <a:pt x="27246" y="581762"/>
                          </a:cubicBezTo>
                          <a:cubicBezTo>
                            <a:pt x="1928" y="510420"/>
                            <a:pt x="28694" y="416837"/>
                            <a:pt x="68213" y="361268"/>
                          </a:cubicBezTo>
                          <a:cubicBezTo>
                            <a:pt x="147147" y="250264"/>
                            <a:pt x="255779" y="118238"/>
                            <a:pt x="408074" y="53030"/>
                          </a:cubicBezTo>
                          <a:cubicBezTo>
                            <a:pt x="425829" y="45429"/>
                            <a:pt x="444288" y="38142"/>
                            <a:pt x="462595" y="31979"/>
                          </a:cubicBezTo>
                          <a:cubicBezTo>
                            <a:pt x="471539" y="28969"/>
                            <a:pt x="480522" y="26102"/>
                            <a:pt x="489542" y="23340"/>
                          </a:cubicBezTo>
                          <a:cubicBezTo>
                            <a:pt x="491361" y="22788"/>
                            <a:pt x="505791" y="16996"/>
                            <a:pt x="507048" y="18158"/>
                          </a:cubicBezTo>
                          <a:cubicBezTo>
                            <a:pt x="535147" y="43924"/>
                            <a:pt x="636722" y="134678"/>
                            <a:pt x="672898" y="134678"/>
                          </a:cubicBezTo>
                          <a:cubicBezTo>
                            <a:pt x="673069" y="134678"/>
                            <a:pt x="673241" y="134678"/>
                            <a:pt x="673422" y="134668"/>
                          </a:cubicBezTo>
                          <a:cubicBezTo>
                            <a:pt x="712417" y="133706"/>
                            <a:pt x="730362" y="52277"/>
                            <a:pt x="735887" y="20435"/>
                          </a:cubicBezTo>
                          <a:cubicBezTo>
                            <a:pt x="766500" y="27569"/>
                            <a:pt x="872313" y="56659"/>
                            <a:pt x="942808" y="130858"/>
                          </a:cubicBezTo>
                          <a:cubicBezTo>
                            <a:pt x="976145" y="165958"/>
                            <a:pt x="993643" y="189685"/>
                            <a:pt x="1005787" y="211506"/>
                          </a:cubicBezTo>
                          <a:cubicBezTo>
                            <a:pt x="1009368" y="211211"/>
                            <a:pt x="1021646" y="209878"/>
                            <a:pt x="1024199" y="209544"/>
                          </a:cubicBezTo>
                          <a:cubicBezTo>
                            <a:pt x="1011388" y="185017"/>
                            <a:pt x="992881" y="158662"/>
                            <a:pt x="955228" y="119028"/>
                          </a:cubicBezTo>
                          <a:close/>
                          <a:moveTo>
                            <a:pt x="385976" y="457709"/>
                          </a:moveTo>
                          <a:cubicBezTo>
                            <a:pt x="387443" y="485150"/>
                            <a:pt x="387977" y="511601"/>
                            <a:pt x="387348" y="537042"/>
                          </a:cubicBezTo>
                          <a:cubicBezTo>
                            <a:pt x="357630" y="524450"/>
                            <a:pt x="337142" y="514944"/>
                            <a:pt x="328160" y="509429"/>
                          </a:cubicBezTo>
                          <a:cubicBezTo>
                            <a:pt x="342438" y="494047"/>
                            <a:pt x="363164" y="475978"/>
                            <a:pt x="385976" y="457709"/>
                          </a:cubicBezTo>
                          <a:close/>
                        </a:path>
                      </a:pathLst>
                    </a:custGeom>
                    <a:solidFill>
                      <a:schemeClr val="accent1">
                        <a:lumMod val="75000"/>
                      </a:schemeClr>
                    </a:solidFill>
                    <a:ln w="9525" cap="flat">
                      <a:noFill/>
                      <a:prstDash val="solid"/>
                      <a:miter/>
                    </a:ln>
                  </p:spPr>
                  <p:txBody>
                    <a:bodyPr rtlCol="0" anchor="ctr"/>
                    <a:lstStyle/>
                    <a:p>
                      <a:endParaRPr lang="en-US" dirty="0"/>
                    </a:p>
                  </p:txBody>
                </p:sp>
              </p:grpSp>
              <p:sp>
                <p:nvSpPr>
                  <p:cNvPr id="92" name="任意多边形: 形状 91">
                    <a:extLst>
                      <a:ext uri="{FF2B5EF4-FFF2-40B4-BE49-F238E27FC236}">
                        <a16:creationId xmlns:a16="http://schemas.microsoft.com/office/drawing/2014/main" id="{1E96C177-3829-A0FC-4028-E80A1136CC5F}"/>
                      </a:ext>
                    </a:extLst>
                  </p:cNvPr>
                  <p:cNvSpPr/>
                  <p:nvPr/>
                </p:nvSpPr>
                <p:spPr>
                  <a:xfrm>
                    <a:off x="3797595" y="1953975"/>
                    <a:ext cx="796833" cy="774717"/>
                  </a:xfrm>
                  <a:custGeom>
                    <a:avLst/>
                    <a:gdLst>
                      <a:gd name="connsiteX0" fmla="*/ 792416 w 796833"/>
                      <a:gd name="connsiteY0" fmla="*/ 40683 h 774717"/>
                      <a:gd name="connsiteX1" fmla="*/ 718893 w 796833"/>
                      <a:gd name="connsiteY1" fmla="*/ 8460 h 774717"/>
                      <a:gd name="connsiteX2" fmla="*/ 712168 w 796833"/>
                      <a:gd name="connsiteY2" fmla="*/ 8984 h 774717"/>
                      <a:gd name="connsiteX3" fmla="*/ 707901 w 796833"/>
                      <a:gd name="connsiteY3" fmla="*/ 14213 h 774717"/>
                      <a:gd name="connsiteX4" fmla="*/ 623262 w 796833"/>
                      <a:gd name="connsiteY4" fmla="*/ 111502 h 774717"/>
                      <a:gd name="connsiteX5" fmla="*/ 621719 w 796833"/>
                      <a:gd name="connsiteY5" fmla="*/ 111521 h 774717"/>
                      <a:gd name="connsiteX6" fmla="*/ 450907 w 796833"/>
                      <a:gd name="connsiteY6" fmla="*/ 2183 h 774717"/>
                      <a:gd name="connsiteX7" fmla="*/ 442630 w 796833"/>
                      <a:gd name="connsiteY7" fmla="*/ 392 h 774717"/>
                      <a:gd name="connsiteX8" fmla="*/ 297973 w 796833"/>
                      <a:gd name="connsiteY8" fmla="*/ 64915 h 774717"/>
                      <a:gd name="connsiteX9" fmla="*/ 180768 w 796833"/>
                      <a:gd name="connsiteY9" fmla="*/ 159336 h 774717"/>
                      <a:gd name="connsiteX10" fmla="*/ 85671 w 796833"/>
                      <a:gd name="connsiteY10" fmla="*/ 268235 h 774717"/>
                      <a:gd name="connsiteX11" fmla="*/ 44494 w 796833"/>
                      <a:gd name="connsiteY11" fmla="*/ 323985 h 774717"/>
                      <a:gd name="connsiteX12" fmla="*/ 7804 w 796833"/>
                      <a:gd name="connsiteY12" fmla="*/ 513780 h 774717"/>
                      <a:gd name="connsiteX13" fmla="*/ 236918 w 796833"/>
                      <a:gd name="connsiteY13" fmla="*/ 684364 h 774717"/>
                      <a:gd name="connsiteX14" fmla="*/ 459337 w 796833"/>
                      <a:gd name="connsiteY14" fmla="*/ 774127 h 774717"/>
                      <a:gd name="connsiteX15" fmla="*/ 462442 w 796833"/>
                      <a:gd name="connsiteY15" fmla="*/ 774718 h 774717"/>
                      <a:gd name="connsiteX16" fmla="*/ 466023 w 796833"/>
                      <a:gd name="connsiteY16" fmla="*/ 773927 h 774717"/>
                      <a:gd name="connsiteX17" fmla="*/ 470538 w 796833"/>
                      <a:gd name="connsiteY17" fmla="*/ 768974 h 774717"/>
                      <a:gd name="connsiteX18" fmla="*/ 503037 w 796833"/>
                      <a:gd name="connsiteY18" fmla="*/ 676686 h 774717"/>
                      <a:gd name="connsiteX19" fmla="*/ 497808 w 796833"/>
                      <a:gd name="connsiteY19" fmla="*/ 665742 h 774717"/>
                      <a:gd name="connsiteX20" fmla="*/ 486873 w 796833"/>
                      <a:gd name="connsiteY20" fmla="*/ 670962 h 774717"/>
                      <a:gd name="connsiteX21" fmla="*/ 457298 w 796833"/>
                      <a:gd name="connsiteY21" fmla="*/ 754934 h 774717"/>
                      <a:gd name="connsiteX22" fmla="*/ 243624 w 796833"/>
                      <a:gd name="connsiteY22" fmla="*/ 668571 h 774717"/>
                      <a:gd name="connsiteX23" fmla="*/ 23977 w 796833"/>
                      <a:gd name="connsiteY23" fmla="*/ 508046 h 774717"/>
                      <a:gd name="connsiteX24" fmla="*/ 58477 w 796833"/>
                      <a:gd name="connsiteY24" fmla="*/ 333910 h 774717"/>
                      <a:gd name="connsiteX25" fmla="*/ 143916 w 796833"/>
                      <a:gd name="connsiteY25" fmla="*/ 223954 h 774717"/>
                      <a:gd name="connsiteX26" fmla="*/ 251168 w 796833"/>
                      <a:gd name="connsiteY26" fmla="*/ 119350 h 774717"/>
                      <a:gd name="connsiteX27" fmla="*/ 382327 w 796833"/>
                      <a:gd name="connsiteY27" fmla="*/ 40369 h 774717"/>
                      <a:gd name="connsiteX28" fmla="*/ 427847 w 796833"/>
                      <a:gd name="connsiteY28" fmla="*/ 23214 h 774717"/>
                      <a:gd name="connsiteX29" fmla="*/ 443116 w 796833"/>
                      <a:gd name="connsiteY29" fmla="*/ 18214 h 774717"/>
                      <a:gd name="connsiteX30" fmla="*/ 621814 w 796833"/>
                      <a:gd name="connsiteY30" fmla="*/ 128656 h 774717"/>
                      <a:gd name="connsiteX31" fmla="*/ 623576 w 796833"/>
                      <a:gd name="connsiteY31" fmla="*/ 128637 h 774717"/>
                      <a:gd name="connsiteX32" fmla="*/ 721779 w 796833"/>
                      <a:gd name="connsiteY32" fmla="*/ 27624 h 774717"/>
                      <a:gd name="connsiteX33" fmla="*/ 784111 w 796833"/>
                      <a:gd name="connsiteY33" fmla="*/ 55676 h 774717"/>
                      <a:gd name="connsiteX34" fmla="*/ 795769 w 796833"/>
                      <a:gd name="connsiteY34" fmla="*/ 52332 h 774717"/>
                      <a:gd name="connsiteX35" fmla="*/ 792416 w 796833"/>
                      <a:gd name="connsiteY35" fmla="*/ 40683 h 77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6833" h="774717">
                        <a:moveTo>
                          <a:pt x="792416" y="40683"/>
                        </a:moveTo>
                        <a:cubicBezTo>
                          <a:pt x="769947" y="28234"/>
                          <a:pt x="745210" y="17395"/>
                          <a:pt x="718893" y="8460"/>
                        </a:cubicBezTo>
                        <a:cubicBezTo>
                          <a:pt x="716693" y="7698"/>
                          <a:pt x="714254" y="7889"/>
                          <a:pt x="712168" y="8984"/>
                        </a:cubicBezTo>
                        <a:cubicBezTo>
                          <a:pt x="710082" y="10070"/>
                          <a:pt x="708549" y="11956"/>
                          <a:pt x="707901" y="14213"/>
                        </a:cubicBezTo>
                        <a:cubicBezTo>
                          <a:pt x="695357" y="57952"/>
                          <a:pt x="670458" y="110339"/>
                          <a:pt x="623262" y="111502"/>
                        </a:cubicBezTo>
                        <a:lnTo>
                          <a:pt x="621719" y="111521"/>
                        </a:lnTo>
                        <a:cubicBezTo>
                          <a:pt x="589439" y="111521"/>
                          <a:pt x="531974" y="74735"/>
                          <a:pt x="450907" y="2183"/>
                        </a:cubicBezTo>
                        <a:cubicBezTo>
                          <a:pt x="448649" y="173"/>
                          <a:pt x="445544" y="-512"/>
                          <a:pt x="442630" y="392"/>
                        </a:cubicBezTo>
                        <a:cubicBezTo>
                          <a:pt x="392014" y="16166"/>
                          <a:pt x="342951" y="36664"/>
                          <a:pt x="297973" y="64915"/>
                        </a:cubicBezTo>
                        <a:cubicBezTo>
                          <a:pt x="255378" y="91671"/>
                          <a:pt x="216468" y="123979"/>
                          <a:pt x="180768" y="159336"/>
                        </a:cubicBezTo>
                        <a:cubicBezTo>
                          <a:pt x="146498" y="193283"/>
                          <a:pt x="115122" y="230059"/>
                          <a:pt x="85671" y="268235"/>
                        </a:cubicBezTo>
                        <a:cubicBezTo>
                          <a:pt x="71564" y="286533"/>
                          <a:pt x="57886" y="305154"/>
                          <a:pt x="44494" y="323985"/>
                        </a:cubicBezTo>
                        <a:cubicBezTo>
                          <a:pt x="4927" y="379621"/>
                          <a:pt x="-10846" y="461221"/>
                          <a:pt x="7804" y="513780"/>
                        </a:cubicBezTo>
                        <a:cubicBezTo>
                          <a:pt x="19243" y="546013"/>
                          <a:pt x="64211" y="611031"/>
                          <a:pt x="236918" y="684364"/>
                        </a:cubicBezTo>
                        <a:cubicBezTo>
                          <a:pt x="314252" y="717196"/>
                          <a:pt x="400558" y="751296"/>
                          <a:pt x="459337" y="774127"/>
                        </a:cubicBezTo>
                        <a:cubicBezTo>
                          <a:pt x="460337" y="774518"/>
                          <a:pt x="461394" y="774718"/>
                          <a:pt x="462442" y="774718"/>
                        </a:cubicBezTo>
                        <a:cubicBezTo>
                          <a:pt x="463671" y="774718"/>
                          <a:pt x="464890" y="774451"/>
                          <a:pt x="466023" y="773927"/>
                        </a:cubicBezTo>
                        <a:cubicBezTo>
                          <a:pt x="468138" y="772956"/>
                          <a:pt x="469767" y="771175"/>
                          <a:pt x="470538" y="768974"/>
                        </a:cubicBezTo>
                        <a:cubicBezTo>
                          <a:pt x="480263" y="741228"/>
                          <a:pt x="491931" y="708062"/>
                          <a:pt x="503037" y="676686"/>
                        </a:cubicBezTo>
                        <a:cubicBezTo>
                          <a:pt x="504618" y="672219"/>
                          <a:pt x="502275" y="667323"/>
                          <a:pt x="497808" y="665742"/>
                        </a:cubicBezTo>
                        <a:cubicBezTo>
                          <a:pt x="493360" y="664161"/>
                          <a:pt x="488455" y="666504"/>
                          <a:pt x="486873" y="670962"/>
                        </a:cubicBezTo>
                        <a:cubicBezTo>
                          <a:pt x="476863" y="699270"/>
                          <a:pt x="466395" y="729017"/>
                          <a:pt x="457298" y="754934"/>
                        </a:cubicBezTo>
                        <a:cubicBezTo>
                          <a:pt x="398996" y="732236"/>
                          <a:pt x="317224" y="699813"/>
                          <a:pt x="243624" y="668571"/>
                        </a:cubicBezTo>
                        <a:cubicBezTo>
                          <a:pt x="76965" y="597810"/>
                          <a:pt x="34474" y="537621"/>
                          <a:pt x="23977" y="508046"/>
                        </a:cubicBezTo>
                        <a:cubicBezTo>
                          <a:pt x="7033" y="460269"/>
                          <a:pt x="21863" y="385412"/>
                          <a:pt x="58477" y="333910"/>
                        </a:cubicBezTo>
                        <a:cubicBezTo>
                          <a:pt x="85385" y="296077"/>
                          <a:pt x="113484" y="259044"/>
                          <a:pt x="143916" y="223954"/>
                        </a:cubicBezTo>
                        <a:cubicBezTo>
                          <a:pt x="176663" y="186187"/>
                          <a:pt x="212106" y="150602"/>
                          <a:pt x="251168" y="119350"/>
                        </a:cubicBezTo>
                        <a:cubicBezTo>
                          <a:pt x="291125" y="87365"/>
                          <a:pt x="334969" y="59971"/>
                          <a:pt x="382327" y="40369"/>
                        </a:cubicBezTo>
                        <a:cubicBezTo>
                          <a:pt x="392595" y="36121"/>
                          <a:pt x="423037" y="24910"/>
                          <a:pt x="427847" y="23214"/>
                        </a:cubicBezTo>
                        <a:cubicBezTo>
                          <a:pt x="429571" y="22605"/>
                          <a:pt x="442077" y="17280"/>
                          <a:pt x="443116" y="18214"/>
                        </a:cubicBezTo>
                        <a:cubicBezTo>
                          <a:pt x="567045" y="128427"/>
                          <a:pt x="606612" y="128656"/>
                          <a:pt x="621814" y="128656"/>
                        </a:cubicBezTo>
                        <a:lnTo>
                          <a:pt x="623576" y="128637"/>
                        </a:lnTo>
                        <a:cubicBezTo>
                          <a:pt x="667353" y="127561"/>
                          <a:pt x="701186" y="92680"/>
                          <a:pt x="721779" y="27624"/>
                        </a:cubicBezTo>
                        <a:cubicBezTo>
                          <a:pt x="743991" y="35625"/>
                          <a:pt x="764927" y="45046"/>
                          <a:pt x="784111" y="55676"/>
                        </a:cubicBezTo>
                        <a:cubicBezTo>
                          <a:pt x="788273" y="57981"/>
                          <a:pt x="793474" y="56485"/>
                          <a:pt x="795769" y="52332"/>
                        </a:cubicBezTo>
                        <a:cubicBezTo>
                          <a:pt x="798046" y="48189"/>
                          <a:pt x="796550" y="42969"/>
                          <a:pt x="792416" y="40683"/>
                        </a:cubicBezTo>
                        <a:close/>
                      </a:path>
                    </a:pathLst>
                  </a:custGeom>
                  <a:solidFill>
                    <a:srgbClr val="FFFFFF"/>
                  </a:solidFill>
                  <a:ln w="9525" cap="flat">
                    <a:noFill/>
                    <a:prstDash val="solid"/>
                    <a:miter/>
                  </a:ln>
                </p:spPr>
                <p:txBody>
                  <a:bodyPr rtlCol="0" anchor="ctr"/>
                  <a:lstStyle/>
                  <a:p>
                    <a:endParaRPr lang="en-US"/>
                  </a:p>
                </p:txBody>
              </p:sp>
              <p:grpSp>
                <p:nvGrpSpPr>
                  <p:cNvPr id="93" name="组合 92">
                    <a:extLst>
                      <a:ext uri="{FF2B5EF4-FFF2-40B4-BE49-F238E27FC236}">
                        <a16:creationId xmlns:a16="http://schemas.microsoft.com/office/drawing/2014/main" id="{ED6CA27E-0B31-B577-17CA-91FD2D959925}"/>
                      </a:ext>
                    </a:extLst>
                  </p:cNvPr>
                  <p:cNvGrpSpPr/>
                  <p:nvPr/>
                </p:nvGrpSpPr>
                <p:grpSpPr>
                  <a:xfrm>
                    <a:off x="4388748" y="1687008"/>
                    <a:ext cx="99545" cy="102510"/>
                    <a:chOff x="4388748" y="1687008"/>
                    <a:chExt cx="99545" cy="102510"/>
                  </a:xfrm>
                </p:grpSpPr>
                <p:sp>
                  <p:nvSpPr>
                    <p:cNvPr id="94" name="任意多边形: 形状 93">
                      <a:extLst>
                        <a:ext uri="{FF2B5EF4-FFF2-40B4-BE49-F238E27FC236}">
                          <a16:creationId xmlns:a16="http://schemas.microsoft.com/office/drawing/2014/main" id="{C687D546-7910-48FC-103F-C72CD5172766}"/>
                        </a:ext>
                      </a:extLst>
                    </p:cNvPr>
                    <p:cNvSpPr/>
                    <p:nvPr/>
                  </p:nvSpPr>
                  <p:spPr>
                    <a:xfrm>
                      <a:off x="4388748" y="1697555"/>
                      <a:ext cx="21507" cy="21507"/>
                    </a:xfrm>
                    <a:custGeom>
                      <a:avLst/>
                      <a:gdLst>
                        <a:gd name="connsiteX0" fmla="*/ 21508 w 21507"/>
                        <a:gd name="connsiteY0" fmla="*/ 10754 h 21507"/>
                        <a:gd name="connsiteX1" fmla="*/ 10754 w 21507"/>
                        <a:gd name="connsiteY1" fmla="*/ 21507 h 21507"/>
                        <a:gd name="connsiteX2" fmla="*/ 0 w 21507"/>
                        <a:gd name="connsiteY2" fmla="*/ 10754 h 21507"/>
                        <a:gd name="connsiteX3" fmla="*/ 10754 w 21507"/>
                        <a:gd name="connsiteY3" fmla="*/ 0 h 21507"/>
                        <a:gd name="connsiteX4" fmla="*/ 21508 w 21507"/>
                        <a:gd name="connsiteY4" fmla="*/ 10754 h 21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07" h="21507">
                          <a:moveTo>
                            <a:pt x="21508" y="10754"/>
                          </a:moveTo>
                          <a:cubicBezTo>
                            <a:pt x="21508" y="16693"/>
                            <a:pt x="16693" y="21507"/>
                            <a:pt x="10754" y="21507"/>
                          </a:cubicBezTo>
                          <a:cubicBezTo>
                            <a:pt x="4815" y="21507"/>
                            <a:pt x="0" y="16693"/>
                            <a:pt x="0" y="10754"/>
                          </a:cubicBezTo>
                          <a:cubicBezTo>
                            <a:pt x="0" y="4815"/>
                            <a:pt x="4815" y="0"/>
                            <a:pt x="10754" y="0"/>
                          </a:cubicBezTo>
                          <a:cubicBezTo>
                            <a:pt x="16693" y="0"/>
                            <a:pt x="21508" y="4815"/>
                            <a:pt x="21508" y="10754"/>
                          </a:cubicBezTo>
                          <a:close/>
                        </a:path>
                      </a:pathLst>
                    </a:custGeom>
                    <a:solidFill>
                      <a:schemeClr val="accent1">
                        <a:lumMod val="75000"/>
                      </a:schemeClr>
                    </a:solidFill>
                    <a:ln w="9525" cap="flat">
                      <a:noFill/>
                      <a:prstDash val="solid"/>
                      <a:miter/>
                    </a:ln>
                  </p:spPr>
                  <p:txBody>
                    <a:bodyPr rtlCol="0" anchor="ctr"/>
                    <a:lstStyle/>
                    <a:p>
                      <a:endParaRPr lang="en-US"/>
                    </a:p>
                  </p:txBody>
                </p:sp>
                <p:sp>
                  <p:nvSpPr>
                    <p:cNvPr id="95" name="任意多边形: 形状 94">
                      <a:extLst>
                        <a:ext uri="{FF2B5EF4-FFF2-40B4-BE49-F238E27FC236}">
                          <a16:creationId xmlns:a16="http://schemas.microsoft.com/office/drawing/2014/main" id="{532BEB29-5663-A87F-EF93-BD69CAF0CA5C}"/>
                        </a:ext>
                      </a:extLst>
                    </p:cNvPr>
                    <p:cNvSpPr/>
                    <p:nvPr/>
                  </p:nvSpPr>
                  <p:spPr>
                    <a:xfrm>
                      <a:off x="4466786" y="1696221"/>
                      <a:ext cx="21507" cy="21507"/>
                    </a:xfrm>
                    <a:custGeom>
                      <a:avLst/>
                      <a:gdLst>
                        <a:gd name="connsiteX0" fmla="*/ 21508 w 21507"/>
                        <a:gd name="connsiteY0" fmla="*/ 10754 h 21507"/>
                        <a:gd name="connsiteX1" fmla="*/ 10754 w 21507"/>
                        <a:gd name="connsiteY1" fmla="*/ 21507 h 21507"/>
                        <a:gd name="connsiteX2" fmla="*/ 0 w 21507"/>
                        <a:gd name="connsiteY2" fmla="*/ 10754 h 21507"/>
                        <a:gd name="connsiteX3" fmla="*/ 10754 w 21507"/>
                        <a:gd name="connsiteY3" fmla="*/ 0 h 21507"/>
                        <a:gd name="connsiteX4" fmla="*/ 21508 w 21507"/>
                        <a:gd name="connsiteY4" fmla="*/ 10754 h 21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07" h="21507">
                          <a:moveTo>
                            <a:pt x="21508" y="10754"/>
                          </a:moveTo>
                          <a:cubicBezTo>
                            <a:pt x="21508" y="16693"/>
                            <a:pt x="16693" y="21507"/>
                            <a:pt x="10754" y="21507"/>
                          </a:cubicBezTo>
                          <a:cubicBezTo>
                            <a:pt x="4815" y="21507"/>
                            <a:pt x="0" y="16693"/>
                            <a:pt x="0" y="10754"/>
                          </a:cubicBezTo>
                          <a:cubicBezTo>
                            <a:pt x="0" y="4815"/>
                            <a:pt x="4815" y="0"/>
                            <a:pt x="10754" y="0"/>
                          </a:cubicBezTo>
                          <a:cubicBezTo>
                            <a:pt x="16693" y="0"/>
                            <a:pt x="21508" y="4815"/>
                            <a:pt x="21508" y="10754"/>
                          </a:cubicBezTo>
                          <a:close/>
                        </a:path>
                      </a:pathLst>
                    </a:custGeom>
                    <a:solidFill>
                      <a:schemeClr val="accent1">
                        <a:lumMod val="75000"/>
                      </a:schemeClr>
                    </a:solidFill>
                    <a:ln w="9525" cap="flat">
                      <a:noFill/>
                      <a:prstDash val="solid"/>
                      <a:miter/>
                    </a:ln>
                  </p:spPr>
                  <p:txBody>
                    <a:bodyPr rtlCol="0" anchor="ctr"/>
                    <a:lstStyle/>
                    <a:p>
                      <a:endParaRPr lang="en-US"/>
                    </a:p>
                  </p:txBody>
                </p:sp>
                <p:sp>
                  <p:nvSpPr>
                    <p:cNvPr id="96" name="任意多边形: 形状 95">
                      <a:extLst>
                        <a:ext uri="{FF2B5EF4-FFF2-40B4-BE49-F238E27FC236}">
                          <a16:creationId xmlns:a16="http://schemas.microsoft.com/office/drawing/2014/main" id="{4161F248-12F1-D9DF-DC4B-C41E81487FF0}"/>
                        </a:ext>
                      </a:extLst>
                    </p:cNvPr>
                    <p:cNvSpPr/>
                    <p:nvPr/>
                  </p:nvSpPr>
                  <p:spPr>
                    <a:xfrm>
                      <a:off x="4410549" y="1757252"/>
                      <a:ext cx="37661" cy="32266"/>
                    </a:xfrm>
                    <a:custGeom>
                      <a:avLst/>
                      <a:gdLst>
                        <a:gd name="connsiteX0" fmla="*/ 29091 w 37661"/>
                        <a:gd name="connsiteY0" fmla="*/ 32267 h 32266"/>
                        <a:gd name="connsiteX1" fmla="*/ 28729 w 37661"/>
                        <a:gd name="connsiteY1" fmla="*/ 32267 h 32266"/>
                        <a:gd name="connsiteX2" fmla="*/ 192 w 37661"/>
                        <a:gd name="connsiteY2" fmla="*/ 10378 h 32266"/>
                        <a:gd name="connsiteX3" fmla="*/ 6765 w 37661"/>
                        <a:gd name="connsiteY3" fmla="*/ 187 h 32266"/>
                        <a:gd name="connsiteX4" fmla="*/ 16956 w 37661"/>
                        <a:gd name="connsiteY4" fmla="*/ 6759 h 32266"/>
                        <a:gd name="connsiteX5" fmla="*/ 29443 w 37661"/>
                        <a:gd name="connsiteY5" fmla="*/ 15131 h 32266"/>
                        <a:gd name="connsiteX6" fmla="*/ 37654 w 37661"/>
                        <a:gd name="connsiteY6" fmla="*/ 24056 h 32266"/>
                        <a:gd name="connsiteX7" fmla="*/ 29091 w 37661"/>
                        <a:gd name="connsiteY7" fmla="*/ 32267 h 3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61" h="32266">
                          <a:moveTo>
                            <a:pt x="29091" y="32267"/>
                          </a:moveTo>
                          <a:cubicBezTo>
                            <a:pt x="28967" y="32267"/>
                            <a:pt x="28853" y="32267"/>
                            <a:pt x="28729" y="32267"/>
                          </a:cubicBezTo>
                          <a:cubicBezTo>
                            <a:pt x="13908" y="31657"/>
                            <a:pt x="2974" y="23266"/>
                            <a:pt x="192" y="10378"/>
                          </a:cubicBezTo>
                          <a:cubicBezTo>
                            <a:pt x="-798" y="5749"/>
                            <a:pt x="2135" y="1187"/>
                            <a:pt x="6765" y="187"/>
                          </a:cubicBezTo>
                          <a:cubicBezTo>
                            <a:pt x="11374" y="-785"/>
                            <a:pt x="15966" y="2130"/>
                            <a:pt x="16956" y="6759"/>
                          </a:cubicBezTo>
                          <a:cubicBezTo>
                            <a:pt x="18499" y="13922"/>
                            <a:pt x="26205" y="15008"/>
                            <a:pt x="29443" y="15131"/>
                          </a:cubicBezTo>
                          <a:cubicBezTo>
                            <a:pt x="34177" y="15331"/>
                            <a:pt x="37854" y="19322"/>
                            <a:pt x="37654" y="24056"/>
                          </a:cubicBezTo>
                          <a:cubicBezTo>
                            <a:pt x="37454" y="28657"/>
                            <a:pt x="33663" y="32267"/>
                            <a:pt x="29091" y="32267"/>
                          </a:cubicBezTo>
                          <a:close/>
                        </a:path>
                      </a:pathLst>
                    </a:custGeom>
                    <a:solidFill>
                      <a:srgbClr val="F69585"/>
                    </a:solidFill>
                    <a:ln w="9525" cap="flat">
                      <a:noFill/>
                      <a:prstDash val="solid"/>
                      <a:miter/>
                    </a:ln>
                  </p:spPr>
                  <p:txBody>
                    <a:bodyPr rtlCol="0" anchor="ctr"/>
                    <a:lstStyle/>
                    <a:p>
                      <a:endParaRPr lang="en-US"/>
                    </a:p>
                  </p:txBody>
                </p:sp>
                <p:sp>
                  <p:nvSpPr>
                    <p:cNvPr id="97" name="任意多边形: 形状 96">
                      <a:extLst>
                        <a:ext uri="{FF2B5EF4-FFF2-40B4-BE49-F238E27FC236}">
                          <a16:creationId xmlns:a16="http://schemas.microsoft.com/office/drawing/2014/main" id="{DF330E23-731B-9EDF-86A4-9D92313ADA95}"/>
                        </a:ext>
                      </a:extLst>
                    </p:cNvPr>
                    <p:cNvSpPr/>
                    <p:nvPr/>
                  </p:nvSpPr>
                  <p:spPr>
                    <a:xfrm>
                      <a:off x="4432820" y="1687008"/>
                      <a:ext cx="47001" cy="69373"/>
                    </a:xfrm>
                    <a:custGeom>
                      <a:avLst/>
                      <a:gdLst>
                        <a:gd name="connsiteX0" fmla="*/ 18470 w 47001"/>
                        <a:gd name="connsiteY0" fmla="*/ 69373 h 69373"/>
                        <a:gd name="connsiteX1" fmla="*/ 10078 w 47001"/>
                        <a:gd name="connsiteY1" fmla="*/ 62525 h 69373"/>
                        <a:gd name="connsiteX2" fmla="*/ 16755 w 47001"/>
                        <a:gd name="connsiteY2" fmla="*/ 52400 h 69373"/>
                        <a:gd name="connsiteX3" fmla="*/ 28861 w 47001"/>
                        <a:gd name="connsiteY3" fmla="*/ 43170 h 69373"/>
                        <a:gd name="connsiteX4" fmla="*/ 29452 w 47001"/>
                        <a:gd name="connsiteY4" fmla="*/ 36169 h 69373"/>
                        <a:gd name="connsiteX5" fmla="*/ 28842 w 47001"/>
                        <a:gd name="connsiteY5" fmla="*/ 35312 h 69373"/>
                        <a:gd name="connsiteX6" fmla="*/ 25537 w 47001"/>
                        <a:gd name="connsiteY6" fmla="*/ 35055 h 69373"/>
                        <a:gd name="connsiteX7" fmla="*/ 20794 w 47001"/>
                        <a:gd name="connsiteY7" fmla="*/ 34769 h 69373"/>
                        <a:gd name="connsiteX8" fmla="*/ 4944 w 47001"/>
                        <a:gd name="connsiteY8" fmla="*/ 25168 h 69373"/>
                        <a:gd name="connsiteX9" fmla="*/ 258 w 47001"/>
                        <a:gd name="connsiteY9" fmla="*/ 7251 h 69373"/>
                        <a:gd name="connsiteX10" fmla="*/ 10040 w 47001"/>
                        <a:gd name="connsiteY10" fmla="*/ 98 h 69373"/>
                        <a:gd name="connsiteX11" fmla="*/ 17203 w 47001"/>
                        <a:gd name="connsiteY11" fmla="*/ 9880 h 69373"/>
                        <a:gd name="connsiteX12" fmla="*/ 18689 w 47001"/>
                        <a:gd name="connsiteY12" fmla="*/ 14919 h 69373"/>
                        <a:gd name="connsiteX13" fmla="*/ 23099 w 47001"/>
                        <a:gd name="connsiteY13" fmla="*/ 17786 h 69373"/>
                        <a:gd name="connsiteX14" fmla="*/ 25823 w 47001"/>
                        <a:gd name="connsiteY14" fmla="*/ 17919 h 69373"/>
                        <a:gd name="connsiteX15" fmla="*/ 34776 w 47001"/>
                        <a:gd name="connsiteY15" fmla="*/ 19243 h 69373"/>
                        <a:gd name="connsiteX16" fmla="*/ 45397 w 47001"/>
                        <a:gd name="connsiteY16" fmla="*/ 29930 h 69373"/>
                        <a:gd name="connsiteX17" fmla="*/ 44111 w 47001"/>
                        <a:gd name="connsiteY17" fmla="*/ 50962 h 69373"/>
                        <a:gd name="connsiteX18" fmla="*/ 20175 w 47001"/>
                        <a:gd name="connsiteY18" fmla="*/ 69211 h 69373"/>
                        <a:gd name="connsiteX19" fmla="*/ 18470 w 47001"/>
                        <a:gd name="connsiteY19" fmla="*/ 69373 h 6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001" h="69373">
                          <a:moveTo>
                            <a:pt x="18470" y="69373"/>
                          </a:moveTo>
                          <a:cubicBezTo>
                            <a:pt x="14488" y="69373"/>
                            <a:pt x="10916" y="66583"/>
                            <a:pt x="10078" y="62525"/>
                          </a:cubicBezTo>
                          <a:cubicBezTo>
                            <a:pt x="9126" y="57886"/>
                            <a:pt x="12116" y="53352"/>
                            <a:pt x="16755" y="52400"/>
                          </a:cubicBezTo>
                          <a:cubicBezTo>
                            <a:pt x="21851" y="51352"/>
                            <a:pt x="26480" y="47818"/>
                            <a:pt x="28861" y="43170"/>
                          </a:cubicBezTo>
                          <a:cubicBezTo>
                            <a:pt x="29928" y="41055"/>
                            <a:pt x="30195" y="38046"/>
                            <a:pt x="29452" y="36169"/>
                          </a:cubicBezTo>
                          <a:cubicBezTo>
                            <a:pt x="29319" y="35836"/>
                            <a:pt x="29109" y="35407"/>
                            <a:pt x="28842" y="35312"/>
                          </a:cubicBezTo>
                          <a:cubicBezTo>
                            <a:pt x="28261" y="35102"/>
                            <a:pt x="26813" y="35074"/>
                            <a:pt x="25537" y="35055"/>
                          </a:cubicBezTo>
                          <a:cubicBezTo>
                            <a:pt x="23947" y="35026"/>
                            <a:pt x="22356" y="34979"/>
                            <a:pt x="20794" y="34769"/>
                          </a:cubicBezTo>
                          <a:cubicBezTo>
                            <a:pt x="14640" y="33940"/>
                            <a:pt x="8878" y="30435"/>
                            <a:pt x="4944" y="25168"/>
                          </a:cubicBezTo>
                          <a:cubicBezTo>
                            <a:pt x="1020" y="19901"/>
                            <a:pt x="-695" y="13366"/>
                            <a:pt x="258" y="7251"/>
                          </a:cubicBezTo>
                          <a:cubicBezTo>
                            <a:pt x="991" y="2565"/>
                            <a:pt x="5373" y="-607"/>
                            <a:pt x="10040" y="98"/>
                          </a:cubicBezTo>
                          <a:cubicBezTo>
                            <a:pt x="14717" y="822"/>
                            <a:pt x="17927" y="5203"/>
                            <a:pt x="17203" y="9880"/>
                          </a:cubicBezTo>
                          <a:cubicBezTo>
                            <a:pt x="16955" y="11461"/>
                            <a:pt x="17508" y="13347"/>
                            <a:pt x="18689" y="14919"/>
                          </a:cubicBezTo>
                          <a:cubicBezTo>
                            <a:pt x="19860" y="16500"/>
                            <a:pt x="21518" y="17567"/>
                            <a:pt x="23099" y="17786"/>
                          </a:cubicBezTo>
                          <a:cubicBezTo>
                            <a:pt x="23994" y="17910"/>
                            <a:pt x="24908" y="17900"/>
                            <a:pt x="25823" y="17919"/>
                          </a:cubicBezTo>
                          <a:cubicBezTo>
                            <a:pt x="28338" y="17957"/>
                            <a:pt x="31462" y="18015"/>
                            <a:pt x="34776" y="19243"/>
                          </a:cubicBezTo>
                          <a:cubicBezTo>
                            <a:pt x="39625" y="21034"/>
                            <a:pt x="43406" y="24834"/>
                            <a:pt x="45397" y="29930"/>
                          </a:cubicBezTo>
                          <a:cubicBezTo>
                            <a:pt x="47931" y="36379"/>
                            <a:pt x="47435" y="44437"/>
                            <a:pt x="44111" y="50962"/>
                          </a:cubicBezTo>
                          <a:cubicBezTo>
                            <a:pt x="39367" y="60286"/>
                            <a:pt x="30423" y="67106"/>
                            <a:pt x="20175" y="69211"/>
                          </a:cubicBezTo>
                          <a:cubicBezTo>
                            <a:pt x="19622" y="69316"/>
                            <a:pt x="19041" y="69373"/>
                            <a:pt x="18470" y="69373"/>
                          </a:cubicBezTo>
                          <a:close/>
                        </a:path>
                      </a:pathLst>
                    </a:custGeom>
                    <a:solidFill>
                      <a:schemeClr val="accent1">
                        <a:lumMod val="75000"/>
                      </a:schemeClr>
                    </a:solidFill>
                    <a:ln w="9525" cap="flat">
                      <a:noFill/>
                      <a:prstDash val="solid"/>
                      <a:miter/>
                    </a:ln>
                  </p:spPr>
                  <p:txBody>
                    <a:bodyPr rtlCol="0" anchor="ctr"/>
                    <a:lstStyle/>
                    <a:p>
                      <a:endParaRPr lang="en-US"/>
                    </a:p>
                  </p:txBody>
                </p:sp>
              </p:grpSp>
            </p:grpSp>
          </p:grpSp>
          <p:grpSp>
            <p:nvGrpSpPr>
              <p:cNvPr id="4" name="组合 3">
                <a:extLst>
                  <a:ext uri="{FF2B5EF4-FFF2-40B4-BE49-F238E27FC236}">
                    <a16:creationId xmlns:a16="http://schemas.microsoft.com/office/drawing/2014/main" id="{E990D7DA-7C29-63F6-9FB6-2CC199398953}"/>
                  </a:ext>
                </a:extLst>
              </p:cNvPr>
              <p:cNvGrpSpPr/>
              <p:nvPr/>
            </p:nvGrpSpPr>
            <p:grpSpPr>
              <a:xfrm>
                <a:off x="3352400" y="1241340"/>
                <a:ext cx="577415" cy="747936"/>
                <a:chOff x="3352400" y="1241340"/>
                <a:chExt cx="577415" cy="747936"/>
              </a:xfrm>
            </p:grpSpPr>
            <p:grpSp>
              <p:nvGrpSpPr>
                <p:cNvPr id="76" name="组合 75">
                  <a:extLst>
                    <a:ext uri="{FF2B5EF4-FFF2-40B4-BE49-F238E27FC236}">
                      <a16:creationId xmlns:a16="http://schemas.microsoft.com/office/drawing/2014/main" id="{0525EA94-CDE2-2AE5-A813-6FE0943587BA}"/>
                    </a:ext>
                  </a:extLst>
                </p:cNvPr>
                <p:cNvGrpSpPr/>
                <p:nvPr/>
              </p:nvGrpSpPr>
              <p:grpSpPr>
                <a:xfrm>
                  <a:off x="3352400" y="1241340"/>
                  <a:ext cx="577415" cy="336365"/>
                  <a:chOff x="3352400" y="1241340"/>
                  <a:chExt cx="577415" cy="336365"/>
                </a:xfrm>
              </p:grpSpPr>
              <p:sp>
                <p:nvSpPr>
                  <p:cNvPr id="80" name="任意多边形: 形状 79">
                    <a:extLst>
                      <a:ext uri="{FF2B5EF4-FFF2-40B4-BE49-F238E27FC236}">
                        <a16:creationId xmlns:a16="http://schemas.microsoft.com/office/drawing/2014/main" id="{524CEB1B-C08E-0A6F-B758-1BB847F0865B}"/>
                      </a:ext>
                    </a:extLst>
                  </p:cNvPr>
                  <p:cNvSpPr/>
                  <p:nvPr/>
                </p:nvSpPr>
                <p:spPr>
                  <a:xfrm>
                    <a:off x="3352400" y="1241340"/>
                    <a:ext cx="577415" cy="336365"/>
                  </a:xfrm>
                  <a:custGeom>
                    <a:avLst/>
                    <a:gdLst>
                      <a:gd name="connsiteX0" fmla="*/ 545830 w 577415"/>
                      <a:gd name="connsiteY0" fmla="*/ 2853 h 336365"/>
                      <a:gd name="connsiteX1" fmla="*/ 358092 w 577415"/>
                      <a:gd name="connsiteY1" fmla="*/ 111228 h 336365"/>
                      <a:gd name="connsiteX2" fmla="*/ 358092 w 577415"/>
                      <a:gd name="connsiteY2" fmla="*/ 67756 h 336365"/>
                      <a:gd name="connsiteX3" fmla="*/ 322764 w 577415"/>
                      <a:gd name="connsiteY3" fmla="*/ 32428 h 336365"/>
                      <a:gd name="connsiteX4" fmla="*/ 35328 w 577415"/>
                      <a:gd name="connsiteY4" fmla="*/ 32428 h 336365"/>
                      <a:gd name="connsiteX5" fmla="*/ 0 w 577415"/>
                      <a:gd name="connsiteY5" fmla="*/ 67756 h 336365"/>
                      <a:gd name="connsiteX6" fmla="*/ 0 w 577415"/>
                      <a:gd name="connsiteY6" fmla="*/ 268610 h 336365"/>
                      <a:gd name="connsiteX7" fmla="*/ 35328 w 577415"/>
                      <a:gd name="connsiteY7" fmla="*/ 303938 h 336365"/>
                      <a:gd name="connsiteX8" fmla="*/ 322764 w 577415"/>
                      <a:gd name="connsiteY8" fmla="*/ 303938 h 336365"/>
                      <a:gd name="connsiteX9" fmla="*/ 358092 w 577415"/>
                      <a:gd name="connsiteY9" fmla="*/ 268610 h 336365"/>
                      <a:gd name="connsiteX10" fmla="*/ 358092 w 577415"/>
                      <a:gd name="connsiteY10" fmla="*/ 225138 h 336365"/>
                      <a:gd name="connsiteX11" fmla="*/ 545830 w 577415"/>
                      <a:gd name="connsiteY11" fmla="*/ 333513 h 336365"/>
                      <a:gd name="connsiteX12" fmla="*/ 577415 w 577415"/>
                      <a:gd name="connsiteY12" fmla="*/ 315273 h 336365"/>
                      <a:gd name="connsiteX13" fmla="*/ 577415 w 577415"/>
                      <a:gd name="connsiteY13" fmla="*/ 21074 h 336365"/>
                      <a:gd name="connsiteX14" fmla="*/ 545830 w 577415"/>
                      <a:gd name="connsiteY14" fmla="*/ 2853 h 33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7415" h="336365">
                        <a:moveTo>
                          <a:pt x="545830" y="2853"/>
                        </a:moveTo>
                        <a:lnTo>
                          <a:pt x="358092" y="111228"/>
                        </a:lnTo>
                        <a:lnTo>
                          <a:pt x="358092" y="67756"/>
                        </a:lnTo>
                        <a:cubicBezTo>
                          <a:pt x="358092" y="48249"/>
                          <a:pt x="342271" y="32428"/>
                          <a:pt x="322764" y="32428"/>
                        </a:cubicBezTo>
                        <a:lnTo>
                          <a:pt x="35328" y="32428"/>
                        </a:lnTo>
                        <a:cubicBezTo>
                          <a:pt x="15812" y="32428"/>
                          <a:pt x="0" y="48249"/>
                          <a:pt x="0" y="67756"/>
                        </a:cubicBezTo>
                        <a:lnTo>
                          <a:pt x="0" y="268610"/>
                        </a:lnTo>
                        <a:cubicBezTo>
                          <a:pt x="0" y="288127"/>
                          <a:pt x="15821" y="303938"/>
                          <a:pt x="35328" y="303938"/>
                        </a:cubicBezTo>
                        <a:lnTo>
                          <a:pt x="322764" y="303938"/>
                        </a:lnTo>
                        <a:cubicBezTo>
                          <a:pt x="342281" y="303938"/>
                          <a:pt x="358092" y="288117"/>
                          <a:pt x="358092" y="268610"/>
                        </a:cubicBezTo>
                        <a:lnTo>
                          <a:pt x="358092" y="225138"/>
                        </a:lnTo>
                        <a:lnTo>
                          <a:pt x="545830" y="333513"/>
                        </a:lnTo>
                        <a:cubicBezTo>
                          <a:pt x="559870" y="341619"/>
                          <a:pt x="577415" y="331484"/>
                          <a:pt x="577415" y="315273"/>
                        </a:cubicBezTo>
                        <a:lnTo>
                          <a:pt x="577415" y="21074"/>
                        </a:lnTo>
                        <a:cubicBezTo>
                          <a:pt x="577415" y="4882"/>
                          <a:pt x="559860" y="-5253"/>
                          <a:pt x="545830" y="2853"/>
                        </a:cubicBezTo>
                        <a:close/>
                      </a:path>
                    </a:pathLst>
                  </a:custGeom>
                  <a:solidFill>
                    <a:schemeClr val="accent1"/>
                  </a:solidFill>
                  <a:ln w="9525" cap="flat">
                    <a:noFill/>
                    <a:prstDash val="solid"/>
                    <a:miter/>
                  </a:ln>
                </p:spPr>
                <p:txBody>
                  <a:bodyPr rtlCol="0" anchor="ctr"/>
                  <a:lstStyle/>
                  <a:p>
                    <a:endParaRPr lang="en-US"/>
                  </a:p>
                </p:txBody>
              </p:sp>
              <p:sp>
                <p:nvSpPr>
                  <p:cNvPr id="81" name="任意多边形: 形状 80">
                    <a:extLst>
                      <a:ext uri="{FF2B5EF4-FFF2-40B4-BE49-F238E27FC236}">
                        <a16:creationId xmlns:a16="http://schemas.microsoft.com/office/drawing/2014/main" id="{2A93B257-A1C5-C1A3-16A8-01836BC2945E}"/>
                      </a:ext>
                    </a:extLst>
                  </p:cNvPr>
                  <p:cNvSpPr/>
                  <p:nvPr/>
                </p:nvSpPr>
                <p:spPr>
                  <a:xfrm>
                    <a:off x="3394548" y="1305241"/>
                    <a:ext cx="493099" cy="197889"/>
                  </a:xfrm>
                  <a:custGeom>
                    <a:avLst/>
                    <a:gdLst>
                      <a:gd name="connsiteX0" fmla="*/ 8572 w 493099"/>
                      <a:gd name="connsiteY0" fmla="*/ 197889 h 197889"/>
                      <a:gd name="connsiteX1" fmla="*/ 0 w 493099"/>
                      <a:gd name="connsiteY1" fmla="*/ 189317 h 197889"/>
                      <a:gd name="connsiteX2" fmla="*/ 0 w 493099"/>
                      <a:gd name="connsiteY2" fmla="*/ 19257 h 197889"/>
                      <a:gd name="connsiteX3" fmla="*/ 8572 w 493099"/>
                      <a:gd name="connsiteY3" fmla="*/ 10685 h 197889"/>
                      <a:gd name="connsiteX4" fmla="*/ 262281 w 493099"/>
                      <a:gd name="connsiteY4" fmla="*/ 10685 h 197889"/>
                      <a:gd name="connsiteX5" fmla="*/ 270853 w 493099"/>
                      <a:gd name="connsiteY5" fmla="*/ 19257 h 197889"/>
                      <a:gd name="connsiteX6" fmla="*/ 262281 w 493099"/>
                      <a:gd name="connsiteY6" fmla="*/ 27830 h 197889"/>
                      <a:gd name="connsiteX7" fmla="*/ 17145 w 493099"/>
                      <a:gd name="connsiteY7" fmla="*/ 27830 h 197889"/>
                      <a:gd name="connsiteX8" fmla="*/ 17145 w 493099"/>
                      <a:gd name="connsiteY8" fmla="*/ 189317 h 197889"/>
                      <a:gd name="connsiteX9" fmla="*/ 8572 w 493099"/>
                      <a:gd name="connsiteY9" fmla="*/ 197889 h 197889"/>
                      <a:gd name="connsiteX10" fmla="*/ 484527 w 493099"/>
                      <a:gd name="connsiteY10" fmla="*/ 130300 h 197889"/>
                      <a:gd name="connsiteX11" fmla="*/ 475955 w 493099"/>
                      <a:gd name="connsiteY11" fmla="*/ 121727 h 197889"/>
                      <a:gd name="connsiteX12" fmla="*/ 475955 w 493099"/>
                      <a:gd name="connsiteY12" fmla="*/ 23420 h 197889"/>
                      <a:gd name="connsiteX13" fmla="*/ 366389 w 493099"/>
                      <a:gd name="connsiteY13" fmla="*/ 86675 h 197889"/>
                      <a:gd name="connsiteX14" fmla="*/ 354682 w 493099"/>
                      <a:gd name="connsiteY14" fmla="*/ 83541 h 197889"/>
                      <a:gd name="connsiteX15" fmla="*/ 357816 w 493099"/>
                      <a:gd name="connsiteY15" fmla="*/ 71826 h 197889"/>
                      <a:gd name="connsiteX16" fmla="*/ 480241 w 493099"/>
                      <a:gd name="connsiteY16" fmla="*/ 1150 h 197889"/>
                      <a:gd name="connsiteX17" fmla="*/ 488813 w 493099"/>
                      <a:gd name="connsiteY17" fmla="*/ 1150 h 197889"/>
                      <a:gd name="connsiteX18" fmla="*/ 493100 w 493099"/>
                      <a:gd name="connsiteY18" fmla="*/ 8570 h 197889"/>
                      <a:gd name="connsiteX19" fmla="*/ 493100 w 493099"/>
                      <a:gd name="connsiteY19" fmla="*/ 121718 h 197889"/>
                      <a:gd name="connsiteX20" fmla="*/ 484527 w 493099"/>
                      <a:gd name="connsiteY20" fmla="*/ 130300 h 19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099" h="197889">
                        <a:moveTo>
                          <a:pt x="8572" y="197889"/>
                        </a:moveTo>
                        <a:cubicBezTo>
                          <a:pt x="3839" y="197889"/>
                          <a:pt x="0" y="194051"/>
                          <a:pt x="0" y="189317"/>
                        </a:cubicBezTo>
                        <a:lnTo>
                          <a:pt x="0" y="19257"/>
                        </a:lnTo>
                        <a:cubicBezTo>
                          <a:pt x="0" y="14523"/>
                          <a:pt x="3839" y="10685"/>
                          <a:pt x="8572" y="10685"/>
                        </a:cubicBezTo>
                        <a:lnTo>
                          <a:pt x="262281" y="10685"/>
                        </a:lnTo>
                        <a:cubicBezTo>
                          <a:pt x="267014" y="10685"/>
                          <a:pt x="270853" y="14523"/>
                          <a:pt x="270853" y="19257"/>
                        </a:cubicBezTo>
                        <a:cubicBezTo>
                          <a:pt x="270853" y="23991"/>
                          <a:pt x="267014" y="27830"/>
                          <a:pt x="262281" y="27830"/>
                        </a:cubicBezTo>
                        <a:lnTo>
                          <a:pt x="17145" y="27830"/>
                        </a:lnTo>
                        <a:lnTo>
                          <a:pt x="17145" y="189317"/>
                        </a:lnTo>
                        <a:cubicBezTo>
                          <a:pt x="17145" y="194051"/>
                          <a:pt x="13306" y="197889"/>
                          <a:pt x="8572" y="197889"/>
                        </a:cubicBezTo>
                        <a:close/>
                        <a:moveTo>
                          <a:pt x="484527" y="130300"/>
                        </a:moveTo>
                        <a:cubicBezTo>
                          <a:pt x="479793" y="130300"/>
                          <a:pt x="475955" y="126461"/>
                          <a:pt x="475955" y="121727"/>
                        </a:cubicBezTo>
                        <a:lnTo>
                          <a:pt x="475955" y="23420"/>
                        </a:lnTo>
                        <a:lnTo>
                          <a:pt x="366389" y="86675"/>
                        </a:lnTo>
                        <a:cubicBezTo>
                          <a:pt x="362274" y="89047"/>
                          <a:pt x="357045" y="87637"/>
                          <a:pt x="354682" y="83541"/>
                        </a:cubicBezTo>
                        <a:cubicBezTo>
                          <a:pt x="352311" y="79436"/>
                          <a:pt x="353721" y="74197"/>
                          <a:pt x="357816" y="71826"/>
                        </a:cubicBezTo>
                        <a:lnTo>
                          <a:pt x="480241" y="1150"/>
                        </a:lnTo>
                        <a:cubicBezTo>
                          <a:pt x="482898" y="-383"/>
                          <a:pt x="486156" y="-383"/>
                          <a:pt x="488813" y="1150"/>
                        </a:cubicBezTo>
                        <a:cubicBezTo>
                          <a:pt x="491462" y="2684"/>
                          <a:pt x="493100" y="5503"/>
                          <a:pt x="493100" y="8570"/>
                        </a:cubicBezTo>
                        <a:lnTo>
                          <a:pt x="493100" y="121718"/>
                        </a:lnTo>
                        <a:cubicBezTo>
                          <a:pt x="493100" y="126461"/>
                          <a:pt x="489261" y="130300"/>
                          <a:pt x="484527" y="130300"/>
                        </a:cubicBezTo>
                        <a:close/>
                      </a:path>
                    </a:pathLst>
                  </a:custGeom>
                  <a:solidFill>
                    <a:srgbClr val="FFFFFF"/>
                  </a:solidFill>
                  <a:ln w="9525" cap="flat">
                    <a:noFill/>
                    <a:prstDash val="solid"/>
                    <a:miter/>
                  </a:ln>
                </p:spPr>
                <p:txBody>
                  <a:bodyPr rtlCol="0" anchor="ctr"/>
                  <a:lstStyle/>
                  <a:p>
                    <a:endParaRPr lang="en-US"/>
                  </a:p>
                </p:txBody>
              </p:sp>
            </p:grpSp>
            <p:grpSp>
              <p:nvGrpSpPr>
                <p:cNvPr id="77" name="组合 76">
                  <a:extLst>
                    <a:ext uri="{FF2B5EF4-FFF2-40B4-BE49-F238E27FC236}">
                      <a16:creationId xmlns:a16="http://schemas.microsoft.com/office/drawing/2014/main" id="{B3964D55-4ED0-1FF9-76FA-1DE234332114}"/>
                    </a:ext>
                  </a:extLst>
                </p:cNvPr>
                <p:cNvGrpSpPr/>
                <p:nvPr/>
              </p:nvGrpSpPr>
              <p:grpSpPr>
                <a:xfrm>
                  <a:off x="3484813" y="1455311"/>
                  <a:ext cx="331791" cy="533965"/>
                  <a:chOff x="3484813" y="1455311"/>
                  <a:chExt cx="331791" cy="533965"/>
                </a:xfrm>
              </p:grpSpPr>
              <p:sp>
                <p:nvSpPr>
                  <p:cNvPr id="78" name="任意多边形: 形状 77">
                    <a:extLst>
                      <a:ext uri="{FF2B5EF4-FFF2-40B4-BE49-F238E27FC236}">
                        <a16:creationId xmlns:a16="http://schemas.microsoft.com/office/drawing/2014/main" id="{C20A92A5-467E-CE04-6DD5-C93791C6A02D}"/>
                      </a:ext>
                    </a:extLst>
                  </p:cNvPr>
                  <p:cNvSpPr/>
                  <p:nvPr/>
                </p:nvSpPr>
                <p:spPr>
                  <a:xfrm>
                    <a:off x="3493382" y="1463864"/>
                    <a:ext cx="314653" cy="516835"/>
                  </a:xfrm>
                  <a:custGeom>
                    <a:avLst/>
                    <a:gdLst>
                      <a:gd name="connsiteX0" fmla="*/ 313170 w 314653"/>
                      <a:gd name="connsiteY0" fmla="*/ 220108 h 516835"/>
                      <a:gd name="connsiteX1" fmla="*/ 33783 w 314653"/>
                      <a:gd name="connsiteY1" fmla="*/ 1776 h 516835"/>
                      <a:gd name="connsiteX2" fmla="*/ 20362 w 314653"/>
                      <a:gd name="connsiteY2" fmla="*/ 7853 h 516835"/>
                      <a:gd name="connsiteX3" fmla="*/ 7 w 314653"/>
                      <a:gd name="connsiteY3" fmla="*/ 361850 h 516835"/>
                      <a:gd name="connsiteX4" fmla="*/ 6760 w 314653"/>
                      <a:gd name="connsiteY4" fmla="*/ 364574 h 516835"/>
                      <a:gd name="connsiteX5" fmla="*/ 91114 w 314653"/>
                      <a:gd name="connsiteY5" fmla="*/ 266381 h 516835"/>
                      <a:gd name="connsiteX6" fmla="*/ 199937 w 314653"/>
                      <a:gd name="connsiteY6" fmla="*/ 506820 h 516835"/>
                      <a:gd name="connsiteX7" fmla="*/ 222482 w 314653"/>
                      <a:gd name="connsiteY7" fmla="*/ 515317 h 516835"/>
                      <a:gd name="connsiteX8" fmla="*/ 281642 w 314653"/>
                      <a:gd name="connsiteY8" fmla="*/ 488542 h 516835"/>
                      <a:gd name="connsiteX9" fmla="*/ 290138 w 314653"/>
                      <a:gd name="connsiteY9" fmla="*/ 465996 h 516835"/>
                      <a:gd name="connsiteX10" fmla="*/ 181315 w 314653"/>
                      <a:gd name="connsiteY10" fmla="*/ 225557 h 516835"/>
                      <a:gd name="connsiteX11" fmla="*/ 310760 w 314653"/>
                      <a:gd name="connsiteY11" fmla="*/ 226985 h 516835"/>
                      <a:gd name="connsiteX12" fmla="*/ 313170 w 314653"/>
                      <a:gd name="connsiteY12" fmla="*/ 220108 h 51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653" h="516835">
                        <a:moveTo>
                          <a:pt x="313170" y="220108"/>
                        </a:moveTo>
                        <a:lnTo>
                          <a:pt x="33783" y="1776"/>
                        </a:lnTo>
                        <a:cubicBezTo>
                          <a:pt x="28496" y="-2358"/>
                          <a:pt x="20752" y="1157"/>
                          <a:pt x="20362" y="7853"/>
                        </a:cubicBezTo>
                        <a:lnTo>
                          <a:pt x="7" y="361850"/>
                        </a:lnTo>
                        <a:cubicBezTo>
                          <a:pt x="-203" y="365517"/>
                          <a:pt x="4360" y="367365"/>
                          <a:pt x="6760" y="364574"/>
                        </a:cubicBezTo>
                        <a:lnTo>
                          <a:pt x="91114" y="266381"/>
                        </a:lnTo>
                        <a:lnTo>
                          <a:pt x="199937" y="506820"/>
                        </a:lnTo>
                        <a:cubicBezTo>
                          <a:pt x="203813" y="515393"/>
                          <a:pt x="213910" y="519193"/>
                          <a:pt x="222482" y="515317"/>
                        </a:cubicBezTo>
                        <a:lnTo>
                          <a:pt x="281642" y="488542"/>
                        </a:lnTo>
                        <a:cubicBezTo>
                          <a:pt x="290215" y="484665"/>
                          <a:pt x="294015" y="474569"/>
                          <a:pt x="290138" y="465996"/>
                        </a:cubicBezTo>
                        <a:lnTo>
                          <a:pt x="181315" y="225557"/>
                        </a:lnTo>
                        <a:lnTo>
                          <a:pt x="310760" y="226985"/>
                        </a:lnTo>
                        <a:cubicBezTo>
                          <a:pt x="314437" y="227023"/>
                          <a:pt x="316065" y="222375"/>
                          <a:pt x="313170" y="220108"/>
                        </a:cubicBezTo>
                        <a:close/>
                      </a:path>
                    </a:pathLst>
                  </a:custGeom>
                  <a:solidFill>
                    <a:schemeClr val="accent1"/>
                  </a:solidFill>
                  <a:ln w="9525" cap="flat">
                    <a:noFill/>
                    <a:prstDash val="solid"/>
                    <a:miter/>
                  </a:ln>
                </p:spPr>
                <p:txBody>
                  <a:bodyPr rtlCol="0" anchor="ctr"/>
                  <a:lstStyle/>
                  <a:p>
                    <a:endParaRPr lang="en-US"/>
                  </a:p>
                </p:txBody>
              </p:sp>
              <p:sp>
                <p:nvSpPr>
                  <p:cNvPr id="79" name="任意多边形: 形状 78">
                    <a:extLst>
                      <a:ext uri="{FF2B5EF4-FFF2-40B4-BE49-F238E27FC236}">
                        <a16:creationId xmlns:a16="http://schemas.microsoft.com/office/drawing/2014/main" id="{F969D099-E434-C147-33A4-4C1D93E7C680}"/>
                      </a:ext>
                    </a:extLst>
                  </p:cNvPr>
                  <p:cNvSpPr/>
                  <p:nvPr/>
                </p:nvSpPr>
                <p:spPr>
                  <a:xfrm>
                    <a:off x="3484813" y="1455311"/>
                    <a:ext cx="331791" cy="533965"/>
                  </a:xfrm>
                  <a:custGeom>
                    <a:avLst/>
                    <a:gdLst>
                      <a:gd name="connsiteX0" fmla="*/ 224040 w 331791"/>
                      <a:gd name="connsiteY0" fmla="*/ 533966 h 533965"/>
                      <a:gd name="connsiteX1" fmla="*/ 215001 w 331791"/>
                      <a:gd name="connsiteY1" fmla="*/ 532308 h 533965"/>
                      <a:gd name="connsiteX2" fmla="*/ 200704 w 331791"/>
                      <a:gd name="connsiteY2" fmla="*/ 518906 h 533965"/>
                      <a:gd name="connsiteX3" fmla="*/ 97425 w 331791"/>
                      <a:gd name="connsiteY3" fmla="*/ 290726 h 533965"/>
                      <a:gd name="connsiteX4" fmla="*/ 21834 w 331791"/>
                      <a:gd name="connsiteY4" fmla="*/ 378717 h 533965"/>
                      <a:gd name="connsiteX5" fmla="*/ 7756 w 331791"/>
                      <a:gd name="connsiteY5" fmla="*/ 382137 h 533965"/>
                      <a:gd name="connsiteX6" fmla="*/ 22 w 331791"/>
                      <a:gd name="connsiteY6" fmla="*/ 369907 h 533965"/>
                      <a:gd name="connsiteX7" fmla="*/ 20377 w 331791"/>
                      <a:gd name="connsiteY7" fmla="*/ 15920 h 533965"/>
                      <a:gd name="connsiteX8" fmla="*/ 30273 w 331791"/>
                      <a:gd name="connsiteY8" fmla="*/ 1509 h 533965"/>
                      <a:gd name="connsiteX9" fmla="*/ 47628 w 331791"/>
                      <a:gd name="connsiteY9" fmla="*/ 3585 h 533965"/>
                      <a:gd name="connsiteX10" fmla="*/ 327015 w 331791"/>
                      <a:gd name="connsiteY10" fmla="*/ 221917 h 533965"/>
                      <a:gd name="connsiteX11" fmla="*/ 327015 w 331791"/>
                      <a:gd name="connsiteY11" fmla="*/ 221907 h 533965"/>
                      <a:gd name="connsiteX12" fmla="*/ 331092 w 331791"/>
                      <a:gd name="connsiteY12" fmla="*/ 235795 h 533965"/>
                      <a:gd name="connsiteX13" fmla="*/ 319233 w 331791"/>
                      <a:gd name="connsiteY13" fmla="*/ 244110 h 533965"/>
                      <a:gd name="connsiteX14" fmla="*/ 203238 w 331791"/>
                      <a:gd name="connsiteY14" fmla="*/ 242834 h 533965"/>
                      <a:gd name="connsiteX15" fmla="*/ 306517 w 331791"/>
                      <a:gd name="connsiteY15" fmla="*/ 471015 h 533965"/>
                      <a:gd name="connsiteX16" fmla="*/ 307155 w 331791"/>
                      <a:gd name="connsiteY16" fmla="*/ 490608 h 533965"/>
                      <a:gd name="connsiteX17" fmla="*/ 293744 w 331791"/>
                      <a:gd name="connsiteY17" fmla="*/ 504905 h 533965"/>
                      <a:gd name="connsiteX18" fmla="*/ 234594 w 331791"/>
                      <a:gd name="connsiteY18" fmla="*/ 531680 h 533965"/>
                      <a:gd name="connsiteX19" fmla="*/ 224040 w 331791"/>
                      <a:gd name="connsiteY19" fmla="*/ 533966 h 533965"/>
                      <a:gd name="connsiteX20" fmla="*/ 99682 w 331791"/>
                      <a:gd name="connsiteY20" fmla="*/ 266361 h 533965"/>
                      <a:gd name="connsiteX21" fmla="*/ 100891 w 331791"/>
                      <a:gd name="connsiteY21" fmla="*/ 266446 h 533965"/>
                      <a:gd name="connsiteX22" fmla="*/ 107483 w 331791"/>
                      <a:gd name="connsiteY22" fmla="*/ 271399 h 533965"/>
                      <a:gd name="connsiteX23" fmla="*/ 216306 w 331791"/>
                      <a:gd name="connsiteY23" fmla="*/ 511839 h 533965"/>
                      <a:gd name="connsiteX24" fmla="*/ 221040 w 331791"/>
                      <a:gd name="connsiteY24" fmla="*/ 516268 h 533965"/>
                      <a:gd name="connsiteX25" fmla="*/ 227517 w 331791"/>
                      <a:gd name="connsiteY25" fmla="*/ 516059 h 533965"/>
                      <a:gd name="connsiteX26" fmla="*/ 286667 w 331791"/>
                      <a:gd name="connsiteY26" fmla="*/ 489284 h 533965"/>
                      <a:gd name="connsiteX27" fmla="*/ 291096 w 331791"/>
                      <a:gd name="connsiteY27" fmla="*/ 484559 h 533965"/>
                      <a:gd name="connsiteX28" fmla="*/ 290887 w 331791"/>
                      <a:gd name="connsiteY28" fmla="*/ 478082 h 533965"/>
                      <a:gd name="connsiteX29" fmla="*/ 182064 w 331791"/>
                      <a:gd name="connsiteY29" fmla="*/ 237643 h 533965"/>
                      <a:gd name="connsiteX30" fmla="*/ 182692 w 331791"/>
                      <a:gd name="connsiteY30" fmla="*/ 229423 h 533965"/>
                      <a:gd name="connsiteX31" fmla="*/ 189960 w 331791"/>
                      <a:gd name="connsiteY31" fmla="*/ 225536 h 533965"/>
                      <a:gd name="connsiteX32" fmla="*/ 305422 w 331791"/>
                      <a:gd name="connsiteY32" fmla="*/ 226813 h 533965"/>
                      <a:gd name="connsiteX33" fmla="*/ 37045 w 331791"/>
                      <a:gd name="connsiteY33" fmla="*/ 17091 h 533965"/>
                      <a:gd name="connsiteX34" fmla="*/ 17900 w 331791"/>
                      <a:gd name="connsiteY34" fmla="*/ 356962 h 533965"/>
                      <a:gd name="connsiteX35" fmla="*/ 93157 w 331791"/>
                      <a:gd name="connsiteY35" fmla="*/ 269351 h 533965"/>
                      <a:gd name="connsiteX36" fmla="*/ 99682 w 331791"/>
                      <a:gd name="connsiteY36" fmla="*/ 266361 h 533965"/>
                      <a:gd name="connsiteX37" fmla="*/ 17138 w 331791"/>
                      <a:gd name="connsiteY37" fmla="*/ 370878 h 533965"/>
                      <a:gd name="connsiteX38" fmla="*/ 17138 w 331791"/>
                      <a:gd name="connsiteY38" fmla="*/ 370897 h 533965"/>
                      <a:gd name="connsiteX39" fmla="*/ 17138 w 331791"/>
                      <a:gd name="connsiteY39" fmla="*/ 370878 h 533965"/>
                      <a:gd name="connsiteX40" fmla="*/ 316471 w 331791"/>
                      <a:gd name="connsiteY40" fmla="*/ 235423 h 533965"/>
                      <a:gd name="connsiteX41" fmla="*/ 316471 w 331791"/>
                      <a:gd name="connsiteY41" fmla="*/ 235423 h 533965"/>
                      <a:gd name="connsiteX42" fmla="*/ 316471 w 331791"/>
                      <a:gd name="connsiteY42" fmla="*/ 235423 h 533965"/>
                      <a:gd name="connsiteX43" fmla="*/ 316452 w 331791"/>
                      <a:gd name="connsiteY43" fmla="*/ 235414 h 533965"/>
                      <a:gd name="connsiteX44" fmla="*/ 316452 w 331791"/>
                      <a:gd name="connsiteY44" fmla="*/ 235414 h 533965"/>
                      <a:gd name="connsiteX45" fmla="*/ 316452 w 331791"/>
                      <a:gd name="connsiteY45" fmla="*/ 235414 h 533965"/>
                      <a:gd name="connsiteX46" fmla="*/ 316452 w 331791"/>
                      <a:gd name="connsiteY46" fmla="*/ 235414 h 53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31791" h="533965">
                        <a:moveTo>
                          <a:pt x="224040" y="533966"/>
                        </a:moveTo>
                        <a:cubicBezTo>
                          <a:pt x="220992" y="533966"/>
                          <a:pt x="217935" y="533413"/>
                          <a:pt x="215001" y="532308"/>
                        </a:cubicBezTo>
                        <a:cubicBezTo>
                          <a:pt x="208600" y="529898"/>
                          <a:pt x="203514" y="525136"/>
                          <a:pt x="200704" y="518906"/>
                        </a:cubicBezTo>
                        <a:lnTo>
                          <a:pt x="97425" y="290726"/>
                        </a:lnTo>
                        <a:lnTo>
                          <a:pt x="21834" y="378717"/>
                        </a:lnTo>
                        <a:cubicBezTo>
                          <a:pt x="18357" y="382766"/>
                          <a:pt x="12709" y="384147"/>
                          <a:pt x="7756" y="382137"/>
                        </a:cubicBezTo>
                        <a:cubicBezTo>
                          <a:pt x="2822" y="380146"/>
                          <a:pt x="-292" y="375222"/>
                          <a:pt x="22" y="369907"/>
                        </a:cubicBezTo>
                        <a:lnTo>
                          <a:pt x="20377" y="15920"/>
                        </a:lnTo>
                        <a:cubicBezTo>
                          <a:pt x="20739" y="9624"/>
                          <a:pt x="24530" y="4099"/>
                          <a:pt x="30273" y="1509"/>
                        </a:cubicBezTo>
                        <a:cubicBezTo>
                          <a:pt x="36017" y="-1082"/>
                          <a:pt x="42665" y="-301"/>
                          <a:pt x="47628" y="3585"/>
                        </a:cubicBezTo>
                        <a:lnTo>
                          <a:pt x="327015" y="221917"/>
                        </a:lnTo>
                        <a:lnTo>
                          <a:pt x="327015" y="221907"/>
                        </a:lnTo>
                        <a:cubicBezTo>
                          <a:pt x="331216" y="225184"/>
                          <a:pt x="332854" y="230766"/>
                          <a:pt x="331092" y="235795"/>
                        </a:cubicBezTo>
                        <a:cubicBezTo>
                          <a:pt x="329330" y="240834"/>
                          <a:pt x="324386" y="244539"/>
                          <a:pt x="319233" y="244110"/>
                        </a:cubicBezTo>
                        <a:lnTo>
                          <a:pt x="203238" y="242834"/>
                        </a:lnTo>
                        <a:lnTo>
                          <a:pt x="306517" y="471015"/>
                        </a:lnTo>
                        <a:cubicBezTo>
                          <a:pt x="309337" y="477244"/>
                          <a:pt x="309565" y="484207"/>
                          <a:pt x="307155" y="490608"/>
                        </a:cubicBezTo>
                        <a:cubicBezTo>
                          <a:pt x="304746" y="497009"/>
                          <a:pt x="299983" y="502095"/>
                          <a:pt x="293744" y="504905"/>
                        </a:cubicBezTo>
                        <a:lnTo>
                          <a:pt x="234594" y="531680"/>
                        </a:lnTo>
                        <a:cubicBezTo>
                          <a:pt x="231222" y="533204"/>
                          <a:pt x="227641" y="533966"/>
                          <a:pt x="224040" y="533966"/>
                        </a:cubicBezTo>
                        <a:close/>
                        <a:moveTo>
                          <a:pt x="99682" y="266361"/>
                        </a:moveTo>
                        <a:cubicBezTo>
                          <a:pt x="100082" y="266361"/>
                          <a:pt x="100491" y="266389"/>
                          <a:pt x="100891" y="266446"/>
                        </a:cubicBezTo>
                        <a:cubicBezTo>
                          <a:pt x="103797" y="266865"/>
                          <a:pt x="106283" y="268732"/>
                          <a:pt x="107483" y="271399"/>
                        </a:cubicBezTo>
                        <a:lnTo>
                          <a:pt x="216306" y="511839"/>
                        </a:lnTo>
                        <a:cubicBezTo>
                          <a:pt x="217239" y="513896"/>
                          <a:pt x="218916" y="515468"/>
                          <a:pt x="221040" y="516268"/>
                        </a:cubicBezTo>
                        <a:cubicBezTo>
                          <a:pt x="223154" y="517059"/>
                          <a:pt x="225450" y="516982"/>
                          <a:pt x="227517" y="516059"/>
                        </a:cubicBezTo>
                        <a:lnTo>
                          <a:pt x="286667" y="489284"/>
                        </a:lnTo>
                        <a:cubicBezTo>
                          <a:pt x="288724" y="488350"/>
                          <a:pt x="290306" y="486664"/>
                          <a:pt x="291096" y="484559"/>
                        </a:cubicBezTo>
                        <a:cubicBezTo>
                          <a:pt x="291887" y="482445"/>
                          <a:pt x="291820" y="480140"/>
                          <a:pt x="290887" y="478082"/>
                        </a:cubicBezTo>
                        <a:lnTo>
                          <a:pt x="182064" y="237643"/>
                        </a:lnTo>
                        <a:cubicBezTo>
                          <a:pt x="180854" y="234976"/>
                          <a:pt x="181092" y="231880"/>
                          <a:pt x="182692" y="229423"/>
                        </a:cubicBezTo>
                        <a:cubicBezTo>
                          <a:pt x="184292" y="226975"/>
                          <a:pt x="187379" y="225565"/>
                          <a:pt x="189960" y="225536"/>
                        </a:cubicBezTo>
                        <a:lnTo>
                          <a:pt x="305422" y="226813"/>
                        </a:lnTo>
                        <a:lnTo>
                          <a:pt x="37045" y="17091"/>
                        </a:lnTo>
                        <a:lnTo>
                          <a:pt x="17900" y="356962"/>
                        </a:lnTo>
                        <a:lnTo>
                          <a:pt x="93157" y="269351"/>
                        </a:lnTo>
                        <a:cubicBezTo>
                          <a:pt x="94824" y="267427"/>
                          <a:pt x="97205" y="266361"/>
                          <a:pt x="99682" y="266361"/>
                        </a:cubicBezTo>
                        <a:close/>
                        <a:moveTo>
                          <a:pt x="17138" y="370878"/>
                        </a:moveTo>
                        <a:lnTo>
                          <a:pt x="17138" y="370897"/>
                        </a:lnTo>
                        <a:cubicBezTo>
                          <a:pt x="17138" y="370888"/>
                          <a:pt x="17138" y="370878"/>
                          <a:pt x="17138" y="370878"/>
                        </a:cubicBezTo>
                        <a:close/>
                        <a:moveTo>
                          <a:pt x="316471" y="235423"/>
                        </a:moveTo>
                        <a:lnTo>
                          <a:pt x="316471" y="235423"/>
                        </a:lnTo>
                        <a:lnTo>
                          <a:pt x="316471" y="235423"/>
                        </a:lnTo>
                        <a:close/>
                        <a:moveTo>
                          <a:pt x="316452" y="235414"/>
                        </a:moveTo>
                        <a:lnTo>
                          <a:pt x="316452" y="235414"/>
                        </a:lnTo>
                        <a:lnTo>
                          <a:pt x="316452" y="235414"/>
                        </a:lnTo>
                        <a:lnTo>
                          <a:pt x="316452" y="235414"/>
                        </a:lnTo>
                        <a:close/>
                      </a:path>
                    </a:pathLst>
                  </a:custGeom>
                  <a:solidFill>
                    <a:srgbClr val="FFFFFF"/>
                  </a:solidFill>
                  <a:ln w="9525" cap="flat">
                    <a:noFill/>
                    <a:prstDash val="solid"/>
                    <a:miter/>
                  </a:ln>
                </p:spPr>
                <p:txBody>
                  <a:bodyPr rtlCol="0" anchor="ctr"/>
                  <a:lstStyle/>
                  <a:p>
                    <a:endParaRPr lang="en-US"/>
                  </a:p>
                </p:txBody>
              </p:sp>
            </p:grpSp>
          </p:grpSp>
          <p:grpSp>
            <p:nvGrpSpPr>
              <p:cNvPr id="5" name="组合 4">
                <a:extLst>
                  <a:ext uri="{FF2B5EF4-FFF2-40B4-BE49-F238E27FC236}">
                    <a16:creationId xmlns:a16="http://schemas.microsoft.com/office/drawing/2014/main" id="{A6EAE92C-8D39-277F-6D0B-8FF44F2417E2}"/>
                  </a:ext>
                </a:extLst>
              </p:cNvPr>
              <p:cNvGrpSpPr/>
              <p:nvPr/>
            </p:nvGrpSpPr>
            <p:grpSpPr>
              <a:xfrm>
                <a:off x="5554017" y="2863986"/>
                <a:ext cx="1411338" cy="306552"/>
                <a:chOff x="5554017" y="2863986"/>
                <a:chExt cx="1411338" cy="306552"/>
              </a:xfrm>
            </p:grpSpPr>
            <p:sp>
              <p:nvSpPr>
                <p:cNvPr id="72" name="任意多边形: 形状 71">
                  <a:extLst>
                    <a:ext uri="{FF2B5EF4-FFF2-40B4-BE49-F238E27FC236}">
                      <a16:creationId xmlns:a16="http://schemas.microsoft.com/office/drawing/2014/main" id="{C3DA259C-7673-2FA9-81AE-B4232A0C8C5C}"/>
                    </a:ext>
                  </a:extLst>
                </p:cNvPr>
                <p:cNvSpPr/>
                <p:nvPr/>
              </p:nvSpPr>
              <p:spPr>
                <a:xfrm>
                  <a:off x="5554017" y="2863986"/>
                  <a:ext cx="1411338" cy="306552"/>
                </a:xfrm>
                <a:custGeom>
                  <a:avLst/>
                  <a:gdLst>
                    <a:gd name="connsiteX0" fmla="*/ 1347340 w 1411338"/>
                    <a:gd name="connsiteY0" fmla="*/ 0 h 306552"/>
                    <a:gd name="connsiteX1" fmla="*/ 63998 w 1411338"/>
                    <a:gd name="connsiteY1" fmla="*/ 0 h 306552"/>
                    <a:gd name="connsiteX2" fmla="*/ 0 w 1411338"/>
                    <a:gd name="connsiteY2" fmla="*/ 63998 h 306552"/>
                    <a:gd name="connsiteX3" fmla="*/ 0 w 1411338"/>
                    <a:gd name="connsiteY3" fmla="*/ 171574 h 306552"/>
                    <a:gd name="connsiteX4" fmla="*/ 63998 w 1411338"/>
                    <a:gd name="connsiteY4" fmla="*/ 235572 h 306552"/>
                    <a:gd name="connsiteX5" fmla="*/ 1243727 w 1411338"/>
                    <a:gd name="connsiteY5" fmla="*/ 235572 h 306552"/>
                    <a:gd name="connsiteX6" fmla="*/ 1314707 w 1411338"/>
                    <a:gd name="connsiteY6" fmla="*/ 306553 h 306552"/>
                    <a:gd name="connsiteX7" fmla="*/ 1314707 w 1411338"/>
                    <a:gd name="connsiteY7" fmla="*/ 235572 h 306552"/>
                    <a:gd name="connsiteX8" fmla="*/ 1347340 w 1411338"/>
                    <a:gd name="connsiteY8" fmla="*/ 235572 h 306552"/>
                    <a:gd name="connsiteX9" fmla="*/ 1411338 w 1411338"/>
                    <a:gd name="connsiteY9" fmla="*/ 171574 h 306552"/>
                    <a:gd name="connsiteX10" fmla="*/ 1411338 w 1411338"/>
                    <a:gd name="connsiteY10" fmla="*/ 63998 h 306552"/>
                    <a:gd name="connsiteX11" fmla="*/ 1347340 w 1411338"/>
                    <a:gd name="connsiteY11" fmla="*/ 0 h 30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1338" h="306552">
                      <a:moveTo>
                        <a:pt x="1347340" y="0"/>
                      </a:moveTo>
                      <a:lnTo>
                        <a:pt x="63998" y="0"/>
                      </a:lnTo>
                      <a:cubicBezTo>
                        <a:pt x="28651" y="0"/>
                        <a:pt x="0" y="28651"/>
                        <a:pt x="0" y="63998"/>
                      </a:cubicBezTo>
                      <a:lnTo>
                        <a:pt x="0" y="171574"/>
                      </a:lnTo>
                      <a:cubicBezTo>
                        <a:pt x="0" y="206921"/>
                        <a:pt x="28651" y="235572"/>
                        <a:pt x="63998" y="235572"/>
                      </a:cubicBezTo>
                      <a:lnTo>
                        <a:pt x="1243727" y="235572"/>
                      </a:lnTo>
                      <a:lnTo>
                        <a:pt x="1314707" y="306553"/>
                      </a:lnTo>
                      <a:lnTo>
                        <a:pt x="1314707" y="235572"/>
                      </a:lnTo>
                      <a:lnTo>
                        <a:pt x="1347340" y="235572"/>
                      </a:lnTo>
                      <a:cubicBezTo>
                        <a:pt x="1382687" y="235572"/>
                        <a:pt x="1411338" y="206921"/>
                        <a:pt x="1411338" y="171574"/>
                      </a:cubicBezTo>
                      <a:lnTo>
                        <a:pt x="1411338" y="63998"/>
                      </a:lnTo>
                      <a:cubicBezTo>
                        <a:pt x="1411338" y="28661"/>
                        <a:pt x="1382687" y="0"/>
                        <a:pt x="1347340" y="0"/>
                      </a:cubicBezTo>
                      <a:close/>
                    </a:path>
                  </a:pathLst>
                </a:custGeom>
                <a:solidFill>
                  <a:srgbClr val="FFFFFF"/>
                </a:solidFill>
                <a:ln w="9525" cap="flat">
                  <a:noFill/>
                  <a:prstDash val="solid"/>
                  <a:miter/>
                </a:ln>
              </p:spPr>
              <p:txBody>
                <a:bodyPr rtlCol="0" anchor="ctr"/>
                <a:lstStyle/>
                <a:p>
                  <a:endParaRPr lang="en-US"/>
                </a:p>
              </p:txBody>
            </p:sp>
            <p:grpSp>
              <p:nvGrpSpPr>
                <p:cNvPr id="73" name="组合 72">
                  <a:extLst>
                    <a:ext uri="{FF2B5EF4-FFF2-40B4-BE49-F238E27FC236}">
                      <a16:creationId xmlns:a16="http://schemas.microsoft.com/office/drawing/2014/main" id="{2B41032D-D73A-DC5A-86D4-91A9123DAA7C}"/>
                    </a:ext>
                  </a:extLst>
                </p:cNvPr>
                <p:cNvGrpSpPr/>
                <p:nvPr/>
              </p:nvGrpSpPr>
              <p:grpSpPr>
                <a:xfrm>
                  <a:off x="5643534" y="2931271"/>
                  <a:ext cx="1232306" cy="86325"/>
                  <a:chOff x="5643534" y="2931271"/>
                  <a:chExt cx="1232306" cy="86325"/>
                </a:xfrm>
                <a:solidFill>
                  <a:srgbClr val="828EC7"/>
                </a:solidFill>
              </p:grpSpPr>
              <p:sp>
                <p:nvSpPr>
                  <p:cNvPr id="74" name="任意多边形: 形状 73">
                    <a:extLst>
                      <a:ext uri="{FF2B5EF4-FFF2-40B4-BE49-F238E27FC236}">
                        <a16:creationId xmlns:a16="http://schemas.microsoft.com/office/drawing/2014/main" id="{850F6DFC-26C2-EA05-17C9-745A38421487}"/>
                      </a:ext>
                    </a:extLst>
                  </p:cNvPr>
                  <p:cNvSpPr/>
                  <p:nvPr/>
                </p:nvSpPr>
                <p:spPr>
                  <a:xfrm>
                    <a:off x="5643534" y="2931271"/>
                    <a:ext cx="1232306" cy="17145"/>
                  </a:xfrm>
                  <a:custGeom>
                    <a:avLst/>
                    <a:gdLst>
                      <a:gd name="connsiteX0" fmla="*/ 1223743 w 1232306"/>
                      <a:gd name="connsiteY0" fmla="*/ 17145 h 17145"/>
                      <a:gd name="connsiteX1" fmla="*/ 8572 w 1232306"/>
                      <a:gd name="connsiteY1" fmla="*/ 17145 h 17145"/>
                      <a:gd name="connsiteX2" fmla="*/ 0 w 1232306"/>
                      <a:gd name="connsiteY2" fmla="*/ 8572 h 17145"/>
                      <a:gd name="connsiteX3" fmla="*/ 8572 w 1232306"/>
                      <a:gd name="connsiteY3" fmla="*/ 0 h 17145"/>
                      <a:gd name="connsiteX4" fmla="*/ 1223734 w 1232306"/>
                      <a:gd name="connsiteY4" fmla="*/ 0 h 17145"/>
                      <a:gd name="connsiteX5" fmla="*/ 1232306 w 1232306"/>
                      <a:gd name="connsiteY5" fmla="*/ 8572 h 17145"/>
                      <a:gd name="connsiteX6" fmla="*/ 1223743 w 1232306"/>
                      <a:gd name="connsiteY6" fmla="*/ 17145 h 1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306" h="17145">
                        <a:moveTo>
                          <a:pt x="1223743" y="17145"/>
                        </a:moveTo>
                        <a:lnTo>
                          <a:pt x="8572" y="17145"/>
                        </a:lnTo>
                        <a:cubicBezTo>
                          <a:pt x="3839" y="17145"/>
                          <a:pt x="0" y="13306"/>
                          <a:pt x="0" y="8572"/>
                        </a:cubicBezTo>
                        <a:cubicBezTo>
                          <a:pt x="0" y="3839"/>
                          <a:pt x="3839" y="0"/>
                          <a:pt x="8572" y="0"/>
                        </a:cubicBezTo>
                        <a:lnTo>
                          <a:pt x="1223734" y="0"/>
                        </a:lnTo>
                        <a:cubicBezTo>
                          <a:pt x="1228468" y="0"/>
                          <a:pt x="1232306" y="3839"/>
                          <a:pt x="1232306" y="8572"/>
                        </a:cubicBezTo>
                        <a:cubicBezTo>
                          <a:pt x="1232316" y="13306"/>
                          <a:pt x="1228477" y="17145"/>
                          <a:pt x="1223743" y="17145"/>
                        </a:cubicBezTo>
                        <a:close/>
                      </a:path>
                    </a:pathLst>
                  </a:custGeom>
                  <a:solidFill>
                    <a:schemeClr val="accent1"/>
                  </a:solidFill>
                  <a:ln w="9525" cap="flat">
                    <a:noFill/>
                    <a:prstDash val="solid"/>
                    <a:miter/>
                  </a:ln>
                </p:spPr>
                <p:txBody>
                  <a:bodyPr rtlCol="0" anchor="ctr"/>
                  <a:lstStyle/>
                  <a:p>
                    <a:endParaRPr lang="en-US"/>
                  </a:p>
                </p:txBody>
              </p:sp>
              <p:sp>
                <p:nvSpPr>
                  <p:cNvPr id="75" name="任意多边形: 形状 74">
                    <a:extLst>
                      <a:ext uri="{FF2B5EF4-FFF2-40B4-BE49-F238E27FC236}">
                        <a16:creationId xmlns:a16="http://schemas.microsoft.com/office/drawing/2014/main" id="{F169A7B6-5B80-288A-D40B-2BBC6127877B}"/>
                      </a:ext>
                    </a:extLst>
                  </p:cNvPr>
                  <p:cNvSpPr/>
                  <p:nvPr/>
                </p:nvSpPr>
                <p:spPr>
                  <a:xfrm>
                    <a:off x="5643534" y="3000451"/>
                    <a:ext cx="1232306" cy="17145"/>
                  </a:xfrm>
                  <a:custGeom>
                    <a:avLst/>
                    <a:gdLst>
                      <a:gd name="connsiteX0" fmla="*/ 1223743 w 1232306"/>
                      <a:gd name="connsiteY0" fmla="*/ 17145 h 17145"/>
                      <a:gd name="connsiteX1" fmla="*/ 8572 w 1232306"/>
                      <a:gd name="connsiteY1" fmla="*/ 17145 h 17145"/>
                      <a:gd name="connsiteX2" fmla="*/ 0 w 1232306"/>
                      <a:gd name="connsiteY2" fmla="*/ 8572 h 17145"/>
                      <a:gd name="connsiteX3" fmla="*/ 8572 w 1232306"/>
                      <a:gd name="connsiteY3" fmla="*/ 0 h 17145"/>
                      <a:gd name="connsiteX4" fmla="*/ 1223734 w 1232306"/>
                      <a:gd name="connsiteY4" fmla="*/ 0 h 17145"/>
                      <a:gd name="connsiteX5" fmla="*/ 1232306 w 1232306"/>
                      <a:gd name="connsiteY5" fmla="*/ 8572 h 17145"/>
                      <a:gd name="connsiteX6" fmla="*/ 1223743 w 1232306"/>
                      <a:gd name="connsiteY6" fmla="*/ 17145 h 1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2306" h="17145">
                        <a:moveTo>
                          <a:pt x="1223743" y="17145"/>
                        </a:moveTo>
                        <a:lnTo>
                          <a:pt x="8572" y="17145"/>
                        </a:lnTo>
                        <a:cubicBezTo>
                          <a:pt x="3839" y="17145"/>
                          <a:pt x="0" y="13306"/>
                          <a:pt x="0" y="8572"/>
                        </a:cubicBezTo>
                        <a:cubicBezTo>
                          <a:pt x="0" y="3839"/>
                          <a:pt x="3839" y="0"/>
                          <a:pt x="8572" y="0"/>
                        </a:cubicBezTo>
                        <a:lnTo>
                          <a:pt x="1223734" y="0"/>
                        </a:lnTo>
                        <a:cubicBezTo>
                          <a:pt x="1228468" y="0"/>
                          <a:pt x="1232306" y="3839"/>
                          <a:pt x="1232306" y="8572"/>
                        </a:cubicBezTo>
                        <a:cubicBezTo>
                          <a:pt x="1232316" y="13297"/>
                          <a:pt x="1228477" y="17145"/>
                          <a:pt x="1223743" y="17145"/>
                        </a:cubicBezTo>
                        <a:close/>
                      </a:path>
                    </a:pathLst>
                  </a:custGeom>
                  <a:solidFill>
                    <a:schemeClr val="accent1"/>
                  </a:solidFill>
                  <a:ln w="9525" cap="flat">
                    <a:noFill/>
                    <a:prstDash val="solid"/>
                    <a:miter/>
                  </a:ln>
                </p:spPr>
                <p:txBody>
                  <a:bodyPr rtlCol="0" anchor="ctr"/>
                  <a:lstStyle/>
                  <a:p>
                    <a:endParaRPr lang="en-US"/>
                  </a:p>
                </p:txBody>
              </p:sp>
            </p:grpSp>
          </p:grpSp>
          <p:grpSp>
            <p:nvGrpSpPr>
              <p:cNvPr id="7" name="组合 6">
                <a:extLst>
                  <a:ext uri="{FF2B5EF4-FFF2-40B4-BE49-F238E27FC236}">
                    <a16:creationId xmlns:a16="http://schemas.microsoft.com/office/drawing/2014/main" id="{90897DB7-35A8-3BA6-17B4-17EFD5767270}"/>
                  </a:ext>
                </a:extLst>
              </p:cNvPr>
              <p:cNvGrpSpPr/>
              <p:nvPr/>
            </p:nvGrpSpPr>
            <p:grpSpPr>
              <a:xfrm>
                <a:off x="5559180" y="3286191"/>
                <a:ext cx="1400498" cy="306552"/>
                <a:chOff x="5559180" y="3286191"/>
                <a:chExt cx="1400498" cy="306552"/>
              </a:xfrm>
            </p:grpSpPr>
            <p:sp>
              <p:nvSpPr>
                <p:cNvPr id="68" name="任意多边形: 形状 67">
                  <a:extLst>
                    <a:ext uri="{FF2B5EF4-FFF2-40B4-BE49-F238E27FC236}">
                      <a16:creationId xmlns:a16="http://schemas.microsoft.com/office/drawing/2014/main" id="{78F3D519-32C8-ADE4-4D3A-6EBEAA740B65}"/>
                    </a:ext>
                  </a:extLst>
                </p:cNvPr>
                <p:cNvSpPr/>
                <p:nvPr/>
              </p:nvSpPr>
              <p:spPr>
                <a:xfrm>
                  <a:off x="5559180" y="3286191"/>
                  <a:ext cx="1400498" cy="306552"/>
                </a:xfrm>
                <a:custGeom>
                  <a:avLst/>
                  <a:gdLst>
                    <a:gd name="connsiteX0" fmla="*/ 63998 w 1400498"/>
                    <a:gd name="connsiteY0" fmla="*/ 0 h 306552"/>
                    <a:gd name="connsiteX1" fmla="*/ 1336500 w 1400498"/>
                    <a:gd name="connsiteY1" fmla="*/ 0 h 306552"/>
                    <a:gd name="connsiteX2" fmla="*/ 1400499 w 1400498"/>
                    <a:gd name="connsiteY2" fmla="*/ 63999 h 306552"/>
                    <a:gd name="connsiteX3" fmla="*/ 1400499 w 1400498"/>
                    <a:gd name="connsiteY3" fmla="*/ 171574 h 306552"/>
                    <a:gd name="connsiteX4" fmla="*/ 1336500 w 1400498"/>
                    <a:gd name="connsiteY4" fmla="*/ 235573 h 306552"/>
                    <a:gd name="connsiteX5" fmla="*/ 167611 w 1400498"/>
                    <a:gd name="connsiteY5" fmla="*/ 235573 h 306552"/>
                    <a:gd name="connsiteX6" fmla="*/ 96631 w 1400498"/>
                    <a:gd name="connsiteY6" fmla="*/ 306553 h 306552"/>
                    <a:gd name="connsiteX7" fmla="*/ 96631 w 1400498"/>
                    <a:gd name="connsiteY7" fmla="*/ 235573 h 306552"/>
                    <a:gd name="connsiteX8" fmla="*/ 63998 w 1400498"/>
                    <a:gd name="connsiteY8" fmla="*/ 235573 h 306552"/>
                    <a:gd name="connsiteX9" fmla="*/ 0 w 1400498"/>
                    <a:gd name="connsiteY9" fmla="*/ 171574 h 306552"/>
                    <a:gd name="connsiteX10" fmla="*/ 0 w 1400498"/>
                    <a:gd name="connsiteY10" fmla="*/ 63999 h 306552"/>
                    <a:gd name="connsiteX11" fmla="*/ 63998 w 1400498"/>
                    <a:gd name="connsiteY11" fmla="*/ 0 h 30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0498" h="306552">
                      <a:moveTo>
                        <a:pt x="63998" y="0"/>
                      </a:moveTo>
                      <a:lnTo>
                        <a:pt x="1336500" y="0"/>
                      </a:lnTo>
                      <a:cubicBezTo>
                        <a:pt x="1371848" y="0"/>
                        <a:pt x="1400499" y="28651"/>
                        <a:pt x="1400499" y="63999"/>
                      </a:cubicBezTo>
                      <a:lnTo>
                        <a:pt x="1400499" y="171574"/>
                      </a:lnTo>
                      <a:cubicBezTo>
                        <a:pt x="1400499" y="206921"/>
                        <a:pt x="1371848" y="235573"/>
                        <a:pt x="1336500" y="235573"/>
                      </a:cubicBezTo>
                      <a:lnTo>
                        <a:pt x="167611" y="235573"/>
                      </a:lnTo>
                      <a:lnTo>
                        <a:pt x="96631" y="306553"/>
                      </a:lnTo>
                      <a:lnTo>
                        <a:pt x="96631" y="235573"/>
                      </a:lnTo>
                      <a:lnTo>
                        <a:pt x="63998" y="235573"/>
                      </a:lnTo>
                      <a:cubicBezTo>
                        <a:pt x="28651" y="235573"/>
                        <a:pt x="0" y="206921"/>
                        <a:pt x="0" y="171574"/>
                      </a:cubicBezTo>
                      <a:lnTo>
                        <a:pt x="0" y="63999"/>
                      </a:lnTo>
                      <a:cubicBezTo>
                        <a:pt x="0" y="28651"/>
                        <a:pt x="28651" y="0"/>
                        <a:pt x="63998" y="0"/>
                      </a:cubicBezTo>
                      <a:close/>
                    </a:path>
                  </a:pathLst>
                </a:custGeom>
                <a:solidFill>
                  <a:schemeClr val="accent1">
                    <a:lumMod val="75000"/>
                  </a:schemeClr>
                </a:solidFill>
                <a:ln w="9525" cap="flat">
                  <a:noFill/>
                  <a:prstDash val="solid"/>
                  <a:miter/>
                </a:ln>
              </p:spPr>
              <p:txBody>
                <a:bodyPr rtlCol="0" anchor="ctr"/>
                <a:lstStyle/>
                <a:p>
                  <a:endParaRPr lang="en-US"/>
                </a:p>
              </p:txBody>
            </p:sp>
            <p:grpSp>
              <p:nvGrpSpPr>
                <p:cNvPr id="69" name="组合 68">
                  <a:extLst>
                    <a:ext uri="{FF2B5EF4-FFF2-40B4-BE49-F238E27FC236}">
                      <a16:creationId xmlns:a16="http://schemas.microsoft.com/office/drawing/2014/main" id="{0FBA4B6B-08C1-3342-43F7-D6196BB50AF2}"/>
                    </a:ext>
                  </a:extLst>
                </p:cNvPr>
                <p:cNvGrpSpPr/>
                <p:nvPr/>
              </p:nvGrpSpPr>
              <p:grpSpPr>
                <a:xfrm>
                  <a:off x="5648705" y="3353476"/>
                  <a:ext cx="1221467" cy="86324"/>
                  <a:chOff x="5648705" y="3353476"/>
                  <a:chExt cx="1221467" cy="86324"/>
                </a:xfrm>
                <a:solidFill>
                  <a:srgbClr val="FFFFFF"/>
                </a:solidFill>
              </p:grpSpPr>
              <p:sp>
                <p:nvSpPr>
                  <p:cNvPr id="70" name="任意多边形: 形状 69">
                    <a:extLst>
                      <a:ext uri="{FF2B5EF4-FFF2-40B4-BE49-F238E27FC236}">
                        <a16:creationId xmlns:a16="http://schemas.microsoft.com/office/drawing/2014/main" id="{3AC77E4D-AF69-F271-2FD1-0A707C2B3BE5}"/>
                      </a:ext>
                    </a:extLst>
                  </p:cNvPr>
                  <p:cNvSpPr/>
                  <p:nvPr/>
                </p:nvSpPr>
                <p:spPr>
                  <a:xfrm>
                    <a:off x="5648705" y="3353476"/>
                    <a:ext cx="1221467" cy="17144"/>
                  </a:xfrm>
                  <a:custGeom>
                    <a:avLst/>
                    <a:gdLst>
                      <a:gd name="connsiteX0" fmla="*/ 1212895 w 1221467"/>
                      <a:gd name="connsiteY0" fmla="*/ 17145 h 17144"/>
                      <a:gd name="connsiteX1" fmla="*/ 8573 w 1221467"/>
                      <a:gd name="connsiteY1" fmla="*/ 17145 h 17144"/>
                      <a:gd name="connsiteX2" fmla="*/ 0 w 1221467"/>
                      <a:gd name="connsiteY2" fmla="*/ 8572 h 17144"/>
                      <a:gd name="connsiteX3" fmla="*/ 8573 w 1221467"/>
                      <a:gd name="connsiteY3" fmla="*/ 0 h 17144"/>
                      <a:gd name="connsiteX4" fmla="*/ 1212895 w 1221467"/>
                      <a:gd name="connsiteY4" fmla="*/ 0 h 17144"/>
                      <a:gd name="connsiteX5" fmla="*/ 1221467 w 1221467"/>
                      <a:gd name="connsiteY5" fmla="*/ 8572 h 17144"/>
                      <a:gd name="connsiteX6" fmla="*/ 1212895 w 1221467"/>
                      <a:gd name="connsiteY6" fmla="*/ 17145 h 17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1467" h="17144">
                        <a:moveTo>
                          <a:pt x="1212895" y="17145"/>
                        </a:moveTo>
                        <a:lnTo>
                          <a:pt x="8573" y="17145"/>
                        </a:lnTo>
                        <a:cubicBezTo>
                          <a:pt x="3839" y="17145"/>
                          <a:pt x="0" y="13306"/>
                          <a:pt x="0" y="8572"/>
                        </a:cubicBezTo>
                        <a:cubicBezTo>
                          <a:pt x="0" y="3838"/>
                          <a:pt x="3839" y="0"/>
                          <a:pt x="8573" y="0"/>
                        </a:cubicBezTo>
                        <a:lnTo>
                          <a:pt x="1212895" y="0"/>
                        </a:lnTo>
                        <a:cubicBezTo>
                          <a:pt x="1217629" y="0"/>
                          <a:pt x="1221467" y="3838"/>
                          <a:pt x="1221467" y="8572"/>
                        </a:cubicBezTo>
                        <a:cubicBezTo>
                          <a:pt x="1221467" y="13306"/>
                          <a:pt x="1217629" y="17145"/>
                          <a:pt x="1212895" y="17145"/>
                        </a:cubicBezTo>
                        <a:close/>
                      </a:path>
                    </a:pathLst>
                  </a:custGeom>
                  <a:solidFill>
                    <a:srgbClr val="FFFFFF"/>
                  </a:solidFill>
                  <a:ln w="9525" cap="flat">
                    <a:noFill/>
                    <a:prstDash val="solid"/>
                    <a:miter/>
                  </a:ln>
                </p:spPr>
                <p:txBody>
                  <a:bodyPr rtlCol="0" anchor="ctr"/>
                  <a:lstStyle/>
                  <a:p>
                    <a:endParaRPr lang="en-US"/>
                  </a:p>
                </p:txBody>
              </p:sp>
              <p:sp>
                <p:nvSpPr>
                  <p:cNvPr id="71" name="任意多边形: 形状 70">
                    <a:extLst>
                      <a:ext uri="{FF2B5EF4-FFF2-40B4-BE49-F238E27FC236}">
                        <a16:creationId xmlns:a16="http://schemas.microsoft.com/office/drawing/2014/main" id="{6B06EC84-90ED-B384-38C2-A7C7DEA837FA}"/>
                      </a:ext>
                    </a:extLst>
                  </p:cNvPr>
                  <p:cNvSpPr/>
                  <p:nvPr/>
                </p:nvSpPr>
                <p:spPr>
                  <a:xfrm>
                    <a:off x="5648705" y="3422656"/>
                    <a:ext cx="491185" cy="17144"/>
                  </a:xfrm>
                  <a:custGeom>
                    <a:avLst/>
                    <a:gdLst>
                      <a:gd name="connsiteX0" fmla="*/ 482613 w 491185"/>
                      <a:gd name="connsiteY0" fmla="*/ 17145 h 17144"/>
                      <a:gd name="connsiteX1" fmla="*/ 8573 w 491185"/>
                      <a:gd name="connsiteY1" fmla="*/ 17145 h 17144"/>
                      <a:gd name="connsiteX2" fmla="*/ 0 w 491185"/>
                      <a:gd name="connsiteY2" fmla="*/ 8572 h 17144"/>
                      <a:gd name="connsiteX3" fmla="*/ 8573 w 491185"/>
                      <a:gd name="connsiteY3" fmla="*/ 0 h 17144"/>
                      <a:gd name="connsiteX4" fmla="*/ 482613 w 491185"/>
                      <a:gd name="connsiteY4" fmla="*/ 0 h 17144"/>
                      <a:gd name="connsiteX5" fmla="*/ 491185 w 491185"/>
                      <a:gd name="connsiteY5" fmla="*/ 8572 h 17144"/>
                      <a:gd name="connsiteX6" fmla="*/ 482613 w 491185"/>
                      <a:gd name="connsiteY6" fmla="*/ 17145 h 17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1185" h="17144">
                        <a:moveTo>
                          <a:pt x="482613" y="17145"/>
                        </a:moveTo>
                        <a:lnTo>
                          <a:pt x="8573" y="17145"/>
                        </a:lnTo>
                        <a:cubicBezTo>
                          <a:pt x="3839" y="17145"/>
                          <a:pt x="0" y="13306"/>
                          <a:pt x="0" y="8572"/>
                        </a:cubicBezTo>
                        <a:cubicBezTo>
                          <a:pt x="0" y="3838"/>
                          <a:pt x="3839" y="0"/>
                          <a:pt x="8573" y="0"/>
                        </a:cubicBezTo>
                        <a:lnTo>
                          <a:pt x="482613" y="0"/>
                        </a:lnTo>
                        <a:cubicBezTo>
                          <a:pt x="487347" y="0"/>
                          <a:pt x="491185" y="3838"/>
                          <a:pt x="491185" y="8572"/>
                        </a:cubicBezTo>
                        <a:cubicBezTo>
                          <a:pt x="491185" y="13306"/>
                          <a:pt x="487347" y="17145"/>
                          <a:pt x="482613" y="17145"/>
                        </a:cubicBezTo>
                        <a:close/>
                      </a:path>
                    </a:pathLst>
                  </a:custGeom>
                  <a:solidFill>
                    <a:srgbClr val="FFFFFF"/>
                  </a:solidFill>
                  <a:ln w="9525" cap="flat">
                    <a:noFill/>
                    <a:prstDash val="solid"/>
                    <a:miter/>
                  </a:ln>
                </p:spPr>
                <p:txBody>
                  <a:bodyPr rtlCol="0" anchor="ctr"/>
                  <a:lstStyle/>
                  <a:p>
                    <a:endParaRPr lang="en-US"/>
                  </a:p>
                </p:txBody>
              </p:sp>
            </p:grpSp>
          </p:grpSp>
          <p:grpSp>
            <p:nvGrpSpPr>
              <p:cNvPr id="12" name="组合 11">
                <a:extLst>
                  <a:ext uri="{FF2B5EF4-FFF2-40B4-BE49-F238E27FC236}">
                    <a16:creationId xmlns:a16="http://schemas.microsoft.com/office/drawing/2014/main" id="{1BC14245-D954-A7D3-43CA-F70DF17B5626}"/>
                  </a:ext>
                </a:extLst>
              </p:cNvPr>
              <p:cNvGrpSpPr/>
              <p:nvPr/>
            </p:nvGrpSpPr>
            <p:grpSpPr>
              <a:xfrm>
                <a:off x="5549188" y="1239410"/>
                <a:ext cx="1420463" cy="1001459"/>
                <a:chOff x="5549188" y="1239410"/>
                <a:chExt cx="1420463" cy="1001459"/>
              </a:xfrm>
            </p:grpSpPr>
            <p:grpSp>
              <p:nvGrpSpPr>
                <p:cNvPr id="53" name="组合 52">
                  <a:extLst>
                    <a:ext uri="{FF2B5EF4-FFF2-40B4-BE49-F238E27FC236}">
                      <a16:creationId xmlns:a16="http://schemas.microsoft.com/office/drawing/2014/main" id="{4C884F22-66FF-3B82-7365-F74994C41A8D}"/>
                    </a:ext>
                  </a:extLst>
                </p:cNvPr>
                <p:cNvGrpSpPr/>
                <p:nvPr/>
              </p:nvGrpSpPr>
              <p:grpSpPr>
                <a:xfrm>
                  <a:off x="5549188" y="1239410"/>
                  <a:ext cx="1420463" cy="1001459"/>
                  <a:chOff x="5549188" y="1239410"/>
                  <a:chExt cx="1420463" cy="1001459"/>
                </a:xfrm>
              </p:grpSpPr>
              <p:sp>
                <p:nvSpPr>
                  <p:cNvPr id="57" name="任意多边形: 形状 56">
                    <a:extLst>
                      <a:ext uri="{FF2B5EF4-FFF2-40B4-BE49-F238E27FC236}">
                        <a16:creationId xmlns:a16="http://schemas.microsoft.com/office/drawing/2014/main" id="{DEA2D5FA-A8BA-2963-9F28-1D1BC6DB942B}"/>
                      </a:ext>
                    </a:extLst>
                  </p:cNvPr>
                  <p:cNvSpPr/>
                  <p:nvPr/>
                </p:nvSpPr>
                <p:spPr>
                  <a:xfrm>
                    <a:off x="5549188" y="1285636"/>
                    <a:ext cx="1420463" cy="955233"/>
                  </a:xfrm>
                  <a:custGeom>
                    <a:avLst/>
                    <a:gdLst>
                      <a:gd name="connsiteX0" fmla="*/ 1411901 w 1420463"/>
                      <a:gd name="connsiteY0" fmla="*/ 0 h 955233"/>
                      <a:gd name="connsiteX1" fmla="*/ 798529 w 1420463"/>
                      <a:gd name="connsiteY1" fmla="*/ 0 h 955233"/>
                      <a:gd name="connsiteX2" fmla="*/ 792861 w 1420463"/>
                      <a:gd name="connsiteY2" fmla="*/ 2143 h 955233"/>
                      <a:gd name="connsiteX3" fmla="*/ 709813 w 1420463"/>
                      <a:gd name="connsiteY3" fmla="*/ 75257 h 955233"/>
                      <a:gd name="connsiteX4" fmla="*/ 633660 w 1420463"/>
                      <a:gd name="connsiteY4" fmla="*/ 2381 h 955233"/>
                      <a:gd name="connsiteX5" fmla="*/ 627736 w 1420463"/>
                      <a:gd name="connsiteY5" fmla="*/ 9 h 955233"/>
                      <a:gd name="connsiteX6" fmla="*/ 8573 w 1420463"/>
                      <a:gd name="connsiteY6" fmla="*/ 9 h 955233"/>
                      <a:gd name="connsiteX7" fmla="*/ 0 w 1420463"/>
                      <a:gd name="connsiteY7" fmla="*/ 8582 h 955233"/>
                      <a:gd name="connsiteX8" fmla="*/ 0 w 1420463"/>
                      <a:gd name="connsiteY8" fmla="*/ 912562 h 955233"/>
                      <a:gd name="connsiteX9" fmla="*/ 8573 w 1420463"/>
                      <a:gd name="connsiteY9" fmla="*/ 921134 h 955233"/>
                      <a:gd name="connsiteX10" fmla="*/ 591912 w 1420463"/>
                      <a:gd name="connsiteY10" fmla="*/ 921134 h 955233"/>
                      <a:gd name="connsiteX11" fmla="*/ 597285 w 1420463"/>
                      <a:gd name="connsiteY11" fmla="*/ 926506 h 955233"/>
                      <a:gd name="connsiteX12" fmla="*/ 597285 w 1420463"/>
                      <a:gd name="connsiteY12" fmla="*/ 930316 h 955233"/>
                      <a:gd name="connsiteX13" fmla="*/ 622202 w 1420463"/>
                      <a:gd name="connsiteY13" fmla="*/ 955234 h 955233"/>
                      <a:gd name="connsiteX14" fmla="*/ 798272 w 1420463"/>
                      <a:gd name="connsiteY14" fmla="*/ 955234 h 955233"/>
                      <a:gd name="connsiteX15" fmla="*/ 823189 w 1420463"/>
                      <a:gd name="connsiteY15" fmla="*/ 930316 h 955233"/>
                      <a:gd name="connsiteX16" fmla="*/ 823189 w 1420463"/>
                      <a:gd name="connsiteY16" fmla="*/ 926506 h 955233"/>
                      <a:gd name="connsiteX17" fmla="*/ 828551 w 1420463"/>
                      <a:gd name="connsiteY17" fmla="*/ 921134 h 955233"/>
                      <a:gd name="connsiteX18" fmla="*/ 1411891 w 1420463"/>
                      <a:gd name="connsiteY18" fmla="*/ 921134 h 955233"/>
                      <a:gd name="connsiteX19" fmla="*/ 1420463 w 1420463"/>
                      <a:gd name="connsiteY19" fmla="*/ 912562 h 955233"/>
                      <a:gd name="connsiteX20" fmla="*/ 1420463 w 1420463"/>
                      <a:gd name="connsiteY20" fmla="*/ 8582 h 955233"/>
                      <a:gd name="connsiteX21" fmla="*/ 1411901 w 1420463"/>
                      <a:gd name="connsiteY21" fmla="*/ 0 h 95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0463" h="955233">
                        <a:moveTo>
                          <a:pt x="1411901" y="0"/>
                        </a:moveTo>
                        <a:lnTo>
                          <a:pt x="798529" y="0"/>
                        </a:lnTo>
                        <a:cubicBezTo>
                          <a:pt x="796443" y="0"/>
                          <a:pt x="794423" y="762"/>
                          <a:pt x="792861" y="2143"/>
                        </a:cubicBezTo>
                        <a:lnTo>
                          <a:pt x="709813" y="75257"/>
                        </a:lnTo>
                        <a:lnTo>
                          <a:pt x="633660" y="2381"/>
                        </a:lnTo>
                        <a:cubicBezTo>
                          <a:pt x="632070" y="857"/>
                          <a:pt x="629936" y="9"/>
                          <a:pt x="627736" y="9"/>
                        </a:cubicBezTo>
                        <a:lnTo>
                          <a:pt x="8573" y="9"/>
                        </a:lnTo>
                        <a:cubicBezTo>
                          <a:pt x="3839" y="9"/>
                          <a:pt x="0" y="3848"/>
                          <a:pt x="0" y="8582"/>
                        </a:cubicBezTo>
                        <a:lnTo>
                          <a:pt x="0" y="912562"/>
                        </a:lnTo>
                        <a:cubicBezTo>
                          <a:pt x="0" y="917296"/>
                          <a:pt x="3839" y="921134"/>
                          <a:pt x="8573" y="921134"/>
                        </a:cubicBezTo>
                        <a:lnTo>
                          <a:pt x="591912" y="921134"/>
                        </a:lnTo>
                        <a:cubicBezTo>
                          <a:pt x="594875" y="921134"/>
                          <a:pt x="597285" y="923544"/>
                          <a:pt x="597285" y="926506"/>
                        </a:cubicBezTo>
                        <a:lnTo>
                          <a:pt x="597285" y="930316"/>
                        </a:lnTo>
                        <a:cubicBezTo>
                          <a:pt x="597285" y="944051"/>
                          <a:pt x="608467" y="955234"/>
                          <a:pt x="622202" y="955234"/>
                        </a:cubicBezTo>
                        <a:lnTo>
                          <a:pt x="798272" y="955234"/>
                        </a:lnTo>
                        <a:cubicBezTo>
                          <a:pt x="812006" y="955234"/>
                          <a:pt x="823189" y="944061"/>
                          <a:pt x="823189" y="930316"/>
                        </a:cubicBezTo>
                        <a:lnTo>
                          <a:pt x="823189" y="926506"/>
                        </a:lnTo>
                        <a:cubicBezTo>
                          <a:pt x="823189" y="923544"/>
                          <a:pt x="825598" y="921134"/>
                          <a:pt x="828551" y="921134"/>
                        </a:cubicBezTo>
                        <a:lnTo>
                          <a:pt x="1411891" y="921134"/>
                        </a:lnTo>
                        <a:cubicBezTo>
                          <a:pt x="1416625" y="921134"/>
                          <a:pt x="1420463" y="917296"/>
                          <a:pt x="1420463" y="912562"/>
                        </a:cubicBezTo>
                        <a:lnTo>
                          <a:pt x="1420463" y="8582"/>
                        </a:lnTo>
                        <a:cubicBezTo>
                          <a:pt x="1420483" y="3839"/>
                          <a:pt x="1416635" y="0"/>
                          <a:pt x="1411901" y="0"/>
                        </a:cubicBezTo>
                        <a:close/>
                      </a:path>
                    </a:pathLst>
                  </a:custGeom>
                  <a:solidFill>
                    <a:schemeClr val="accent3"/>
                  </a:solidFill>
                  <a:ln w="9525" cap="flat">
                    <a:noFill/>
                    <a:prstDash val="solid"/>
                    <a:miter/>
                  </a:ln>
                </p:spPr>
                <p:txBody>
                  <a:bodyPr rtlCol="0" anchor="ctr"/>
                  <a:lstStyle/>
                  <a:p>
                    <a:endParaRPr lang="en-US"/>
                  </a:p>
                </p:txBody>
              </p:sp>
              <p:sp>
                <p:nvSpPr>
                  <p:cNvPr id="58" name="任意多边形: 形状 57">
                    <a:extLst>
                      <a:ext uri="{FF2B5EF4-FFF2-40B4-BE49-F238E27FC236}">
                        <a16:creationId xmlns:a16="http://schemas.microsoft.com/office/drawing/2014/main" id="{E94D6026-78E9-8072-73B8-ACC73F933F91}"/>
                      </a:ext>
                    </a:extLst>
                  </p:cNvPr>
                  <p:cNvSpPr/>
                  <p:nvPr/>
                </p:nvSpPr>
                <p:spPr>
                  <a:xfrm>
                    <a:off x="5623035" y="1247984"/>
                    <a:ext cx="1272130" cy="899036"/>
                  </a:xfrm>
                  <a:custGeom>
                    <a:avLst/>
                    <a:gdLst>
                      <a:gd name="connsiteX0" fmla="*/ 1271464 w 1272130"/>
                      <a:gd name="connsiteY0" fmla="*/ 897807 h 899036"/>
                      <a:gd name="connsiteX1" fmla="*/ 1271464 w 1272130"/>
                      <a:gd name="connsiteY1" fmla="*/ 92516 h 899036"/>
                      <a:gd name="connsiteX2" fmla="*/ 1220991 w 1272130"/>
                      <a:gd name="connsiteY2" fmla="*/ 0 h 899036"/>
                      <a:gd name="connsiteX3" fmla="*/ 736102 w 1272130"/>
                      <a:gd name="connsiteY3" fmla="*/ 0 h 899036"/>
                      <a:gd name="connsiteX4" fmla="*/ 636394 w 1272130"/>
                      <a:gd name="connsiteY4" fmla="*/ 70209 h 899036"/>
                      <a:gd name="connsiteX5" fmla="*/ 636394 w 1272130"/>
                      <a:gd name="connsiteY5" fmla="*/ 70209 h 899036"/>
                      <a:gd name="connsiteX6" fmla="*/ 536686 w 1272130"/>
                      <a:gd name="connsiteY6" fmla="*/ 0 h 899036"/>
                      <a:gd name="connsiteX7" fmla="*/ 51797 w 1272130"/>
                      <a:gd name="connsiteY7" fmla="*/ 0 h 899036"/>
                      <a:gd name="connsiteX8" fmla="*/ 51797 w 1272130"/>
                      <a:gd name="connsiteY8" fmla="*/ 1172 h 899036"/>
                      <a:gd name="connsiteX9" fmla="*/ 0 w 1272130"/>
                      <a:gd name="connsiteY9" fmla="*/ 92516 h 899036"/>
                      <a:gd name="connsiteX10" fmla="*/ 0 w 1272130"/>
                      <a:gd name="connsiteY10" fmla="*/ 899036 h 899036"/>
                      <a:gd name="connsiteX11" fmla="*/ 667 w 1272130"/>
                      <a:gd name="connsiteY11" fmla="*/ 899036 h 899036"/>
                      <a:gd name="connsiteX12" fmla="*/ 1272131 w 1272130"/>
                      <a:gd name="connsiteY12" fmla="*/ 899036 h 899036"/>
                      <a:gd name="connsiteX13" fmla="*/ 1271464 w 1272130"/>
                      <a:gd name="connsiteY13" fmla="*/ 897807 h 89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2130" h="899036">
                        <a:moveTo>
                          <a:pt x="1271464" y="897807"/>
                        </a:moveTo>
                        <a:lnTo>
                          <a:pt x="1271464" y="92516"/>
                        </a:lnTo>
                        <a:lnTo>
                          <a:pt x="1220991" y="0"/>
                        </a:lnTo>
                        <a:lnTo>
                          <a:pt x="736102" y="0"/>
                        </a:lnTo>
                        <a:cubicBezTo>
                          <a:pt x="691372" y="0"/>
                          <a:pt x="651472" y="28099"/>
                          <a:pt x="636394" y="70209"/>
                        </a:cubicBezTo>
                        <a:lnTo>
                          <a:pt x="636394" y="70209"/>
                        </a:lnTo>
                        <a:cubicBezTo>
                          <a:pt x="621316" y="28099"/>
                          <a:pt x="581406" y="0"/>
                          <a:pt x="536686" y="0"/>
                        </a:cubicBezTo>
                        <a:lnTo>
                          <a:pt x="51797" y="0"/>
                        </a:lnTo>
                        <a:lnTo>
                          <a:pt x="51797" y="1172"/>
                        </a:lnTo>
                        <a:lnTo>
                          <a:pt x="0" y="92516"/>
                        </a:lnTo>
                        <a:lnTo>
                          <a:pt x="0" y="899036"/>
                        </a:lnTo>
                        <a:lnTo>
                          <a:pt x="667" y="899036"/>
                        </a:lnTo>
                        <a:lnTo>
                          <a:pt x="1272131" y="899036"/>
                        </a:lnTo>
                        <a:lnTo>
                          <a:pt x="1271464" y="897807"/>
                        </a:lnTo>
                        <a:close/>
                      </a:path>
                    </a:pathLst>
                  </a:custGeom>
                  <a:solidFill>
                    <a:srgbClr val="FFFFFF"/>
                  </a:solidFill>
                  <a:ln w="9525" cap="flat">
                    <a:noFill/>
                    <a:prstDash val="solid"/>
                    <a:miter/>
                  </a:ln>
                </p:spPr>
                <p:txBody>
                  <a:bodyPr rtlCol="0" anchor="ctr"/>
                  <a:lstStyle/>
                  <a:p>
                    <a:endParaRPr lang="en-US"/>
                  </a:p>
                </p:txBody>
              </p:sp>
              <p:sp>
                <p:nvSpPr>
                  <p:cNvPr id="59" name="任意多边形: 形状 58">
                    <a:extLst>
                      <a:ext uri="{FF2B5EF4-FFF2-40B4-BE49-F238E27FC236}">
                        <a16:creationId xmlns:a16="http://schemas.microsoft.com/office/drawing/2014/main" id="{FCEADE08-E792-9303-D121-D940F3575858}"/>
                      </a:ext>
                    </a:extLst>
                  </p:cNvPr>
                  <p:cNvSpPr/>
                  <p:nvPr/>
                </p:nvSpPr>
                <p:spPr>
                  <a:xfrm>
                    <a:off x="5614472" y="1239410"/>
                    <a:ext cx="1289217" cy="916181"/>
                  </a:xfrm>
                  <a:custGeom>
                    <a:avLst/>
                    <a:gdLst>
                      <a:gd name="connsiteX0" fmla="*/ 1288599 w 1289217"/>
                      <a:gd name="connsiteY0" fmla="*/ 904523 h 916181"/>
                      <a:gd name="connsiteX1" fmla="*/ 1288599 w 1289217"/>
                      <a:gd name="connsiteY1" fmla="*/ 101089 h 916181"/>
                      <a:gd name="connsiteX2" fmla="*/ 1287485 w 1289217"/>
                      <a:gd name="connsiteY2" fmla="*/ 96860 h 916181"/>
                      <a:gd name="connsiteX3" fmla="*/ 1235021 w 1289217"/>
                      <a:gd name="connsiteY3" fmla="*/ 4343 h 916181"/>
                      <a:gd name="connsiteX4" fmla="*/ 1233907 w 1289217"/>
                      <a:gd name="connsiteY4" fmla="*/ 2972 h 916181"/>
                      <a:gd name="connsiteX5" fmla="*/ 1233459 w 1289217"/>
                      <a:gd name="connsiteY5" fmla="*/ 2419 h 916181"/>
                      <a:gd name="connsiteX6" fmla="*/ 1227811 w 1289217"/>
                      <a:gd name="connsiteY6" fmla="*/ 57 h 916181"/>
                      <a:gd name="connsiteX7" fmla="*/ 1227534 w 1289217"/>
                      <a:gd name="connsiteY7" fmla="*/ 0 h 916181"/>
                      <a:gd name="connsiteX8" fmla="*/ 744674 w 1289217"/>
                      <a:gd name="connsiteY8" fmla="*/ 0 h 916181"/>
                      <a:gd name="connsiteX9" fmla="*/ 644957 w 1289217"/>
                      <a:gd name="connsiteY9" fmla="*/ 58245 h 916181"/>
                      <a:gd name="connsiteX10" fmla="*/ 545249 w 1289217"/>
                      <a:gd name="connsiteY10" fmla="*/ 0 h 916181"/>
                      <a:gd name="connsiteX11" fmla="*/ 60360 w 1289217"/>
                      <a:gd name="connsiteY11" fmla="*/ 0 h 916181"/>
                      <a:gd name="connsiteX12" fmla="*/ 52131 w 1289217"/>
                      <a:gd name="connsiteY12" fmla="*/ 6868 h 916181"/>
                      <a:gd name="connsiteX13" fmla="*/ 1114 w 1289217"/>
                      <a:gd name="connsiteY13" fmla="*/ 96860 h 916181"/>
                      <a:gd name="connsiteX14" fmla="*/ 0 w 1289217"/>
                      <a:gd name="connsiteY14" fmla="*/ 101089 h 916181"/>
                      <a:gd name="connsiteX15" fmla="*/ 0 w 1289217"/>
                      <a:gd name="connsiteY15" fmla="*/ 907609 h 916181"/>
                      <a:gd name="connsiteX16" fmla="*/ 6487 w 1289217"/>
                      <a:gd name="connsiteY16" fmla="*/ 915924 h 916181"/>
                      <a:gd name="connsiteX17" fmla="*/ 1280693 w 1289217"/>
                      <a:gd name="connsiteY17" fmla="*/ 916181 h 916181"/>
                      <a:gd name="connsiteX18" fmla="*/ 1288047 w 1289217"/>
                      <a:gd name="connsiteY18" fmla="*/ 912000 h 916181"/>
                      <a:gd name="connsiteX19" fmla="*/ 1288599 w 1289217"/>
                      <a:gd name="connsiteY19" fmla="*/ 904523 h 916181"/>
                      <a:gd name="connsiteX20" fmla="*/ 1271454 w 1289217"/>
                      <a:gd name="connsiteY20" fmla="*/ 103346 h 916181"/>
                      <a:gd name="connsiteX21" fmla="*/ 1271454 w 1289217"/>
                      <a:gd name="connsiteY21" fmla="*/ 872395 h 916181"/>
                      <a:gd name="connsiteX22" fmla="*/ 1236145 w 1289217"/>
                      <a:gd name="connsiteY22" fmla="*/ 806844 h 916181"/>
                      <a:gd name="connsiteX23" fmla="*/ 1236145 w 1289217"/>
                      <a:gd name="connsiteY23" fmla="*/ 41062 h 916181"/>
                      <a:gd name="connsiteX24" fmla="*/ 1271454 w 1289217"/>
                      <a:gd name="connsiteY24" fmla="*/ 103346 h 916181"/>
                      <a:gd name="connsiteX25" fmla="*/ 744674 w 1289217"/>
                      <a:gd name="connsiteY25" fmla="*/ 17145 h 916181"/>
                      <a:gd name="connsiteX26" fmla="*/ 1218962 w 1289217"/>
                      <a:gd name="connsiteY26" fmla="*/ 17145 h 916181"/>
                      <a:gd name="connsiteX27" fmla="*/ 1218962 w 1289217"/>
                      <a:gd name="connsiteY27" fmla="*/ 801653 h 916181"/>
                      <a:gd name="connsiteX28" fmla="*/ 742350 w 1289217"/>
                      <a:gd name="connsiteY28" fmla="*/ 801653 h 916181"/>
                      <a:gd name="connsiteX29" fmla="*/ 653539 w 1289217"/>
                      <a:gd name="connsiteY29" fmla="*/ 850001 h 916181"/>
                      <a:gd name="connsiteX30" fmla="*/ 653539 w 1289217"/>
                      <a:gd name="connsiteY30" fmla="*/ 80420 h 916181"/>
                      <a:gd name="connsiteX31" fmla="*/ 744674 w 1289217"/>
                      <a:gd name="connsiteY31" fmla="*/ 17145 h 916181"/>
                      <a:gd name="connsiteX32" fmla="*/ 636384 w 1289217"/>
                      <a:gd name="connsiteY32" fmla="*/ 80429 h 916181"/>
                      <a:gd name="connsiteX33" fmla="*/ 636384 w 1289217"/>
                      <a:gd name="connsiteY33" fmla="*/ 850011 h 916181"/>
                      <a:gd name="connsiteX34" fmla="*/ 547574 w 1289217"/>
                      <a:gd name="connsiteY34" fmla="*/ 801662 h 916181"/>
                      <a:gd name="connsiteX35" fmla="*/ 69599 w 1289217"/>
                      <a:gd name="connsiteY35" fmla="*/ 801662 h 916181"/>
                      <a:gd name="connsiteX36" fmla="*/ 69599 w 1289217"/>
                      <a:gd name="connsiteY36" fmla="*/ 17155 h 916181"/>
                      <a:gd name="connsiteX37" fmla="*/ 545259 w 1289217"/>
                      <a:gd name="connsiteY37" fmla="*/ 17155 h 916181"/>
                      <a:gd name="connsiteX38" fmla="*/ 636384 w 1289217"/>
                      <a:gd name="connsiteY38" fmla="*/ 80429 h 916181"/>
                      <a:gd name="connsiteX39" fmla="*/ 17145 w 1289217"/>
                      <a:gd name="connsiteY39" fmla="*/ 103346 h 916181"/>
                      <a:gd name="connsiteX40" fmla="*/ 51788 w 1289217"/>
                      <a:gd name="connsiteY40" fmla="*/ 42234 h 916181"/>
                      <a:gd name="connsiteX41" fmla="*/ 51788 w 1289217"/>
                      <a:gd name="connsiteY41" fmla="*/ 809282 h 916181"/>
                      <a:gd name="connsiteX42" fmla="*/ 17145 w 1289217"/>
                      <a:gd name="connsiteY42" fmla="*/ 873614 h 916181"/>
                      <a:gd name="connsiteX43" fmla="*/ 17145 w 1289217"/>
                      <a:gd name="connsiteY43" fmla="*/ 103346 h 916181"/>
                      <a:gd name="connsiteX44" fmla="*/ 23584 w 1289217"/>
                      <a:gd name="connsiteY44" fmla="*/ 899036 h 916181"/>
                      <a:gd name="connsiteX45" fmla="*/ 66809 w 1289217"/>
                      <a:gd name="connsiteY45" fmla="*/ 818788 h 916181"/>
                      <a:gd name="connsiteX46" fmla="*/ 547574 w 1289217"/>
                      <a:gd name="connsiteY46" fmla="*/ 818788 h 916181"/>
                      <a:gd name="connsiteX47" fmla="*/ 635975 w 1289217"/>
                      <a:gd name="connsiteY47" fmla="*/ 899036 h 916181"/>
                      <a:gd name="connsiteX48" fmla="*/ 23584 w 1289217"/>
                      <a:gd name="connsiteY48" fmla="*/ 899036 h 916181"/>
                      <a:gd name="connsiteX49" fmla="*/ 742350 w 1289217"/>
                      <a:gd name="connsiteY49" fmla="*/ 818798 h 916181"/>
                      <a:gd name="connsiteX50" fmla="*/ 1222448 w 1289217"/>
                      <a:gd name="connsiteY50" fmla="*/ 818798 h 916181"/>
                      <a:gd name="connsiteX51" fmla="*/ 1265673 w 1289217"/>
                      <a:gd name="connsiteY51" fmla="*/ 899046 h 916181"/>
                      <a:gd name="connsiteX52" fmla="*/ 653939 w 1289217"/>
                      <a:gd name="connsiteY52" fmla="*/ 899046 h 916181"/>
                      <a:gd name="connsiteX53" fmla="*/ 742350 w 1289217"/>
                      <a:gd name="connsiteY53" fmla="*/ 818798 h 91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289217" h="916181">
                        <a:moveTo>
                          <a:pt x="1288599" y="904523"/>
                        </a:moveTo>
                        <a:lnTo>
                          <a:pt x="1288599" y="101089"/>
                        </a:lnTo>
                        <a:cubicBezTo>
                          <a:pt x="1288599" y="99603"/>
                          <a:pt x="1288209" y="98146"/>
                          <a:pt x="1287485" y="96860"/>
                        </a:cubicBezTo>
                        <a:lnTo>
                          <a:pt x="1235021" y="4343"/>
                        </a:lnTo>
                        <a:cubicBezTo>
                          <a:pt x="1234726" y="3820"/>
                          <a:pt x="1234297" y="3410"/>
                          <a:pt x="1233907" y="2972"/>
                        </a:cubicBezTo>
                        <a:cubicBezTo>
                          <a:pt x="1233745" y="2791"/>
                          <a:pt x="1233631" y="2581"/>
                          <a:pt x="1233459" y="2419"/>
                        </a:cubicBezTo>
                        <a:cubicBezTo>
                          <a:pt x="1231925" y="953"/>
                          <a:pt x="1229926" y="124"/>
                          <a:pt x="1227811" y="57"/>
                        </a:cubicBezTo>
                        <a:cubicBezTo>
                          <a:pt x="1227716" y="57"/>
                          <a:pt x="1227630" y="0"/>
                          <a:pt x="1227534" y="0"/>
                        </a:cubicBezTo>
                        <a:lnTo>
                          <a:pt x="744674" y="0"/>
                        </a:lnTo>
                        <a:cubicBezTo>
                          <a:pt x="703012" y="0"/>
                          <a:pt x="665007" y="22774"/>
                          <a:pt x="644957" y="58245"/>
                        </a:cubicBezTo>
                        <a:cubicBezTo>
                          <a:pt x="624917" y="22774"/>
                          <a:pt x="586902" y="0"/>
                          <a:pt x="545249" y="0"/>
                        </a:cubicBezTo>
                        <a:lnTo>
                          <a:pt x="60360" y="0"/>
                        </a:lnTo>
                        <a:cubicBezTo>
                          <a:pt x="56226" y="0"/>
                          <a:pt x="52940" y="2981"/>
                          <a:pt x="52131" y="6868"/>
                        </a:cubicBezTo>
                        <a:lnTo>
                          <a:pt x="1114" y="96860"/>
                        </a:lnTo>
                        <a:cubicBezTo>
                          <a:pt x="391" y="98146"/>
                          <a:pt x="0" y="99603"/>
                          <a:pt x="0" y="101089"/>
                        </a:cubicBezTo>
                        <a:lnTo>
                          <a:pt x="0" y="907609"/>
                        </a:lnTo>
                        <a:cubicBezTo>
                          <a:pt x="0" y="911533"/>
                          <a:pt x="2667" y="914962"/>
                          <a:pt x="6487" y="915924"/>
                        </a:cubicBezTo>
                        <a:cubicBezTo>
                          <a:pt x="7182" y="916096"/>
                          <a:pt x="1280693" y="916181"/>
                          <a:pt x="1280693" y="916181"/>
                        </a:cubicBezTo>
                        <a:cubicBezTo>
                          <a:pt x="1283704" y="916181"/>
                          <a:pt x="1286504" y="914591"/>
                          <a:pt x="1288047" y="912000"/>
                        </a:cubicBezTo>
                        <a:cubicBezTo>
                          <a:pt x="1289418" y="909723"/>
                          <a:pt x="1289561" y="906971"/>
                          <a:pt x="1288599" y="904523"/>
                        </a:cubicBezTo>
                        <a:close/>
                        <a:moveTo>
                          <a:pt x="1271454" y="103346"/>
                        </a:moveTo>
                        <a:lnTo>
                          <a:pt x="1271454" y="872395"/>
                        </a:lnTo>
                        <a:lnTo>
                          <a:pt x="1236145" y="806844"/>
                        </a:lnTo>
                        <a:lnTo>
                          <a:pt x="1236145" y="41062"/>
                        </a:lnTo>
                        <a:lnTo>
                          <a:pt x="1271454" y="103346"/>
                        </a:lnTo>
                        <a:close/>
                        <a:moveTo>
                          <a:pt x="744674" y="17145"/>
                        </a:moveTo>
                        <a:lnTo>
                          <a:pt x="1218962" y="17145"/>
                        </a:lnTo>
                        <a:lnTo>
                          <a:pt x="1218962" y="801653"/>
                        </a:lnTo>
                        <a:lnTo>
                          <a:pt x="742350" y="801653"/>
                        </a:lnTo>
                        <a:cubicBezTo>
                          <a:pt x="705165" y="801653"/>
                          <a:pt x="672455" y="820950"/>
                          <a:pt x="653539" y="850001"/>
                        </a:cubicBezTo>
                        <a:lnTo>
                          <a:pt x="653539" y="80420"/>
                        </a:lnTo>
                        <a:cubicBezTo>
                          <a:pt x="667693" y="42529"/>
                          <a:pt x="704126" y="17145"/>
                          <a:pt x="744674" y="17145"/>
                        </a:cubicBezTo>
                        <a:close/>
                        <a:moveTo>
                          <a:pt x="636384" y="80429"/>
                        </a:moveTo>
                        <a:lnTo>
                          <a:pt x="636384" y="850011"/>
                        </a:lnTo>
                        <a:cubicBezTo>
                          <a:pt x="617468" y="820950"/>
                          <a:pt x="584749" y="801662"/>
                          <a:pt x="547574" y="801662"/>
                        </a:cubicBezTo>
                        <a:lnTo>
                          <a:pt x="69599" y="801662"/>
                        </a:lnTo>
                        <a:lnTo>
                          <a:pt x="69599" y="17155"/>
                        </a:lnTo>
                        <a:lnTo>
                          <a:pt x="545259" y="17155"/>
                        </a:lnTo>
                        <a:cubicBezTo>
                          <a:pt x="585797" y="17145"/>
                          <a:pt x="622221" y="42529"/>
                          <a:pt x="636384" y="80429"/>
                        </a:cubicBezTo>
                        <a:close/>
                        <a:moveTo>
                          <a:pt x="17145" y="103346"/>
                        </a:moveTo>
                        <a:lnTo>
                          <a:pt x="51788" y="42234"/>
                        </a:lnTo>
                        <a:lnTo>
                          <a:pt x="51788" y="809282"/>
                        </a:lnTo>
                        <a:lnTo>
                          <a:pt x="17145" y="873614"/>
                        </a:lnTo>
                        <a:lnTo>
                          <a:pt x="17145" y="103346"/>
                        </a:lnTo>
                        <a:close/>
                        <a:moveTo>
                          <a:pt x="23584" y="899036"/>
                        </a:moveTo>
                        <a:lnTo>
                          <a:pt x="66809" y="818788"/>
                        </a:lnTo>
                        <a:lnTo>
                          <a:pt x="547574" y="818788"/>
                        </a:lnTo>
                        <a:cubicBezTo>
                          <a:pt x="593655" y="818788"/>
                          <a:pt x="631650" y="854069"/>
                          <a:pt x="635975" y="899036"/>
                        </a:cubicBezTo>
                        <a:lnTo>
                          <a:pt x="23584" y="899036"/>
                        </a:lnTo>
                        <a:close/>
                        <a:moveTo>
                          <a:pt x="742350" y="818798"/>
                        </a:moveTo>
                        <a:lnTo>
                          <a:pt x="1222448" y="818798"/>
                        </a:lnTo>
                        <a:lnTo>
                          <a:pt x="1265673" y="899046"/>
                        </a:lnTo>
                        <a:lnTo>
                          <a:pt x="653939" y="899046"/>
                        </a:lnTo>
                        <a:cubicBezTo>
                          <a:pt x="658273" y="854069"/>
                          <a:pt x="696268" y="818798"/>
                          <a:pt x="742350" y="818798"/>
                        </a:cubicBezTo>
                        <a:close/>
                      </a:path>
                    </a:pathLst>
                  </a:custGeom>
                  <a:solidFill>
                    <a:schemeClr val="accent3"/>
                  </a:solidFill>
                  <a:ln w="9525" cap="flat">
                    <a:noFill/>
                    <a:prstDash val="solid"/>
                    <a:miter/>
                  </a:ln>
                </p:spPr>
                <p:txBody>
                  <a:bodyPr rtlCol="0" anchor="ctr"/>
                  <a:lstStyle/>
                  <a:p>
                    <a:endParaRPr lang="en-US"/>
                  </a:p>
                </p:txBody>
              </p:sp>
              <p:grpSp>
                <p:nvGrpSpPr>
                  <p:cNvPr id="60" name="组合 59">
                    <a:extLst>
                      <a:ext uri="{FF2B5EF4-FFF2-40B4-BE49-F238E27FC236}">
                        <a16:creationId xmlns:a16="http://schemas.microsoft.com/office/drawing/2014/main" id="{5B420981-8E77-065E-D123-9F725D34BC4C}"/>
                      </a:ext>
                    </a:extLst>
                  </p:cNvPr>
                  <p:cNvGrpSpPr/>
                  <p:nvPr/>
                </p:nvGrpSpPr>
                <p:grpSpPr>
                  <a:xfrm>
                    <a:off x="5761539" y="1345387"/>
                    <a:ext cx="368369" cy="515958"/>
                    <a:chOff x="5761539" y="1345387"/>
                    <a:chExt cx="368369" cy="515958"/>
                  </a:xfrm>
                  <a:solidFill>
                    <a:srgbClr val="828EC7"/>
                  </a:solidFill>
                </p:grpSpPr>
                <p:sp>
                  <p:nvSpPr>
                    <p:cNvPr id="61" name="任意多边形: 形状 60">
                      <a:extLst>
                        <a:ext uri="{FF2B5EF4-FFF2-40B4-BE49-F238E27FC236}">
                          <a16:creationId xmlns:a16="http://schemas.microsoft.com/office/drawing/2014/main" id="{BFADB0BE-A479-935D-4B37-C0228E37B1EF}"/>
                        </a:ext>
                      </a:extLst>
                    </p:cNvPr>
                    <p:cNvSpPr/>
                    <p:nvPr/>
                  </p:nvSpPr>
                  <p:spPr>
                    <a:xfrm>
                      <a:off x="5770111" y="1345387"/>
                      <a:ext cx="135207" cy="135216"/>
                    </a:xfrm>
                    <a:custGeom>
                      <a:avLst/>
                      <a:gdLst>
                        <a:gd name="connsiteX0" fmla="*/ 0 w 135207"/>
                        <a:gd name="connsiteY0" fmla="*/ 0 h 135216"/>
                        <a:gd name="connsiteX1" fmla="*/ 135208 w 135207"/>
                        <a:gd name="connsiteY1" fmla="*/ 0 h 135216"/>
                        <a:gd name="connsiteX2" fmla="*/ 135208 w 135207"/>
                        <a:gd name="connsiteY2" fmla="*/ 135217 h 135216"/>
                        <a:gd name="connsiteX3" fmla="*/ 0 w 135207"/>
                        <a:gd name="connsiteY3" fmla="*/ 135217 h 135216"/>
                      </a:gdLst>
                      <a:ahLst/>
                      <a:cxnLst>
                        <a:cxn ang="0">
                          <a:pos x="connsiteX0" y="connsiteY0"/>
                        </a:cxn>
                        <a:cxn ang="0">
                          <a:pos x="connsiteX1" y="connsiteY1"/>
                        </a:cxn>
                        <a:cxn ang="0">
                          <a:pos x="connsiteX2" y="connsiteY2"/>
                        </a:cxn>
                        <a:cxn ang="0">
                          <a:pos x="connsiteX3" y="connsiteY3"/>
                        </a:cxn>
                      </a:cxnLst>
                      <a:rect l="l" t="t" r="r" b="b"/>
                      <a:pathLst>
                        <a:path w="135207" h="135216">
                          <a:moveTo>
                            <a:pt x="0" y="0"/>
                          </a:moveTo>
                          <a:lnTo>
                            <a:pt x="135208" y="0"/>
                          </a:lnTo>
                          <a:lnTo>
                            <a:pt x="135208" y="135217"/>
                          </a:lnTo>
                          <a:lnTo>
                            <a:pt x="0" y="135217"/>
                          </a:lnTo>
                          <a:close/>
                        </a:path>
                      </a:pathLst>
                    </a:custGeom>
                    <a:solidFill>
                      <a:schemeClr val="accent1"/>
                    </a:solidFill>
                    <a:ln w="9525" cap="flat">
                      <a:noFill/>
                      <a:prstDash val="solid"/>
                      <a:miter/>
                    </a:ln>
                  </p:spPr>
                  <p:txBody>
                    <a:bodyPr rtlCol="0" anchor="ctr"/>
                    <a:lstStyle/>
                    <a:p>
                      <a:endParaRPr lang="en-US"/>
                    </a:p>
                  </p:txBody>
                </p:sp>
                <p:sp>
                  <p:nvSpPr>
                    <p:cNvPr id="62" name="任意多边形: 形状 61">
                      <a:extLst>
                        <a:ext uri="{FF2B5EF4-FFF2-40B4-BE49-F238E27FC236}">
                          <a16:creationId xmlns:a16="http://schemas.microsoft.com/office/drawing/2014/main" id="{3AC6DB4B-C15D-C48D-EA0D-F2FBCB8F8F0B}"/>
                        </a:ext>
                      </a:extLst>
                    </p:cNvPr>
                    <p:cNvSpPr/>
                    <p:nvPr/>
                  </p:nvSpPr>
                  <p:spPr>
                    <a:xfrm>
                      <a:off x="5957392" y="1360389"/>
                      <a:ext cx="172516" cy="17145"/>
                    </a:xfrm>
                    <a:custGeom>
                      <a:avLst/>
                      <a:gdLst>
                        <a:gd name="connsiteX0" fmla="*/ 8573 w 172516"/>
                        <a:gd name="connsiteY0" fmla="*/ 17145 h 17145"/>
                        <a:gd name="connsiteX1" fmla="*/ 163944 w 172516"/>
                        <a:gd name="connsiteY1" fmla="*/ 17145 h 17145"/>
                        <a:gd name="connsiteX2" fmla="*/ 172517 w 172516"/>
                        <a:gd name="connsiteY2" fmla="*/ 8573 h 17145"/>
                        <a:gd name="connsiteX3" fmla="*/ 163944 w 172516"/>
                        <a:gd name="connsiteY3" fmla="*/ 0 h 17145"/>
                        <a:gd name="connsiteX4" fmla="*/ 8573 w 172516"/>
                        <a:gd name="connsiteY4" fmla="*/ 0 h 17145"/>
                        <a:gd name="connsiteX5" fmla="*/ 0 w 172516"/>
                        <a:gd name="connsiteY5" fmla="*/ 8573 h 17145"/>
                        <a:gd name="connsiteX6" fmla="*/ 8573 w 172516"/>
                        <a:gd name="connsiteY6" fmla="*/ 17145 h 1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16" h="17145">
                          <a:moveTo>
                            <a:pt x="8573" y="17145"/>
                          </a:moveTo>
                          <a:lnTo>
                            <a:pt x="163944" y="17145"/>
                          </a:lnTo>
                          <a:cubicBezTo>
                            <a:pt x="168678" y="17145"/>
                            <a:pt x="172517" y="13306"/>
                            <a:pt x="172517" y="8573"/>
                          </a:cubicBezTo>
                          <a:cubicBezTo>
                            <a:pt x="172517" y="3839"/>
                            <a:pt x="168678" y="0"/>
                            <a:pt x="163944" y="0"/>
                          </a:cubicBezTo>
                          <a:lnTo>
                            <a:pt x="8573" y="0"/>
                          </a:lnTo>
                          <a:cubicBezTo>
                            <a:pt x="3839" y="0"/>
                            <a:pt x="0" y="3839"/>
                            <a:pt x="0" y="8573"/>
                          </a:cubicBezTo>
                          <a:cubicBezTo>
                            <a:pt x="-9" y="13306"/>
                            <a:pt x="3839" y="17145"/>
                            <a:pt x="8573" y="17145"/>
                          </a:cubicBezTo>
                          <a:close/>
                        </a:path>
                      </a:pathLst>
                    </a:custGeom>
                    <a:solidFill>
                      <a:schemeClr val="accent1"/>
                    </a:solidFill>
                    <a:ln w="9525" cap="flat">
                      <a:noFill/>
                      <a:prstDash val="solid"/>
                      <a:miter/>
                    </a:ln>
                  </p:spPr>
                  <p:txBody>
                    <a:bodyPr rtlCol="0" anchor="ctr"/>
                    <a:lstStyle/>
                    <a:p>
                      <a:endParaRPr lang="en-US"/>
                    </a:p>
                  </p:txBody>
                </p:sp>
                <p:sp>
                  <p:nvSpPr>
                    <p:cNvPr id="63" name="任意多边形: 形状 62">
                      <a:extLst>
                        <a:ext uri="{FF2B5EF4-FFF2-40B4-BE49-F238E27FC236}">
                          <a16:creationId xmlns:a16="http://schemas.microsoft.com/office/drawing/2014/main" id="{C9D74F9A-BEF2-9893-15D9-8D3E77618891}"/>
                        </a:ext>
                      </a:extLst>
                    </p:cNvPr>
                    <p:cNvSpPr/>
                    <p:nvPr/>
                  </p:nvSpPr>
                  <p:spPr>
                    <a:xfrm>
                      <a:off x="5957392" y="1452905"/>
                      <a:ext cx="172516" cy="17145"/>
                    </a:xfrm>
                    <a:custGeom>
                      <a:avLst/>
                      <a:gdLst>
                        <a:gd name="connsiteX0" fmla="*/ 163944 w 172516"/>
                        <a:gd name="connsiteY0" fmla="*/ 0 h 17145"/>
                        <a:gd name="connsiteX1" fmla="*/ 8573 w 172516"/>
                        <a:gd name="connsiteY1" fmla="*/ 0 h 17145"/>
                        <a:gd name="connsiteX2" fmla="*/ 0 w 172516"/>
                        <a:gd name="connsiteY2" fmla="*/ 8573 h 17145"/>
                        <a:gd name="connsiteX3" fmla="*/ 8573 w 172516"/>
                        <a:gd name="connsiteY3" fmla="*/ 17145 h 17145"/>
                        <a:gd name="connsiteX4" fmla="*/ 163944 w 172516"/>
                        <a:gd name="connsiteY4" fmla="*/ 17145 h 17145"/>
                        <a:gd name="connsiteX5" fmla="*/ 172517 w 172516"/>
                        <a:gd name="connsiteY5" fmla="*/ 8573 h 17145"/>
                        <a:gd name="connsiteX6" fmla="*/ 163944 w 172516"/>
                        <a:gd name="connsiteY6" fmla="*/ 0 h 1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16" h="17145">
                          <a:moveTo>
                            <a:pt x="163944" y="0"/>
                          </a:moveTo>
                          <a:lnTo>
                            <a:pt x="8573" y="0"/>
                          </a:lnTo>
                          <a:cubicBezTo>
                            <a:pt x="3839" y="0"/>
                            <a:pt x="0" y="3839"/>
                            <a:pt x="0" y="8573"/>
                          </a:cubicBezTo>
                          <a:cubicBezTo>
                            <a:pt x="0" y="13306"/>
                            <a:pt x="3839" y="17145"/>
                            <a:pt x="8573" y="17145"/>
                          </a:cubicBezTo>
                          <a:lnTo>
                            <a:pt x="163944" y="17145"/>
                          </a:lnTo>
                          <a:cubicBezTo>
                            <a:pt x="168678" y="17145"/>
                            <a:pt x="172517" y="13306"/>
                            <a:pt x="172517" y="8573"/>
                          </a:cubicBezTo>
                          <a:cubicBezTo>
                            <a:pt x="172517" y="3839"/>
                            <a:pt x="168678" y="0"/>
                            <a:pt x="163944" y="0"/>
                          </a:cubicBezTo>
                          <a:close/>
                        </a:path>
                      </a:pathLst>
                    </a:custGeom>
                    <a:solidFill>
                      <a:schemeClr val="accent1"/>
                    </a:solidFill>
                    <a:ln w="9525" cap="flat">
                      <a:noFill/>
                      <a:prstDash val="solid"/>
                      <a:miter/>
                    </a:ln>
                  </p:spPr>
                  <p:txBody>
                    <a:bodyPr rtlCol="0" anchor="ctr"/>
                    <a:lstStyle/>
                    <a:p>
                      <a:endParaRPr lang="en-US"/>
                    </a:p>
                  </p:txBody>
                </p:sp>
                <p:sp>
                  <p:nvSpPr>
                    <p:cNvPr id="64" name="任意多边形: 形状 63">
                      <a:extLst>
                        <a:ext uri="{FF2B5EF4-FFF2-40B4-BE49-F238E27FC236}">
                          <a16:creationId xmlns:a16="http://schemas.microsoft.com/office/drawing/2014/main" id="{C82F2C7B-B1A4-B6FF-D2CD-43FC0F5E5987}"/>
                        </a:ext>
                      </a:extLst>
                    </p:cNvPr>
                    <p:cNvSpPr/>
                    <p:nvPr/>
                  </p:nvSpPr>
                  <p:spPr>
                    <a:xfrm>
                      <a:off x="5761539" y="1557509"/>
                      <a:ext cx="368369" cy="17144"/>
                    </a:xfrm>
                    <a:custGeom>
                      <a:avLst/>
                      <a:gdLst>
                        <a:gd name="connsiteX0" fmla="*/ 359797 w 368369"/>
                        <a:gd name="connsiteY0" fmla="*/ 0 h 17144"/>
                        <a:gd name="connsiteX1" fmla="*/ 8573 w 368369"/>
                        <a:gd name="connsiteY1" fmla="*/ 0 h 17144"/>
                        <a:gd name="connsiteX2" fmla="*/ 0 w 368369"/>
                        <a:gd name="connsiteY2" fmla="*/ 8572 h 17144"/>
                        <a:gd name="connsiteX3" fmla="*/ 8573 w 368369"/>
                        <a:gd name="connsiteY3" fmla="*/ 17145 h 17144"/>
                        <a:gd name="connsiteX4" fmla="*/ 359797 w 368369"/>
                        <a:gd name="connsiteY4" fmla="*/ 17145 h 17144"/>
                        <a:gd name="connsiteX5" fmla="*/ 368370 w 368369"/>
                        <a:gd name="connsiteY5" fmla="*/ 8572 h 17144"/>
                        <a:gd name="connsiteX6" fmla="*/ 359797 w 368369"/>
                        <a:gd name="connsiteY6" fmla="*/ 0 h 17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369" h="17144">
                          <a:moveTo>
                            <a:pt x="359797" y="0"/>
                          </a:moveTo>
                          <a:lnTo>
                            <a:pt x="8573" y="0"/>
                          </a:lnTo>
                          <a:cubicBezTo>
                            <a:pt x="3839" y="0"/>
                            <a:pt x="0" y="3839"/>
                            <a:pt x="0" y="8572"/>
                          </a:cubicBezTo>
                          <a:cubicBezTo>
                            <a:pt x="0" y="13306"/>
                            <a:pt x="3839" y="17145"/>
                            <a:pt x="8573" y="17145"/>
                          </a:cubicBezTo>
                          <a:lnTo>
                            <a:pt x="359797" y="17145"/>
                          </a:lnTo>
                          <a:cubicBezTo>
                            <a:pt x="364531" y="17145"/>
                            <a:pt x="368370" y="13306"/>
                            <a:pt x="368370" y="8572"/>
                          </a:cubicBezTo>
                          <a:cubicBezTo>
                            <a:pt x="368370" y="3839"/>
                            <a:pt x="364531" y="0"/>
                            <a:pt x="359797" y="0"/>
                          </a:cubicBezTo>
                          <a:close/>
                        </a:path>
                      </a:pathLst>
                    </a:custGeom>
                    <a:solidFill>
                      <a:schemeClr val="accent1"/>
                    </a:solidFill>
                    <a:ln w="9525" cap="flat">
                      <a:noFill/>
                      <a:prstDash val="solid"/>
                      <a:miter/>
                    </a:ln>
                  </p:spPr>
                  <p:txBody>
                    <a:bodyPr rtlCol="0" anchor="ctr"/>
                    <a:lstStyle/>
                    <a:p>
                      <a:endParaRPr lang="en-US"/>
                    </a:p>
                  </p:txBody>
                </p:sp>
                <p:sp>
                  <p:nvSpPr>
                    <p:cNvPr id="65" name="任意多边形: 形状 64">
                      <a:extLst>
                        <a:ext uri="{FF2B5EF4-FFF2-40B4-BE49-F238E27FC236}">
                          <a16:creationId xmlns:a16="http://schemas.microsoft.com/office/drawing/2014/main" id="{E0B5F781-DB21-4DEB-8FDA-5B40D1BBA160}"/>
                        </a:ext>
                      </a:extLst>
                    </p:cNvPr>
                    <p:cNvSpPr/>
                    <p:nvPr/>
                  </p:nvSpPr>
                  <p:spPr>
                    <a:xfrm>
                      <a:off x="5761539" y="1653073"/>
                      <a:ext cx="368369" cy="17145"/>
                    </a:xfrm>
                    <a:custGeom>
                      <a:avLst/>
                      <a:gdLst>
                        <a:gd name="connsiteX0" fmla="*/ 359797 w 368369"/>
                        <a:gd name="connsiteY0" fmla="*/ 0 h 17145"/>
                        <a:gd name="connsiteX1" fmla="*/ 8573 w 368369"/>
                        <a:gd name="connsiteY1" fmla="*/ 0 h 17145"/>
                        <a:gd name="connsiteX2" fmla="*/ 0 w 368369"/>
                        <a:gd name="connsiteY2" fmla="*/ 8573 h 17145"/>
                        <a:gd name="connsiteX3" fmla="*/ 8573 w 368369"/>
                        <a:gd name="connsiteY3" fmla="*/ 17145 h 17145"/>
                        <a:gd name="connsiteX4" fmla="*/ 359797 w 368369"/>
                        <a:gd name="connsiteY4" fmla="*/ 17145 h 17145"/>
                        <a:gd name="connsiteX5" fmla="*/ 368370 w 368369"/>
                        <a:gd name="connsiteY5" fmla="*/ 8573 h 17145"/>
                        <a:gd name="connsiteX6" fmla="*/ 359797 w 368369"/>
                        <a:gd name="connsiteY6" fmla="*/ 0 h 1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369" h="17145">
                          <a:moveTo>
                            <a:pt x="359797" y="0"/>
                          </a:moveTo>
                          <a:lnTo>
                            <a:pt x="8573" y="0"/>
                          </a:lnTo>
                          <a:cubicBezTo>
                            <a:pt x="3839" y="0"/>
                            <a:pt x="0" y="3839"/>
                            <a:pt x="0" y="8573"/>
                          </a:cubicBezTo>
                          <a:cubicBezTo>
                            <a:pt x="0" y="13306"/>
                            <a:pt x="3839" y="17145"/>
                            <a:pt x="8573" y="17145"/>
                          </a:cubicBezTo>
                          <a:lnTo>
                            <a:pt x="359797" y="17145"/>
                          </a:lnTo>
                          <a:cubicBezTo>
                            <a:pt x="364531" y="17145"/>
                            <a:pt x="368370" y="13306"/>
                            <a:pt x="368370" y="8573"/>
                          </a:cubicBezTo>
                          <a:cubicBezTo>
                            <a:pt x="368370" y="3839"/>
                            <a:pt x="364531" y="0"/>
                            <a:pt x="359797" y="0"/>
                          </a:cubicBezTo>
                          <a:close/>
                        </a:path>
                      </a:pathLst>
                    </a:custGeom>
                    <a:solidFill>
                      <a:schemeClr val="accent1"/>
                    </a:solidFill>
                    <a:ln w="9525" cap="flat">
                      <a:noFill/>
                      <a:prstDash val="solid"/>
                      <a:miter/>
                    </a:ln>
                  </p:spPr>
                  <p:txBody>
                    <a:bodyPr rtlCol="0" anchor="ctr"/>
                    <a:lstStyle/>
                    <a:p>
                      <a:endParaRPr lang="en-US"/>
                    </a:p>
                  </p:txBody>
                </p:sp>
                <p:sp>
                  <p:nvSpPr>
                    <p:cNvPr id="66" name="任意多边形: 形状 65">
                      <a:extLst>
                        <a:ext uri="{FF2B5EF4-FFF2-40B4-BE49-F238E27FC236}">
                          <a16:creationId xmlns:a16="http://schemas.microsoft.com/office/drawing/2014/main" id="{475DF613-550E-3162-FA97-A2343F02E16D}"/>
                        </a:ext>
                      </a:extLst>
                    </p:cNvPr>
                    <p:cNvSpPr/>
                    <p:nvPr/>
                  </p:nvSpPr>
                  <p:spPr>
                    <a:xfrm>
                      <a:off x="5761539" y="1748637"/>
                      <a:ext cx="368369" cy="17145"/>
                    </a:xfrm>
                    <a:custGeom>
                      <a:avLst/>
                      <a:gdLst>
                        <a:gd name="connsiteX0" fmla="*/ 359797 w 368369"/>
                        <a:gd name="connsiteY0" fmla="*/ 0 h 17145"/>
                        <a:gd name="connsiteX1" fmla="*/ 8573 w 368369"/>
                        <a:gd name="connsiteY1" fmla="*/ 0 h 17145"/>
                        <a:gd name="connsiteX2" fmla="*/ 0 w 368369"/>
                        <a:gd name="connsiteY2" fmla="*/ 8572 h 17145"/>
                        <a:gd name="connsiteX3" fmla="*/ 8573 w 368369"/>
                        <a:gd name="connsiteY3" fmla="*/ 17145 h 17145"/>
                        <a:gd name="connsiteX4" fmla="*/ 359797 w 368369"/>
                        <a:gd name="connsiteY4" fmla="*/ 17145 h 17145"/>
                        <a:gd name="connsiteX5" fmla="*/ 368370 w 368369"/>
                        <a:gd name="connsiteY5" fmla="*/ 8572 h 17145"/>
                        <a:gd name="connsiteX6" fmla="*/ 359797 w 368369"/>
                        <a:gd name="connsiteY6" fmla="*/ 0 h 1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369" h="17145">
                          <a:moveTo>
                            <a:pt x="359797" y="0"/>
                          </a:moveTo>
                          <a:lnTo>
                            <a:pt x="8573" y="0"/>
                          </a:lnTo>
                          <a:cubicBezTo>
                            <a:pt x="3839" y="0"/>
                            <a:pt x="0" y="3839"/>
                            <a:pt x="0" y="8572"/>
                          </a:cubicBezTo>
                          <a:cubicBezTo>
                            <a:pt x="0" y="13306"/>
                            <a:pt x="3839" y="17145"/>
                            <a:pt x="8573" y="17145"/>
                          </a:cubicBezTo>
                          <a:lnTo>
                            <a:pt x="359797" y="17145"/>
                          </a:lnTo>
                          <a:cubicBezTo>
                            <a:pt x="364531" y="17145"/>
                            <a:pt x="368370" y="13306"/>
                            <a:pt x="368370" y="8572"/>
                          </a:cubicBezTo>
                          <a:cubicBezTo>
                            <a:pt x="368370" y="3829"/>
                            <a:pt x="364531" y="0"/>
                            <a:pt x="359797" y="0"/>
                          </a:cubicBezTo>
                          <a:close/>
                        </a:path>
                      </a:pathLst>
                    </a:custGeom>
                    <a:solidFill>
                      <a:schemeClr val="accent1"/>
                    </a:solidFill>
                    <a:ln w="9525" cap="flat">
                      <a:noFill/>
                      <a:prstDash val="solid"/>
                      <a:miter/>
                    </a:ln>
                  </p:spPr>
                  <p:txBody>
                    <a:bodyPr rtlCol="0" anchor="ctr"/>
                    <a:lstStyle/>
                    <a:p>
                      <a:endParaRPr lang="en-US"/>
                    </a:p>
                  </p:txBody>
                </p:sp>
                <p:sp>
                  <p:nvSpPr>
                    <p:cNvPr id="67" name="任意多边形: 形状 66">
                      <a:extLst>
                        <a:ext uri="{FF2B5EF4-FFF2-40B4-BE49-F238E27FC236}">
                          <a16:creationId xmlns:a16="http://schemas.microsoft.com/office/drawing/2014/main" id="{5EBAC126-1456-AF94-C6BF-3AF5CB19F428}"/>
                        </a:ext>
                      </a:extLst>
                    </p:cNvPr>
                    <p:cNvSpPr/>
                    <p:nvPr/>
                  </p:nvSpPr>
                  <p:spPr>
                    <a:xfrm>
                      <a:off x="5761539" y="1844200"/>
                      <a:ext cx="223713" cy="17145"/>
                    </a:xfrm>
                    <a:custGeom>
                      <a:avLst/>
                      <a:gdLst>
                        <a:gd name="connsiteX0" fmla="*/ 215142 w 223713"/>
                        <a:gd name="connsiteY0" fmla="*/ 0 h 17145"/>
                        <a:gd name="connsiteX1" fmla="*/ 8573 w 223713"/>
                        <a:gd name="connsiteY1" fmla="*/ 0 h 17145"/>
                        <a:gd name="connsiteX2" fmla="*/ 0 w 223713"/>
                        <a:gd name="connsiteY2" fmla="*/ 8572 h 17145"/>
                        <a:gd name="connsiteX3" fmla="*/ 8573 w 223713"/>
                        <a:gd name="connsiteY3" fmla="*/ 17145 h 17145"/>
                        <a:gd name="connsiteX4" fmla="*/ 215142 w 223713"/>
                        <a:gd name="connsiteY4" fmla="*/ 17145 h 17145"/>
                        <a:gd name="connsiteX5" fmla="*/ 223714 w 223713"/>
                        <a:gd name="connsiteY5" fmla="*/ 8572 h 17145"/>
                        <a:gd name="connsiteX6" fmla="*/ 215142 w 223713"/>
                        <a:gd name="connsiteY6" fmla="*/ 0 h 1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713" h="17145">
                          <a:moveTo>
                            <a:pt x="215142" y="0"/>
                          </a:moveTo>
                          <a:lnTo>
                            <a:pt x="8573" y="0"/>
                          </a:lnTo>
                          <a:cubicBezTo>
                            <a:pt x="3839" y="0"/>
                            <a:pt x="0" y="3839"/>
                            <a:pt x="0" y="8572"/>
                          </a:cubicBezTo>
                          <a:cubicBezTo>
                            <a:pt x="0" y="13306"/>
                            <a:pt x="3839" y="17145"/>
                            <a:pt x="8573" y="17145"/>
                          </a:cubicBezTo>
                          <a:lnTo>
                            <a:pt x="215142" y="17145"/>
                          </a:lnTo>
                          <a:cubicBezTo>
                            <a:pt x="219875" y="17145"/>
                            <a:pt x="223714" y="13306"/>
                            <a:pt x="223714" y="8572"/>
                          </a:cubicBezTo>
                          <a:cubicBezTo>
                            <a:pt x="223714" y="3839"/>
                            <a:pt x="219875" y="0"/>
                            <a:pt x="215142" y="0"/>
                          </a:cubicBezTo>
                          <a:close/>
                        </a:path>
                      </a:pathLst>
                    </a:custGeom>
                    <a:solidFill>
                      <a:schemeClr val="accent1"/>
                    </a:solidFill>
                    <a:ln w="9525" cap="flat">
                      <a:noFill/>
                      <a:prstDash val="solid"/>
                      <a:miter/>
                    </a:ln>
                  </p:spPr>
                  <p:txBody>
                    <a:bodyPr rtlCol="0" anchor="ctr"/>
                    <a:lstStyle/>
                    <a:p>
                      <a:endParaRPr lang="en-US"/>
                    </a:p>
                  </p:txBody>
                </p:sp>
              </p:grpSp>
            </p:grpSp>
            <p:grpSp>
              <p:nvGrpSpPr>
                <p:cNvPr id="54" name="组合 53">
                  <a:extLst>
                    <a:ext uri="{FF2B5EF4-FFF2-40B4-BE49-F238E27FC236}">
                      <a16:creationId xmlns:a16="http://schemas.microsoft.com/office/drawing/2014/main" id="{A7BB99FD-5CB0-3ED1-A81A-9550B01177E3}"/>
                    </a:ext>
                  </a:extLst>
                </p:cNvPr>
                <p:cNvGrpSpPr/>
                <p:nvPr/>
              </p:nvGrpSpPr>
              <p:grpSpPr>
                <a:xfrm>
                  <a:off x="6336548" y="1407424"/>
                  <a:ext cx="428842" cy="428842"/>
                  <a:chOff x="6336548" y="1407424"/>
                  <a:chExt cx="428842" cy="428842"/>
                </a:xfrm>
              </p:grpSpPr>
              <p:sp>
                <p:nvSpPr>
                  <p:cNvPr id="55" name="任意多边形: 形状 54">
                    <a:extLst>
                      <a:ext uri="{FF2B5EF4-FFF2-40B4-BE49-F238E27FC236}">
                        <a16:creationId xmlns:a16="http://schemas.microsoft.com/office/drawing/2014/main" id="{08023872-FCF5-F522-981E-CD0A3BFF8449}"/>
                      </a:ext>
                    </a:extLst>
                  </p:cNvPr>
                  <p:cNvSpPr/>
                  <p:nvPr/>
                </p:nvSpPr>
                <p:spPr>
                  <a:xfrm rot="-4596514">
                    <a:off x="6372940" y="1443815"/>
                    <a:ext cx="356059" cy="356059"/>
                  </a:xfrm>
                  <a:custGeom>
                    <a:avLst/>
                    <a:gdLst>
                      <a:gd name="connsiteX0" fmla="*/ 356059 w 356059"/>
                      <a:gd name="connsiteY0" fmla="*/ 178030 h 356059"/>
                      <a:gd name="connsiteX1" fmla="*/ 178030 w 356059"/>
                      <a:gd name="connsiteY1" fmla="*/ 356060 h 356059"/>
                      <a:gd name="connsiteX2" fmla="*/ 0 w 356059"/>
                      <a:gd name="connsiteY2" fmla="*/ 178030 h 356059"/>
                      <a:gd name="connsiteX3" fmla="*/ 178030 w 356059"/>
                      <a:gd name="connsiteY3" fmla="*/ 0 h 356059"/>
                      <a:gd name="connsiteX4" fmla="*/ 356059 w 356059"/>
                      <a:gd name="connsiteY4" fmla="*/ 178030 h 356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59" h="356059">
                        <a:moveTo>
                          <a:pt x="356059" y="178030"/>
                        </a:moveTo>
                        <a:cubicBezTo>
                          <a:pt x="356059" y="276353"/>
                          <a:pt x="276353" y="356060"/>
                          <a:pt x="178030" y="356060"/>
                        </a:cubicBezTo>
                        <a:cubicBezTo>
                          <a:pt x="79707" y="356060"/>
                          <a:pt x="0" y="276353"/>
                          <a:pt x="0" y="178030"/>
                        </a:cubicBezTo>
                        <a:cubicBezTo>
                          <a:pt x="0" y="79707"/>
                          <a:pt x="79707" y="0"/>
                          <a:pt x="178030" y="0"/>
                        </a:cubicBezTo>
                        <a:cubicBezTo>
                          <a:pt x="276353" y="0"/>
                          <a:pt x="356059" y="79707"/>
                          <a:pt x="356059" y="178030"/>
                        </a:cubicBezTo>
                        <a:close/>
                      </a:path>
                    </a:pathLst>
                  </a:custGeom>
                  <a:solidFill>
                    <a:schemeClr val="accent1">
                      <a:lumMod val="75000"/>
                    </a:schemeClr>
                  </a:solidFill>
                  <a:ln w="9525" cap="flat">
                    <a:noFill/>
                    <a:prstDash val="solid"/>
                    <a:miter/>
                  </a:ln>
                </p:spPr>
                <p:txBody>
                  <a:bodyPr rtlCol="0" anchor="ctr"/>
                  <a:lstStyle/>
                  <a:p>
                    <a:endParaRPr lang="en-US"/>
                  </a:p>
                </p:txBody>
              </p:sp>
              <p:sp>
                <p:nvSpPr>
                  <p:cNvPr id="56" name="任意多边形: 形状 55">
                    <a:extLst>
                      <a:ext uri="{FF2B5EF4-FFF2-40B4-BE49-F238E27FC236}">
                        <a16:creationId xmlns:a16="http://schemas.microsoft.com/office/drawing/2014/main" id="{7C746888-D27E-13AA-879E-B6BF9312D359}"/>
                      </a:ext>
                    </a:extLst>
                  </p:cNvPr>
                  <p:cNvSpPr/>
                  <p:nvPr/>
                </p:nvSpPr>
                <p:spPr>
                  <a:xfrm>
                    <a:off x="6491830" y="1522516"/>
                    <a:ext cx="169325" cy="192878"/>
                  </a:xfrm>
                  <a:custGeom>
                    <a:avLst/>
                    <a:gdLst>
                      <a:gd name="connsiteX0" fmla="*/ 165039 w 169325"/>
                      <a:gd name="connsiteY0" fmla="*/ 89018 h 192878"/>
                      <a:gd name="connsiteX1" fmla="*/ 12859 w 169325"/>
                      <a:gd name="connsiteY1" fmla="*/ 1150 h 192878"/>
                      <a:gd name="connsiteX2" fmla="*/ 4286 w 169325"/>
                      <a:gd name="connsiteY2" fmla="*/ 1150 h 192878"/>
                      <a:gd name="connsiteX3" fmla="*/ 0 w 169325"/>
                      <a:gd name="connsiteY3" fmla="*/ 8570 h 192878"/>
                      <a:gd name="connsiteX4" fmla="*/ 0 w 169325"/>
                      <a:gd name="connsiteY4" fmla="*/ 184306 h 192878"/>
                      <a:gd name="connsiteX5" fmla="*/ 4286 w 169325"/>
                      <a:gd name="connsiteY5" fmla="*/ 191726 h 192878"/>
                      <a:gd name="connsiteX6" fmla="*/ 8572 w 169325"/>
                      <a:gd name="connsiteY6" fmla="*/ 192879 h 192878"/>
                      <a:gd name="connsiteX7" fmla="*/ 12859 w 169325"/>
                      <a:gd name="connsiteY7" fmla="*/ 191726 h 192878"/>
                      <a:gd name="connsiteX8" fmla="*/ 165039 w 169325"/>
                      <a:gd name="connsiteY8" fmla="*/ 103858 h 192878"/>
                      <a:gd name="connsiteX9" fmla="*/ 169326 w 169325"/>
                      <a:gd name="connsiteY9" fmla="*/ 96438 h 192878"/>
                      <a:gd name="connsiteX10" fmla="*/ 165039 w 169325"/>
                      <a:gd name="connsiteY10" fmla="*/ 89018 h 1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325" h="192878">
                        <a:moveTo>
                          <a:pt x="165039" y="89018"/>
                        </a:moveTo>
                        <a:lnTo>
                          <a:pt x="12859" y="1150"/>
                        </a:lnTo>
                        <a:cubicBezTo>
                          <a:pt x="10201" y="-383"/>
                          <a:pt x="6944" y="-383"/>
                          <a:pt x="4286" y="1150"/>
                        </a:cubicBezTo>
                        <a:cubicBezTo>
                          <a:pt x="1638" y="2684"/>
                          <a:pt x="0" y="5513"/>
                          <a:pt x="0" y="8570"/>
                        </a:cubicBezTo>
                        <a:lnTo>
                          <a:pt x="0" y="184306"/>
                        </a:lnTo>
                        <a:cubicBezTo>
                          <a:pt x="0" y="187373"/>
                          <a:pt x="1638" y="190202"/>
                          <a:pt x="4286" y="191726"/>
                        </a:cubicBezTo>
                        <a:cubicBezTo>
                          <a:pt x="5619" y="192498"/>
                          <a:pt x="7096" y="192879"/>
                          <a:pt x="8572" y="192879"/>
                        </a:cubicBezTo>
                        <a:cubicBezTo>
                          <a:pt x="10049" y="192879"/>
                          <a:pt x="11535" y="192498"/>
                          <a:pt x="12859" y="191726"/>
                        </a:cubicBezTo>
                        <a:lnTo>
                          <a:pt x="165039" y="103858"/>
                        </a:lnTo>
                        <a:cubicBezTo>
                          <a:pt x="167687" y="102325"/>
                          <a:pt x="169326" y="99496"/>
                          <a:pt x="169326" y="96438"/>
                        </a:cubicBezTo>
                        <a:cubicBezTo>
                          <a:pt x="169326" y="93381"/>
                          <a:pt x="167687" y="90552"/>
                          <a:pt x="165039" y="89018"/>
                        </a:cubicBezTo>
                        <a:close/>
                      </a:path>
                    </a:pathLst>
                  </a:custGeom>
                  <a:solidFill>
                    <a:schemeClr val="accent2"/>
                  </a:solidFill>
                  <a:ln w="9525" cap="flat">
                    <a:noFill/>
                    <a:prstDash val="solid"/>
                    <a:miter/>
                  </a:ln>
                </p:spPr>
                <p:txBody>
                  <a:bodyPr rtlCol="0" anchor="ctr"/>
                  <a:lstStyle/>
                  <a:p>
                    <a:endParaRPr lang="en-US"/>
                  </a:p>
                </p:txBody>
              </p:sp>
            </p:grpSp>
          </p:grpSp>
          <p:grpSp>
            <p:nvGrpSpPr>
              <p:cNvPr id="13" name="组合 12">
                <a:extLst>
                  <a:ext uri="{FF2B5EF4-FFF2-40B4-BE49-F238E27FC236}">
                    <a16:creationId xmlns:a16="http://schemas.microsoft.com/office/drawing/2014/main" id="{8C4DAF8F-B52E-2923-D3D2-4E18AF9AFABE}"/>
                  </a:ext>
                </a:extLst>
              </p:cNvPr>
              <p:cNvGrpSpPr/>
              <p:nvPr/>
            </p:nvGrpSpPr>
            <p:grpSpPr>
              <a:xfrm>
                <a:off x="6077902" y="3682212"/>
                <a:ext cx="887453" cy="306552"/>
                <a:chOff x="6077902" y="3682212"/>
                <a:chExt cx="887453" cy="306552"/>
              </a:xfrm>
            </p:grpSpPr>
            <p:sp>
              <p:nvSpPr>
                <p:cNvPr id="46" name="任意多边形: 形状 45">
                  <a:extLst>
                    <a:ext uri="{FF2B5EF4-FFF2-40B4-BE49-F238E27FC236}">
                      <a16:creationId xmlns:a16="http://schemas.microsoft.com/office/drawing/2014/main" id="{9AFA59D4-20C6-AE95-4575-5DFD178E7A24}"/>
                    </a:ext>
                  </a:extLst>
                </p:cNvPr>
                <p:cNvSpPr/>
                <p:nvPr/>
              </p:nvSpPr>
              <p:spPr>
                <a:xfrm>
                  <a:off x="6077902" y="3682212"/>
                  <a:ext cx="887453" cy="306552"/>
                </a:xfrm>
                <a:custGeom>
                  <a:avLst/>
                  <a:gdLst>
                    <a:gd name="connsiteX0" fmla="*/ 823456 w 887453"/>
                    <a:gd name="connsiteY0" fmla="*/ 0 h 306552"/>
                    <a:gd name="connsiteX1" fmla="*/ 63998 w 887453"/>
                    <a:gd name="connsiteY1" fmla="*/ 0 h 306552"/>
                    <a:gd name="connsiteX2" fmla="*/ 0 w 887453"/>
                    <a:gd name="connsiteY2" fmla="*/ 63998 h 306552"/>
                    <a:gd name="connsiteX3" fmla="*/ 0 w 887453"/>
                    <a:gd name="connsiteY3" fmla="*/ 171574 h 306552"/>
                    <a:gd name="connsiteX4" fmla="*/ 63998 w 887453"/>
                    <a:gd name="connsiteY4" fmla="*/ 235572 h 306552"/>
                    <a:gd name="connsiteX5" fmla="*/ 719843 w 887453"/>
                    <a:gd name="connsiteY5" fmla="*/ 235572 h 306552"/>
                    <a:gd name="connsiteX6" fmla="*/ 790823 w 887453"/>
                    <a:gd name="connsiteY6" fmla="*/ 306553 h 306552"/>
                    <a:gd name="connsiteX7" fmla="*/ 790823 w 887453"/>
                    <a:gd name="connsiteY7" fmla="*/ 235572 h 306552"/>
                    <a:gd name="connsiteX8" fmla="*/ 823456 w 887453"/>
                    <a:gd name="connsiteY8" fmla="*/ 235572 h 306552"/>
                    <a:gd name="connsiteX9" fmla="*/ 887454 w 887453"/>
                    <a:gd name="connsiteY9" fmla="*/ 171574 h 306552"/>
                    <a:gd name="connsiteX10" fmla="*/ 887454 w 887453"/>
                    <a:gd name="connsiteY10" fmla="*/ 63998 h 306552"/>
                    <a:gd name="connsiteX11" fmla="*/ 823456 w 887453"/>
                    <a:gd name="connsiteY11" fmla="*/ 0 h 30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7453" h="306552">
                      <a:moveTo>
                        <a:pt x="823456" y="0"/>
                      </a:moveTo>
                      <a:lnTo>
                        <a:pt x="63998" y="0"/>
                      </a:lnTo>
                      <a:cubicBezTo>
                        <a:pt x="28651" y="0"/>
                        <a:pt x="0" y="28651"/>
                        <a:pt x="0" y="63998"/>
                      </a:cubicBezTo>
                      <a:lnTo>
                        <a:pt x="0" y="171574"/>
                      </a:lnTo>
                      <a:cubicBezTo>
                        <a:pt x="0" y="206921"/>
                        <a:pt x="28651" y="235572"/>
                        <a:pt x="63998" y="235572"/>
                      </a:cubicBezTo>
                      <a:lnTo>
                        <a:pt x="719843" y="235572"/>
                      </a:lnTo>
                      <a:lnTo>
                        <a:pt x="790823" y="306553"/>
                      </a:lnTo>
                      <a:lnTo>
                        <a:pt x="790823" y="235572"/>
                      </a:lnTo>
                      <a:lnTo>
                        <a:pt x="823456" y="235572"/>
                      </a:lnTo>
                      <a:cubicBezTo>
                        <a:pt x="858803" y="235572"/>
                        <a:pt x="887454" y="206921"/>
                        <a:pt x="887454" y="171574"/>
                      </a:cubicBezTo>
                      <a:lnTo>
                        <a:pt x="887454" y="63998"/>
                      </a:lnTo>
                      <a:cubicBezTo>
                        <a:pt x="887454" y="28651"/>
                        <a:pt x="858803" y="0"/>
                        <a:pt x="823456" y="0"/>
                      </a:cubicBezTo>
                      <a:close/>
                    </a:path>
                  </a:pathLst>
                </a:custGeom>
                <a:solidFill>
                  <a:schemeClr val="accent2"/>
                </a:solidFill>
                <a:ln w="9525" cap="flat">
                  <a:noFill/>
                  <a:prstDash val="solid"/>
                  <a:miter/>
                </a:ln>
              </p:spPr>
              <p:txBody>
                <a:bodyPr rtlCol="0" anchor="ctr"/>
                <a:lstStyle/>
                <a:p>
                  <a:endParaRPr lang="en-US"/>
                </a:p>
              </p:txBody>
            </p:sp>
            <p:grpSp>
              <p:nvGrpSpPr>
                <p:cNvPr id="47" name="组合 46">
                  <a:extLst>
                    <a:ext uri="{FF2B5EF4-FFF2-40B4-BE49-F238E27FC236}">
                      <a16:creationId xmlns:a16="http://schemas.microsoft.com/office/drawing/2014/main" id="{B8EA3F35-749B-3115-A493-B375774CF5B6}"/>
                    </a:ext>
                  </a:extLst>
                </p:cNvPr>
                <p:cNvGrpSpPr/>
                <p:nvPr/>
              </p:nvGrpSpPr>
              <p:grpSpPr>
                <a:xfrm>
                  <a:off x="6174495" y="3749783"/>
                  <a:ext cx="666616" cy="88534"/>
                  <a:chOff x="6174495" y="3749783"/>
                  <a:chExt cx="666616" cy="88534"/>
                </a:xfrm>
                <a:solidFill>
                  <a:srgbClr val="FFFFFF"/>
                </a:solidFill>
              </p:grpSpPr>
              <p:sp>
                <p:nvSpPr>
                  <p:cNvPr id="48" name="任意多边形: 形状 47">
                    <a:extLst>
                      <a:ext uri="{FF2B5EF4-FFF2-40B4-BE49-F238E27FC236}">
                        <a16:creationId xmlns:a16="http://schemas.microsoft.com/office/drawing/2014/main" id="{98F919EE-A9E9-DBE5-B617-12358F6ABBE5}"/>
                      </a:ext>
                    </a:extLst>
                  </p:cNvPr>
                  <p:cNvSpPr/>
                  <p:nvPr/>
                </p:nvSpPr>
                <p:spPr>
                  <a:xfrm>
                    <a:off x="6174495" y="3749783"/>
                    <a:ext cx="93087" cy="88534"/>
                  </a:xfrm>
                  <a:custGeom>
                    <a:avLst/>
                    <a:gdLst>
                      <a:gd name="connsiteX0" fmla="*/ 46548 w 93087"/>
                      <a:gd name="connsiteY0" fmla="*/ 73409 h 88534"/>
                      <a:gd name="connsiteX1" fmla="*/ 75314 w 93087"/>
                      <a:gd name="connsiteY1" fmla="*/ 88535 h 88534"/>
                      <a:gd name="connsiteX2" fmla="*/ 69818 w 93087"/>
                      <a:gd name="connsiteY2" fmla="*/ 56502 h 88534"/>
                      <a:gd name="connsiteX3" fmla="*/ 93087 w 93087"/>
                      <a:gd name="connsiteY3" fmla="*/ 33814 h 88534"/>
                      <a:gd name="connsiteX4" fmla="*/ 60931 w 93087"/>
                      <a:gd name="connsiteY4" fmla="*/ 29137 h 88534"/>
                      <a:gd name="connsiteX5" fmla="*/ 46548 w 93087"/>
                      <a:gd name="connsiteY5" fmla="*/ 0 h 88534"/>
                      <a:gd name="connsiteX6" fmla="*/ 32165 w 93087"/>
                      <a:gd name="connsiteY6" fmla="*/ 29137 h 88534"/>
                      <a:gd name="connsiteX7" fmla="*/ 0 w 93087"/>
                      <a:gd name="connsiteY7" fmla="*/ 33814 h 88534"/>
                      <a:gd name="connsiteX8" fmla="*/ 23279 w 93087"/>
                      <a:gd name="connsiteY8" fmla="*/ 56502 h 88534"/>
                      <a:gd name="connsiteX9" fmla="*/ 17783 w 93087"/>
                      <a:gd name="connsiteY9" fmla="*/ 88535 h 8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87" h="88534">
                        <a:moveTo>
                          <a:pt x="46548" y="73409"/>
                        </a:moveTo>
                        <a:lnTo>
                          <a:pt x="75314" y="88535"/>
                        </a:lnTo>
                        <a:lnTo>
                          <a:pt x="69818" y="56502"/>
                        </a:lnTo>
                        <a:lnTo>
                          <a:pt x="93087" y="33814"/>
                        </a:lnTo>
                        <a:lnTo>
                          <a:pt x="60931" y="29137"/>
                        </a:lnTo>
                        <a:lnTo>
                          <a:pt x="46548" y="0"/>
                        </a:lnTo>
                        <a:lnTo>
                          <a:pt x="32165" y="29137"/>
                        </a:lnTo>
                        <a:lnTo>
                          <a:pt x="0" y="33814"/>
                        </a:lnTo>
                        <a:lnTo>
                          <a:pt x="23279" y="56502"/>
                        </a:lnTo>
                        <a:lnTo>
                          <a:pt x="17783" y="88535"/>
                        </a:lnTo>
                        <a:close/>
                      </a:path>
                    </a:pathLst>
                  </a:custGeom>
                  <a:solidFill>
                    <a:srgbClr val="FFFFFF"/>
                  </a:solidFill>
                  <a:ln w="9525" cap="flat">
                    <a:noFill/>
                    <a:prstDash val="solid"/>
                    <a:miter/>
                  </a:ln>
                </p:spPr>
                <p:txBody>
                  <a:bodyPr rtlCol="0" anchor="ctr"/>
                  <a:lstStyle/>
                  <a:p>
                    <a:endParaRPr lang="en-US"/>
                  </a:p>
                </p:txBody>
              </p:sp>
              <p:sp>
                <p:nvSpPr>
                  <p:cNvPr id="49" name="任意多边形: 形状 48">
                    <a:extLst>
                      <a:ext uri="{FF2B5EF4-FFF2-40B4-BE49-F238E27FC236}">
                        <a16:creationId xmlns:a16="http://schemas.microsoft.com/office/drawing/2014/main" id="{603F1DB1-0123-E6ED-4C42-BE3CC8651103}"/>
                      </a:ext>
                    </a:extLst>
                  </p:cNvPr>
                  <p:cNvSpPr/>
                  <p:nvPr/>
                </p:nvSpPr>
                <p:spPr>
                  <a:xfrm>
                    <a:off x="6317884" y="3749783"/>
                    <a:ext cx="93087" cy="88534"/>
                  </a:xfrm>
                  <a:custGeom>
                    <a:avLst/>
                    <a:gdLst>
                      <a:gd name="connsiteX0" fmla="*/ 46540 w 93087"/>
                      <a:gd name="connsiteY0" fmla="*/ 73409 h 88534"/>
                      <a:gd name="connsiteX1" fmla="*/ 75305 w 93087"/>
                      <a:gd name="connsiteY1" fmla="*/ 88535 h 88534"/>
                      <a:gd name="connsiteX2" fmla="*/ 69809 w 93087"/>
                      <a:gd name="connsiteY2" fmla="*/ 56502 h 88534"/>
                      <a:gd name="connsiteX3" fmla="*/ 93088 w 93087"/>
                      <a:gd name="connsiteY3" fmla="*/ 33814 h 88534"/>
                      <a:gd name="connsiteX4" fmla="*/ 60922 w 93087"/>
                      <a:gd name="connsiteY4" fmla="*/ 29137 h 88534"/>
                      <a:gd name="connsiteX5" fmla="*/ 46540 w 93087"/>
                      <a:gd name="connsiteY5" fmla="*/ 0 h 88534"/>
                      <a:gd name="connsiteX6" fmla="*/ 32157 w 93087"/>
                      <a:gd name="connsiteY6" fmla="*/ 29137 h 88534"/>
                      <a:gd name="connsiteX7" fmla="*/ 0 w 93087"/>
                      <a:gd name="connsiteY7" fmla="*/ 33814 h 88534"/>
                      <a:gd name="connsiteX8" fmla="*/ 23270 w 93087"/>
                      <a:gd name="connsiteY8" fmla="*/ 56502 h 88534"/>
                      <a:gd name="connsiteX9" fmla="*/ 17774 w 93087"/>
                      <a:gd name="connsiteY9" fmla="*/ 88535 h 8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87" h="88534">
                        <a:moveTo>
                          <a:pt x="46540" y="73409"/>
                        </a:moveTo>
                        <a:lnTo>
                          <a:pt x="75305" y="88535"/>
                        </a:lnTo>
                        <a:lnTo>
                          <a:pt x="69809" y="56502"/>
                        </a:lnTo>
                        <a:lnTo>
                          <a:pt x="93088" y="33814"/>
                        </a:lnTo>
                        <a:lnTo>
                          <a:pt x="60922" y="29137"/>
                        </a:lnTo>
                        <a:lnTo>
                          <a:pt x="46540" y="0"/>
                        </a:lnTo>
                        <a:lnTo>
                          <a:pt x="32157" y="29137"/>
                        </a:lnTo>
                        <a:lnTo>
                          <a:pt x="0" y="33814"/>
                        </a:lnTo>
                        <a:lnTo>
                          <a:pt x="23270" y="56502"/>
                        </a:lnTo>
                        <a:lnTo>
                          <a:pt x="17774" y="88535"/>
                        </a:lnTo>
                        <a:close/>
                      </a:path>
                    </a:pathLst>
                  </a:custGeom>
                  <a:solidFill>
                    <a:srgbClr val="FFFFFF"/>
                  </a:solidFill>
                  <a:ln w="9525" cap="flat">
                    <a:noFill/>
                    <a:prstDash val="solid"/>
                    <a:miter/>
                  </a:ln>
                </p:spPr>
                <p:txBody>
                  <a:bodyPr rtlCol="0" anchor="ctr"/>
                  <a:lstStyle/>
                  <a:p>
                    <a:endParaRPr lang="en-US"/>
                  </a:p>
                </p:txBody>
              </p:sp>
              <p:sp>
                <p:nvSpPr>
                  <p:cNvPr id="50" name="任意多边形: 形状 49">
                    <a:extLst>
                      <a:ext uri="{FF2B5EF4-FFF2-40B4-BE49-F238E27FC236}">
                        <a16:creationId xmlns:a16="http://schemas.microsoft.com/office/drawing/2014/main" id="{9234390F-7884-EB2D-8D54-305B45113B05}"/>
                      </a:ext>
                    </a:extLst>
                  </p:cNvPr>
                  <p:cNvSpPr/>
                  <p:nvPr/>
                </p:nvSpPr>
                <p:spPr>
                  <a:xfrm>
                    <a:off x="6461264" y="3749783"/>
                    <a:ext cx="93087" cy="88534"/>
                  </a:xfrm>
                  <a:custGeom>
                    <a:avLst/>
                    <a:gdLst>
                      <a:gd name="connsiteX0" fmla="*/ 46539 w 93087"/>
                      <a:gd name="connsiteY0" fmla="*/ 73409 h 88534"/>
                      <a:gd name="connsiteX1" fmla="*/ 75305 w 93087"/>
                      <a:gd name="connsiteY1" fmla="*/ 88535 h 88534"/>
                      <a:gd name="connsiteX2" fmla="*/ 69818 w 93087"/>
                      <a:gd name="connsiteY2" fmla="*/ 56502 h 88534"/>
                      <a:gd name="connsiteX3" fmla="*/ 93087 w 93087"/>
                      <a:gd name="connsiteY3" fmla="*/ 33814 h 88534"/>
                      <a:gd name="connsiteX4" fmla="*/ 60922 w 93087"/>
                      <a:gd name="connsiteY4" fmla="*/ 29137 h 88534"/>
                      <a:gd name="connsiteX5" fmla="*/ 46539 w 93087"/>
                      <a:gd name="connsiteY5" fmla="*/ 0 h 88534"/>
                      <a:gd name="connsiteX6" fmla="*/ 32156 w 93087"/>
                      <a:gd name="connsiteY6" fmla="*/ 29137 h 88534"/>
                      <a:gd name="connsiteX7" fmla="*/ 0 w 93087"/>
                      <a:gd name="connsiteY7" fmla="*/ 33814 h 88534"/>
                      <a:gd name="connsiteX8" fmla="*/ 23270 w 93087"/>
                      <a:gd name="connsiteY8" fmla="*/ 56502 h 88534"/>
                      <a:gd name="connsiteX9" fmla="*/ 17773 w 93087"/>
                      <a:gd name="connsiteY9" fmla="*/ 88535 h 8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87" h="88534">
                        <a:moveTo>
                          <a:pt x="46539" y="73409"/>
                        </a:moveTo>
                        <a:lnTo>
                          <a:pt x="75305" y="88535"/>
                        </a:lnTo>
                        <a:lnTo>
                          <a:pt x="69818" y="56502"/>
                        </a:lnTo>
                        <a:lnTo>
                          <a:pt x="93087" y="33814"/>
                        </a:lnTo>
                        <a:lnTo>
                          <a:pt x="60922" y="29137"/>
                        </a:lnTo>
                        <a:lnTo>
                          <a:pt x="46539" y="0"/>
                        </a:lnTo>
                        <a:lnTo>
                          <a:pt x="32156" y="29137"/>
                        </a:lnTo>
                        <a:lnTo>
                          <a:pt x="0" y="33814"/>
                        </a:lnTo>
                        <a:lnTo>
                          <a:pt x="23270" y="56502"/>
                        </a:lnTo>
                        <a:lnTo>
                          <a:pt x="17773" y="88535"/>
                        </a:lnTo>
                        <a:close/>
                      </a:path>
                    </a:pathLst>
                  </a:custGeom>
                  <a:solidFill>
                    <a:srgbClr val="FFFFFF"/>
                  </a:solidFill>
                  <a:ln w="9525" cap="flat">
                    <a:noFill/>
                    <a:prstDash val="solid"/>
                    <a:miter/>
                  </a:ln>
                </p:spPr>
                <p:txBody>
                  <a:bodyPr rtlCol="0" anchor="ctr"/>
                  <a:lstStyle/>
                  <a:p>
                    <a:endParaRPr lang="en-US"/>
                  </a:p>
                </p:txBody>
              </p:sp>
              <p:sp>
                <p:nvSpPr>
                  <p:cNvPr id="51" name="任意多边形: 形状 50">
                    <a:extLst>
                      <a:ext uri="{FF2B5EF4-FFF2-40B4-BE49-F238E27FC236}">
                        <a16:creationId xmlns:a16="http://schemas.microsoft.com/office/drawing/2014/main" id="{5D90D149-43A6-CA42-2C90-6E1D9E6DB0FA}"/>
                      </a:ext>
                    </a:extLst>
                  </p:cNvPr>
                  <p:cNvSpPr/>
                  <p:nvPr/>
                </p:nvSpPr>
                <p:spPr>
                  <a:xfrm>
                    <a:off x="6604644" y="3749783"/>
                    <a:ext cx="93087" cy="88534"/>
                  </a:xfrm>
                  <a:custGeom>
                    <a:avLst/>
                    <a:gdLst>
                      <a:gd name="connsiteX0" fmla="*/ 46539 w 93087"/>
                      <a:gd name="connsiteY0" fmla="*/ 73409 h 88534"/>
                      <a:gd name="connsiteX1" fmla="*/ 75305 w 93087"/>
                      <a:gd name="connsiteY1" fmla="*/ 88535 h 88534"/>
                      <a:gd name="connsiteX2" fmla="*/ 69818 w 93087"/>
                      <a:gd name="connsiteY2" fmla="*/ 56502 h 88534"/>
                      <a:gd name="connsiteX3" fmla="*/ 93088 w 93087"/>
                      <a:gd name="connsiteY3" fmla="*/ 33814 h 88534"/>
                      <a:gd name="connsiteX4" fmla="*/ 60922 w 93087"/>
                      <a:gd name="connsiteY4" fmla="*/ 29137 h 88534"/>
                      <a:gd name="connsiteX5" fmla="*/ 46539 w 93087"/>
                      <a:gd name="connsiteY5" fmla="*/ 0 h 88534"/>
                      <a:gd name="connsiteX6" fmla="*/ 32156 w 93087"/>
                      <a:gd name="connsiteY6" fmla="*/ 29137 h 88534"/>
                      <a:gd name="connsiteX7" fmla="*/ 0 w 93087"/>
                      <a:gd name="connsiteY7" fmla="*/ 33814 h 88534"/>
                      <a:gd name="connsiteX8" fmla="*/ 23270 w 93087"/>
                      <a:gd name="connsiteY8" fmla="*/ 56502 h 88534"/>
                      <a:gd name="connsiteX9" fmla="*/ 17774 w 93087"/>
                      <a:gd name="connsiteY9" fmla="*/ 88535 h 8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87" h="88534">
                        <a:moveTo>
                          <a:pt x="46539" y="73409"/>
                        </a:moveTo>
                        <a:lnTo>
                          <a:pt x="75305" y="88535"/>
                        </a:lnTo>
                        <a:lnTo>
                          <a:pt x="69818" y="56502"/>
                        </a:lnTo>
                        <a:lnTo>
                          <a:pt x="93088" y="33814"/>
                        </a:lnTo>
                        <a:lnTo>
                          <a:pt x="60922" y="29137"/>
                        </a:lnTo>
                        <a:lnTo>
                          <a:pt x="46539" y="0"/>
                        </a:lnTo>
                        <a:lnTo>
                          <a:pt x="32156" y="29137"/>
                        </a:lnTo>
                        <a:lnTo>
                          <a:pt x="0" y="33814"/>
                        </a:lnTo>
                        <a:lnTo>
                          <a:pt x="23270" y="56502"/>
                        </a:lnTo>
                        <a:lnTo>
                          <a:pt x="17774" y="88535"/>
                        </a:lnTo>
                        <a:close/>
                      </a:path>
                    </a:pathLst>
                  </a:custGeom>
                  <a:solidFill>
                    <a:srgbClr val="FFFFFF"/>
                  </a:solidFill>
                  <a:ln w="9525" cap="flat">
                    <a:noFill/>
                    <a:prstDash val="solid"/>
                    <a:miter/>
                  </a:ln>
                </p:spPr>
                <p:txBody>
                  <a:bodyPr rtlCol="0" anchor="ctr"/>
                  <a:lstStyle/>
                  <a:p>
                    <a:endParaRPr lang="en-US"/>
                  </a:p>
                </p:txBody>
              </p:sp>
              <p:sp>
                <p:nvSpPr>
                  <p:cNvPr id="52" name="任意多边形: 形状 51">
                    <a:extLst>
                      <a:ext uri="{FF2B5EF4-FFF2-40B4-BE49-F238E27FC236}">
                        <a16:creationId xmlns:a16="http://schemas.microsoft.com/office/drawing/2014/main" id="{CBC07BC0-5952-83F3-2538-1335A52A839E}"/>
                      </a:ext>
                    </a:extLst>
                  </p:cNvPr>
                  <p:cNvSpPr/>
                  <p:nvPr/>
                </p:nvSpPr>
                <p:spPr>
                  <a:xfrm>
                    <a:off x="6748024" y="3749783"/>
                    <a:ext cx="93087" cy="88534"/>
                  </a:xfrm>
                  <a:custGeom>
                    <a:avLst/>
                    <a:gdLst>
                      <a:gd name="connsiteX0" fmla="*/ 46549 w 93087"/>
                      <a:gd name="connsiteY0" fmla="*/ 73409 h 88534"/>
                      <a:gd name="connsiteX1" fmla="*/ 75315 w 93087"/>
                      <a:gd name="connsiteY1" fmla="*/ 88535 h 88534"/>
                      <a:gd name="connsiteX2" fmla="*/ 69818 w 93087"/>
                      <a:gd name="connsiteY2" fmla="*/ 56502 h 88534"/>
                      <a:gd name="connsiteX3" fmla="*/ 93088 w 93087"/>
                      <a:gd name="connsiteY3" fmla="*/ 33814 h 88534"/>
                      <a:gd name="connsiteX4" fmla="*/ 60932 w 93087"/>
                      <a:gd name="connsiteY4" fmla="*/ 29137 h 88534"/>
                      <a:gd name="connsiteX5" fmla="*/ 46549 w 93087"/>
                      <a:gd name="connsiteY5" fmla="*/ 0 h 88534"/>
                      <a:gd name="connsiteX6" fmla="*/ 32166 w 93087"/>
                      <a:gd name="connsiteY6" fmla="*/ 29137 h 88534"/>
                      <a:gd name="connsiteX7" fmla="*/ 0 w 93087"/>
                      <a:gd name="connsiteY7" fmla="*/ 33814 h 88534"/>
                      <a:gd name="connsiteX8" fmla="*/ 23270 w 93087"/>
                      <a:gd name="connsiteY8" fmla="*/ 56502 h 88534"/>
                      <a:gd name="connsiteX9" fmla="*/ 17774 w 93087"/>
                      <a:gd name="connsiteY9" fmla="*/ 88535 h 8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87" h="88534">
                        <a:moveTo>
                          <a:pt x="46549" y="73409"/>
                        </a:moveTo>
                        <a:lnTo>
                          <a:pt x="75315" y="88535"/>
                        </a:lnTo>
                        <a:lnTo>
                          <a:pt x="69818" y="56502"/>
                        </a:lnTo>
                        <a:lnTo>
                          <a:pt x="93088" y="33814"/>
                        </a:lnTo>
                        <a:lnTo>
                          <a:pt x="60932" y="29137"/>
                        </a:lnTo>
                        <a:lnTo>
                          <a:pt x="46549" y="0"/>
                        </a:lnTo>
                        <a:lnTo>
                          <a:pt x="32166" y="29137"/>
                        </a:lnTo>
                        <a:lnTo>
                          <a:pt x="0" y="33814"/>
                        </a:lnTo>
                        <a:lnTo>
                          <a:pt x="23270" y="56502"/>
                        </a:lnTo>
                        <a:lnTo>
                          <a:pt x="17774" y="88535"/>
                        </a:lnTo>
                        <a:close/>
                      </a:path>
                    </a:pathLst>
                  </a:custGeom>
                  <a:solidFill>
                    <a:srgbClr val="FFFFFF"/>
                  </a:solidFill>
                  <a:ln w="9525" cap="flat">
                    <a:noFill/>
                    <a:prstDash val="solid"/>
                    <a:miter/>
                  </a:ln>
                </p:spPr>
                <p:txBody>
                  <a:bodyPr rtlCol="0" anchor="ctr"/>
                  <a:lstStyle/>
                  <a:p>
                    <a:endParaRPr lang="en-US"/>
                  </a:p>
                </p:txBody>
              </p:sp>
            </p:grpSp>
          </p:grpSp>
          <p:grpSp>
            <p:nvGrpSpPr>
              <p:cNvPr id="14" name="组合 13">
                <a:extLst>
                  <a:ext uri="{FF2B5EF4-FFF2-40B4-BE49-F238E27FC236}">
                    <a16:creationId xmlns:a16="http://schemas.microsoft.com/office/drawing/2014/main" id="{7FAB4B0A-49DD-983A-2936-CD71F3BEFD19}"/>
                  </a:ext>
                </a:extLst>
              </p:cNvPr>
              <p:cNvGrpSpPr/>
              <p:nvPr/>
            </p:nvGrpSpPr>
            <p:grpSpPr>
              <a:xfrm>
                <a:off x="5595861" y="2442419"/>
                <a:ext cx="1335719" cy="253079"/>
                <a:chOff x="5595861" y="2442419"/>
                <a:chExt cx="1335719" cy="253079"/>
              </a:xfrm>
              <a:solidFill>
                <a:srgbClr val="FFFFFF"/>
              </a:solidFill>
            </p:grpSpPr>
            <p:grpSp>
              <p:nvGrpSpPr>
                <p:cNvPr id="37" name="组合 36">
                  <a:extLst>
                    <a:ext uri="{FF2B5EF4-FFF2-40B4-BE49-F238E27FC236}">
                      <a16:creationId xmlns:a16="http://schemas.microsoft.com/office/drawing/2014/main" id="{FB391E0F-31C4-4B9B-BEF8-F557E2935EAA}"/>
                    </a:ext>
                  </a:extLst>
                </p:cNvPr>
                <p:cNvGrpSpPr/>
                <p:nvPr/>
              </p:nvGrpSpPr>
              <p:grpSpPr>
                <a:xfrm>
                  <a:off x="6607378" y="2446686"/>
                  <a:ext cx="324202" cy="244535"/>
                  <a:chOff x="6607378" y="2446686"/>
                  <a:chExt cx="324202" cy="244535"/>
                </a:xfrm>
                <a:solidFill>
                  <a:srgbClr val="FFFFFF"/>
                </a:solidFill>
              </p:grpSpPr>
              <p:sp>
                <p:nvSpPr>
                  <p:cNvPr id="43" name="任意多边形: 形状 42">
                    <a:extLst>
                      <a:ext uri="{FF2B5EF4-FFF2-40B4-BE49-F238E27FC236}">
                        <a16:creationId xmlns:a16="http://schemas.microsoft.com/office/drawing/2014/main" id="{1444EE3F-3179-7F4E-7579-75F3093C4BC9}"/>
                      </a:ext>
                    </a:extLst>
                  </p:cNvPr>
                  <p:cNvSpPr/>
                  <p:nvPr/>
                </p:nvSpPr>
                <p:spPr>
                  <a:xfrm>
                    <a:off x="6607378" y="2446686"/>
                    <a:ext cx="197462" cy="244535"/>
                  </a:xfrm>
                  <a:custGeom>
                    <a:avLst/>
                    <a:gdLst>
                      <a:gd name="connsiteX0" fmla="*/ 105185 w 197462"/>
                      <a:gd name="connsiteY0" fmla="*/ 69675 h 244535"/>
                      <a:gd name="connsiteX1" fmla="*/ 33224 w 197462"/>
                      <a:gd name="connsiteY1" fmla="*/ 69675 h 244535"/>
                      <a:gd name="connsiteX2" fmla="*/ 0 w 197462"/>
                      <a:gd name="connsiteY2" fmla="*/ 102899 h 244535"/>
                      <a:gd name="connsiteX3" fmla="*/ 0 w 197462"/>
                      <a:gd name="connsiteY3" fmla="*/ 141637 h 244535"/>
                      <a:gd name="connsiteX4" fmla="*/ 33224 w 197462"/>
                      <a:gd name="connsiteY4" fmla="*/ 174860 h 244535"/>
                      <a:gd name="connsiteX5" fmla="*/ 105185 w 197462"/>
                      <a:gd name="connsiteY5" fmla="*/ 174860 h 244535"/>
                      <a:gd name="connsiteX6" fmla="*/ 105185 w 197462"/>
                      <a:gd name="connsiteY6" fmla="*/ 174717 h 244535"/>
                      <a:gd name="connsiteX7" fmla="*/ 197463 w 197462"/>
                      <a:gd name="connsiteY7" fmla="*/ 244535 h 244535"/>
                      <a:gd name="connsiteX8" fmla="*/ 197463 w 197462"/>
                      <a:gd name="connsiteY8" fmla="*/ 0 h 244535"/>
                      <a:gd name="connsiteX9" fmla="*/ 105185 w 197462"/>
                      <a:gd name="connsiteY9" fmla="*/ 69818 h 244535"/>
                      <a:gd name="connsiteX10" fmla="*/ 105185 w 197462"/>
                      <a:gd name="connsiteY10" fmla="*/ 69675 h 24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462" h="244535">
                        <a:moveTo>
                          <a:pt x="105185" y="69675"/>
                        </a:moveTo>
                        <a:lnTo>
                          <a:pt x="33224" y="69675"/>
                        </a:lnTo>
                        <a:cubicBezTo>
                          <a:pt x="14878" y="69675"/>
                          <a:pt x="0" y="84554"/>
                          <a:pt x="0" y="102899"/>
                        </a:cubicBezTo>
                        <a:lnTo>
                          <a:pt x="0" y="141637"/>
                        </a:lnTo>
                        <a:cubicBezTo>
                          <a:pt x="0" y="159982"/>
                          <a:pt x="14878" y="174860"/>
                          <a:pt x="33224" y="174860"/>
                        </a:cubicBezTo>
                        <a:lnTo>
                          <a:pt x="105185" y="174860"/>
                        </a:lnTo>
                        <a:lnTo>
                          <a:pt x="105185" y="174717"/>
                        </a:lnTo>
                        <a:lnTo>
                          <a:pt x="197463" y="244535"/>
                        </a:lnTo>
                        <a:lnTo>
                          <a:pt x="197463" y="0"/>
                        </a:lnTo>
                        <a:lnTo>
                          <a:pt x="105185" y="69818"/>
                        </a:lnTo>
                        <a:lnTo>
                          <a:pt x="105185" y="69675"/>
                        </a:lnTo>
                        <a:close/>
                      </a:path>
                    </a:pathLst>
                  </a:custGeom>
                  <a:solidFill>
                    <a:srgbClr val="FFFFFF"/>
                  </a:solidFill>
                  <a:ln w="9525" cap="flat">
                    <a:noFill/>
                    <a:prstDash val="solid"/>
                    <a:miter/>
                  </a:ln>
                </p:spPr>
                <p:txBody>
                  <a:bodyPr rtlCol="0" anchor="ctr"/>
                  <a:lstStyle/>
                  <a:p>
                    <a:endParaRPr lang="en-US"/>
                  </a:p>
                </p:txBody>
              </p:sp>
              <p:sp>
                <p:nvSpPr>
                  <p:cNvPr id="44" name="任意多边形: 形状 43">
                    <a:extLst>
                      <a:ext uri="{FF2B5EF4-FFF2-40B4-BE49-F238E27FC236}">
                        <a16:creationId xmlns:a16="http://schemas.microsoft.com/office/drawing/2014/main" id="{66C01F55-6093-FAC8-B460-0EF54ADABD3E}"/>
                      </a:ext>
                    </a:extLst>
                  </p:cNvPr>
                  <p:cNvSpPr/>
                  <p:nvPr/>
                </p:nvSpPr>
                <p:spPr>
                  <a:xfrm>
                    <a:off x="6827274" y="2504808"/>
                    <a:ext cx="51689" cy="128854"/>
                  </a:xfrm>
                  <a:custGeom>
                    <a:avLst/>
                    <a:gdLst>
                      <a:gd name="connsiteX0" fmla="*/ 4884 w 51689"/>
                      <a:gd name="connsiteY0" fmla="*/ 112538 h 128854"/>
                      <a:gd name="connsiteX1" fmla="*/ 836 w 51689"/>
                      <a:gd name="connsiteY1" fmla="*/ 123968 h 128854"/>
                      <a:gd name="connsiteX2" fmla="*/ 8580 w 51689"/>
                      <a:gd name="connsiteY2" fmla="*/ 128854 h 128854"/>
                      <a:gd name="connsiteX3" fmla="*/ 12266 w 51689"/>
                      <a:gd name="connsiteY3" fmla="*/ 128016 h 128854"/>
                      <a:gd name="connsiteX4" fmla="*/ 51690 w 51689"/>
                      <a:gd name="connsiteY4" fmla="*/ 64551 h 128854"/>
                      <a:gd name="connsiteX5" fmla="*/ 12275 w 51689"/>
                      <a:gd name="connsiteY5" fmla="*/ 848 h 128854"/>
                      <a:gd name="connsiteX6" fmla="*/ 845 w 51689"/>
                      <a:gd name="connsiteY6" fmla="*/ 4877 h 128854"/>
                      <a:gd name="connsiteX7" fmla="*/ 4875 w 51689"/>
                      <a:gd name="connsiteY7" fmla="*/ 16307 h 128854"/>
                      <a:gd name="connsiteX8" fmla="*/ 34545 w 51689"/>
                      <a:gd name="connsiteY8" fmla="*/ 64541 h 128854"/>
                      <a:gd name="connsiteX9" fmla="*/ 4884 w 51689"/>
                      <a:gd name="connsiteY9" fmla="*/ 112538 h 12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689" h="128854">
                        <a:moveTo>
                          <a:pt x="4884" y="112538"/>
                        </a:moveTo>
                        <a:cubicBezTo>
                          <a:pt x="617" y="114576"/>
                          <a:pt x="-1202" y="119691"/>
                          <a:pt x="836" y="123968"/>
                        </a:cubicBezTo>
                        <a:cubicBezTo>
                          <a:pt x="2303" y="127054"/>
                          <a:pt x="5379" y="128854"/>
                          <a:pt x="8580" y="128854"/>
                        </a:cubicBezTo>
                        <a:cubicBezTo>
                          <a:pt x="9818" y="128854"/>
                          <a:pt x="11075" y="128587"/>
                          <a:pt x="12266" y="128016"/>
                        </a:cubicBezTo>
                        <a:cubicBezTo>
                          <a:pt x="36555" y="116434"/>
                          <a:pt x="51661" y="92116"/>
                          <a:pt x="51690" y="64551"/>
                        </a:cubicBezTo>
                        <a:cubicBezTo>
                          <a:pt x="51709" y="36900"/>
                          <a:pt x="36612" y="12487"/>
                          <a:pt x="12275" y="848"/>
                        </a:cubicBezTo>
                        <a:cubicBezTo>
                          <a:pt x="8008" y="-1210"/>
                          <a:pt x="2884" y="610"/>
                          <a:pt x="845" y="4877"/>
                        </a:cubicBezTo>
                        <a:cubicBezTo>
                          <a:pt x="-1202" y="9144"/>
                          <a:pt x="607" y="14268"/>
                          <a:pt x="4875" y="16307"/>
                        </a:cubicBezTo>
                        <a:cubicBezTo>
                          <a:pt x="23191" y="25079"/>
                          <a:pt x="34564" y="43558"/>
                          <a:pt x="34545" y="64541"/>
                        </a:cubicBezTo>
                        <a:cubicBezTo>
                          <a:pt x="34526" y="85430"/>
                          <a:pt x="23162" y="103823"/>
                          <a:pt x="4884" y="112538"/>
                        </a:cubicBezTo>
                        <a:close/>
                      </a:path>
                    </a:pathLst>
                  </a:custGeom>
                  <a:solidFill>
                    <a:srgbClr val="FFFFFF"/>
                  </a:solidFill>
                  <a:ln w="9525" cap="flat">
                    <a:noFill/>
                    <a:prstDash val="solid"/>
                    <a:miter/>
                  </a:ln>
                </p:spPr>
                <p:txBody>
                  <a:bodyPr rtlCol="0" anchor="ctr"/>
                  <a:lstStyle/>
                  <a:p>
                    <a:endParaRPr lang="en-US"/>
                  </a:p>
                </p:txBody>
              </p:sp>
              <p:sp>
                <p:nvSpPr>
                  <p:cNvPr id="45" name="任意多边形: 形状 44">
                    <a:extLst>
                      <a:ext uri="{FF2B5EF4-FFF2-40B4-BE49-F238E27FC236}">
                        <a16:creationId xmlns:a16="http://schemas.microsoft.com/office/drawing/2014/main" id="{846688AB-F5B0-DE4D-D11C-CB2639933E89}"/>
                      </a:ext>
                    </a:extLst>
                  </p:cNvPr>
                  <p:cNvSpPr/>
                  <p:nvPr/>
                </p:nvSpPr>
                <p:spPr>
                  <a:xfrm>
                    <a:off x="6827663" y="2447762"/>
                    <a:ext cx="103917" cy="242926"/>
                  </a:xfrm>
                  <a:custGeom>
                    <a:avLst/>
                    <a:gdLst>
                      <a:gd name="connsiteX0" fmla="*/ 10563 w 103917"/>
                      <a:gd name="connsiteY0" fmla="*/ 238 h 242926"/>
                      <a:gd name="connsiteX1" fmla="*/ 238 w 103917"/>
                      <a:gd name="connsiteY1" fmla="*/ 6592 h 242926"/>
                      <a:gd name="connsiteX2" fmla="*/ 6581 w 103917"/>
                      <a:gd name="connsiteY2" fmla="*/ 16926 h 242926"/>
                      <a:gd name="connsiteX3" fmla="*/ 86772 w 103917"/>
                      <a:gd name="connsiteY3" fmla="*/ 121473 h 242926"/>
                      <a:gd name="connsiteX4" fmla="*/ 6581 w 103917"/>
                      <a:gd name="connsiteY4" fmla="*/ 226019 h 242926"/>
                      <a:gd name="connsiteX5" fmla="*/ 238 w 103917"/>
                      <a:gd name="connsiteY5" fmla="*/ 236344 h 242926"/>
                      <a:gd name="connsiteX6" fmla="*/ 8563 w 103917"/>
                      <a:gd name="connsiteY6" fmla="*/ 242926 h 242926"/>
                      <a:gd name="connsiteX7" fmla="*/ 10563 w 103917"/>
                      <a:gd name="connsiteY7" fmla="*/ 242688 h 242926"/>
                      <a:gd name="connsiteX8" fmla="*/ 103917 w 103917"/>
                      <a:gd name="connsiteY8" fmla="*/ 121463 h 242926"/>
                      <a:gd name="connsiteX9" fmla="*/ 10563 w 103917"/>
                      <a:gd name="connsiteY9" fmla="*/ 238 h 24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917" h="242926">
                        <a:moveTo>
                          <a:pt x="10563" y="238"/>
                        </a:moveTo>
                        <a:cubicBezTo>
                          <a:pt x="5962" y="-866"/>
                          <a:pt x="1333" y="1972"/>
                          <a:pt x="238" y="6592"/>
                        </a:cubicBezTo>
                        <a:cubicBezTo>
                          <a:pt x="-867" y="11192"/>
                          <a:pt x="1981" y="15822"/>
                          <a:pt x="6581" y="16926"/>
                        </a:cubicBezTo>
                        <a:cubicBezTo>
                          <a:pt x="65770" y="31071"/>
                          <a:pt x="86772" y="82087"/>
                          <a:pt x="86772" y="121473"/>
                        </a:cubicBezTo>
                        <a:cubicBezTo>
                          <a:pt x="86763" y="160859"/>
                          <a:pt x="65770" y="211874"/>
                          <a:pt x="6581" y="226019"/>
                        </a:cubicBezTo>
                        <a:cubicBezTo>
                          <a:pt x="1981" y="227124"/>
                          <a:pt x="-867" y="231744"/>
                          <a:pt x="238" y="236344"/>
                        </a:cubicBezTo>
                        <a:cubicBezTo>
                          <a:pt x="1181" y="240288"/>
                          <a:pt x="4695" y="242926"/>
                          <a:pt x="8563" y="242926"/>
                        </a:cubicBezTo>
                        <a:cubicBezTo>
                          <a:pt x="9220" y="242926"/>
                          <a:pt x="9896" y="242850"/>
                          <a:pt x="10563" y="242688"/>
                        </a:cubicBezTo>
                        <a:cubicBezTo>
                          <a:pt x="75057" y="227276"/>
                          <a:pt x="103917" y="170698"/>
                          <a:pt x="103917" y="121463"/>
                        </a:cubicBezTo>
                        <a:cubicBezTo>
                          <a:pt x="103917" y="72229"/>
                          <a:pt x="75047" y="15660"/>
                          <a:pt x="10563" y="238"/>
                        </a:cubicBezTo>
                        <a:close/>
                      </a:path>
                    </a:pathLst>
                  </a:custGeom>
                  <a:solidFill>
                    <a:srgbClr val="FFFFFF"/>
                  </a:solidFill>
                  <a:ln w="9525" cap="flat">
                    <a:noFill/>
                    <a:prstDash val="solid"/>
                    <a:miter/>
                  </a:ln>
                </p:spPr>
                <p:txBody>
                  <a:bodyPr rtlCol="0" anchor="ctr"/>
                  <a:lstStyle/>
                  <a:p>
                    <a:endParaRPr lang="en-US"/>
                  </a:p>
                </p:txBody>
              </p:sp>
            </p:grpSp>
            <p:sp>
              <p:nvSpPr>
                <p:cNvPr id="38" name="任意多边形: 形状 37">
                  <a:extLst>
                    <a:ext uri="{FF2B5EF4-FFF2-40B4-BE49-F238E27FC236}">
                      <a16:creationId xmlns:a16="http://schemas.microsoft.com/office/drawing/2014/main" id="{184110E9-5E11-2885-80CA-A7C81B050FEE}"/>
                    </a:ext>
                  </a:extLst>
                </p:cNvPr>
                <p:cNvSpPr/>
                <p:nvPr/>
              </p:nvSpPr>
              <p:spPr>
                <a:xfrm>
                  <a:off x="5595861" y="2446696"/>
                  <a:ext cx="119872" cy="244535"/>
                </a:xfrm>
                <a:custGeom>
                  <a:avLst/>
                  <a:gdLst>
                    <a:gd name="connsiteX0" fmla="*/ 119872 w 119872"/>
                    <a:gd name="connsiteY0" fmla="*/ 244535 h 244535"/>
                    <a:gd name="connsiteX1" fmla="*/ 59941 w 119872"/>
                    <a:gd name="connsiteY1" fmla="*/ 182832 h 244535"/>
                    <a:gd name="connsiteX2" fmla="*/ 0 w 119872"/>
                    <a:gd name="connsiteY2" fmla="*/ 244535 h 244535"/>
                    <a:gd name="connsiteX3" fmla="*/ 0 w 119872"/>
                    <a:gd name="connsiteY3" fmla="*/ 0 h 244535"/>
                    <a:gd name="connsiteX4" fmla="*/ 119872 w 119872"/>
                    <a:gd name="connsiteY4" fmla="*/ 0 h 244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872" h="244535">
                      <a:moveTo>
                        <a:pt x="119872" y="244535"/>
                      </a:moveTo>
                      <a:lnTo>
                        <a:pt x="59941" y="182832"/>
                      </a:lnTo>
                      <a:lnTo>
                        <a:pt x="0" y="244535"/>
                      </a:lnTo>
                      <a:lnTo>
                        <a:pt x="0" y="0"/>
                      </a:lnTo>
                      <a:lnTo>
                        <a:pt x="119872" y="0"/>
                      </a:lnTo>
                      <a:close/>
                    </a:path>
                  </a:pathLst>
                </a:custGeom>
                <a:solidFill>
                  <a:srgbClr val="FFFFFF"/>
                </a:solidFill>
                <a:ln w="9525" cap="flat">
                  <a:noFill/>
                  <a:prstDash val="solid"/>
                  <a:miter/>
                </a:ln>
              </p:spPr>
              <p:txBody>
                <a:bodyPr rtlCol="0" anchor="ctr"/>
                <a:lstStyle/>
                <a:p>
                  <a:endParaRPr lang="en-US"/>
                </a:p>
              </p:txBody>
            </p:sp>
            <p:grpSp>
              <p:nvGrpSpPr>
                <p:cNvPr id="39" name="组合 38">
                  <a:extLst>
                    <a:ext uri="{FF2B5EF4-FFF2-40B4-BE49-F238E27FC236}">
                      <a16:creationId xmlns:a16="http://schemas.microsoft.com/office/drawing/2014/main" id="{C880808C-2CCA-8B65-5F32-05198A62A33A}"/>
                    </a:ext>
                  </a:extLst>
                </p:cNvPr>
                <p:cNvGrpSpPr/>
                <p:nvPr/>
              </p:nvGrpSpPr>
              <p:grpSpPr>
                <a:xfrm>
                  <a:off x="5914357" y="2446687"/>
                  <a:ext cx="130083" cy="244543"/>
                  <a:chOff x="5914357" y="2446687"/>
                  <a:chExt cx="130083" cy="244543"/>
                </a:xfrm>
                <a:solidFill>
                  <a:srgbClr val="FFFFFF"/>
                </a:solidFill>
              </p:grpSpPr>
              <p:sp>
                <p:nvSpPr>
                  <p:cNvPr id="41" name="任意多边形: 形状 40">
                    <a:extLst>
                      <a:ext uri="{FF2B5EF4-FFF2-40B4-BE49-F238E27FC236}">
                        <a16:creationId xmlns:a16="http://schemas.microsoft.com/office/drawing/2014/main" id="{34D643CD-E962-7AA4-8CCA-99D5FC85BB5D}"/>
                      </a:ext>
                    </a:extLst>
                  </p:cNvPr>
                  <p:cNvSpPr/>
                  <p:nvPr/>
                </p:nvSpPr>
                <p:spPr>
                  <a:xfrm>
                    <a:off x="5914357" y="2446687"/>
                    <a:ext cx="130083" cy="187069"/>
                  </a:xfrm>
                  <a:custGeom>
                    <a:avLst/>
                    <a:gdLst>
                      <a:gd name="connsiteX0" fmla="*/ 129617 w 130083"/>
                      <a:gd name="connsiteY0" fmla="*/ 57854 h 187069"/>
                      <a:gd name="connsiteX1" fmla="*/ 60456 w 130083"/>
                      <a:gd name="connsiteY1" fmla="*/ 113 h 187069"/>
                      <a:gd name="connsiteX2" fmla="*/ 1 w 130083"/>
                      <a:gd name="connsiteY2" fmla="*/ 63912 h 187069"/>
                      <a:gd name="connsiteX3" fmla="*/ 16250 w 130083"/>
                      <a:gd name="connsiteY3" fmla="*/ 80476 h 187069"/>
                      <a:gd name="connsiteX4" fmla="*/ 32814 w 130083"/>
                      <a:gd name="connsiteY4" fmla="*/ 64216 h 187069"/>
                      <a:gd name="connsiteX5" fmla="*/ 62371 w 130083"/>
                      <a:gd name="connsiteY5" fmla="*/ 32870 h 187069"/>
                      <a:gd name="connsiteX6" fmla="*/ 97061 w 130083"/>
                      <a:gd name="connsiteY6" fmla="*/ 61987 h 187069"/>
                      <a:gd name="connsiteX7" fmla="*/ 86621 w 130083"/>
                      <a:gd name="connsiteY7" fmla="*/ 84324 h 187069"/>
                      <a:gd name="connsiteX8" fmla="*/ 80220 w 130083"/>
                      <a:gd name="connsiteY8" fmla="*/ 86162 h 187069"/>
                      <a:gd name="connsiteX9" fmla="*/ 66228 w 130083"/>
                      <a:gd name="connsiteY9" fmla="*/ 90848 h 187069"/>
                      <a:gd name="connsiteX10" fmla="*/ 43235 w 130083"/>
                      <a:gd name="connsiteY10" fmla="*/ 135178 h 187069"/>
                      <a:gd name="connsiteX11" fmla="*/ 43235 w 130083"/>
                      <a:gd name="connsiteY11" fmla="*/ 170658 h 187069"/>
                      <a:gd name="connsiteX12" fmla="*/ 59647 w 130083"/>
                      <a:gd name="connsiteY12" fmla="*/ 187070 h 187069"/>
                      <a:gd name="connsiteX13" fmla="*/ 76058 w 130083"/>
                      <a:gd name="connsiteY13" fmla="*/ 170658 h 187069"/>
                      <a:gd name="connsiteX14" fmla="*/ 76058 w 130083"/>
                      <a:gd name="connsiteY14" fmla="*/ 134521 h 187069"/>
                      <a:gd name="connsiteX15" fmla="*/ 76001 w 130083"/>
                      <a:gd name="connsiteY15" fmla="*/ 133177 h 187069"/>
                      <a:gd name="connsiteX16" fmla="*/ 80773 w 130083"/>
                      <a:gd name="connsiteY16" fmla="*/ 120271 h 187069"/>
                      <a:gd name="connsiteX17" fmla="*/ 88088 w 130083"/>
                      <a:gd name="connsiteY17" fmla="*/ 118033 h 187069"/>
                      <a:gd name="connsiteX18" fmla="*/ 98670 w 130083"/>
                      <a:gd name="connsiteY18" fmla="*/ 114861 h 187069"/>
                      <a:gd name="connsiteX19" fmla="*/ 129617 w 130083"/>
                      <a:gd name="connsiteY19" fmla="*/ 57854 h 18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083" h="187069">
                        <a:moveTo>
                          <a:pt x="129617" y="57854"/>
                        </a:moveTo>
                        <a:cubicBezTo>
                          <a:pt x="124502" y="17592"/>
                          <a:pt x="90946" y="-1668"/>
                          <a:pt x="60456" y="113"/>
                        </a:cubicBezTo>
                        <a:cubicBezTo>
                          <a:pt x="31615" y="1799"/>
                          <a:pt x="391" y="22487"/>
                          <a:pt x="1" y="63912"/>
                        </a:cubicBezTo>
                        <a:cubicBezTo>
                          <a:pt x="-85" y="72970"/>
                          <a:pt x="7192" y="80390"/>
                          <a:pt x="16250" y="80476"/>
                        </a:cubicBezTo>
                        <a:cubicBezTo>
                          <a:pt x="25309" y="80638"/>
                          <a:pt x="32729" y="73284"/>
                          <a:pt x="32814" y="64216"/>
                        </a:cubicBezTo>
                        <a:cubicBezTo>
                          <a:pt x="33024" y="42347"/>
                          <a:pt x="48864" y="33660"/>
                          <a:pt x="62371" y="32870"/>
                        </a:cubicBezTo>
                        <a:cubicBezTo>
                          <a:pt x="77677" y="31993"/>
                          <a:pt x="94336" y="40623"/>
                          <a:pt x="97061" y="61987"/>
                        </a:cubicBezTo>
                        <a:cubicBezTo>
                          <a:pt x="98280" y="71551"/>
                          <a:pt x="93593" y="81580"/>
                          <a:pt x="86621" y="84324"/>
                        </a:cubicBezTo>
                        <a:cubicBezTo>
                          <a:pt x="84897" y="85000"/>
                          <a:pt x="82621" y="85562"/>
                          <a:pt x="80220" y="86162"/>
                        </a:cubicBezTo>
                        <a:cubicBezTo>
                          <a:pt x="75982" y="87210"/>
                          <a:pt x="71191" y="88391"/>
                          <a:pt x="66228" y="90848"/>
                        </a:cubicBezTo>
                        <a:cubicBezTo>
                          <a:pt x="46235" y="100726"/>
                          <a:pt x="42359" y="122938"/>
                          <a:pt x="43235" y="135178"/>
                        </a:cubicBezTo>
                        <a:lnTo>
                          <a:pt x="43235" y="170658"/>
                        </a:lnTo>
                        <a:cubicBezTo>
                          <a:pt x="43235" y="179726"/>
                          <a:pt x="50578" y="187070"/>
                          <a:pt x="59647" y="187070"/>
                        </a:cubicBezTo>
                        <a:cubicBezTo>
                          <a:pt x="68705" y="187070"/>
                          <a:pt x="76058" y="179726"/>
                          <a:pt x="76058" y="170658"/>
                        </a:cubicBezTo>
                        <a:lnTo>
                          <a:pt x="76058" y="134521"/>
                        </a:lnTo>
                        <a:cubicBezTo>
                          <a:pt x="76058" y="134016"/>
                          <a:pt x="76048" y="133682"/>
                          <a:pt x="76001" y="133177"/>
                        </a:cubicBezTo>
                        <a:cubicBezTo>
                          <a:pt x="75991" y="133073"/>
                          <a:pt x="75534" y="122862"/>
                          <a:pt x="80773" y="120271"/>
                        </a:cubicBezTo>
                        <a:cubicBezTo>
                          <a:pt x="82535" y="119404"/>
                          <a:pt x="85230" y="118738"/>
                          <a:pt x="88088" y="118033"/>
                        </a:cubicBezTo>
                        <a:cubicBezTo>
                          <a:pt x="91279" y="117242"/>
                          <a:pt x="94898" y="116356"/>
                          <a:pt x="98670" y="114861"/>
                        </a:cubicBezTo>
                        <a:cubicBezTo>
                          <a:pt x="119749" y="106546"/>
                          <a:pt x="132760" y="82571"/>
                          <a:pt x="129617" y="57854"/>
                        </a:cubicBezTo>
                        <a:close/>
                      </a:path>
                    </a:pathLst>
                  </a:custGeom>
                  <a:solidFill>
                    <a:srgbClr val="FFFFFF"/>
                  </a:solidFill>
                  <a:ln w="9525" cap="flat">
                    <a:noFill/>
                    <a:prstDash val="solid"/>
                    <a:miter/>
                  </a:ln>
                </p:spPr>
                <p:txBody>
                  <a:bodyPr rtlCol="0" anchor="ctr"/>
                  <a:lstStyle/>
                  <a:p>
                    <a:endParaRPr lang="en-US"/>
                  </a:p>
                </p:txBody>
              </p:sp>
              <p:sp>
                <p:nvSpPr>
                  <p:cNvPr id="42" name="任意多边形: 形状 41">
                    <a:extLst>
                      <a:ext uri="{FF2B5EF4-FFF2-40B4-BE49-F238E27FC236}">
                        <a16:creationId xmlns:a16="http://schemas.microsoft.com/office/drawing/2014/main" id="{C4A77272-20FD-042C-68C5-F0AF12D31EE0}"/>
                      </a:ext>
                    </a:extLst>
                  </p:cNvPr>
                  <p:cNvSpPr/>
                  <p:nvPr/>
                </p:nvSpPr>
                <p:spPr>
                  <a:xfrm>
                    <a:off x="5956316" y="2653836"/>
                    <a:ext cx="37394" cy="37395"/>
                  </a:xfrm>
                  <a:custGeom>
                    <a:avLst/>
                    <a:gdLst>
                      <a:gd name="connsiteX0" fmla="*/ 18697 w 37394"/>
                      <a:gd name="connsiteY0" fmla="*/ 0 h 37395"/>
                      <a:gd name="connsiteX1" fmla="*/ 0 w 37394"/>
                      <a:gd name="connsiteY1" fmla="*/ 18697 h 37395"/>
                      <a:gd name="connsiteX2" fmla="*/ 18697 w 37394"/>
                      <a:gd name="connsiteY2" fmla="*/ 37395 h 37395"/>
                      <a:gd name="connsiteX3" fmla="*/ 37395 w 37394"/>
                      <a:gd name="connsiteY3" fmla="*/ 18697 h 37395"/>
                      <a:gd name="connsiteX4" fmla="*/ 18697 w 37394"/>
                      <a:gd name="connsiteY4" fmla="*/ 0 h 37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 h="37395">
                        <a:moveTo>
                          <a:pt x="18697" y="0"/>
                        </a:moveTo>
                        <a:cubicBezTo>
                          <a:pt x="8372" y="0"/>
                          <a:pt x="0" y="8372"/>
                          <a:pt x="0" y="18697"/>
                        </a:cubicBezTo>
                        <a:cubicBezTo>
                          <a:pt x="0" y="29023"/>
                          <a:pt x="8372" y="37395"/>
                          <a:pt x="18697" y="37395"/>
                        </a:cubicBezTo>
                        <a:cubicBezTo>
                          <a:pt x="29023" y="37395"/>
                          <a:pt x="37395" y="29023"/>
                          <a:pt x="37395" y="18697"/>
                        </a:cubicBezTo>
                        <a:cubicBezTo>
                          <a:pt x="37395" y="8372"/>
                          <a:pt x="29023" y="0"/>
                          <a:pt x="18697" y="0"/>
                        </a:cubicBezTo>
                        <a:close/>
                      </a:path>
                    </a:pathLst>
                  </a:custGeom>
                  <a:solidFill>
                    <a:srgbClr val="FFFFFF"/>
                  </a:solidFill>
                  <a:ln w="9525" cap="flat">
                    <a:noFill/>
                    <a:prstDash val="solid"/>
                    <a:miter/>
                  </a:ln>
                </p:spPr>
                <p:txBody>
                  <a:bodyPr rtlCol="0" anchor="ctr"/>
                  <a:lstStyle/>
                  <a:p>
                    <a:endParaRPr lang="en-US"/>
                  </a:p>
                </p:txBody>
              </p:sp>
            </p:grpSp>
            <p:sp>
              <p:nvSpPr>
                <p:cNvPr id="40" name="任意多边形: 形状 39">
                  <a:extLst>
                    <a:ext uri="{FF2B5EF4-FFF2-40B4-BE49-F238E27FC236}">
                      <a16:creationId xmlns:a16="http://schemas.microsoft.com/office/drawing/2014/main" id="{CF575716-8FD8-56CC-3FE1-54CB4468F9BE}"/>
                    </a:ext>
                  </a:extLst>
                </p:cNvPr>
                <p:cNvSpPr/>
                <p:nvPr/>
              </p:nvSpPr>
              <p:spPr>
                <a:xfrm>
                  <a:off x="6232293" y="2442419"/>
                  <a:ext cx="179498" cy="253079"/>
                </a:xfrm>
                <a:custGeom>
                  <a:avLst/>
                  <a:gdLst>
                    <a:gd name="connsiteX0" fmla="*/ 143513 w 179498"/>
                    <a:gd name="connsiteY0" fmla="*/ 0 h 253079"/>
                    <a:gd name="connsiteX1" fmla="*/ 36014 w 179498"/>
                    <a:gd name="connsiteY1" fmla="*/ 0 h 253079"/>
                    <a:gd name="connsiteX2" fmla="*/ 0 w 179498"/>
                    <a:gd name="connsiteY2" fmla="*/ 36004 h 253079"/>
                    <a:gd name="connsiteX3" fmla="*/ 0 w 179498"/>
                    <a:gd name="connsiteY3" fmla="*/ 217075 h 253079"/>
                    <a:gd name="connsiteX4" fmla="*/ 36014 w 179498"/>
                    <a:gd name="connsiteY4" fmla="*/ 253079 h 253079"/>
                    <a:gd name="connsiteX5" fmla="*/ 89373 w 179498"/>
                    <a:gd name="connsiteY5" fmla="*/ 253079 h 253079"/>
                    <a:gd name="connsiteX6" fmla="*/ 125377 w 179498"/>
                    <a:gd name="connsiteY6" fmla="*/ 217075 h 253079"/>
                    <a:gd name="connsiteX7" fmla="*/ 125377 w 179498"/>
                    <a:gd name="connsiteY7" fmla="*/ 84401 h 253079"/>
                    <a:gd name="connsiteX8" fmla="*/ 89373 w 179498"/>
                    <a:gd name="connsiteY8" fmla="*/ 48396 h 253079"/>
                    <a:gd name="connsiteX9" fmla="*/ 53359 w 179498"/>
                    <a:gd name="connsiteY9" fmla="*/ 84401 h 253079"/>
                    <a:gd name="connsiteX10" fmla="*/ 53359 w 179498"/>
                    <a:gd name="connsiteY10" fmla="*/ 179480 h 253079"/>
                    <a:gd name="connsiteX11" fmla="*/ 61931 w 179498"/>
                    <a:gd name="connsiteY11" fmla="*/ 188052 h 253079"/>
                    <a:gd name="connsiteX12" fmla="*/ 70504 w 179498"/>
                    <a:gd name="connsiteY12" fmla="*/ 179480 h 253079"/>
                    <a:gd name="connsiteX13" fmla="*/ 70504 w 179498"/>
                    <a:gd name="connsiteY13" fmla="*/ 84401 h 253079"/>
                    <a:gd name="connsiteX14" fmla="*/ 89363 w 179498"/>
                    <a:gd name="connsiteY14" fmla="*/ 65542 h 253079"/>
                    <a:gd name="connsiteX15" fmla="*/ 108213 w 179498"/>
                    <a:gd name="connsiteY15" fmla="*/ 84401 h 253079"/>
                    <a:gd name="connsiteX16" fmla="*/ 108213 w 179498"/>
                    <a:gd name="connsiteY16" fmla="*/ 217075 h 253079"/>
                    <a:gd name="connsiteX17" fmla="*/ 89363 w 179498"/>
                    <a:gd name="connsiteY17" fmla="*/ 235934 h 253079"/>
                    <a:gd name="connsiteX18" fmla="*/ 36004 w 179498"/>
                    <a:gd name="connsiteY18" fmla="*/ 235934 h 253079"/>
                    <a:gd name="connsiteX19" fmla="*/ 17145 w 179498"/>
                    <a:gd name="connsiteY19" fmla="*/ 217075 h 253079"/>
                    <a:gd name="connsiteX20" fmla="*/ 17145 w 179498"/>
                    <a:gd name="connsiteY20" fmla="*/ 36004 h 253079"/>
                    <a:gd name="connsiteX21" fmla="*/ 36004 w 179498"/>
                    <a:gd name="connsiteY21" fmla="*/ 17145 h 253079"/>
                    <a:gd name="connsiteX22" fmla="*/ 143503 w 179498"/>
                    <a:gd name="connsiteY22" fmla="*/ 17145 h 253079"/>
                    <a:gd name="connsiteX23" fmla="*/ 162353 w 179498"/>
                    <a:gd name="connsiteY23" fmla="*/ 36004 h 253079"/>
                    <a:gd name="connsiteX24" fmla="*/ 162353 w 179498"/>
                    <a:gd name="connsiteY24" fmla="*/ 241383 h 253079"/>
                    <a:gd name="connsiteX25" fmla="*/ 170926 w 179498"/>
                    <a:gd name="connsiteY25" fmla="*/ 249955 h 253079"/>
                    <a:gd name="connsiteX26" fmla="*/ 179498 w 179498"/>
                    <a:gd name="connsiteY26" fmla="*/ 241383 h 253079"/>
                    <a:gd name="connsiteX27" fmla="*/ 179498 w 179498"/>
                    <a:gd name="connsiteY27" fmla="*/ 36004 h 253079"/>
                    <a:gd name="connsiteX28" fmla="*/ 143513 w 179498"/>
                    <a:gd name="connsiteY28" fmla="*/ 0 h 25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9498" h="253079">
                      <a:moveTo>
                        <a:pt x="143513" y="0"/>
                      </a:moveTo>
                      <a:lnTo>
                        <a:pt x="36014" y="0"/>
                      </a:lnTo>
                      <a:cubicBezTo>
                        <a:pt x="16154" y="0"/>
                        <a:pt x="0" y="16155"/>
                        <a:pt x="0" y="36004"/>
                      </a:cubicBezTo>
                      <a:lnTo>
                        <a:pt x="0" y="217075"/>
                      </a:lnTo>
                      <a:cubicBezTo>
                        <a:pt x="0" y="236934"/>
                        <a:pt x="16154" y="253079"/>
                        <a:pt x="36014" y="253079"/>
                      </a:cubicBezTo>
                      <a:lnTo>
                        <a:pt x="89373" y="253079"/>
                      </a:lnTo>
                      <a:cubicBezTo>
                        <a:pt x="109223" y="253079"/>
                        <a:pt x="125377" y="236925"/>
                        <a:pt x="125377" y="217075"/>
                      </a:cubicBezTo>
                      <a:lnTo>
                        <a:pt x="125377" y="84401"/>
                      </a:lnTo>
                      <a:cubicBezTo>
                        <a:pt x="125377" y="64541"/>
                        <a:pt x="109223" y="48396"/>
                        <a:pt x="89373" y="48396"/>
                      </a:cubicBezTo>
                      <a:cubicBezTo>
                        <a:pt x="69513" y="48396"/>
                        <a:pt x="53359" y="64541"/>
                        <a:pt x="53359" y="84401"/>
                      </a:cubicBezTo>
                      <a:lnTo>
                        <a:pt x="53359" y="179480"/>
                      </a:lnTo>
                      <a:cubicBezTo>
                        <a:pt x="53359" y="184213"/>
                        <a:pt x="57198" y="188052"/>
                        <a:pt x="61931" y="188052"/>
                      </a:cubicBezTo>
                      <a:cubicBezTo>
                        <a:pt x="66665" y="188052"/>
                        <a:pt x="70504" y="184213"/>
                        <a:pt x="70504" y="179480"/>
                      </a:cubicBezTo>
                      <a:lnTo>
                        <a:pt x="70504" y="84401"/>
                      </a:lnTo>
                      <a:cubicBezTo>
                        <a:pt x="70504" y="74000"/>
                        <a:pt x="78971" y="65542"/>
                        <a:pt x="89363" y="65542"/>
                      </a:cubicBezTo>
                      <a:cubicBezTo>
                        <a:pt x="99765" y="65542"/>
                        <a:pt x="108213" y="74000"/>
                        <a:pt x="108213" y="84401"/>
                      </a:cubicBezTo>
                      <a:lnTo>
                        <a:pt x="108213" y="217075"/>
                      </a:lnTo>
                      <a:cubicBezTo>
                        <a:pt x="108213" y="227476"/>
                        <a:pt x="99755" y="235934"/>
                        <a:pt x="89363" y="235934"/>
                      </a:cubicBezTo>
                      <a:lnTo>
                        <a:pt x="36004" y="235934"/>
                      </a:lnTo>
                      <a:cubicBezTo>
                        <a:pt x="25603" y="235934"/>
                        <a:pt x="17145" y="227467"/>
                        <a:pt x="17145" y="217075"/>
                      </a:cubicBezTo>
                      <a:lnTo>
                        <a:pt x="17145" y="36004"/>
                      </a:lnTo>
                      <a:cubicBezTo>
                        <a:pt x="17145" y="25603"/>
                        <a:pt x="25612" y="17145"/>
                        <a:pt x="36004" y="17145"/>
                      </a:cubicBezTo>
                      <a:lnTo>
                        <a:pt x="143503" y="17145"/>
                      </a:lnTo>
                      <a:cubicBezTo>
                        <a:pt x="153905" y="17145"/>
                        <a:pt x="162353" y="25613"/>
                        <a:pt x="162353" y="36004"/>
                      </a:cubicBezTo>
                      <a:lnTo>
                        <a:pt x="162353" y="241383"/>
                      </a:lnTo>
                      <a:cubicBezTo>
                        <a:pt x="162353" y="246116"/>
                        <a:pt x="166192" y="249955"/>
                        <a:pt x="170926" y="249955"/>
                      </a:cubicBezTo>
                      <a:cubicBezTo>
                        <a:pt x="175660" y="249955"/>
                        <a:pt x="179498" y="246116"/>
                        <a:pt x="179498" y="241383"/>
                      </a:cubicBezTo>
                      <a:lnTo>
                        <a:pt x="179498" y="36004"/>
                      </a:lnTo>
                      <a:cubicBezTo>
                        <a:pt x="179518" y="16145"/>
                        <a:pt x="163363" y="0"/>
                        <a:pt x="143513" y="0"/>
                      </a:cubicBezTo>
                      <a:close/>
                    </a:path>
                  </a:pathLst>
                </a:custGeom>
                <a:solidFill>
                  <a:srgbClr val="FFFFFF"/>
                </a:solidFill>
                <a:ln w="9525" cap="flat">
                  <a:noFill/>
                  <a:prstDash val="solid"/>
                  <a:miter/>
                </a:ln>
              </p:spPr>
              <p:txBody>
                <a:bodyPr rtlCol="0" anchor="ctr"/>
                <a:lstStyle/>
                <a:p>
                  <a:endParaRPr lang="en-US"/>
                </a:p>
              </p:txBody>
            </p:sp>
          </p:grpSp>
          <p:grpSp>
            <p:nvGrpSpPr>
              <p:cNvPr id="16" name="组合 15">
                <a:extLst>
                  <a:ext uri="{FF2B5EF4-FFF2-40B4-BE49-F238E27FC236}">
                    <a16:creationId xmlns:a16="http://schemas.microsoft.com/office/drawing/2014/main" id="{FA652D40-0142-2B60-7D70-63817CA0D6FD}"/>
                  </a:ext>
                </a:extLst>
              </p:cNvPr>
              <p:cNvGrpSpPr/>
              <p:nvPr/>
            </p:nvGrpSpPr>
            <p:grpSpPr>
              <a:xfrm>
                <a:off x="6737356" y="843905"/>
                <a:ext cx="393181" cy="108318"/>
                <a:chOff x="6737356" y="843905"/>
                <a:chExt cx="393181" cy="108318"/>
              </a:xfrm>
            </p:grpSpPr>
            <p:grpSp>
              <p:nvGrpSpPr>
                <p:cNvPr id="28" name="组合 27">
                  <a:extLst>
                    <a:ext uri="{FF2B5EF4-FFF2-40B4-BE49-F238E27FC236}">
                      <a16:creationId xmlns:a16="http://schemas.microsoft.com/office/drawing/2014/main" id="{637A470E-3D56-8333-C712-22812EAD72A8}"/>
                    </a:ext>
                  </a:extLst>
                </p:cNvPr>
                <p:cNvGrpSpPr/>
                <p:nvPr/>
              </p:nvGrpSpPr>
              <p:grpSpPr>
                <a:xfrm>
                  <a:off x="6737356" y="843905"/>
                  <a:ext cx="108327" cy="108318"/>
                  <a:chOff x="6737356" y="843905"/>
                  <a:chExt cx="108327" cy="108318"/>
                </a:xfrm>
              </p:grpSpPr>
              <p:sp>
                <p:nvSpPr>
                  <p:cNvPr id="35" name="任意多边形: 形状 34">
                    <a:extLst>
                      <a:ext uri="{FF2B5EF4-FFF2-40B4-BE49-F238E27FC236}">
                        <a16:creationId xmlns:a16="http://schemas.microsoft.com/office/drawing/2014/main" id="{EFEC82D6-6B90-99E1-CD31-1E2B667BF632}"/>
                      </a:ext>
                    </a:extLst>
                  </p:cNvPr>
                  <p:cNvSpPr/>
                  <p:nvPr/>
                </p:nvSpPr>
                <p:spPr>
                  <a:xfrm>
                    <a:off x="6745928" y="852477"/>
                    <a:ext cx="91173" cy="91173"/>
                  </a:xfrm>
                  <a:custGeom>
                    <a:avLst/>
                    <a:gdLst>
                      <a:gd name="connsiteX0" fmla="*/ 91174 w 91173"/>
                      <a:gd name="connsiteY0" fmla="*/ 45587 h 91173"/>
                      <a:gd name="connsiteX1" fmla="*/ 45587 w 91173"/>
                      <a:gd name="connsiteY1" fmla="*/ 91173 h 91173"/>
                      <a:gd name="connsiteX2" fmla="*/ 0 w 91173"/>
                      <a:gd name="connsiteY2" fmla="*/ 45587 h 91173"/>
                      <a:gd name="connsiteX3" fmla="*/ 45587 w 91173"/>
                      <a:gd name="connsiteY3" fmla="*/ 0 h 91173"/>
                      <a:gd name="connsiteX4" fmla="*/ 91174 w 91173"/>
                      <a:gd name="connsiteY4" fmla="*/ 45587 h 9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73" h="91173">
                        <a:moveTo>
                          <a:pt x="91174" y="45587"/>
                        </a:moveTo>
                        <a:cubicBezTo>
                          <a:pt x="91174" y="70761"/>
                          <a:pt x="70761" y="91173"/>
                          <a:pt x="45587" y="91173"/>
                        </a:cubicBezTo>
                        <a:cubicBezTo>
                          <a:pt x="20412" y="91173"/>
                          <a:pt x="0" y="70761"/>
                          <a:pt x="0" y="45587"/>
                        </a:cubicBezTo>
                        <a:cubicBezTo>
                          <a:pt x="0" y="20412"/>
                          <a:pt x="20412" y="0"/>
                          <a:pt x="45587" y="0"/>
                        </a:cubicBezTo>
                        <a:cubicBezTo>
                          <a:pt x="70761" y="0"/>
                          <a:pt x="91174" y="20412"/>
                          <a:pt x="91174" y="45587"/>
                        </a:cubicBezTo>
                        <a:close/>
                      </a:path>
                    </a:pathLst>
                  </a:custGeom>
                  <a:solidFill>
                    <a:schemeClr val="accent2"/>
                  </a:solidFill>
                  <a:ln w="9525" cap="flat">
                    <a:solidFill>
                      <a:schemeClr val="accent1"/>
                    </a:solidFill>
                    <a:prstDash val="solid"/>
                    <a:miter/>
                  </a:ln>
                </p:spPr>
                <p:txBody>
                  <a:bodyPr rtlCol="0" anchor="ctr"/>
                  <a:lstStyle/>
                  <a:p>
                    <a:endParaRPr lang="en-US"/>
                  </a:p>
                </p:txBody>
              </p:sp>
              <p:sp>
                <p:nvSpPr>
                  <p:cNvPr id="36" name="任意多边形: 形状 35">
                    <a:extLst>
                      <a:ext uri="{FF2B5EF4-FFF2-40B4-BE49-F238E27FC236}">
                        <a16:creationId xmlns:a16="http://schemas.microsoft.com/office/drawing/2014/main" id="{AC64E68F-7C25-E98C-42DC-043372D5EC7F}"/>
                      </a:ext>
                    </a:extLst>
                  </p:cNvPr>
                  <p:cNvSpPr/>
                  <p:nvPr/>
                </p:nvSpPr>
                <p:spPr>
                  <a:xfrm>
                    <a:off x="6737356" y="843905"/>
                    <a:ext cx="108327" cy="108318"/>
                  </a:xfrm>
                  <a:custGeom>
                    <a:avLst/>
                    <a:gdLst>
                      <a:gd name="connsiteX0" fmla="*/ 54169 w 108327"/>
                      <a:gd name="connsiteY0" fmla="*/ 108318 h 108318"/>
                      <a:gd name="connsiteX1" fmla="*/ 0 w 108327"/>
                      <a:gd name="connsiteY1" fmla="*/ 54159 h 108318"/>
                      <a:gd name="connsiteX2" fmla="*/ 54169 w 108327"/>
                      <a:gd name="connsiteY2" fmla="*/ 0 h 108318"/>
                      <a:gd name="connsiteX3" fmla="*/ 108328 w 108327"/>
                      <a:gd name="connsiteY3" fmla="*/ 54159 h 108318"/>
                      <a:gd name="connsiteX4" fmla="*/ 54169 w 108327"/>
                      <a:gd name="connsiteY4" fmla="*/ 108318 h 108318"/>
                      <a:gd name="connsiteX5" fmla="*/ 54169 w 108327"/>
                      <a:gd name="connsiteY5" fmla="*/ 17145 h 108318"/>
                      <a:gd name="connsiteX6" fmla="*/ 17155 w 108327"/>
                      <a:gd name="connsiteY6" fmla="*/ 54159 h 108318"/>
                      <a:gd name="connsiteX7" fmla="*/ 54169 w 108327"/>
                      <a:gd name="connsiteY7" fmla="*/ 91173 h 108318"/>
                      <a:gd name="connsiteX8" fmla="*/ 91183 w 108327"/>
                      <a:gd name="connsiteY8" fmla="*/ 54159 h 108318"/>
                      <a:gd name="connsiteX9" fmla="*/ 54169 w 108327"/>
                      <a:gd name="connsiteY9" fmla="*/ 17145 h 10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27" h="108318">
                        <a:moveTo>
                          <a:pt x="54169" y="108318"/>
                        </a:moveTo>
                        <a:cubicBezTo>
                          <a:pt x="24299" y="108318"/>
                          <a:pt x="0" y="84020"/>
                          <a:pt x="0" y="54159"/>
                        </a:cubicBezTo>
                        <a:cubicBezTo>
                          <a:pt x="0" y="24298"/>
                          <a:pt x="24299" y="0"/>
                          <a:pt x="54169" y="0"/>
                        </a:cubicBezTo>
                        <a:cubicBezTo>
                          <a:pt x="84039" y="0"/>
                          <a:pt x="108328" y="24298"/>
                          <a:pt x="108328" y="54159"/>
                        </a:cubicBezTo>
                        <a:cubicBezTo>
                          <a:pt x="108328" y="84030"/>
                          <a:pt x="84030" y="108318"/>
                          <a:pt x="54169" y="108318"/>
                        </a:cubicBezTo>
                        <a:close/>
                        <a:moveTo>
                          <a:pt x="54169" y="17145"/>
                        </a:moveTo>
                        <a:cubicBezTo>
                          <a:pt x="33757" y="17145"/>
                          <a:pt x="17155" y="33757"/>
                          <a:pt x="17155" y="54159"/>
                        </a:cubicBezTo>
                        <a:cubicBezTo>
                          <a:pt x="17155" y="74562"/>
                          <a:pt x="33757" y="91173"/>
                          <a:pt x="54169" y="91173"/>
                        </a:cubicBezTo>
                        <a:cubicBezTo>
                          <a:pt x="74581" y="91173"/>
                          <a:pt x="91183" y="74562"/>
                          <a:pt x="91183" y="54159"/>
                        </a:cubicBezTo>
                        <a:cubicBezTo>
                          <a:pt x="91183" y="33757"/>
                          <a:pt x="74572" y="17145"/>
                          <a:pt x="54169" y="17145"/>
                        </a:cubicBezTo>
                        <a:close/>
                      </a:path>
                    </a:pathLst>
                  </a:custGeom>
                  <a:solidFill>
                    <a:schemeClr val="accent1"/>
                  </a:solidFill>
                  <a:ln w="9525" cap="flat">
                    <a:noFill/>
                    <a:prstDash val="solid"/>
                    <a:miter/>
                  </a:ln>
                </p:spPr>
                <p:txBody>
                  <a:bodyPr rtlCol="0" anchor="ctr"/>
                  <a:lstStyle/>
                  <a:p>
                    <a:endParaRPr lang="en-US"/>
                  </a:p>
                </p:txBody>
              </p:sp>
            </p:grpSp>
            <p:grpSp>
              <p:nvGrpSpPr>
                <p:cNvPr id="29" name="组合 28">
                  <a:extLst>
                    <a:ext uri="{FF2B5EF4-FFF2-40B4-BE49-F238E27FC236}">
                      <a16:creationId xmlns:a16="http://schemas.microsoft.com/office/drawing/2014/main" id="{5F745B88-FBAB-A163-863E-F2F07F8BA4C7}"/>
                    </a:ext>
                  </a:extLst>
                </p:cNvPr>
                <p:cNvGrpSpPr/>
                <p:nvPr/>
              </p:nvGrpSpPr>
              <p:grpSpPr>
                <a:xfrm>
                  <a:off x="6879793" y="843905"/>
                  <a:ext cx="108327" cy="108318"/>
                  <a:chOff x="6879793" y="843905"/>
                  <a:chExt cx="108327" cy="108318"/>
                </a:xfrm>
              </p:grpSpPr>
              <p:sp>
                <p:nvSpPr>
                  <p:cNvPr id="33" name="任意多边形: 形状 32">
                    <a:extLst>
                      <a:ext uri="{FF2B5EF4-FFF2-40B4-BE49-F238E27FC236}">
                        <a16:creationId xmlns:a16="http://schemas.microsoft.com/office/drawing/2014/main" id="{153D4E48-FD3C-9CE8-7E5D-F3B2BFAFC7C0}"/>
                      </a:ext>
                    </a:extLst>
                  </p:cNvPr>
                  <p:cNvSpPr/>
                  <p:nvPr/>
                </p:nvSpPr>
                <p:spPr>
                  <a:xfrm>
                    <a:off x="6888355" y="852477"/>
                    <a:ext cx="91172" cy="91173"/>
                  </a:xfrm>
                  <a:custGeom>
                    <a:avLst/>
                    <a:gdLst>
                      <a:gd name="connsiteX0" fmla="*/ 91173 w 91172"/>
                      <a:gd name="connsiteY0" fmla="*/ 45587 h 91173"/>
                      <a:gd name="connsiteX1" fmla="*/ 45587 w 91172"/>
                      <a:gd name="connsiteY1" fmla="*/ 91173 h 91173"/>
                      <a:gd name="connsiteX2" fmla="*/ 0 w 91172"/>
                      <a:gd name="connsiteY2" fmla="*/ 45587 h 91173"/>
                      <a:gd name="connsiteX3" fmla="*/ 45587 w 91172"/>
                      <a:gd name="connsiteY3" fmla="*/ 0 h 91173"/>
                      <a:gd name="connsiteX4" fmla="*/ 91173 w 91172"/>
                      <a:gd name="connsiteY4" fmla="*/ 45587 h 9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72" h="91173">
                        <a:moveTo>
                          <a:pt x="91173" y="45587"/>
                        </a:moveTo>
                        <a:cubicBezTo>
                          <a:pt x="91173" y="70761"/>
                          <a:pt x="70761" y="91173"/>
                          <a:pt x="45587" y="91173"/>
                        </a:cubicBezTo>
                        <a:cubicBezTo>
                          <a:pt x="20412" y="91173"/>
                          <a:pt x="0" y="70761"/>
                          <a:pt x="0" y="45587"/>
                        </a:cubicBezTo>
                        <a:cubicBezTo>
                          <a:pt x="0" y="20412"/>
                          <a:pt x="20412" y="0"/>
                          <a:pt x="45587" y="0"/>
                        </a:cubicBezTo>
                        <a:cubicBezTo>
                          <a:pt x="70761" y="0"/>
                          <a:pt x="91173" y="20412"/>
                          <a:pt x="91173" y="45587"/>
                        </a:cubicBezTo>
                        <a:close/>
                      </a:path>
                    </a:pathLst>
                  </a:custGeom>
                  <a:solidFill>
                    <a:srgbClr val="FFFFFF"/>
                  </a:solidFill>
                  <a:ln w="9525" cap="flat">
                    <a:solidFill>
                      <a:schemeClr val="accent1"/>
                    </a:solidFill>
                    <a:prstDash val="solid"/>
                    <a:miter/>
                  </a:ln>
                </p:spPr>
                <p:txBody>
                  <a:bodyPr rtlCol="0" anchor="ctr"/>
                  <a:lstStyle/>
                  <a:p>
                    <a:endParaRPr lang="en-US"/>
                  </a:p>
                </p:txBody>
              </p:sp>
              <p:sp>
                <p:nvSpPr>
                  <p:cNvPr id="34" name="任意多边形: 形状 33">
                    <a:extLst>
                      <a:ext uri="{FF2B5EF4-FFF2-40B4-BE49-F238E27FC236}">
                        <a16:creationId xmlns:a16="http://schemas.microsoft.com/office/drawing/2014/main" id="{3E1B81C9-57C0-F7E7-C0F6-2B14308566FA}"/>
                      </a:ext>
                    </a:extLst>
                  </p:cNvPr>
                  <p:cNvSpPr/>
                  <p:nvPr/>
                </p:nvSpPr>
                <p:spPr>
                  <a:xfrm>
                    <a:off x="6879793" y="843905"/>
                    <a:ext cx="108327" cy="108318"/>
                  </a:xfrm>
                  <a:custGeom>
                    <a:avLst/>
                    <a:gdLst>
                      <a:gd name="connsiteX0" fmla="*/ 54159 w 108327"/>
                      <a:gd name="connsiteY0" fmla="*/ 108318 h 108318"/>
                      <a:gd name="connsiteX1" fmla="*/ 0 w 108327"/>
                      <a:gd name="connsiteY1" fmla="*/ 54159 h 108318"/>
                      <a:gd name="connsiteX2" fmla="*/ 54159 w 108327"/>
                      <a:gd name="connsiteY2" fmla="*/ 0 h 108318"/>
                      <a:gd name="connsiteX3" fmla="*/ 108328 w 108327"/>
                      <a:gd name="connsiteY3" fmla="*/ 54159 h 108318"/>
                      <a:gd name="connsiteX4" fmla="*/ 54159 w 108327"/>
                      <a:gd name="connsiteY4" fmla="*/ 108318 h 108318"/>
                      <a:gd name="connsiteX5" fmla="*/ 54159 w 108327"/>
                      <a:gd name="connsiteY5" fmla="*/ 17145 h 108318"/>
                      <a:gd name="connsiteX6" fmla="*/ 17145 w 108327"/>
                      <a:gd name="connsiteY6" fmla="*/ 54159 h 108318"/>
                      <a:gd name="connsiteX7" fmla="*/ 54159 w 108327"/>
                      <a:gd name="connsiteY7" fmla="*/ 91173 h 108318"/>
                      <a:gd name="connsiteX8" fmla="*/ 91173 w 108327"/>
                      <a:gd name="connsiteY8" fmla="*/ 54159 h 108318"/>
                      <a:gd name="connsiteX9" fmla="*/ 54159 w 108327"/>
                      <a:gd name="connsiteY9" fmla="*/ 17145 h 10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27" h="108318">
                        <a:moveTo>
                          <a:pt x="54159" y="108318"/>
                        </a:moveTo>
                        <a:cubicBezTo>
                          <a:pt x="24289" y="108318"/>
                          <a:pt x="0" y="84020"/>
                          <a:pt x="0" y="54159"/>
                        </a:cubicBezTo>
                        <a:cubicBezTo>
                          <a:pt x="0" y="24298"/>
                          <a:pt x="24298" y="0"/>
                          <a:pt x="54159" y="0"/>
                        </a:cubicBezTo>
                        <a:cubicBezTo>
                          <a:pt x="84029" y="0"/>
                          <a:pt x="108328" y="24298"/>
                          <a:pt x="108328" y="54159"/>
                        </a:cubicBezTo>
                        <a:cubicBezTo>
                          <a:pt x="108318" y="84030"/>
                          <a:pt x="84020" y="108318"/>
                          <a:pt x="54159" y="108318"/>
                        </a:cubicBezTo>
                        <a:close/>
                        <a:moveTo>
                          <a:pt x="54159" y="17145"/>
                        </a:moveTo>
                        <a:cubicBezTo>
                          <a:pt x="33747" y="17145"/>
                          <a:pt x="17145" y="33757"/>
                          <a:pt x="17145" y="54159"/>
                        </a:cubicBezTo>
                        <a:cubicBezTo>
                          <a:pt x="17145" y="74562"/>
                          <a:pt x="33747" y="91173"/>
                          <a:pt x="54159" y="91173"/>
                        </a:cubicBezTo>
                        <a:cubicBezTo>
                          <a:pt x="74571" y="91173"/>
                          <a:pt x="91173" y="74562"/>
                          <a:pt x="91173" y="54159"/>
                        </a:cubicBezTo>
                        <a:cubicBezTo>
                          <a:pt x="91173" y="33757"/>
                          <a:pt x="74562" y="17145"/>
                          <a:pt x="54159" y="17145"/>
                        </a:cubicBezTo>
                        <a:close/>
                      </a:path>
                    </a:pathLst>
                  </a:custGeom>
                  <a:solidFill>
                    <a:schemeClr val="accent1"/>
                  </a:solidFill>
                  <a:ln w="9525" cap="flat">
                    <a:noFill/>
                    <a:prstDash val="solid"/>
                    <a:miter/>
                  </a:ln>
                </p:spPr>
                <p:txBody>
                  <a:bodyPr rtlCol="0" anchor="ctr"/>
                  <a:lstStyle/>
                  <a:p>
                    <a:endParaRPr lang="en-US"/>
                  </a:p>
                </p:txBody>
              </p:sp>
            </p:grpSp>
            <p:grpSp>
              <p:nvGrpSpPr>
                <p:cNvPr id="30" name="组合 29">
                  <a:extLst>
                    <a:ext uri="{FF2B5EF4-FFF2-40B4-BE49-F238E27FC236}">
                      <a16:creationId xmlns:a16="http://schemas.microsoft.com/office/drawing/2014/main" id="{681B9DA9-3225-CD5D-95B5-670F55AFAEB7}"/>
                    </a:ext>
                  </a:extLst>
                </p:cNvPr>
                <p:cNvGrpSpPr/>
                <p:nvPr/>
              </p:nvGrpSpPr>
              <p:grpSpPr>
                <a:xfrm>
                  <a:off x="7022201" y="843905"/>
                  <a:ext cx="108336" cy="108318"/>
                  <a:chOff x="7022201" y="843905"/>
                  <a:chExt cx="108336" cy="108318"/>
                </a:xfrm>
              </p:grpSpPr>
              <p:sp>
                <p:nvSpPr>
                  <p:cNvPr id="31" name="任意多边形: 形状 30">
                    <a:extLst>
                      <a:ext uri="{FF2B5EF4-FFF2-40B4-BE49-F238E27FC236}">
                        <a16:creationId xmlns:a16="http://schemas.microsoft.com/office/drawing/2014/main" id="{F52A801B-6A0C-E125-56A2-0CDFF509DE39}"/>
                      </a:ext>
                    </a:extLst>
                  </p:cNvPr>
                  <p:cNvSpPr/>
                  <p:nvPr/>
                </p:nvSpPr>
                <p:spPr>
                  <a:xfrm>
                    <a:off x="7030783" y="852477"/>
                    <a:ext cx="91172" cy="91173"/>
                  </a:xfrm>
                  <a:custGeom>
                    <a:avLst/>
                    <a:gdLst>
                      <a:gd name="connsiteX0" fmla="*/ 91173 w 91172"/>
                      <a:gd name="connsiteY0" fmla="*/ 45587 h 91173"/>
                      <a:gd name="connsiteX1" fmla="*/ 45587 w 91172"/>
                      <a:gd name="connsiteY1" fmla="*/ 91173 h 91173"/>
                      <a:gd name="connsiteX2" fmla="*/ 0 w 91172"/>
                      <a:gd name="connsiteY2" fmla="*/ 45587 h 91173"/>
                      <a:gd name="connsiteX3" fmla="*/ 45587 w 91172"/>
                      <a:gd name="connsiteY3" fmla="*/ 0 h 91173"/>
                      <a:gd name="connsiteX4" fmla="*/ 91173 w 91172"/>
                      <a:gd name="connsiteY4" fmla="*/ 45587 h 9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72" h="91173">
                        <a:moveTo>
                          <a:pt x="91173" y="45587"/>
                        </a:moveTo>
                        <a:cubicBezTo>
                          <a:pt x="91173" y="70761"/>
                          <a:pt x="70761" y="91173"/>
                          <a:pt x="45587" y="91173"/>
                        </a:cubicBezTo>
                        <a:cubicBezTo>
                          <a:pt x="20412" y="91173"/>
                          <a:pt x="0" y="70761"/>
                          <a:pt x="0" y="45587"/>
                        </a:cubicBezTo>
                        <a:cubicBezTo>
                          <a:pt x="0" y="20412"/>
                          <a:pt x="20412" y="0"/>
                          <a:pt x="45587" y="0"/>
                        </a:cubicBezTo>
                        <a:cubicBezTo>
                          <a:pt x="70761" y="0"/>
                          <a:pt x="91173" y="20412"/>
                          <a:pt x="91173" y="45587"/>
                        </a:cubicBezTo>
                        <a:close/>
                      </a:path>
                    </a:pathLst>
                  </a:custGeom>
                  <a:solidFill>
                    <a:srgbClr val="FFFFFF"/>
                  </a:solidFill>
                  <a:ln w="9525" cap="flat">
                    <a:solidFill>
                      <a:schemeClr val="accent1"/>
                    </a:solidFill>
                    <a:prstDash val="solid"/>
                    <a:miter/>
                  </a:ln>
                </p:spPr>
                <p:txBody>
                  <a:bodyPr rtlCol="0" anchor="ctr"/>
                  <a:lstStyle/>
                  <a:p>
                    <a:endParaRPr lang="en-US"/>
                  </a:p>
                </p:txBody>
              </p:sp>
              <p:sp>
                <p:nvSpPr>
                  <p:cNvPr id="32" name="任意多边形: 形状 31">
                    <a:extLst>
                      <a:ext uri="{FF2B5EF4-FFF2-40B4-BE49-F238E27FC236}">
                        <a16:creationId xmlns:a16="http://schemas.microsoft.com/office/drawing/2014/main" id="{54C0F3C3-C554-F8C4-AF16-D018DAA05F86}"/>
                      </a:ext>
                    </a:extLst>
                  </p:cNvPr>
                  <p:cNvSpPr/>
                  <p:nvPr/>
                </p:nvSpPr>
                <p:spPr>
                  <a:xfrm>
                    <a:off x="7022201" y="843905"/>
                    <a:ext cx="108336" cy="108318"/>
                  </a:xfrm>
                  <a:custGeom>
                    <a:avLst/>
                    <a:gdLst>
                      <a:gd name="connsiteX0" fmla="*/ 54169 w 108336"/>
                      <a:gd name="connsiteY0" fmla="*/ 108318 h 108318"/>
                      <a:gd name="connsiteX1" fmla="*/ 0 w 108336"/>
                      <a:gd name="connsiteY1" fmla="*/ 54159 h 108318"/>
                      <a:gd name="connsiteX2" fmla="*/ 54169 w 108336"/>
                      <a:gd name="connsiteY2" fmla="*/ 0 h 108318"/>
                      <a:gd name="connsiteX3" fmla="*/ 108337 w 108336"/>
                      <a:gd name="connsiteY3" fmla="*/ 54159 h 108318"/>
                      <a:gd name="connsiteX4" fmla="*/ 54169 w 108336"/>
                      <a:gd name="connsiteY4" fmla="*/ 108318 h 108318"/>
                      <a:gd name="connsiteX5" fmla="*/ 54169 w 108336"/>
                      <a:gd name="connsiteY5" fmla="*/ 17145 h 108318"/>
                      <a:gd name="connsiteX6" fmla="*/ 17154 w 108336"/>
                      <a:gd name="connsiteY6" fmla="*/ 54159 h 108318"/>
                      <a:gd name="connsiteX7" fmla="*/ 54169 w 108336"/>
                      <a:gd name="connsiteY7" fmla="*/ 91173 h 108318"/>
                      <a:gd name="connsiteX8" fmla="*/ 91183 w 108336"/>
                      <a:gd name="connsiteY8" fmla="*/ 54159 h 108318"/>
                      <a:gd name="connsiteX9" fmla="*/ 54169 w 108336"/>
                      <a:gd name="connsiteY9" fmla="*/ 17145 h 10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36" h="108318">
                        <a:moveTo>
                          <a:pt x="54169" y="108318"/>
                        </a:moveTo>
                        <a:cubicBezTo>
                          <a:pt x="24298" y="108318"/>
                          <a:pt x="0" y="84020"/>
                          <a:pt x="0" y="54159"/>
                        </a:cubicBezTo>
                        <a:cubicBezTo>
                          <a:pt x="0" y="24298"/>
                          <a:pt x="24298" y="0"/>
                          <a:pt x="54169" y="0"/>
                        </a:cubicBezTo>
                        <a:cubicBezTo>
                          <a:pt x="84039" y="0"/>
                          <a:pt x="108337" y="24298"/>
                          <a:pt x="108337" y="54159"/>
                        </a:cubicBezTo>
                        <a:cubicBezTo>
                          <a:pt x="108328" y="84030"/>
                          <a:pt x="84029" y="108318"/>
                          <a:pt x="54169" y="108318"/>
                        </a:cubicBezTo>
                        <a:close/>
                        <a:moveTo>
                          <a:pt x="54169" y="17145"/>
                        </a:moveTo>
                        <a:cubicBezTo>
                          <a:pt x="33757" y="17145"/>
                          <a:pt x="17154" y="33757"/>
                          <a:pt x="17154" y="54159"/>
                        </a:cubicBezTo>
                        <a:cubicBezTo>
                          <a:pt x="17154" y="74562"/>
                          <a:pt x="33757" y="91173"/>
                          <a:pt x="54169" y="91173"/>
                        </a:cubicBezTo>
                        <a:cubicBezTo>
                          <a:pt x="74580" y="91173"/>
                          <a:pt x="91183" y="74562"/>
                          <a:pt x="91183" y="54159"/>
                        </a:cubicBezTo>
                        <a:cubicBezTo>
                          <a:pt x="91183" y="33757"/>
                          <a:pt x="74571" y="17145"/>
                          <a:pt x="54169" y="17145"/>
                        </a:cubicBezTo>
                        <a:close/>
                      </a:path>
                    </a:pathLst>
                  </a:custGeom>
                  <a:solidFill>
                    <a:schemeClr val="accent1"/>
                  </a:solidFill>
                  <a:ln w="9525" cap="flat">
                    <a:noFill/>
                    <a:prstDash val="solid"/>
                    <a:miter/>
                  </a:ln>
                </p:spPr>
                <p:txBody>
                  <a:bodyPr rtlCol="0" anchor="ctr"/>
                  <a:lstStyle/>
                  <a:p>
                    <a:endParaRPr lang="en-US"/>
                  </a:p>
                </p:txBody>
              </p:sp>
            </p:grpSp>
          </p:grpSp>
          <p:sp>
            <p:nvSpPr>
              <p:cNvPr id="17" name="任意多边形: 形状 16">
                <a:extLst>
                  <a:ext uri="{FF2B5EF4-FFF2-40B4-BE49-F238E27FC236}">
                    <a16:creationId xmlns:a16="http://schemas.microsoft.com/office/drawing/2014/main" id="{5A018FC7-6581-AFF4-CC5E-167AA02C1178}"/>
                  </a:ext>
                </a:extLst>
              </p:cNvPr>
              <p:cNvSpPr/>
              <p:nvPr/>
            </p:nvSpPr>
            <p:spPr>
              <a:xfrm>
                <a:off x="3162119" y="1039491"/>
                <a:ext cx="4067594" cy="17144"/>
              </a:xfrm>
              <a:custGeom>
                <a:avLst/>
                <a:gdLst>
                  <a:gd name="connsiteX0" fmla="*/ 0 w 4067594"/>
                  <a:gd name="connsiteY0" fmla="*/ 0 h 17144"/>
                  <a:gd name="connsiteX1" fmla="*/ 4067594 w 4067594"/>
                  <a:gd name="connsiteY1" fmla="*/ 0 h 17144"/>
                  <a:gd name="connsiteX2" fmla="*/ 4067594 w 4067594"/>
                  <a:gd name="connsiteY2" fmla="*/ 17145 h 17144"/>
                  <a:gd name="connsiteX3" fmla="*/ 0 w 4067594"/>
                  <a:gd name="connsiteY3" fmla="*/ 17145 h 17144"/>
                </a:gdLst>
                <a:ahLst/>
                <a:cxnLst>
                  <a:cxn ang="0">
                    <a:pos x="connsiteX0" y="connsiteY0"/>
                  </a:cxn>
                  <a:cxn ang="0">
                    <a:pos x="connsiteX1" y="connsiteY1"/>
                  </a:cxn>
                  <a:cxn ang="0">
                    <a:pos x="connsiteX2" y="connsiteY2"/>
                  </a:cxn>
                  <a:cxn ang="0">
                    <a:pos x="connsiteX3" y="connsiteY3"/>
                  </a:cxn>
                </a:cxnLst>
                <a:rect l="l" t="t" r="r" b="b"/>
                <a:pathLst>
                  <a:path w="4067594" h="17144">
                    <a:moveTo>
                      <a:pt x="0" y="0"/>
                    </a:moveTo>
                    <a:lnTo>
                      <a:pt x="4067594" y="0"/>
                    </a:lnTo>
                    <a:lnTo>
                      <a:pt x="4067594" y="17145"/>
                    </a:lnTo>
                    <a:lnTo>
                      <a:pt x="0" y="17145"/>
                    </a:lnTo>
                    <a:close/>
                  </a:path>
                </a:pathLst>
              </a:custGeom>
              <a:solidFill>
                <a:schemeClr val="accent1"/>
              </a:solidFill>
              <a:ln w="9525" cap="flat">
                <a:noFill/>
                <a:prstDash val="solid"/>
                <a:miter/>
              </a:ln>
            </p:spPr>
            <p:txBody>
              <a:bodyPr rtlCol="0" anchor="ctr"/>
              <a:lstStyle/>
              <a:p>
                <a:endParaRPr lang="en-US"/>
              </a:p>
            </p:txBody>
          </p:sp>
          <p:grpSp>
            <p:nvGrpSpPr>
              <p:cNvPr id="18" name="组合 17">
                <a:extLst>
                  <a:ext uri="{FF2B5EF4-FFF2-40B4-BE49-F238E27FC236}">
                    <a16:creationId xmlns:a16="http://schemas.microsoft.com/office/drawing/2014/main" id="{E82D0478-F9BC-267C-0D84-5192139A2BB5}"/>
                  </a:ext>
                </a:extLst>
              </p:cNvPr>
              <p:cNvGrpSpPr/>
              <p:nvPr/>
            </p:nvGrpSpPr>
            <p:grpSpPr>
              <a:xfrm>
                <a:off x="4296079" y="602494"/>
                <a:ext cx="1090717" cy="787298"/>
                <a:chOff x="4296079" y="602494"/>
                <a:chExt cx="1090717" cy="787298"/>
              </a:xfrm>
            </p:grpSpPr>
            <p:grpSp>
              <p:nvGrpSpPr>
                <p:cNvPr id="19" name="组合 18">
                  <a:extLst>
                    <a:ext uri="{FF2B5EF4-FFF2-40B4-BE49-F238E27FC236}">
                      <a16:creationId xmlns:a16="http://schemas.microsoft.com/office/drawing/2014/main" id="{3E91B5E8-6C79-E23A-3F09-1F7776287E0F}"/>
                    </a:ext>
                  </a:extLst>
                </p:cNvPr>
                <p:cNvGrpSpPr/>
                <p:nvPr/>
              </p:nvGrpSpPr>
              <p:grpSpPr>
                <a:xfrm>
                  <a:off x="4296079" y="602494"/>
                  <a:ext cx="1090717" cy="787298"/>
                  <a:chOff x="4296079" y="602494"/>
                  <a:chExt cx="1090717" cy="787298"/>
                </a:xfrm>
              </p:grpSpPr>
              <p:sp>
                <p:nvSpPr>
                  <p:cNvPr id="26" name="任意多边形: 形状 25">
                    <a:extLst>
                      <a:ext uri="{FF2B5EF4-FFF2-40B4-BE49-F238E27FC236}">
                        <a16:creationId xmlns:a16="http://schemas.microsoft.com/office/drawing/2014/main" id="{2A044330-55AF-E08D-F2D5-E4D1CC184F51}"/>
                      </a:ext>
                    </a:extLst>
                  </p:cNvPr>
                  <p:cNvSpPr/>
                  <p:nvPr/>
                </p:nvSpPr>
                <p:spPr>
                  <a:xfrm>
                    <a:off x="4304671" y="611057"/>
                    <a:ext cx="1073553" cy="770162"/>
                  </a:xfrm>
                  <a:custGeom>
                    <a:avLst/>
                    <a:gdLst>
                      <a:gd name="connsiteX0" fmla="*/ 536782 w 1073553"/>
                      <a:gd name="connsiteY0" fmla="*/ 0 h 770162"/>
                      <a:gd name="connsiteX1" fmla="*/ 0 w 1073553"/>
                      <a:gd name="connsiteY1" fmla="*/ 309229 h 770162"/>
                      <a:gd name="connsiteX2" fmla="*/ 268386 w 1073553"/>
                      <a:gd name="connsiteY2" fmla="*/ 576758 h 770162"/>
                      <a:gd name="connsiteX3" fmla="*/ 268386 w 1073553"/>
                      <a:gd name="connsiteY3" fmla="*/ 770163 h 770162"/>
                      <a:gd name="connsiteX4" fmla="*/ 426653 w 1073553"/>
                      <a:gd name="connsiteY4" fmla="*/ 611896 h 770162"/>
                      <a:gd name="connsiteX5" fmla="*/ 536772 w 1073553"/>
                      <a:gd name="connsiteY5" fmla="*/ 618468 h 770162"/>
                      <a:gd name="connsiteX6" fmla="*/ 1073553 w 1073553"/>
                      <a:gd name="connsiteY6" fmla="*/ 309239 h 770162"/>
                      <a:gd name="connsiteX7" fmla="*/ 536782 w 1073553"/>
                      <a:gd name="connsiteY7" fmla="*/ 0 h 77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3553" h="770162">
                        <a:moveTo>
                          <a:pt x="536782" y="0"/>
                        </a:moveTo>
                        <a:cubicBezTo>
                          <a:pt x="240325" y="0"/>
                          <a:pt x="0" y="138446"/>
                          <a:pt x="0" y="309229"/>
                        </a:cubicBezTo>
                        <a:cubicBezTo>
                          <a:pt x="0" y="423624"/>
                          <a:pt x="108099" y="523265"/>
                          <a:pt x="268386" y="576758"/>
                        </a:cubicBezTo>
                        <a:lnTo>
                          <a:pt x="268386" y="770163"/>
                        </a:lnTo>
                        <a:lnTo>
                          <a:pt x="426653" y="611896"/>
                        </a:lnTo>
                        <a:cubicBezTo>
                          <a:pt x="462210" y="616163"/>
                          <a:pt x="499015" y="618468"/>
                          <a:pt x="536772" y="618468"/>
                        </a:cubicBezTo>
                        <a:cubicBezTo>
                          <a:pt x="833228" y="618468"/>
                          <a:pt x="1073553" y="480022"/>
                          <a:pt x="1073553" y="309239"/>
                        </a:cubicBezTo>
                        <a:cubicBezTo>
                          <a:pt x="1073553" y="138446"/>
                          <a:pt x="833228" y="0"/>
                          <a:pt x="536782" y="0"/>
                        </a:cubicBezTo>
                        <a:close/>
                      </a:path>
                    </a:pathLst>
                  </a:custGeom>
                  <a:solidFill>
                    <a:srgbClr val="FFFFFF"/>
                  </a:solidFill>
                  <a:ln w="9525" cap="flat">
                    <a:noFill/>
                    <a:prstDash val="solid"/>
                    <a:miter/>
                  </a:ln>
                </p:spPr>
                <p:txBody>
                  <a:bodyPr rtlCol="0" anchor="ctr"/>
                  <a:lstStyle/>
                  <a:p>
                    <a:endParaRPr lang="en-US"/>
                  </a:p>
                </p:txBody>
              </p:sp>
              <p:sp>
                <p:nvSpPr>
                  <p:cNvPr id="27" name="任意多边形: 形状 26">
                    <a:extLst>
                      <a:ext uri="{FF2B5EF4-FFF2-40B4-BE49-F238E27FC236}">
                        <a16:creationId xmlns:a16="http://schemas.microsoft.com/office/drawing/2014/main" id="{C6C4A133-222E-5883-5530-6E1027133458}"/>
                      </a:ext>
                    </a:extLst>
                  </p:cNvPr>
                  <p:cNvSpPr/>
                  <p:nvPr/>
                </p:nvSpPr>
                <p:spPr>
                  <a:xfrm>
                    <a:off x="4296079" y="602494"/>
                    <a:ext cx="1090717" cy="787298"/>
                  </a:xfrm>
                  <a:custGeom>
                    <a:avLst/>
                    <a:gdLst>
                      <a:gd name="connsiteX0" fmla="*/ 276977 w 1090717"/>
                      <a:gd name="connsiteY0" fmla="*/ 787298 h 787298"/>
                      <a:gd name="connsiteX1" fmla="*/ 273691 w 1090717"/>
                      <a:gd name="connsiteY1" fmla="*/ 786651 h 787298"/>
                      <a:gd name="connsiteX2" fmla="*/ 268395 w 1090717"/>
                      <a:gd name="connsiteY2" fmla="*/ 778735 h 787298"/>
                      <a:gd name="connsiteX3" fmla="*/ 268395 w 1090717"/>
                      <a:gd name="connsiteY3" fmla="*/ 591474 h 787298"/>
                      <a:gd name="connsiteX4" fmla="*/ 0 w 1090717"/>
                      <a:gd name="connsiteY4" fmla="*/ 317802 h 787298"/>
                      <a:gd name="connsiteX5" fmla="*/ 545354 w 1090717"/>
                      <a:gd name="connsiteY5" fmla="*/ 0 h 787298"/>
                      <a:gd name="connsiteX6" fmla="*/ 1090717 w 1090717"/>
                      <a:gd name="connsiteY6" fmla="*/ 317802 h 787298"/>
                      <a:gd name="connsiteX7" fmla="*/ 545354 w 1090717"/>
                      <a:gd name="connsiteY7" fmla="*/ 635603 h 787298"/>
                      <a:gd name="connsiteX8" fmla="*/ 438369 w 1090717"/>
                      <a:gd name="connsiteY8" fmla="*/ 629460 h 787298"/>
                      <a:gd name="connsiteX9" fmla="*/ 283035 w 1090717"/>
                      <a:gd name="connsiteY9" fmla="*/ 784793 h 787298"/>
                      <a:gd name="connsiteX10" fmla="*/ 276977 w 1090717"/>
                      <a:gd name="connsiteY10" fmla="*/ 787298 h 787298"/>
                      <a:gd name="connsiteX11" fmla="*/ 545363 w 1090717"/>
                      <a:gd name="connsiteY11" fmla="*/ 17135 h 787298"/>
                      <a:gd name="connsiteX12" fmla="*/ 17164 w 1090717"/>
                      <a:gd name="connsiteY12" fmla="*/ 317792 h 787298"/>
                      <a:gd name="connsiteX13" fmla="*/ 279692 w 1090717"/>
                      <a:gd name="connsiteY13" fmla="*/ 577186 h 787298"/>
                      <a:gd name="connsiteX14" fmla="*/ 285550 w 1090717"/>
                      <a:gd name="connsiteY14" fmla="*/ 585321 h 787298"/>
                      <a:gd name="connsiteX15" fmla="*/ 285550 w 1090717"/>
                      <a:gd name="connsiteY15" fmla="*/ 758028 h 787298"/>
                      <a:gd name="connsiteX16" fmla="*/ 429177 w 1090717"/>
                      <a:gd name="connsiteY16" fmla="*/ 614391 h 787298"/>
                      <a:gd name="connsiteX17" fmla="*/ 436264 w 1090717"/>
                      <a:gd name="connsiteY17" fmla="*/ 611943 h 787298"/>
                      <a:gd name="connsiteX18" fmla="*/ 545354 w 1090717"/>
                      <a:gd name="connsiteY18" fmla="*/ 618449 h 787298"/>
                      <a:gd name="connsiteX19" fmla="*/ 1073563 w 1090717"/>
                      <a:gd name="connsiteY19" fmla="*/ 317792 h 787298"/>
                      <a:gd name="connsiteX20" fmla="*/ 545363 w 1090717"/>
                      <a:gd name="connsiteY20" fmla="*/ 17135 h 7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90717" h="787298">
                        <a:moveTo>
                          <a:pt x="276977" y="787298"/>
                        </a:moveTo>
                        <a:cubicBezTo>
                          <a:pt x="275872" y="787298"/>
                          <a:pt x="274758" y="787089"/>
                          <a:pt x="273691" y="786651"/>
                        </a:cubicBezTo>
                        <a:cubicBezTo>
                          <a:pt x="270491" y="785327"/>
                          <a:pt x="268395" y="782193"/>
                          <a:pt x="268395" y="778735"/>
                        </a:cubicBezTo>
                        <a:lnTo>
                          <a:pt x="268395" y="591474"/>
                        </a:lnTo>
                        <a:cubicBezTo>
                          <a:pt x="102679" y="534553"/>
                          <a:pt x="0" y="430063"/>
                          <a:pt x="0" y="317802"/>
                        </a:cubicBezTo>
                        <a:cubicBezTo>
                          <a:pt x="0" y="142570"/>
                          <a:pt x="244650" y="0"/>
                          <a:pt x="545354" y="0"/>
                        </a:cubicBezTo>
                        <a:cubicBezTo>
                          <a:pt x="846058" y="0"/>
                          <a:pt x="1090717" y="142570"/>
                          <a:pt x="1090717" y="317802"/>
                        </a:cubicBezTo>
                        <a:cubicBezTo>
                          <a:pt x="1090717" y="493033"/>
                          <a:pt x="846067" y="635603"/>
                          <a:pt x="545354" y="635603"/>
                        </a:cubicBezTo>
                        <a:cubicBezTo>
                          <a:pt x="509635" y="635603"/>
                          <a:pt x="473659" y="633536"/>
                          <a:pt x="438369" y="629460"/>
                        </a:cubicBezTo>
                        <a:lnTo>
                          <a:pt x="283035" y="784793"/>
                        </a:lnTo>
                        <a:cubicBezTo>
                          <a:pt x="281397" y="786432"/>
                          <a:pt x="279216" y="787298"/>
                          <a:pt x="276977" y="787298"/>
                        </a:cubicBezTo>
                        <a:close/>
                        <a:moveTo>
                          <a:pt x="545363" y="17135"/>
                        </a:moveTo>
                        <a:cubicBezTo>
                          <a:pt x="254108" y="17135"/>
                          <a:pt x="17164" y="152009"/>
                          <a:pt x="17164" y="317792"/>
                        </a:cubicBezTo>
                        <a:cubicBezTo>
                          <a:pt x="17164" y="423748"/>
                          <a:pt x="117748" y="523142"/>
                          <a:pt x="279692" y="577186"/>
                        </a:cubicBezTo>
                        <a:cubicBezTo>
                          <a:pt x="283188" y="578348"/>
                          <a:pt x="285550" y="581625"/>
                          <a:pt x="285550" y="585321"/>
                        </a:cubicBezTo>
                        <a:lnTo>
                          <a:pt x="285550" y="758028"/>
                        </a:lnTo>
                        <a:lnTo>
                          <a:pt x="429177" y="614391"/>
                        </a:lnTo>
                        <a:cubicBezTo>
                          <a:pt x="431035" y="612534"/>
                          <a:pt x="433568" y="611610"/>
                          <a:pt x="436264" y="611943"/>
                        </a:cubicBezTo>
                        <a:cubicBezTo>
                          <a:pt x="472202" y="616258"/>
                          <a:pt x="508911" y="618449"/>
                          <a:pt x="545354" y="618449"/>
                        </a:cubicBezTo>
                        <a:cubicBezTo>
                          <a:pt x="836609" y="618449"/>
                          <a:pt x="1073563" y="483575"/>
                          <a:pt x="1073563" y="317792"/>
                        </a:cubicBezTo>
                        <a:cubicBezTo>
                          <a:pt x="1073572" y="152019"/>
                          <a:pt x="836619" y="17135"/>
                          <a:pt x="545363" y="17135"/>
                        </a:cubicBezTo>
                        <a:close/>
                      </a:path>
                    </a:pathLst>
                  </a:custGeom>
                  <a:solidFill>
                    <a:schemeClr val="accent1"/>
                  </a:solidFill>
                  <a:ln w="9525" cap="flat">
                    <a:noFill/>
                    <a:prstDash val="solid"/>
                    <a:miter/>
                  </a:ln>
                </p:spPr>
                <p:txBody>
                  <a:bodyPr rtlCol="0" anchor="ctr"/>
                  <a:lstStyle/>
                  <a:p>
                    <a:endParaRPr lang="en-US"/>
                  </a:p>
                </p:txBody>
              </p:sp>
            </p:grpSp>
            <p:grpSp>
              <p:nvGrpSpPr>
                <p:cNvPr id="20" name="组合 19">
                  <a:extLst>
                    <a:ext uri="{FF2B5EF4-FFF2-40B4-BE49-F238E27FC236}">
                      <a16:creationId xmlns:a16="http://schemas.microsoft.com/office/drawing/2014/main" id="{2434DBD3-5943-9446-42A4-6A07913B28D1}"/>
                    </a:ext>
                  </a:extLst>
                </p:cNvPr>
                <p:cNvGrpSpPr/>
                <p:nvPr/>
              </p:nvGrpSpPr>
              <p:grpSpPr>
                <a:xfrm>
                  <a:off x="4641503" y="729367"/>
                  <a:ext cx="393477" cy="384653"/>
                  <a:chOff x="4641503" y="729367"/>
                  <a:chExt cx="393477" cy="384653"/>
                </a:xfrm>
              </p:grpSpPr>
              <p:sp>
                <p:nvSpPr>
                  <p:cNvPr id="21" name="任意多边形: 形状 20">
                    <a:extLst>
                      <a:ext uri="{FF2B5EF4-FFF2-40B4-BE49-F238E27FC236}">
                        <a16:creationId xmlns:a16="http://schemas.microsoft.com/office/drawing/2014/main" id="{27DF36BC-DAF6-1541-29CD-D7BDF1081032}"/>
                      </a:ext>
                    </a:extLst>
                  </p:cNvPr>
                  <p:cNvSpPr/>
                  <p:nvPr/>
                </p:nvSpPr>
                <p:spPr>
                  <a:xfrm>
                    <a:off x="4641503" y="729367"/>
                    <a:ext cx="393477" cy="226237"/>
                  </a:xfrm>
                  <a:custGeom>
                    <a:avLst/>
                    <a:gdLst>
                      <a:gd name="connsiteX0" fmla="*/ 196739 w 393477"/>
                      <a:gd name="connsiteY0" fmla="*/ 226238 h 226237"/>
                      <a:gd name="connsiteX1" fmla="*/ 393478 w 393477"/>
                      <a:gd name="connsiteY1" fmla="*/ 113119 h 226237"/>
                      <a:gd name="connsiteX2" fmla="*/ 196739 w 393477"/>
                      <a:gd name="connsiteY2" fmla="*/ 0 h 226237"/>
                      <a:gd name="connsiteX3" fmla="*/ 0 w 393477"/>
                      <a:gd name="connsiteY3" fmla="*/ 113119 h 226237"/>
                    </a:gdLst>
                    <a:ahLst/>
                    <a:cxnLst>
                      <a:cxn ang="0">
                        <a:pos x="connsiteX0" y="connsiteY0"/>
                      </a:cxn>
                      <a:cxn ang="0">
                        <a:pos x="connsiteX1" y="connsiteY1"/>
                      </a:cxn>
                      <a:cxn ang="0">
                        <a:pos x="connsiteX2" y="connsiteY2"/>
                      </a:cxn>
                      <a:cxn ang="0">
                        <a:pos x="connsiteX3" y="connsiteY3"/>
                      </a:cxn>
                    </a:cxnLst>
                    <a:rect l="l" t="t" r="r" b="b"/>
                    <a:pathLst>
                      <a:path w="393477" h="226237">
                        <a:moveTo>
                          <a:pt x="196739" y="226238"/>
                        </a:moveTo>
                        <a:lnTo>
                          <a:pt x="393478" y="113119"/>
                        </a:lnTo>
                        <a:lnTo>
                          <a:pt x="196739" y="0"/>
                        </a:lnTo>
                        <a:lnTo>
                          <a:pt x="0" y="113119"/>
                        </a:lnTo>
                        <a:close/>
                      </a:path>
                    </a:pathLst>
                  </a:custGeom>
                  <a:solidFill>
                    <a:schemeClr val="accent1"/>
                  </a:solidFill>
                  <a:ln w="9525" cap="flat">
                    <a:noFill/>
                    <a:prstDash val="solid"/>
                    <a:miter/>
                  </a:ln>
                </p:spPr>
                <p:txBody>
                  <a:bodyPr rtlCol="0" anchor="ctr"/>
                  <a:lstStyle/>
                  <a:p>
                    <a:endParaRPr lang="en-US"/>
                  </a:p>
                </p:txBody>
              </p:sp>
              <p:sp>
                <p:nvSpPr>
                  <p:cNvPr id="22" name="任意多边形: 形状 21">
                    <a:extLst>
                      <a:ext uri="{FF2B5EF4-FFF2-40B4-BE49-F238E27FC236}">
                        <a16:creationId xmlns:a16="http://schemas.microsoft.com/office/drawing/2014/main" id="{A69A64F2-E541-9485-DF12-8396B925B45D}"/>
                      </a:ext>
                    </a:extLst>
                  </p:cNvPr>
                  <p:cNvSpPr/>
                  <p:nvPr/>
                </p:nvSpPr>
                <p:spPr>
                  <a:xfrm>
                    <a:off x="4700692" y="896131"/>
                    <a:ext cx="275091" cy="159781"/>
                  </a:xfrm>
                  <a:custGeom>
                    <a:avLst/>
                    <a:gdLst>
                      <a:gd name="connsiteX0" fmla="*/ 137551 w 275091"/>
                      <a:gd name="connsiteY0" fmla="*/ 78019 h 159781"/>
                      <a:gd name="connsiteX1" fmla="*/ 134112 w 275091"/>
                      <a:gd name="connsiteY1" fmla="*/ 77105 h 159781"/>
                      <a:gd name="connsiteX2" fmla="*/ 0 w 275091"/>
                      <a:gd name="connsiteY2" fmla="*/ 0 h 159781"/>
                      <a:gd name="connsiteX3" fmla="*/ 0 w 275091"/>
                      <a:gd name="connsiteY3" fmla="*/ 89592 h 159781"/>
                      <a:gd name="connsiteX4" fmla="*/ 2134 w 275091"/>
                      <a:gd name="connsiteY4" fmla="*/ 94583 h 159781"/>
                      <a:gd name="connsiteX5" fmla="*/ 3277 w 275091"/>
                      <a:gd name="connsiteY5" fmla="*/ 96174 h 159781"/>
                      <a:gd name="connsiteX6" fmla="*/ 137474 w 275091"/>
                      <a:gd name="connsiteY6" fmla="*/ 159772 h 159781"/>
                      <a:gd name="connsiteX7" fmla="*/ 139598 w 275091"/>
                      <a:gd name="connsiteY7" fmla="*/ 159782 h 159781"/>
                      <a:gd name="connsiteX8" fmla="*/ 271510 w 275091"/>
                      <a:gd name="connsiteY8" fmla="*/ 96403 h 159781"/>
                      <a:gd name="connsiteX9" fmla="*/ 272835 w 275091"/>
                      <a:gd name="connsiteY9" fmla="*/ 94698 h 159781"/>
                      <a:gd name="connsiteX10" fmla="*/ 275092 w 275091"/>
                      <a:gd name="connsiteY10" fmla="*/ 89592 h 159781"/>
                      <a:gd name="connsiteX11" fmla="*/ 275092 w 275091"/>
                      <a:gd name="connsiteY11" fmla="*/ 0 h 159781"/>
                      <a:gd name="connsiteX12" fmla="*/ 140980 w 275091"/>
                      <a:gd name="connsiteY12" fmla="*/ 77105 h 159781"/>
                      <a:gd name="connsiteX13" fmla="*/ 137551 w 275091"/>
                      <a:gd name="connsiteY13" fmla="*/ 78019 h 15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091" h="159781">
                        <a:moveTo>
                          <a:pt x="137551" y="78019"/>
                        </a:moveTo>
                        <a:cubicBezTo>
                          <a:pt x="136360" y="78019"/>
                          <a:pt x="135179" y="77714"/>
                          <a:pt x="134112" y="77105"/>
                        </a:cubicBezTo>
                        <a:lnTo>
                          <a:pt x="0" y="0"/>
                        </a:lnTo>
                        <a:lnTo>
                          <a:pt x="0" y="89592"/>
                        </a:lnTo>
                        <a:cubicBezTo>
                          <a:pt x="0" y="91497"/>
                          <a:pt x="781" y="93288"/>
                          <a:pt x="2134" y="94583"/>
                        </a:cubicBezTo>
                        <a:cubicBezTo>
                          <a:pt x="2420" y="94945"/>
                          <a:pt x="2791" y="95488"/>
                          <a:pt x="3277" y="96174"/>
                        </a:cubicBezTo>
                        <a:cubicBezTo>
                          <a:pt x="39967" y="147952"/>
                          <a:pt x="96498" y="159344"/>
                          <a:pt x="137474" y="159772"/>
                        </a:cubicBezTo>
                        <a:cubicBezTo>
                          <a:pt x="138179" y="159782"/>
                          <a:pt x="138884" y="159782"/>
                          <a:pt x="139598" y="159782"/>
                        </a:cubicBezTo>
                        <a:cubicBezTo>
                          <a:pt x="178165" y="159782"/>
                          <a:pt x="231610" y="148561"/>
                          <a:pt x="271510" y="96403"/>
                        </a:cubicBezTo>
                        <a:cubicBezTo>
                          <a:pt x="272082" y="95650"/>
                          <a:pt x="272520" y="95069"/>
                          <a:pt x="272835" y="94698"/>
                        </a:cubicBezTo>
                        <a:cubicBezTo>
                          <a:pt x="274254" y="93402"/>
                          <a:pt x="275092" y="91554"/>
                          <a:pt x="275092" y="89592"/>
                        </a:cubicBezTo>
                        <a:lnTo>
                          <a:pt x="275092" y="0"/>
                        </a:lnTo>
                        <a:lnTo>
                          <a:pt x="140980" y="77105"/>
                        </a:lnTo>
                        <a:cubicBezTo>
                          <a:pt x="139922" y="77714"/>
                          <a:pt x="138741" y="78019"/>
                          <a:pt x="137551" y="78019"/>
                        </a:cubicBezTo>
                        <a:close/>
                      </a:path>
                    </a:pathLst>
                  </a:custGeom>
                  <a:solidFill>
                    <a:schemeClr val="accent1"/>
                  </a:solidFill>
                  <a:ln w="9525" cap="flat">
                    <a:noFill/>
                    <a:prstDash val="solid"/>
                    <a:miter/>
                  </a:ln>
                </p:spPr>
                <p:txBody>
                  <a:bodyPr rtlCol="0" anchor="ctr"/>
                  <a:lstStyle/>
                  <a:p>
                    <a:endParaRPr lang="en-US"/>
                  </a:p>
                </p:txBody>
              </p:sp>
              <p:grpSp>
                <p:nvGrpSpPr>
                  <p:cNvPr id="23" name="组合 22">
                    <a:extLst>
                      <a:ext uri="{FF2B5EF4-FFF2-40B4-BE49-F238E27FC236}">
                        <a16:creationId xmlns:a16="http://schemas.microsoft.com/office/drawing/2014/main" id="{71264D30-47EB-BF3C-973D-1C0C55E82BE5}"/>
                      </a:ext>
                    </a:extLst>
                  </p:cNvPr>
                  <p:cNvGrpSpPr/>
                  <p:nvPr/>
                </p:nvGrpSpPr>
                <p:grpSpPr>
                  <a:xfrm>
                    <a:off x="4831006" y="833912"/>
                    <a:ext cx="137167" cy="280108"/>
                    <a:chOff x="4831006" y="833912"/>
                    <a:chExt cx="137167" cy="280108"/>
                  </a:xfrm>
                  <a:solidFill>
                    <a:srgbClr val="FFC907"/>
                  </a:solidFill>
                </p:grpSpPr>
                <p:sp>
                  <p:nvSpPr>
                    <p:cNvPr id="24" name="任意多边形: 形状 23">
                      <a:extLst>
                        <a:ext uri="{FF2B5EF4-FFF2-40B4-BE49-F238E27FC236}">
                          <a16:creationId xmlns:a16="http://schemas.microsoft.com/office/drawing/2014/main" id="{05286A56-3BA6-4842-D366-92A1A40BDE0D}"/>
                        </a:ext>
                      </a:extLst>
                    </p:cNvPr>
                    <p:cNvSpPr/>
                    <p:nvPr/>
                  </p:nvSpPr>
                  <p:spPr>
                    <a:xfrm>
                      <a:off x="4831006" y="833912"/>
                      <a:ext cx="120555" cy="260081"/>
                    </a:xfrm>
                    <a:custGeom>
                      <a:avLst/>
                      <a:gdLst>
                        <a:gd name="connsiteX0" fmla="*/ 111983 w 120555"/>
                        <a:gd name="connsiteY0" fmla="*/ 260082 h 260081"/>
                        <a:gd name="connsiteX1" fmla="*/ 103410 w 120555"/>
                        <a:gd name="connsiteY1" fmla="*/ 251509 h 260081"/>
                        <a:gd name="connsiteX2" fmla="*/ 103410 w 120555"/>
                        <a:gd name="connsiteY2" fmla="*/ 76926 h 260081"/>
                        <a:gd name="connsiteX3" fmla="*/ 4084 w 120555"/>
                        <a:gd name="connsiteY3" fmla="*/ 15880 h 260081"/>
                        <a:gd name="connsiteX4" fmla="*/ 1274 w 120555"/>
                        <a:gd name="connsiteY4" fmla="*/ 4088 h 260081"/>
                        <a:gd name="connsiteX5" fmla="*/ 13066 w 120555"/>
                        <a:gd name="connsiteY5" fmla="*/ 1278 h 260081"/>
                        <a:gd name="connsiteX6" fmla="*/ 116469 w 120555"/>
                        <a:gd name="connsiteY6" fmla="*/ 64829 h 260081"/>
                        <a:gd name="connsiteX7" fmla="*/ 120555 w 120555"/>
                        <a:gd name="connsiteY7" fmla="*/ 72134 h 260081"/>
                        <a:gd name="connsiteX8" fmla="*/ 120555 w 120555"/>
                        <a:gd name="connsiteY8" fmla="*/ 251509 h 260081"/>
                        <a:gd name="connsiteX9" fmla="*/ 111983 w 120555"/>
                        <a:gd name="connsiteY9" fmla="*/ 260082 h 26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555" h="260081">
                          <a:moveTo>
                            <a:pt x="111983" y="260082"/>
                          </a:moveTo>
                          <a:cubicBezTo>
                            <a:pt x="107249" y="260082"/>
                            <a:pt x="103410" y="256243"/>
                            <a:pt x="103410" y="251509"/>
                          </a:cubicBezTo>
                          <a:lnTo>
                            <a:pt x="103410" y="76926"/>
                          </a:lnTo>
                          <a:lnTo>
                            <a:pt x="4084" y="15880"/>
                          </a:lnTo>
                          <a:cubicBezTo>
                            <a:pt x="55" y="13403"/>
                            <a:pt x="-1212" y="8126"/>
                            <a:pt x="1274" y="4088"/>
                          </a:cubicBezTo>
                          <a:cubicBezTo>
                            <a:pt x="3750" y="59"/>
                            <a:pt x="9008" y="-1218"/>
                            <a:pt x="13066" y="1278"/>
                          </a:cubicBezTo>
                          <a:lnTo>
                            <a:pt x="116469" y="64829"/>
                          </a:lnTo>
                          <a:cubicBezTo>
                            <a:pt x="119002" y="66391"/>
                            <a:pt x="120555" y="69153"/>
                            <a:pt x="120555" y="72134"/>
                          </a:cubicBezTo>
                          <a:lnTo>
                            <a:pt x="120555" y="251509"/>
                          </a:lnTo>
                          <a:cubicBezTo>
                            <a:pt x="120565" y="256243"/>
                            <a:pt x="116717" y="260082"/>
                            <a:pt x="111983" y="260082"/>
                          </a:cubicBezTo>
                          <a:close/>
                        </a:path>
                      </a:pathLst>
                    </a:custGeom>
                    <a:solidFill>
                      <a:srgbClr val="FFC907"/>
                    </a:solidFill>
                    <a:ln w="9525" cap="flat">
                      <a:noFill/>
                      <a:prstDash val="solid"/>
                      <a:miter/>
                    </a:ln>
                  </p:spPr>
                  <p:txBody>
                    <a:bodyPr rtlCol="0" anchor="ctr"/>
                    <a:lstStyle/>
                    <a:p>
                      <a:endParaRPr lang="en-US"/>
                    </a:p>
                  </p:txBody>
                </p:sp>
                <p:sp>
                  <p:nvSpPr>
                    <p:cNvPr id="25" name="任意多边形: 形状 24">
                      <a:extLst>
                        <a:ext uri="{FF2B5EF4-FFF2-40B4-BE49-F238E27FC236}">
                          <a16:creationId xmlns:a16="http://schemas.microsoft.com/office/drawing/2014/main" id="{00989E08-774E-75BD-8AFB-1BFDFA89C82F}"/>
                        </a:ext>
                      </a:extLst>
                    </p:cNvPr>
                    <p:cNvSpPr/>
                    <p:nvPr/>
                  </p:nvSpPr>
                  <p:spPr>
                    <a:xfrm>
                      <a:off x="4916881" y="1058999"/>
                      <a:ext cx="51292" cy="55022"/>
                    </a:xfrm>
                    <a:custGeom>
                      <a:avLst/>
                      <a:gdLst>
                        <a:gd name="connsiteX0" fmla="*/ 25651 w 51292"/>
                        <a:gd name="connsiteY0" fmla="*/ 0 h 55022"/>
                        <a:gd name="connsiteX1" fmla="*/ 0 w 51292"/>
                        <a:gd name="connsiteY1" fmla="*/ 44425 h 55022"/>
                        <a:gd name="connsiteX2" fmla="*/ 27165 w 51292"/>
                        <a:gd name="connsiteY2" fmla="*/ 54988 h 55022"/>
                        <a:gd name="connsiteX3" fmla="*/ 51292 w 51292"/>
                        <a:gd name="connsiteY3" fmla="*/ 44425 h 55022"/>
                        <a:gd name="connsiteX4" fmla="*/ 25651 w 51292"/>
                        <a:gd name="connsiteY4" fmla="*/ 0 h 55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92" h="55022">
                          <a:moveTo>
                            <a:pt x="25651" y="0"/>
                          </a:moveTo>
                          <a:lnTo>
                            <a:pt x="0" y="44425"/>
                          </a:lnTo>
                          <a:cubicBezTo>
                            <a:pt x="0" y="44425"/>
                            <a:pt x="10040" y="55721"/>
                            <a:pt x="27165" y="54988"/>
                          </a:cubicBezTo>
                          <a:cubicBezTo>
                            <a:pt x="43549" y="54292"/>
                            <a:pt x="51292" y="44425"/>
                            <a:pt x="51292" y="44425"/>
                          </a:cubicBezTo>
                          <a:lnTo>
                            <a:pt x="25651" y="0"/>
                          </a:lnTo>
                          <a:close/>
                        </a:path>
                      </a:pathLst>
                    </a:custGeom>
                    <a:solidFill>
                      <a:srgbClr val="FFC907"/>
                    </a:solidFill>
                    <a:ln w="9525" cap="flat">
                      <a:noFill/>
                      <a:prstDash val="solid"/>
                      <a:miter/>
                    </a:ln>
                  </p:spPr>
                  <p:txBody>
                    <a:bodyPr rtlCol="0" anchor="ctr"/>
                    <a:lstStyle/>
                    <a:p>
                      <a:endParaRPr lang="en-US"/>
                    </a:p>
                  </p:txBody>
                </p:sp>
              </p:grpSp>
            </p:grpSp>
          </p:grpSp>
        </p:grpSp>
      </p:grpSp>
    </p:spTree>
    <p:custDataLst>
      <p:tags r:id="rId1"/>
    </p:custDataLst>
    <p:extLst>
      <p:ext uri="{BB962C8B-B14F-4D97-AF65-F5344CB8AC3E}">
        <p14:creationId xmlns:p14="http://schemas.microsoft.com/office/powerpoint/2010/main" val="410251587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a:extLst>
              <a:ext uri="{FF2B5EF4-FFF2-40B4-BE49-F238E27FC236}">
                <a16:creationId xmlns:a16="http://schemas.microsoft.com/office/drawing/2014/main" id="{3738D250-7AC8-4E24-B226-B6D82F2431EC}"/>
              </a:ext>
            </a:extLst>
          </p:cNvPr>
          <p:cNvSpPr/>
          <p:nvPr/>
        </p:nvSpPr>
        <p:spPr>
          <a:xfrm>
            <a:off x="0" y="-1"/>
            <a:ext cx="12192000" cy="2540001"/>
          </a:xfrm>
          <a:prstGeom prst="rect">
            <a:avLst/>
          </a:prstGeom>
          <a:solidFill>
            <a:schemeClr val="accent1"/>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2000" b="1">
              <a:solidFill>
                <a:schemeClr val="bg1"/>
              </a:solidFill>
            </a:endParaRPr>
          </a:p>
        </p:txBody>
      </p:sp>
      <p:grpSp>
        <p:nvGrpSpPr>
          <p:cNvPr id="7" name="组合 6">
            <a:extLst>
              <a:ext uri="{FF2B5EF4-FFF2-40B4-BE49-F238E27FC236}">
                <a16:creationId xmlns:a16="http://schemas.microsoft.com/office/drawing/2014/main" id="{9DCC66A5-BEF7-E644-7F0B-F27DBCEEFF55}"/>
              </a:ext>
            </a:extLst>
          </p:cNvPr>
          <p:cNvGrpSpPr/>
          <p:nvPr/>
        </p:nvGrpSpPr>
        <p:grpSpPr>
          <a:xfrm>
            <a:off x="1053964" y="1356852"/>
            <a:ext cx="9708498" cy="4777150"/>
            <a:chOff x="1053964" y="1356852"/>
            <a:chExt cx="9708498" cy="4777150"/>
          </a:xfrm>
        </p:grpSpPr>
        <p:sp>
          <p:nvSpPr>
            <p:cNvPr id="2" name="矩形: 圆角 1">
              <a:extLst>
                <a:ext uri="{FF2B5EF4-FFF2-40B4-BE49-F238E27FC236}">
                  <a16:creationId xmlns:a16="http://schemas.microsoft.com/office/drawing/2014/main" id="{FAEEDA94-C3E1-4239-9F9E-D28647554FB6}"/>
                </a:ext>
              </a:extLst>
            </p:cNvPr>
            <p:cNvSpPr/>
            <p:nvPr/>
          </p:nvSpPr>
          <p:spPr>
            <a:xfrm>
              <a:off x="1053964" y="1356852"/>
              <a:ext cx="4388961" cy="4777150"/>
            </a:xfrm>
            <a:prstGeom prst="roundRect">
              <a:avLst>
                <a:gd name="adj" fmla="val 5214"/>
              </a:avLst>
            </a:prstGeom>
            <a:blipFill rotWithShape="1">
              <a:blip r:embed="rId3" cstate="email">
                <a:extLst>
                  <a:ext uri="{28A0092B-C50C-407E-A947-70E740481C1C}">
                    <a14:useLocalDpi xmlns:a14="http://schemas.microsoft.com/office/drawing/2010/main"/>
                  </a:ext>
                </a:extLst>
              </a:blip>
              <a:srcRect/>
              <a:stretch>
                <a:fillRect/>
              </a:stretch>
            </a:blipFill>
            <a:ln w="38100">
              <a:no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grpSp>
          <p:nvGrpSpPr>
            <p:cNvPr id="6" name="组合 5">
              <a:extLst>
                <a:ext uri="{FF2B5EF4-FFF2-40B4-BE49-F238E27FC236}">
                  <a16:creationId xmlns:a16="http://schemas.microsoft.com/office/drawing/2014/main" id="{B9BE7EC9-1729-356F-B927-2EA8433D267C}"/>
                </a:ext>
              </a:extLst>
            </p:cNvPr>
            <p:cNvGrpSpPr/>
            <p:nvPr/>
          </p:nvGrpSpPr>
          <p:grpSpPr>
            <a:xfrm>
              <a:off x="5835461" y="2677919"/>
              <a:ext cx="4927001" cy="2882223"/>
              <a:chOff x="5835461" y="2677919"/>
              <a:chExt cx="4927001" cy="2882223"/>
            </a:xfrm>
          </p:grpSpPr>
          <p:sp>
            <p:nvSpPr>
              <p:cNvPr id="3" name="文本框 2">
                <a:extLst>
                  <a:ext uri="{FF2B5EF4-FFF2-40B4-BE49-F238E27FC236}">
                    <a16:creationId xmlns:a16="http://schemas.microsoft.com/office/drawing/2014/main" id="{DF5913A7-AD96-4434-AD9D-438D4CBE1E51}"/>
                  </a:ext>
                </a:extLst>
              </p:cNvPr>
              <p:cNvSpPr txBox="1"/>
              <p:nvPr/>
            </p:nvSpPr>
            <p:spPr>
              <a:xfrm>
                <a:off x="5835461" y="2677919"/>
                <a:ext cx="4927001" cy="959621"/>
              </a:xfrm>
              <a:prstGeom prst="rect">
                <a:avLst/>
              </a:prstGeom>
              <a:noFill/>
            </p:spPr>
            <p:txBody>
              <a:bodyPr wrap="square" rtlCol="0" anchor="b" anchorCtr="0">
                <a:normAutofit/>
              </a:bodyPr>
              <a:lstStyle/>
              <a:p>
                <a:pPr>
                  <a:lnSpc>
                    <a:spcPct val="100000"/>
                  </a:lnSpc>
                </a:pPr>
                <a:r>
                  <a:rPr lang="zh-CN" altLang="en-US" sz="2400" b="1" dirty="0">
                    <a:solidFill>
                      <a:schemeClr val="tx1"/>
                    </a:solidFill>
                  </a:rPr>
                  <a:t>学生热情与班级凝聚</a:t>
                </a:r>
                <a:endParaRPr lang="en-US" altLang="zh-CN" sz="2400" b="1" dirty="0">
                  <a:solidFill>
                    <a:schemeClr val="tx1"/>
                  </a:solidFill>
                </a:endParaRPr>
              </a:p>
            </p:txBody>
          </p:sp>
          <p:sp>
            <p:nvSpPr>
              <p:cNvPr id="5" name="文本框 4">
                <a:extLst>
                  <a:ext uri="{FF2B5EF4-FFF2-40B4-BE49-F238E27FC236}">
                    <a16:creationId xmlns:a16="http://schemas.microsoft.com/office/drawing/2014/main" id="{80E7FCD9-9CB7-40D5-9AFD-3D158A28E6BE}"/>
                  </a:ext>
                </a:extLst>
              </p:cNvPr>
              <p:cNvSpPr txBox="1"/>
              <p:nvPr/>
            </p:nvSpPr>
            <p:spPr>
              <a:xfrm>
                <a:off x="5835461" y="3805864"/>
                <a:ext cx="4927001" cy="1754278"/>
              </a:xfrm>
              <a:prstGeom prst="rect">
                <a:avLst/>
              </a:prstGeom>
              <a:noFill/>
            </p:spPr>
            <p:txBody>
              <a:bodyPr wrap="square" rtlCol="0">
                <a:noAutofit/>
              </a:bodyPr>
              <a:lstStyle/>
              <a:p>
                <a:pPr>
                  <a:lnSpc>
                    <a:spcPct val="150000"/>
                  </a:lnSpc>
                </a:pPr>
                <a:r>
                  <a:rPr kumimoji="0" lang="zh-CN" altLang="en-US" sz="1400" b="0" i="0" u="none" strike="noStrike" kern="1200" cap="none" spc="0" normalizeH="0" baseline="0" noProof="0" dirty="0">
                    <a:ln>
                      <a:noFill/>
                    </a:ln>
                    <a:effectLst/>
                    <a:uLnTx/>
                    <a:uFillTx/>
                  </a:rPr>
                  <a:t>激发学生学习动力</a:t>
                </a:r>
                <a:r>
                  <a:rPr kumimoji="0" lang="en-US" altLang="zh-CN" sz="1400" b="0" i="0" u="none" strike="noStrike" kern="1200" cap="none" spc="0" normalizeH="0" baseline="0" noProof="0" dirty="0">
                    <a:ln>
                      <a:noFill/>
                    </a:ln>
                    <a:effectLst/>
                    <a:uLnTx/>
                    <a:uFillTx/>
                  </a:rPr>
                  <a:t>: </a:t>
                </a:r>
                <a:r>
                  <a:rPr kumimoji="0" lang="zh-CN" altLang="en-US" sz="1400" b="0" i="0" u="none" strike="noStrike" kern="1200" cap="none" spc="0" normalizeH="0" baseline="0" noProof="0" dirty="0">
                    <a:ln>
                      <a:noFill/>
                    </a:ln>
                    <a:effectLst/>
                    <a:uLnTx/>
                    <a:uFillTx/>
                  </a:rPr>
                  <a:t>激发学生对学习的兴趣和动力
营造积极向上的学习氛围：营造积极向上的学习氛围，增强学生的学习热情和动力。
增强学生的参与感和归属感，让幼儿感受到学校和班级的温暖和关爱。</a:t>
                </a:r>
                <a:endParaRPr kumimoji="0" lang="en-US" altLang="zh-CN" sz="1400" b="0" i="0" u="none" strike="noStrike" kern="1200" cap="none" spc="0" normalizeH="0" baseline="0" noProof="0" dirty="0">
                  <a:ln>
                    <a:noFill/>
                  </a:ln>
                  <a:effectLst/>
                  <a:uLnTx/>
                  <a:uFillTx/>
                </a:endParaRPr>
              </a:p>
            </p:txBody>
          </p:sp>
        </p:grpSp>
      </p:grpSp>
      <p:sp>
        <p:nvSpPr>
          <p:cNvPr id="25" name="标题 24"/>
          <p:cNvSpPr>
            <a:spLocks noGrp="1"/>
          </p:cNvSpPr>
          <p:nvPr>
            <p:ph type="title"/>
          </p:nvPr>
        </p:nvSpPr>
        <p:spPr/>
        <p:txBody>
          <a:bodyPr/>
          <a:lstStyle/>
          <a:p>
            <a:pPr lvl="0"/>
            <a:r>
              <a:rPr lang="zh-CN" altLang="en-US" dirty="0">
                <a:solidFill>
                  <a:srgbClr val="FFFFFF"/>
                </a:solidFill>
              </a:rPr>
              <a:t>开学典礼意义</a:t>
            </a:r>
            <a:endParaRPr lang="en-US" dirty="0">
              <a:solidFill>
                <a:srgbClr val="FFFFFF"/>
              </a:solidFill>
            </a:endParaRPr>
          </a:p>
        </p:txBody>
      </p:sp>
    </p:spTree>
    <p:custDataLst>
      <p:tags r:id="rId1"/>
    </p:custDataLst>
    <p:extLst>
      <p:ext uri="{BB962C8B-B14F-4D97-AF65-F5344CB8AC3E}">
        <p14:creationId xmlns:p14="http://schemas.microsoft.com/office/powerpoint/2010/main" val="174259340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p:cNvSpPr>
            <a:spLocks noGrp="1"/>
          </p:cNvSpPr>
          <p:nvPr>
            <p:ph type="title"/>
          </p:nvPr>
        </p:nvSpPr>
        <p:spPr/>
        <p:txBody>
          <a:bodyPr>
            <a:normAutofit fontScale="90000"/>
          </a:bodyPr>
          <a:lstStyle/>
          <a:p>
            <a:pPr lvl="0"/>
            <a:r>
              <a:rPr lang="en-US" altLang="zh-CN"/>
              <a:t>02.</a:t>
            </a:r>
            <a:r>
              <a:rPr lang="zh-CN" altLang="en-US"/>
              <a:t>激发学生学习动力</a:t>
            </a:r>
            <a:endParaRPr lang="en-US" dirty="0"/>
          </a:p>
        </p:txBody>
      </p:sp>
      <p:sp>
        <p:nvSpPr>
          <p:cNvPr id="25" name="文本占位符 24"/>
          <p:cNvSpPr>
            <a:spLocks noGrp="1"/>
          </p:cNvSpPr>
          <p:nvPr>
            <p:ph type="body" sz="quarter" idx="1"/>
          </p:nvPr>
        </p:nvSpPr>
        <p:spPr/>
        <p:txBody>
          <a:bodyPr/>
          <a:lstStyle/>
          <a:p>
            <a:pPr lvl="0"/>
            <a:r>
              <a:rPr lang="zh-CN" altLang="en-US"/>
              <a:t>分享优秀学生事迹激励</a:t>
            </a:r>
            <a:endParaRPr lang="en-US" dirty="0"/>
          </a:p>
        </p:txBody>
      </p:sp>
    </p:spTree>
    <p:custDataLst>
      <p:tags r:id="rId1"/>
    </p:custDataLst>
    <p:extLst>
      <p:ext uri="{BB962C8B-B14F-4D97-AF65-F5344CB8AC3E}">
        <p14:creationId xmlns:p14="http://schemas.microsoft.com/office/powerpoint/2010/main" val="218791774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组合 36">
            <a:extLst>
              <a:ext uri="{FF2B5EF4-FFF2-40B4-BE49-F238E27FC236}">
                <a16:creationId xmlns:a16="http://schemas.microsoft.com/office/drawing/2014/main" id="{573F743A-CB15-CEC7-D8D1-0034129CB51A}"/>
              </a:ext>
            </a:extLst>
          </p:cNvPr>
          <p:cNvGrpSpPr/>
          <p:nvPr/>
        </p:nvGrpSpPr>
        <p:grpSpPr>
          <a:xfrm>
            <a:off x="562429" y="1130300"/>
            <a:ext cx="10956472" cy="4597400"/>
            <a:chOff x="562429" y="1130300"/>
            <a:chExt cx="10956472" cy="4597400"/>
          </a:xfrm>
        </p:grpSpPr>
        <p:sp>
          <p:nvSpPr>
            <p:cNvPr id="4" name="文本框 3">
              <a:extLst>
                <a:ext uri="{FF2B5EF4-FFF2-40B4-BE49-F238E27FC236}">
                  <a16:creationId xmlns:a16="http://schemas.microsoft.com/office/drawing/2014/main" id="{1185AE3B-FAF6-9A49-29E2-0BF528CBA2DC}"/>
                </a:ext>
              </a:extLst>
            </p:cNvPr>
            <p:cNvSpPr txBox="1"/>
            <p:nvPr/>
          </p:nvSpPr>
          <p:spPr>
            <a:xfrm>
              <a:off x="562430" y="1130300"/>
              <a:ext cx="10956471" cy="687623"/>
            </a:xfrm>
            <a:prstGeom prst="rect">
              <a:avLst/>
            </a:prstGeom>
            <a:noFill/>
          </p:spPr>
          <p:txBody>
            <a:bodyPr wrap="square" anchor="b" anchorCtr="0">
              <a:noAutofit/>
            </a:bodyPr>
            <a:lstStyle/>
            <a:p>
              <a:pPr marL="0" marR="0" lvl="0" indent="0" algn="ctr" defTabSz="913765" rtl="0" eaLnBrk="1" fontAlgn="auto" latinLnBrk="0" hangingPunct="1">
                <a:lnSpc>
                  <a:spcPct val="100000"/>
                </a:lnSpc>
                <a:spcBef>
                  <a:spcPts val="0"/>
                </a:spcBef>
                <a:spcAft>
                  <a:spcPts val="0"/>
                </a:spcAft>
                <a:buClrTx/>
                <a:buSzPct val="25000"/>
                <a:buFontTx/>
                <a:buNone/>
                <a:defRPr/>
              </a:pPr>
              <a:r>
                <a:rPr kumimoji="0" lang="zh-CN" altLang="en-US" sz="3600" b="1" i="0" u="none" strike="noStrike" kern="1200" cap="none" spc="0" normalizeH="0" baseline="0" noProof="0" dirty="0">
                  <a:solidFill>
                    <a:schemeClr val="tx1"/>
                  </a:solidFill>
                </a:rPr>
                <a:t>激发学生内在动力</a:t>
              </a:r>
              <a:endParaRPr kumimoji="0" lang="en-US" altLang="zh-CN" sz="3600" b="1" i="0" u="none" strike="noStrike" kern="1200" cap="none" spc="0" normalizeH="0" baseline="0" noProof="0" dirty="0">
                <a:ln>
                  <a:noFill/>
                </a:ln>
                <a:effectLst/>
                <a:uLnTx/>
                <a:uFillTx/>
              </a:endParaRPr>
            </a:p>
          </p:txBody>
        </p:sp>
        <p:sp>
          <p:nvSpPr>
            <p:cNvPr id="5" name="文本框 4">
              <a:extLst>
                <a:ext uri="{FF2B5EF4-FFF2-40B4-BE49-F238E27FC236}">
                  <a16:creationId xmlns:a16="http://schemas.microsoft.com/office/drawing/2014/main" id="{6E3A1930-F3C6-C380-331C-6715F226A5CD}"/>
                </a:ext>
              </a:extLst>
            </p:cNvPr>
            <p:cNvSpPr txBox="1"/>
            <p:nvPr/>
          </p:nvSpPr>
          <p:spPr>
            <a:xfrm>
              <a:off x="562429" y="1887336"/>
              <a:ext cx="10956471" cy="473006"/>
            </a:xfrm>
            <a:prstGeom prst="rect">
              <a:avLst/>
            </a:prstGeom>
            <a:noFill/>
          </p:spPr>
          <p:txBody>
            <a:bodyPr wrap="square" rtlCol="0">
              <a:normAutofit/>
            </a:bodyPr>
            <a:lstStyle>
              <a:defPPr>
                <a:defRPr lang="zh-CN"/>
              </a:defPPr>
              <a:lvl1pPr>
                <a:lnSpc>
                  <a:spcPts val="1500"/>
                </a:lnSpc>
                <a:defRPr sz="1200"/>
              </a:lvl1pPr>
            </a:lstStyle>
            <a:p>
              <a:pPr algn="ctr">
                <a:lnSpc>
                  <a:spcPct val="120000"/>
                </a:lnSpc>
              </a:pPr>
              <a:r>
                <a:rPr kumimoji="1" lang="zh-CN" altLang="en-US" sz="1600" dirty="0">
                  <a:solidFill>
                    <a:schemeClr val="tx1"/>
                  </a:solidFill>
                </a:rPr>
                <a:t>演讲的目的是通过激励演讲激发学生内在的学习动力，从而更好地适应新学期的学习环境。</a:t>
              </a:r>
              <a:endParaRPr kumimoji="1" lang="en-US" altLang="zh-CN" sz="1600" dirty="0" err="1">
                <a:solidFill>
                  <a:schemeClr val="tx1"/>
                </a:solidFill>
              </a:endParaRPr>
            </a:p>
          </p:txBody>
        </p:sp>
        <p:grpSp>
          <p:nvGrpSpPr>
            <p:cNvPr id="34" name="组合 33">
              <a:extLst>
                <a:ext uri="{FF2B5EF4-FFF2-40B4-BE49-F238E27FC236}">
                  <a16:creationId xmlns:a16="http://schemas.microsoft.com/office/drawing/2014/main" id="{EB4AA788-D700-A619-41CD-80A3229BB09E}"/>
                </a:ext>
              </a:extLst>
            </p:cNvPr>
            <p:cNvGrpSpPr/>
            <p:nvPr/>
          </p:nvGrpSpPr>
          <p:grpSpPr>
            <a:xfrm>
              <a:off x="660400" y="3022600"/>
              <a:ext cx="3229740" cy="2705100"/>
              <a:chOff x="673100" y="3022600"/>
              <a:chExt cx="3229740" cy="2705100"/>
            </a:xfrm>
          </p:grpSpPr>
          <p:sp>
            <p:nvSpPr>
              <p:cNvPr id="25" name="矩形: 圆角 24">
                <a:extLst>
                  <a:ext uri="{FF2B5EF4-FFF2-40B4-BE49-F238E27FC236}">
                    <a16:creationId xmlns:a16="http://schemas.microsoft.com/office/drawing/2014/main" id="{989C62BA-FDD2-CFFE-3DC5-6F70C74039C3}"/>
                  </a:ext>
                </a:extLst>
              </p:cNvPr>
              <p:cNvSpPr/>
              <p:nvPr/>
            </p:nvSpPr>
            <p:spPr>
              <a:xfrm>
                <a:off x="673100" y="3022600"/>
                <a:ext cx="3229740" cy="2705100"/>
              </a:xfrm>
              <a:prstGeom prst="roundRect">
                <a:avLst>
                  <a:gd name="adj" fmla="val 10000"/>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nvGrpSpPr>
              <p:cNvPr id="26" name="组合 25">
                <a:extLst>
                  <a:ext uri="{FF2B5EF4-FFF2-40B4-BE49-F238E27FC236}">
                    <a16:creationId xmlns:a16="http://schemas.microsoft.com/office/drawing/2014/main" id="{CB45A184-FAD4-5439-651B-29CB2CFBE305}"/>
                  </a:ext>
                </a:extLst>
              </p:cNvPr>
              <p:cNvGrpSpPr/>
              <p:nvPr/>
            </p:nvGrpSpPr>
            <p:grpSpPr>
              <a:xfrm>
                <a:off x="2017970" y="3200781"/>
                <a:ext cx="540000" cy="540000"/>
                <a:chOff x="6307263" y="2743248"/>
                <a:chExt cx="540000" cy="540000"/>
              </a:xfrm>
            </p:grpSpPr>
            <p:sp>
              <p:nvSpPr>
                <p:cNvPr id="31" name="文本框 30">
                  <a:extLst>
                    <a:ext uri="{FF2B5EF4-FFF2-40B4-BE49-F238E27FC236}">
                      <a16:creationId xmlns:a16="http://schemas.microsoft.com/office/drawing/2014/main" id="{49019D27-56DA-332A-0DED-4E2F932CFF29}"/>
                    </a:ext>
                  </a:extLst>
                </p:cNvPr>
                <p:cNvSpPr txBox="1"/>
                <p:nvPr/>
              </p:nvSpPr>
              <p:spPr>
                <a:xfrm>
                  <a:off x="6307263" y="2743248"/>
                  <a:ext cx="540000" cy="540000"/>
                </a:xfrm>
                <a:prstGeom prst="roundRect">
                  <a:avLst>
                    <a:gd name="adj" fmla="val 50000"/>
                  </a:avLst>
                </a:prstGeom>
                <a:solidFill>
                  <a:schemeClr val="accent1"/>
                </a:solidFill>
                <a:ln w="12700" cap="flat">
                  <a:noFill/>
                  <a:prstDash val="solid"/>
                  <a:miter/>
                </a:ln>
                <a:effectLst/>
              </p:spPr>
              <p:txBody>
                <a:bodyPr rtlCol="0" anchor="ctr"/>
                <a:lstStyle>
                  <a:defPPr>
                    <a:defRPr lang="zh-CN"/>
                  </a:defPPr>
                  <a:lvl1pPr>
                    <a:defRPr/>
                  </a:lvl1pPr>
                </a:lstStyle>
                <a:p>
                  <a:endParaRPr lang="zh-CN" altLang="en-US" dirty="0"/>
                </a:p>
              </p:txBody>
            </p:sp>
            <p:sp>
              <p:nvSpPr>
                <p:cNvPr id="32" name="任意多边形: 形状 31">
                  <a:extLst>
                    <a:ext uri="{FF2B5EF4-FFF2-40B4-BE49-F238E27FC236}">
                      <a16:creationId xmlns:a16="http://schemas.microsoft.com/office/drawing/2014/main" id="{ECE6BAA1-4396-4ED8-02BB-61D2560CFA35}"/>
                    </a:ext>
                  </a:extLst>
                </p:cNvPr>
                <p:cNvSpPr/>
                <p:nvPr/>
              </p:nvSpPr>
              <p:spPr>
                <a:xfrm>
                  <a:off x="6439559" y="2878004"/>
                  <a:ext cx="275408" cy="270488"/>
                </a:xfrm>
                <a:custGeom>
                  <a:avLst/>
                  <a:gdLst>
                    <a:gd name="connsiteX0" fmla="*/ 343764 w 533400"/>
                    <a:gd name="connsiteY0" fmla="*/ 276846 h 523875"/>
                    <a:gd name="connsiteX1" fmla="*/ 372339 w 533400"/>
                    <a:gd name="connsiteY1" fmla="*/ 305421 h 523875"/>
                    <a:gd name="connsiteX2" fmla="*/ 372339 w 533400"/>
                    <a:gd name="connsiteY2" fmla="*/ 495921 h 523875"/>
                    <a:gd name="connsiteX3" fmla="*/ 343764 w 533400"/>
                    <a:gd name="connsiteY3" fmla="*/ 524496 h 523875"/>
                    <a:gd name="connsiteX4" fmla="*/ 191364 w 533400"/>
                    <a:gd name="connsiteY4" fmla="*/ 524496 h 523875"/>
                    <a:gd name="connsiteX5" fmla="*/ 162789 w 533400"/>
                    <a:gd name="connsiteY5" fmla="*/ 495921 h 523875"/>
                    <a:gd name="connsiteX6" fmla="*/ 162789 w 533400"/>
                    <a:gd name="connsiteY6" fmla="*/ 305421 h 523875"/>
                    <a:gd name="connsiteX7" fmla="*/ 191364 w 533400"/>
                    <a:gd name="connsiteY7" fmla="*/ 276846 h 523875"/>
                    <a:gd name="connsiteX8" fmla="*/ 343764 w 533400"/>
                    <a:gd name="connsiteY8" fmla="*/ 276846 h 523875"/>
                    <a:gd name="connsiteX9" fmla="*/ 143739 w 533400"/>
                    <a:gd name="connsiteY9" fmla="*/ 114921 h 523875"/>
                    <a:gd name="connsiteX10" fmla="*/ 179934 w 533400"/>
                    <a:gd name="connsiteY10" fmla="*/ 153021 h 523875"/>
                    <a:gd name="connsiteX11" fmla="*/ 181839 w 533400"/>
                    <a:gd name="connsiteY11" fmla="*/ 153021 h 523875"/>
                    <a:gd name="connsiteX12" fmla="*/ 353289 w 533400"/>
                    <a:gd name="connsiteY12" fmla="*/ 153021 h 523875"/>
                    <a:gd name="connsiteX13" fmla="*/ 391389 w 533400"/>
                    <a:gd name="connsiteY13" fmla="*/ 116826 h 523875"/>
                    <a:gd name="connsiteX14" fmla="*/ 391389 w 533400"/>
                    <a:gd name="connsiteY14" fmla="*/ 114921 h 523875"/>
                    <a:gd name="connsiteX15" fmla="*/ 505689 w 533400"/>
                    <a:gd name="connsiteY15" fmla="*/ 114921 h 523875"/>
                    <a:gd name="connsiteX16" fmla="*/ 534264 w 533400"/>
                    <a:gd name="connsiteY16" fmla="*/ 143496 h 523875"/>
                    <a:gd name="connsiteX17" fmla="*/ 534264 w 533400"/>
                    <a:gd name="connsiteY17" fmla="*/ 381621 h 523875"/>
                    <a:gd name="connsiteX18" fmla="*/ 505689 w 533400"/>
                    <a:gd name="connsiteY18" fmla="*/ 410196 h 523875"/>
                    <a:gd name="connsiteX19" fmla="*/ 391389 w 533400"/>
                    <a:gd name="connsiteY19" fmla="*/ 410196 h 523875"/>
                    <a:gd name="connsiteX20" fmla="*/ 391389 w 533400"/>
                    <a:gd name="connsiteY20" fmla="*/ 295896 h 523875"/>
                    <a:gd name="connsiteX21" fmla="*/ 355194 w 533400"/>
                    <a:gd name="connsiteY21" fmla="*/ 257796 h 523875"/>
                    <a:gd name="connsiteX22" fmla="*/ 353289 w 533400"/>
                    <a:gd name="connsiteY22" fmla="*/ 257796 h 523875"/>
                    <a:gd name="connsiteX23" fmla="*/ 181839 w 533400"/>
                    <a:gd name="connsiteY23" fmla="*/ 257796 h 523875"/>
                    <a:gd name="connsiteX24" fmla="*/ 143739 w 533400"/>
                    <a:gd name="connsiteY24" fmla="*/ 293991 h 523875"/>
                    <a:gd name="connsiteX25" fmla="*/ 143739 w 533400"/>
                    <a:gd name="connsiteY25" fmla="*/ 295896 h 523875"/>
                    <a:gd name="connsiteX26" fmla="*/ 143739 w 533400"/>
                    <a:gd name="connsiteY26" fmla="*/ 410196 h 523875"/>
                    <a:gd name="connsiteX27" fmla="*/ 29439 w 533400"/>
                    <a:gd name="connsiteY27" fmla="*/ 410196 h 523875"/>
                    <a:gd name="connsiteX28" fmla="*/ 864 w 533400"/>
                    <a:gd name="connsiteY28" fmla="*/ 381621 h 523875"/>
                    <a:gd name="connsiteX29" fmla="*/ 864 w 533400"/>
                    <a:gd name="connsiteY29" fmla="*/ 201599 h 523875"/>
                    <a:gd name="connsiteX30" fmla="*/ 11342 w 533400"/>
                    <a:gd name="connsiteY30" fmla="*/ 175881 h 523875"/>
                    <a:gd name="connsiteX31" fmla="*/ 56109 w 533400"/>
                    <a:gd name="connsiteY31" fmla="*/ 127304 h 523875"/>
                    <a:gd name="connsiteX32" fmla="*/ 83732 w 533400"/>
                    <a:gd name="connsiteY32" fmla="*/ 114921 h 523875"/>
                    <a:gd name="connsiteX33" fmla="*/ 143739 w 533400"/>
                    <a:gd name="connsiteY33" fmla="*/ 114921 h 523875"/>
                    <a:gd name="connsiteX34" fmla="*/ 462827 w 533400"/>
                    <a:gd name="connsiteY34" fmla="*/ 172071 h 523875"/>
                    <a:gd name="connsiteX35" fmla="*/ 448539 w 533400"/>
                    <a:gd name="connsiteY35" fmla="*/ 186359 h 523875"/>
                    <a:gd name="connsiteX36" fmla="*/ 462827 w 533400"/>
                    <a:gd name="connsiteY36" fmla="*/ 200646 h 523875"/>
                    <a:gd name="connsiteX37" fmla="*/ 477114 w 533400"/>
                    <a:gd name="connsiteY37" fmla="*/ 186359 h 523875"/>
                    <a:gd name="connsiteX38" fmla="*/ 462827 w 533400"/>
                    <a:gd name="connsiteY38" fmla="*/ 172071 h 523875"/>
                    <a:gd name="connsiteX39" fmla="*/ 343764 w 533400"/>
                    <a:gd name="connsiteY39" fmla="*/ 621 h 523875"/>
                    <a:gd name="connsiteX40" fmla="*/ 372339 w 533400"/>
                    <a:gd name="connsiteY40" fmla="*/ 29196 h 523875"/>
                    <a:gd name="connsiteX41" fmla="*/ 372339 w 533400"/>
                    <a:gd name="connsiteY41" fmla="*/ 105396 h 523875"/>
                    <a:gd name="connsiteX42" fmla="*/ 343764 w 533400"/>
                    <a:gd name="connsiteY42" fmla="*/ 133971 h 523875"/>
                    <a:gd name="connsiteX43" fmla="*/ 191364 w 533400"/>
                    <a:gd name="connsiteY43" fmla="*/ 133971 h 523875"/>
                    <a:gd name="connsiteX44" fmla="*/ 162789 w 533400"/>
                    <a:gd name="connsiteY44" fmla="*/ 105396 h 523875"/>
                    <a:gd name="connsiteX45" fmla="*/ 162789 w 533400"/>
                    <a:gd name="connsiteY45" fmla="*/ 29196 h 523875"/>
                    <a:gd name="connsiteX46" fmla="*/ 191364 w 533400"/>
                    <a:gd name="connsiteY46" fmla="*/ 621 h 523875"/>
                    <a:gd name="connsiteX47" fmla="*/ 343764 w 533400"/>
                    <a:gd name="connsiteY47" fmla="*/ 621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33400" h="523875">
                      <a:moveTo>
                        <a:pt x="343764" y="276846"/>
                      </a:moveTo>
                      <a:cubicBezTo>
                        <a:pt x="359957" y="276846"/>
                        <a:pt x="372339" y="289229"/>
                        <a:pt x="372339" y="305421"/>
                      </a:cubicBezTo>
                      <a:lnTo>
                        <a:pt x="372339" y="495921"/>
                      </a:lnTo>
                      <a:cubicBezTo>
                        <a:pt x="372339" y="512114"/>
                        <a:pt x="359957" y="524496"/>
                        <a:pt x="343764" y="524496"/>
                      </a:cubicBezTo>
                      <a:lnTo>
                        <a:pt x="191364" y="524496"/>
                      </a:lnTo>
                      <a:cubicBezTo>
                        <a:pt x="175171" y="524496"/>
                        <a:pt x="162789" y="512114"/>
                        <a:pt x="162789" y="495921"/>
                      </a:cubicBezTo>
                      <a:lnTo>
                        <a:pt x="162789" y="305421"/>
                      </a:lnTo>
                      <a:cubicBezTo>
                        <a:pt x="162789" y="289229"/>
                        <a:pt x="175171" y="276846"/>
                        <a:pt x="191364" y="276846"/>
                      </a:cubicBezTo>
                      <a:lnTo>
                        <a:pt x="343764" y="276846"/>
                      </a:lnTo>
                      <a:close/>
                      <a:moveTo>
                        <a:pt x="143739" y="114921"/>
                      </a:moveTo>
                      <a:cubicBezTo>
                        <a:pt x="143739" y="134924"/>
                        <a:pt x="159932" y="152069"/>
                        <a:pt x="179934" y="153021"/>
                      </a:cubicBezTo>
                      <a:lnTo>
                        <a:pt x="181839" y="153021"/>
                      </a:lnTo>
                      <a:lnTo>
                        <a:pt x="353289" y="153021"/>
                      </a:lnTo>
                      <a:cubicBezTo>
                        <a:pt x="373292" y="153021"/>
                        <a:pt x="390436" y="136829"/>
                        <a:pt x="391389" y="116826"/>
                      </a:cubicBezTo>
                      <a:lnTo>
                        <a:pt x="391389" y="114921"/>
                      </a:lnTo>
                      <a:lnTo>
                        <a:pt x="505689" y="114921"/>
                      </a:lnTo>
                      <a:cubicBezTo>
                        <a:pt x="521882" y="114921"/>
                        <a:pt x="534264" y="127304"/>
                        <a:pt x="534264" y="143496"/>
                      </a:cubicBezTo>
                      <a:lnTo>
                        <a:pt x="534264" y="381621"/>
                      </a:lnTo>
                      <a:cubicBezTo>
                        <a:pt x="534264" y="397814"/>
                        <a:pt x="521882" y="410196"/>
                        <a:pt x="505689" y="410196"/>
                      </a:cubicBezTo>
                      <a:lnTo>
                        <a:pt x="391389" y="410196"/>
                      </a:lnTo>
                      <a:lnTo>
                        <a:pt x="391389" y="295896"/>
                      </a:lnTo>
                      <a:cubicBezTo>
                        <a:pt x="391389" y="275894"/>
                        <a:pt x="375196" y="258749"/>
                        <a:pt x="355194" y="257796"/>
                      </a:cubicBezTo>
                      <a:lnTo>
                        <a:pt x="353289" y="257796"/>
                      </a:lnTo>
                      <a:lnTo>
                        <a:pt x="181839" y="257796"/>
                      </a:lnTo>
                      <a:cubicBezTo>
                        <a:pt x="161836" y="257796"/>
                        <a:pt x="144692" y="273989"/>
                        <a:pt x="143739" y="293991"/>
                      </a:cubicBezTo>
                      <a:lnTo>
                        <a:pt x="143739" y="295896"/>
                      </a:lnTo>
                      <a:lnTo>
                        <a:pt x="143739" y="410196"/>
                      </a:lnTo>
                      <a:lnTo>
                        <a:pt x="29439" y="410196"/>
                      </a:lnTo>
                      <a:cubicBezTo>
                        <a:pt x="13246" y="410196"/>
                        <a:pt x="864" y="397814"/>
                        <a:pt x="864" y="381621"/>
                      </a:cubicBezTo>
                      <a:lnTo>
                        <a:pt x="864" y="201599"/>
                      </a:lnTo>
                      <a:cubicBezTo>
                        <a:pt x="864" y="192074"/>
                        <a:pt x="4674" y="182549"/>
                        <a:pt x="11342" y="175881"/>
                      </a:cubicBezTo>
                      <a:lnTo>
                        <a:pt x="56109" y="127304"/>
                      </a:lnTo>
                      <a:cubicBezTo>
                        <a:pt x="63729" y="119684"/>
                        <a:pt x="73254" y="114921"/>
                        <a:pt x="83732" y="114921"/>
                      </a:cubicBezTo>
                      <a:lnTo>
                        <a:pt x="143739" y="114921"/>
                      </a:lnTo>
                      <a:close/>
                      <a:moveTo>
                        <a:pt x="462827" y="172071"/>
                      </a:moveTo>
                      <a:cubicBezTo>
                        <a:pt x="455207" y="172071"/>
                        <a:pt x="448539" y="178739"/>
                        <a:pt x="448539" y="186359"/>
                      </a:cubicBezTo>
                      <a:cubicBezTo>
                        <a:pt x="448539" y="193979"/>
                        <a:pt x="455207" y="200646"/>
                        <a:pt x="462827" y="200646"/>
                      </a:cubicBezTo>
                      <a:cubicBezTo>
                        <a:pt x="470446" y="200646"/>
                        <a:pt x="477114" y="193979"/>
                        <a:pt x="477114" y="186359"/>
                      </a:cubicBezTo>
                      <a:cubicBezTo>
                        <a:pt x="477114" y="178739"/>
                        <a:pt x="470446" y="172071"/>
                        <a:pt x="462827" y="172071"/>
                      </a:cubicBezTo>
                      <a:close/>
                      <a:moveTo>
                        <a:pt x="343764" y="621"/>
                      </a:moveTo>
                      <a:cubicBezTo>
                        <a:pt x="359957" y="621"/>
                        <a:pt x="372339" y="13004"/>
                        <a:pt x="372339" y="29196"/>
                      </a:cubicBezTo>
                      <a:lnTo>
                        <a:pt x="372339" y="105396"/>
                      </a:lnTo>
                      <a:cubicBezTo>
                        <a:pt x="372339" y="121589"/>
                        <a:pt x="359957" y="133971"/>
                        <a:pt x="343764" y="133971"/>
                      </a:cubicBezTo>
                      <a:lnTo>
                        <a:pt x="191364" y="133971"/>
                      </a:lnTo>
                      <a:cubicBezTo>
                        <a:pt x="175171" y="133971"/>
                        <a:pt x="162789" y="121589"/>
                        <a:pt x="162789" y="105396"/>
                      </a:cubicBezTo>
                      <a:lnTo>
                        <a:pt x="162789" y="29196"/>
                      </a:lnTo>
                      <a:cubicBezTo>
                        <a:pt x="162789" y="13004"/>
                        <a:pt x="175171" y="621"/>
                        <a:pt x="191364" y="621"/>
                      </a:cubicBezTo>
                      <a:lnTo>
                        <a:pt x="343764" y="62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sp>
            <p:nvSpPr>
              <p:cNvPr id="28" name="文本框 27">
                <a:extLst>
                  <a:ext uri="{FF2B5EF4-FFF2-40B4-BE49-F238E27FC236}">
                    <a16:creationId xmlns:a16="http://schemas.microsoft.com/office/drawing/2014/main" id="{D8F82314-B9C6-D769-E2DE-9DD89219149E}"/>
                  </a:ext>
                </a:extLst>
              </p:cNvPr>
              <p:cNvSpPr txBox="1">
                <a:spLocks/>
              </p:cNvSpPr>
              <p:nvPr/>
            </p:nvSpPr>
            <p:spPr>
              <a:xfrm>
                <a:off x="1019207" y="3813545"/>
                <a:ext cx="2537526" cy="602095"/>
              </a:xfrm>
              <a:prstGeom prst="rect">
                <a:avLst/>
              </a:prstGeom>
              <a:noFill/>
            </p:spPr>
            <p:txBody>
              <a:bodyPr wrap="square" rtlCol="0" anchor="b">
                <a:normAutofit/>
              </a:bodyPr>
              <a:lstStyle/>
              <a:p>
                <a:pPr algn="ctr">
                  <a:lnSpc>
                    <a:spcPct val="100000"/>
                  </a:lnSpc>
                </a:pPr>
                <a:r>
                  <a:rPr lang="zh-CN" altLang="en-US" sz="2400" b="1" dirty="0">
                    <a:solidFill>
                      <a:schemeClr val="tx1"/>
                    </a:solidFill>
                    <a:effectLst/>
                  </a:rPr>
                  <a:t>提高自我认知</a:t>
                </a:r>
                <a:endParaRPr kumimoji="1" lang="en-US" altLang="zh-CN" sz="2400" b="1" dirty="0">
                  <a:solidFill>
                    <a:schemeClr val="tx1"/>
                  </a:solidFill>
                </a:endParaRPr>
              </a:p>
            </p:txBody>
          </p:sp>
          <p:sp>
            <p:nvSpPr>
              <p:cNvPr id="29" name="文本框 28">
                <a:extLst>
                  <a:ext uri="{FF2B5EF4-FFF2-40B4-BE49-F238E27FC236}">
                    <a16:creationId xmlns:a16="http://schemas.microsoft.com/office/drawing/2014/main" id="{DD414D12-20E0-D516-3439-72AE166215D3}"/>
                  </a:ext>
                </a:extLst>
              </p:cNvPr>
              <p:cNvSpPr txBox="1">
                <a:spLocks/>
              </p:cNvSpPr>
              <p:nvPr/>
            </p:nvSpPr>
            <p:spPr>
              <a:xfrm>
                <a:off x="1019207" y="4691646"/>
                <a:ext cx="2537526" cy="1036049"/>
              </a:xfrm>
              <a:prstGeom prst="rect">
                <a:avLst/>
              </a:prstGeom>
              <a:ln>
                <a:noFill/>
              </a:ln>
            </p:spPr>
            <p:txBody>
              <a:bodyPr wrap="square" lIns="91440" tIns="45720" rIns="91440" bIns="45720" anchor="t">
                <a:normAutofit/>
              </a:bodyPr>
              <a:lstStyle>
                <a:defPPr>
                  <a:defRPr lang="zh-CN"/>
                </a:defPPr>
                <a:lvl1pPr algn="ctr">
                  <a:lnSpc>
                    <a:spcPct val="150000"/>
                  </a:lnSpc>
                  <a:defRPr sz="1200">
                    <a:solidFill>
                      <a:schemeClr val="tx1">
                        <a:lumMod val="85000"/>
                        <a:lumOff val="15000"/>
                      </a:schemeClr>
                    </a:solidFill>
                  </a:defRPr>
                </a:lvl1pPr>
              </a:lstStyle>
              <a:p>
                <a:r>
                  <a:rPr kumimoji="1" lang="zh-CN" altLang="en-US" sz="1400" dirty="0"/>
                  <a:t>认识自己的优势和不足，制定个人学习计划</a:t>
                </a:r>
                <a:endParaRPr kumimoji="1" lang="en-US" altLang="zh-CN" sz="1400" dirty="0"/>
              </a:p>
            </p:txBody>
          </p:sp>
          <p:cxnSp>
            <p:nvCxnSpPr>
              <p:cNvPr id="30" name="直接连接符 29">
                <a:extLst>
                  <a:ext uri="{FF2B5EF4-FFF2-40B4-BE49-F238E27FC236}">
                    <a16:creationId xmlns:a16="http://schemas.microsoft.com/office/drawing/2014/main" id="{D964E329-A068-7E37-2E04-455B997D57AF}"/>
                  </a:ext>
                </a:extLst>
              </p:cNvPr>
              <p:cNvCxnSpPr>
                <a:cxnSpLocks/>
              </p:cNvCxnSpPr>
              <p:nvPr/>
            </p:nvCxnSpPr>
            <p:spPr>
              <a:xfrm>
                <a:off x="1144970" y="4544166"/>
                <a:ext cx="2286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5" name="组合 34">
              <a:extLst>
                <a:ext uri="{FF2B5EF4-FFF2-40B4-BE49-F238E27FC236}">
                  <a16:creationId xmlns:a16="http://schemas.microsoft.com/office/drawing/2014/main" id="{E36B4D6D-9E9A-A4D4-BD34-C4CC6E8B2254}"/>
                </a:ext>
              </a:extLst>
            </p:cNvPr>
            <p:cNvGrpSpPr/>
            <p:nvPr/>
          </p:nvGrpSpPr>
          <p:grpSpPr>
            <a:xfrm>
              <a:off x="4468430" y="3022600"/>
              <a:ext cx="3229740" cy="2705100"/>
              <a:chOff x="4481130" y="3022600"/>
              <a:chExt cx="3229740" cy="2705100"/>
            </a:xfrm>
          </p:grpSpPr>
          <p:sp>
            <p:nvSpPr>
              <p:cNvPr id="17" name="矩形: 圆角 16">
                <a:extLst>
                  <a:ext uri="{FF2B5EF4-FFF2-40B4-BE49-F238E27FC236}">
                    <a16:creationId xmlns:a16="http://schemas.microsoft.com/office/drawing/2014/main" id="{F0110A31-959F-5B37-E371-1B1E33BE8396}"/>
                  </a:ext>
                </a:extLst>
              </p:cNvPr>
              <p:cNvSpPr/>
              <p:nvPr/>
            </p:nvSpPr>
            <p:spPr>
              <a:xfrm>
                <a:off x="4481130" y="3022600"/>
                <a:ext cx="3229740" cy="2705100"/>
              </a:xfrm>
              <a:prstGeom prst="roundRect">
                <a:avLst>
                  <a:gd name="adj" fmla="val 10000"/>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8" name="组合 17">
                <a:extLst>
                  <a:ext uri="{FF2B5EF4-FFF2-40B4-BE49-F238E27FC236}">
                    <a16:creationId xmlns:a16="http://schemas.microsoft.com/office/drawing/2014/main" id="{5A67FEA4-B89F-F7EC-EE6B-0459AEDFA13D}"/>
                  </a:ext>
                </a:extLst>
              </p:cNvPr>
              <p:cNvGrpSpPr/>
              <p:nvPr/>
            </p:nvGrpSpPr>
            <p:grpSpPr>
              <a:xfrm>
                <a:off x="5826000" y="3200781"/>
                <a:ext cx="540000" cy="540000"/>
                <a:chOff x="6307263" y="4041949"/>
                <a:chExt cx="540000" cy="540000"/>
              </a:xfrm>
            </p:grpSpPr>
            <p:sp>
              <p:nvSpPr>
                <p:cNvPr id="23" name="文本框 22">
                  <a:extLst>
                    <a:ext uri="{FF2B5EF4-FFF2-40B4-BE49-F238E27FC236}">
                      <a16:creationId xmlns:a16="http://schemas.microsoft.com/office/drawing/2014/main" id="{C94B9676-1EC0-0178-DEDD-462080D89EA8}"/>
                    </a:ext>
                  </a:extLst>
                </p:cNvPr>
                <p:cNvSpPr txBox="1"/>
                <p:nvPr/>
              </p:nvSpPr>
              <p:spPr>
                <a:xfrm>
                  <a:off x="6307263" y="4041949"/>
                  <a:ext cx="540000" cy="540000"/>
                </a:xfrm>
                <a:prstGeom prst="roundRect">
                  <a:avLst>
                    <a:gd name="adj" fmla="val 50000"/>
                  </a:avLst>
                </a:prstGeom>
                <a:solidFill>
                  <a:schemeClr val="accent2"/>
                </a:solidFill>
                <a:ln w="12700" cap="flat">
                  <a:noFill/>
                  <a:prstDash val="solid"/>
                  <a:miter/>
                </a:ln>
                <a:effectLst/>
              </p:spPr>
              <p:txBody>
                <a:bodyPr rtlCol="0" anchor="ctr"/>
                <a:lstStyle>
                  <a:defPPr>
                    <a:defRPr lang="zh-CN"/>
                  </a:defPPr>
                  <a:lvl1pPr>
                    <a:defRPr/>
                  </a:lvl1pPr>
                </a:lstStyle>
                <a:p>
                  <a:endParaRPr lang="zh-CN" altLang="en-US" dirty="0"/>
                </a:p>
              </p:txBody>
            </p:sp>
            <p:sp>
              <p:nvSpPr>
                <p:cNvPr id="24" name="任意多边形: 形状 23">
                  <a:extLst>
                    <a:ext uri="{FF2B5EF4-FFF2-40B4-BE49-F238E27FC236}">
                      <a16:creationId xmlns:a16="http://schemas.microsoft.com/office/drawing/2014/main" id="{376D2B4B-BF00-AC9F-87AD-554763A3EF02}"/>
                    </a:ext>
                  </a:extLst>
                </p:cNvPr>
                <p:cNvSpPr/>
                <p:nvPr/>
              </p:nvSpPr>
              <p:spPr>
                <a:xfrm>
                  <a:off x="6478904" y="4179164"/>
                  <a:ext cx="196718" cy="265570"/>
                </a:xfrm>
                <a:custGeom>
                  <a:avLst/>
                  <a:gdLst>
                    <a:gd name="connsiteX0" fmla="*/ 86973 w 381000"/>
                    <a:gd name="connsiteY0" fmla="*/ 38721 h 514350"/>
                    <a:gd name="connsiteX1" fmla="*/ 86973 w 381000"/>
                    <a:gd name="connsiteY1" fmla="*/ 57771 h 514350"/>
                    <a:gd name="connsiteX2" fmla="*/ 123168 w 381000"/>
                    <a:gd name="connsiteY2" fmla="*/ 95871 h 514350"/>
                    <a:gd name="connsiteX3" fmla="*/ 125073 w 381000"/>
                    <a:gd name="connsiteY3" fmla="*/ 95871 h 514350"/>
                    <a:gd name="connsiteX4" fmla="*/ 258423 w 381000"/>
                    <a:gd name="connsiteY4" fmla="*/ 95871 h 514350"/>
                    <a:gd name="connsiteX5" fmla="*/ 296523 w 381000"/>
                    <a:gd name="connsiteY5" fmla="*/ 59676 h 514350"/>
                    <a:gd name="connsiteX6" fmla="*/ 296523 w 381000"/>
                    <a:gd name="connsiteY6" fmla="*/ 57771 h 514350"/>
                    <a:gd name="connsiteX7" fmla="*/ 296523 w 381000"/>
                    <a:gd name="connsiteY7" fmla="*/ 38721 h 514350"/>
                    <a:gd name="connsiteX8" fmla="*/ 353673 w 381000"/>
                    <a:gd name="connsiteY8" fmla="*/ 38721 h 514350"/>
                    <a:gd name="connsiteX9" fmla="*/ 382248 w 381000"/>
                    <a:gd name="connsiteY9" fmla="*/ 67296 h 514350"/>
                    <a:gd name="connsiteX10" fmla="*/ 382248 w 381000"/>
                    <a:gd name="connsiteY10" fmla="*/ 486396 h 514350"/>
                    <a:gd name="connsiteX11" fmla="*/ 353673 w 381000"/>
                    <a:gd name="connsiteY11" fmla="*/ 514971 h 514350"/>
                    <a:gd name="connsiteX12" fmla="*/ 29823 w 381000"/>
                    <a:gd name="connsiteY12" fmla="*/ 514971 h 514350"/>
                    <a:gd name="connsiteX13" fmla="*/ 1248 w 381000"/>
                    <a:gd name="connsiteY13" fmla="*/ 486396 h 514350"/>
                    <a:gd name="connsiteX14" fmla="*/ 1248 w 381000"/>
                    <a:gd name="connsiteY14" fmla="*/ 67296 h 514350"/>
                    <a:gd name="connsiteX15" fmla="*/ 29823 w 381000"/>
                    <a:gd name="connsiteY15" fmla="*/ 38721 h 514350"/>
                    <a:gd name="connsiteX16" fmla="*/ 86973 w 381000"/>
                    <a:gd name="connsiteY16" fmla="*/ 38721 h 514350"/>
                    <a:gd name="connsiteX17" fmla="*/ 191748 w 381000"/>
                    <a:gd name="connsiteY17" fmla="*/ 333996 h 514350"/>
                    <a:gd name="connsiteX18" fmla="*/ 77448 w 381000"/>
                    <a:gd name="connsiteY18" fmla="*/ 333996 h 514350"/>
                    <a:gd name="connsiteX19" fmla="*/ 77448 w 381000"/>
                    <a:gd name="connsiteY19" fmla="*/ 353046 h 514350"/>
                    <a:gd name="connsiteX20" fmla="*/ 191748 w 381000"/>
                    <a:gd name="connsiteY20" fmla="*/ 353046 h 514350"/>
                    <a:gd name="connsiteX21" fmla="*/ 191748 w 381000"/>
                    <a:gd name="connsiteY21" fmla="*/ 333996 h 514350"/>
                    <a:gd name="connsiteX22" fmla="*/ 306048 w 381000"/>
                    <a:gd name="connsiteY22" fmla="*/ 257796 h 514350"/>
                    <a:gd name="connsiteX23" fmla="*/ 77448 w 381000"/>
                    <a:gd name="connsiteY23" fmla="*/ 257796 h 514350"/>
                    <a:gd name="connsiteX24" fmla="*/ 77448 w 381000"/>
                    <a:gd name="connsiteY24" fmla="*/ 276846 h 514350"/>
                    <a:gd name="connsiteX25" fmla="*/ 306048 w 381000"/>
                    <a:gd name="connsiteY25" fmla="*/ 276846 h 514350"/>
                    <a:gd name="connsiteX26" fmla="*/ 306048 w 381000"/>
                    <a:gd name="connsiteY26" fmla="*/ 257796 h 514350"/>
                    <a:gd name="connsiteX27" fmla="*/ 306048 w 381000"/>
                    <a:gd name="connsiteY27" fmla="*/ 181596 h 514350"/>
                    <a:gd name="connsiteX28" fmla="*/ 77448 w 381000"/>
                    <a:gd name="connsiteY28" fmla="*/ 181596 h 514350"/>
                    <a:gd name="connsiteX29" fmla="*/ 77448 w 381000"/>
                    <a:gd name="connsiteY29" fmla="*/ 200646 h 514350"/>
                    <a:gd name="connsiteX30" fmla="*/ 306048 w 381000"/>
                    <a:gd name="connsiteY30" fmla="*/ 200646 h 514350"/>
                    <a:gd name="connsiteX31" fmla="*/ 306048 w 381000"/>
                    <a:gd name="connsiteY31" fmla="*/ 181596 h 514350"/>
                    <a:gd name="connsiteX32" fmla="*/ 248898 w 381000"/>
                    <a:gd name="connsiteY32" fmla="*/ 621 h 514350"/>
                    <a:gd name="connsiteX33" fmla="*/ 277473 w 381000"/>
                    <a:gd name="connsiteY33" fmla="*/ 29196 h 514350"/>
                    <a:gd name="connsiteX34" fmla="*/ 277473 w 381000"/>
                    <a:gd name="connsiteY34" fmla="*/ 48246 h 514350"/>
                    <a:gd name="connsiteX35" fmla="*/ 248898 w 381000"/>
                    <a:gd name="connsiteY35" fmla="*/ 76821 h 514350"/>
                    <a:gd name="connsiteX36" fmla="*/ 134598 w 381000"/>
                    <a:gd name="connsiteY36" fmla="*/ 76821 h 514350"/>
                    <a:gd name="connsiteX37" fmla="*/ 106023 w 381000"/>
                    <a:gd name="connsiteY37" fmla="*/ 48246 h 514350"/>
                    <a:gd name="connsiteX38" fmla="*/ 106023 w 381000"/>
                    <a:gd name="connsiteY38" fmla="*/ 29196 h 514350"/>
                    <a:gd name="connsiteX39" fmla="*/ 134598 w 381000"/>
                    <a:gd name="connsiteY39" fmla="*/ 621 h 514350"/>
                    <a:gd name="connsiteX40" fmla="*/ 248898 w 381000"/>
                    <a:gd name="connsiteY40" fmla="*/ 621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1000" h="514350">
                      <a:moveTo>
                        <a:pt x="86973" y="38721"/>
                      </a:moveTo>
                      <a:lnTo>
                        <a:pt x="86973" y="57771"/>
                      </a:lnTo>
                      <a:cubicBezTo>
                        <a:pt x="86973" y="77774"/>
                        <a:pt x="103166" y="94919"/>
                        <a:pt x="123168" y="95871"/>
                      </a:cubicBezTo>
                      <a:lnTo>
                        <a:pt x="125073" y="95871"/>
                      </a:lnTo>
                      <a:lnTo>
                        <a:pt x="258423" y="95871"/>
                      </a:lnTo>
                      <a:cubicBezTo>
                        <a:pt x="278426" y="95871"/>
                        <a:pt x="295570" y="79679"/>
                        <a:pt x="296523" y="59676"/>
                      </a:cubicBezTo>
                      <a:lnTo>
                        <a:pt x="296523" y="57771"/>
                      </a:lnTo>
                      <a:lnTo>
                        <a:pt x="296523" y="38721"/>
                      </a:lnTo>
                      <a:lnTo>
                        <a:pt x="353673" y="38721"/>
                      </a:lnTo>
                      <a:cubicBezTo>
                        <a:pt x="369866" y="38721"/>
                        <a:pt x="382248" y="51104"/>
                        <a:pt x="382248" y="67296"/>
                      </a:cubicBezTo>
                      <a:lnTo>
                        <a:pt x="382248" y="486396"/>
                      </a:lnTo>
                      <a:cubicBezTo>
                        <a:pt x="382248" y="502589"/>
                        <a:pt x="369866" y="514971"/>
                        <a:pt x="353673" y="514971"/>
                      </a:cubicBezTo>
                      <a:lnTo>
                        <a:pt x="29823" y="514971"/>
                      </a:lnTo>
                      <a:cubicBezTo>
                        <a:pt x="13630" y="514971"/>
                        <a:pt x="1248" y="502589"/>
                        <a:pt x="1248" y="486396"/>
                      </a:cubicBezTo>
                      <a:lnTo>
                        <a:pt x="1248" y="67296"/>
                      </a:lnTo>
                      <a:cubicBezTo>
                        <a:pt x="1248" y="51104"/>
                        <a:pt x="13630" y="38721"/>
                        <a:pt x="29823" y="38721"/>
                      </a:cubicBezTo>
                      <a:lnTo>
                        <a:pt x="86973" y="38721"/>
                      </a:lnTo>
                      <a:close/>
                      <a:moveTo>
                        <a:pt x="191748" y="333996"/>
                      </a:moveTo>
                      <a:lnTo>
                        <a:pt x="77448" y="333996"/>
                      </a:lnTo>
                      <a:lnTo>
                        <a:pt x="77448" y="353046"/>
                      </a:lnTo>
                      <a:lnTo>
                        <a:pt x="191748" y="353046"/>
                      </a:lnTo>
                      <a:lnTo>
                        <a:pt x="191748" y="333996"/>
                      </a:lnTo>
                      <a:close/>
                      <a:moveTo>
                        <a:pt x="306048" y="257796"/>
                      </a:moveTo>
                      <a:lnTo>
                        <a:pt x="77448" y="257796"/>
                      </a:lnTo>
                      <a:lnTo>
                        <a:pt x="77448" y="276846"/>
                      </a:lnTo>
                      <a:lnTo>
                        <a:pt x="306048" y="276846"/>
                      </a:lnTo>
                      <a:lnTo>
                        <a:pt x="306048" y="257796"/>
                      </a:lnTo>
                      <a:close/>
                      <a:moveTo>
                        <a:pt x="306048" y="181596"/>
                      </a:moveTo>
                      <a:lnTo>
                        <a:pt x="77448" y="181596"/>
                      </a:lnTo>
                      <a:lnTo>
                        <a:pt x="77448" y="200646"/>
                      </a:lnTo>
                      <a:lnTo>
                        <a:pt x="306048" y="200646"/>
                      </a:lnTo>
                      <a:lnTo>
                        <a:pt x="306048" y="181596"/>
                      </a:lnTo>
                      <a:close/>
                      <a:moveTo>
                        <a:pt x="248898" y="621"/>
                      </a:moveTo>
                      <a:cubicBezTo>
                        <a:pt x="265091" y="621"/>
                        <a:pt x="277473" y="13004"/>
                        <a:pt x="277473" y="29196"/>
                      </a:cubicBezTo>
                      <a:lnTo>
                        <a:pt x="277473" y="48246"/>
                      </a:lnTo>
                      <a:cubicBezTo>
                        <a:pt x="277473" y="64439"/>
                        <a:pt x="265091" y="76821"/>
                        <a:pt x="248898" y="76821"/>
                      </a:cubicBezTo>
                      <a:lnTo>
                        <a:pt x="134598" y="76821"/>
                      </a:lnTo>
                      <a:cubicBezTo>
                        <a:pt x="118405" y="76821"/>
                        <a:pt x="106023" y="64439"/>
                        <a:pt x="106023" y="48246"/>
                      </a:cubicBezTo>
                      <a:lnTo>
                        <a:pt x="106023" y="29196"/>
                      </a:lnTo>
                      <a:cubicBezTo>
                        <a:pt x="106023" y="13004"/>
                        <a:pt x="118405" y="621"/>
                        <a:pt x="134598" y="621"/>
                      </a:cubicBezTo>
                      <a:lnTo>
                        <a:pt x="248898" y="62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sp>
            <p:nvSpPr>
              <p:cNvPr id="20" name="文本框 19">
                <a:extLst>
                  <a:ext uri="{FF2B5EF4-FFF2-40B4-BE49-F238E27FC236}">
                    <a16:creationId xmlns:a16="http://schemas.microsoft.com/office/drawing/2014/main" id="{2D604626-2DB3-44AA-DF14-9178BC3EE2D4}"/>
                  </a:ext>
                </a:extLst>
              </p:cNvPr>
              <p:cNvSpPr txBox="1">
                <a:spLocks/>
              </p:cNvSpPr>
              <p:nvPr/>
            </p:nvSpPr>
            <p:spPr>
              <a:xfrm>
                <a:off x="4827237" y="3813545"/>
                <a:ext cx="2537526" cy="602095"/>
              </a:xfrm>
              <a:prstGeom prst="rect">
                <a:avLst/>
              </a:prstGeom>
              <a:noFill/>
            </p:spPr>
            <p:txBody>
              <a:bodyPr wrap="square" rtlCol="0" anchor="b">
                <a:normAutofit/>
              </a:bodyPr>
              <a:lstStyle/>
              <a:p>
                <a:pPr algn="ctr">
                  <a:lnSpc>
                    <a:spcPct val="100000"/>
                  </a:lnSpc>
                </a:pPr>
                <a:r>
                  <a:rPr lang="zh-CN" altLang="en-US" sz="2400" b="1">
                    <a:solidFill>
                      <a:schemeClr val="tx1"/>
                    </a:solidFill>
                    <a:effectLst/>
                  </a:rPr>
                  <a:t>营造积极氛围</a:t>
                </a:r>
                <a:endParaRPr kumimoji="1" lang="en-US" altLang="zh-CN" sz="2400" b="1" dirty="0">
                  <a:solidFill>
                    <a:schemeClr val="tx1"/>
                  </a:solidFill>
                </a:endParaRPr>
              </a:p>
            </p:txBody>
          </p:sp>
          <p:sp>
            <p:nvSpPr>
              <p:cNvPr id="21" name="文本框 20">
                <a:extLst>
                  <a:ext uri="{FF2B5EF4-FFF2-40B4-BE49-F238E27FC236}">
                    <a16:creationId xmlns:a16="http://schemas.microsoft.com/office/drawing/2014/main" id="{7769F764-C62F-6E24-BB12-99756984FD85}"/>
                  </a:ext>
                </a:extLst>
              </p:cNvPr>
              <p:cNvSpPr txBox="1">
                <a:spLocks/>
              </p:cNvSpPr>
              <p:nvPr/>
            </p:nvSpPr>
            <p:spPr>
              <a:xfrm>
                <a:off x="4827237" y="4691646"/>
                <a:ext cx="2537526" cy="1036049"/>
              </a:xfrm>
              <a:prstGeom prst="rect">
                <a:avLst/>
              </a:prstGeom>
              <a:ln>
                <a:noFill/>
              </a:ln>
            </p:spPr>
            <p:txBody>
              <a:bodyPr wrap="square" lIns="91440" tIns="45720" rIns="91440" bIns="45720" anchor="t">
                <a:normAutofit/>
              </a:bodyPr>
              <a:lstStyle>
                <a:defPPr>
                  <a:defRPr lang="zh-CN"/>
                </a:defPPr>
                <a:lvl1pPr algn="ctr">
                  <a:lnSpc>
                    <a:spcPct val="150000"/>
                  </a:lnSpc>
                  <a:defRPr sz="1200">
                    <a:solidFill>
                      <a:schemeClr val="tx1">
                        <a:lumMod val="85000"/>
                        <a:lumOff val="15000"/>
                      </a:schemeClr>
                    </a:solidFill>
                  </a:defRPr>
                </a:lvl1pPr>
              </a:lstStyle>
              <a:p>
                <a:r>
                  <a:rPr kumimoji="1" lang="zh-CN" altLang="en-US" sz="1400"/>
                  <a:t>鼓励同学分享成功经验，共同进步</a:t>
                </a:r>
                <a:endParaRPr kumimoji="1" lang="en-US" altLang="zh-CN" sz="1400" dirty="0"/>
              </a:p>
            </p:txBody>
          </p:sp>
          <p:cxnSp>
            <p:nvCxnSpPr>
              <p:cNvPr id="22" name="直接连接符 21">
                <a:extLst>
                  <a:ext uri="{FF2B5EF4-FFF2-40B4-BE49-F238E27FC236}">
                    <a16:creationId xmlns:a16="http://schemas.microsoft.com/office/drawing/2014/main" id="{3D61A505-0EE9-6390-F572-E0E63446BCF4}"/>
                  </a:ext>
                </a:extLst>
              </p:cNvPr>
              <p:cNvCxnSpPr>
                <a:cxnSpLocks/>
              </p:cNvCxnSpPr>
              <p:nvPr/>
            </p:nvCxnSpPr>
            <p:spPr>
              <a:xfrm>
                <a:off x="4953000" y="4544166"/>
                <a:ext cx="228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6" name="组合 35">
              <a:extLst>
                <a:ext uri="{FF2B5EF4-FFF2-40B4-BE49-F238E27FC236}">
                  <a16:creationId xmlns:a16="http://schemas.microsoft.com/office/drawing/2014/main" id="{07A91AD8-5A67-8209-7E1D-E84FD9A7806D}"/>
                </a:ext>
              </a:extLst>
            </p:cNvPr>
            <p:cNvGrpSpPr/>
            <p:nvPr/>
          </p:nvGrpSpPr>
          <p:grpSpPr>
            <a:xfrm>
              <a:off x="8276460" y="3022600"/>
              <a:ext cx="3229740" cy="2705100"/>
              <a:chOff x="8289160" y="3022600"/>
              <a:chExt cx="3229740" cy="2705100"/>
            </a:xfrm>
          </p:grpSpPr>
          <p:sp>
            <p:nvSpPr>
              <p:cNvPr id="11" name="矩形: 圆角 10">
                <a:extLst>
                  <a:ext uri="{FF2B5EF4-FFF2-40B4-BE49-F238E27FC236}">
                    <a16:creationId xmlns:a16="http://schemas.microsoft.com/office/drawing/2014/main" id="{8739A0FF-8793-08D1-871A-F2E703227655}"/>
                  </a:ext>
                </a:extLst>
              </p:cNvPr>
              <p:cNvSpPr/>
              <p:nvPr/>
            </p:nvSpPr>
            <p:spPr>
              <a:xfrm>
                <a:off x="8289160" y="3022600"/>
                <a:ext cx="3229740" cy="2705100"/>
              </a:xfrm>
              <a:prstGeom prst="roundRect">
                <a:avLst>
                  <a:gd name="adj" fmla="val 10000"/>
                </a:avLst>
              </a:prstGeom>
              <a:solidFill>
                <a:schemeClr val="accent3">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 name="文本框 13">
                <a:extLst>
                  <a:ext uri="{FF2B5EF4-FFF2-40B4-BE49-F238E27FC236}">
                    <a16:creationId xmlns:a16="http://schemas.microsoft.com/office/drawing/2014/main" id="{FD24A4D3-1474-1B6E-5E44-D126712A3E92}"/>
                  </a:ext>
                </a:extLst>
              </p:cNvPr>
              <p:cNvSpPr txBox="1">
                <a:spLocks/>
              </p:cNvSpPr>
              <p:nvPr/>
            </p:nvSpPr>
            <p:spPr>
              <a:xfrm>
                <a:off x="8635267" y="3813545"/>
                <a:ext cx="2537526" cy="602095"/>
              </a:xfrm>
              <a:prstGeom prst="rect">
                <a:avLst/>
              </a:prstGeom>
              <a:noFill/>
            </p:spPr>
            <p:txBody>
              <a:bodyPr wrap="square" rtlCol="0" anchor="b">
                <a:normAutofit/>
              </a:bodyPr>
              <a:lstStyle/>
              <a:p>
                <a:pPr algn="ctr">
                  <a:lnSpc>
                    <a:spcPct val="100000"/>
                  </a:lnSpc>
                </a:pPr>
                <a:r>
                  <a:rPr lang="zh-CN" altLang="en-US" sz="2400" b="1">
                    <a:solidFill>
                      <a:schemeClr val="tx1"/>
                    </a:solidFill>
                    <a:effectLst/>
                  </a:rPr>
                  <a:t>增强自信心</a:t>
                </a:r>
                <a:endParaRPr kumimoji="1" lang="en-US" altLang="zh-CN" sz="2400" b="1" dirty="0">
                  <a:solidFill>
                    <a:schemeClr val="tx1"/>
                  </a:solidFill>
                </a:endParaRPr>
              </a:p>
            </p:txBody>
          </p:sp>
          <p:sp>
            <p:nvSpPr>
              <p:cNvPr id="15" name="文本框 14">
                <a:extLst>
                  <a:ext uri="{FF2B5EF4-FFF2-40B4-BE49-F238E27FC236}">
                    <a16:creationId xmlns:a16="http://schemas.microsoft.com/office/drawing/2014/main" id="{39FCC19E-B882-CBEA-1507-4675F5CB80BF}"/>
                  </a:ext>
                </a:extLst>
              </p:cNvPr>
              <p:cNvSpPr txBox="1">
                <a:spLocks/>
              </p:cNvSpPr>
              <p:nvPr/>
            </p:nvSpPr>
            <p:spPr>
              <a:xfrm>
                <a:off x="8635267" y="4691646"/>
                <a:ext cx="2537526" cy="1036049"/>
              </a:xfrm>
              <a:prstGeom prst="rect">
                <a:avLst/>
              </a:prstGeom>
              <a:ln>
                <a:noFill/>
              </a:ln>
            </p:spPr>
            <p:txBody>
              <a:bodyPr wrap="square" lIns="91440" tIns="45720" rIns="91440" bIns="45720" anchor="t">
                <a:normAutofit/>
              </a:bodyPr>
              <a:lstStyle>
                <a:defPPr>
                  <a:defRPr lang="zh-CN"/>
                </a:defPPr>
                <a:lvl1pPr algn="ctr">
                  <a:lnSpc>
                    <a:spcPct val="150000"/>
                  </a:lnSpc>
                  <a:defRPr sz="1200">
                    <a:solidFill>
                      <a:schemeClr val="tx1">
                        <a:lumMod val="85000"/>
                        <a:lumOff val="15000"/>
                      </a:schemeClr>
                    </a:solidFill>
                  </a:defRPr>
                </a:lvl1pPr>
              </a:lstStyle>
              <a:p>
                <a:r>
                  <a:rPr kumimoji="1" lang="zh-CN" altLang="en-US" sz="1400"/>
                  <a:t>相信自己可以取得好成绩，培养积极心态</a:t>
                </a:r>
                <a:endParaRPr kumimoji="1" lang="en-US" altLang="zh-CN" sz="1400" dirty="0"/>
              </a:p>
            </p:txBody>
          </p:sp>
          <p:cxnSp>
            <p:nvCxnSpPr>
              <p:cNvPr id="16" name="直接连接符 15">
                <a:extLst>
                  <a:ext uri="{FF2B5EF4-FFF2-40B4-BE49-F238E27FC236}">
                    <a16:creationId xmlns:a16="http://schemas.microsoft.com/office/drawing/2014/main" id="{831868D9-A000-2F90-DA75-37B8E1444E88}"/>
                  </a:ext>
                </a:extLst>
              </p:cNvPr>
              <p:cNvCxnSpPr>
                <a:cxnSpLocks/>
              </p:cNvCxnSpPr>
              <p:nvPr/>
            </p:nvCxnSpPr>
            <p:spPr>
              <a:xfrm>
                <a:off x="8761030" y="4544166"/>
                <a:ext cx="2286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3" name="组合 2">
                <a:extLst>
                  <a:ext uri="{FF2B5EF4-FFF2-40B4-BE49-F238E27FC236}">
                    <a16:creationId xmlns:a16="http://schemas.microsoft.com/office/drawing/2014/main" id="{16DB54E9-83E3-7CA4-C768-3346D96B1FFE}"/>
                  </a:ext>
                </a:extLst>
              </p:cNvPr>
              <p:cNvGrpSpPr/>
              <p:nvPr/>
            </p:nvGrpSpPr>
            <p:grpSpPr>
              <a:xfrm>
                <a:off x="9634030" y="3200781"/>
                <a:ext cx="540000" cy="540000"/>
                <a:chOff x="9634030" y="3200781"/>
                <a:chExt cx="540000" cy="540000"/>
              </a:xfrm>
            </p:grpSpPr>
            <p:sp>
              <p:nvSpPr>
                <p:cNvPr id="12" name="文本框 11">
                  <a:extLst>
                    <a:ext uri="{FF2B5EF4-FFF2-40B4-BE49-F238E27FC236}">
                      <a16:creationId xmlns:a16="http://schemas.microsoft.com/office/drawing/2014/main" id="{A5C99700-5D0F-0B85-01F3-4C51829BC7B1}"/>
                    </a:ext>
                  </a:extLst>
                </p:cNvPr>
                <p:cNvSpPr txBox="1"/>
                <p:nvPr/>
              </p:nvSpPr>
              <p:spPr>
                <a:xfrm>
                  <a:off x="9634030" y="3200781"/>
                  <a:ext cx="540000" cy="540000"/>
                </a:xfrm>
                <a:prstGeom prst="roundRect">
                  <a:avLst>
                    <a:gd name="adj" fmla="val 50000"/>
                  </a:avLst>
                </a:prstGeom>
                <a:solidFill>
                  <a:schemeClr val="accent3"/>
                </a:solidFill>
                <a:ln w="12700" cap="flat">
                  <a:noFill/>
                  <a:prstDash val="solid"/>
                  <a:miter/>
                </a:ln>
                <a:effectLst/>
              </p:spPr>
              <p:txBody>
                <a:bodyPr rtlCol="0" anchor="ctr"/>
                <a:lstStyle>
                  <a:defPPr>
                    <a:defRPr lang="zh-CN"/>
                  </a:defPPr>
                  <a:lvl1pPr>
                    <a:defRPr/>
                  </a:lvl1pPr>
                </a:lstStyle>
                <a:p>
                  <a:endParaRPr lang="zh-CN" altLang="en-US" dirty="0"/>
                </a:p>
              </p:txBody>
            </p:sp>
            <p:sp>
              <p:nvSpPr>
                <p:cNvPr id="7" name="任意多边形: 形状 6">
                  <a:extLst>
                    <a:ext uri="{FF2B5EF4-FFF2-40B4-BE49-F238E27FC236}">
                      <a16:creationId xmlns:a16="http://schemas.microsoft.com/office/drawing/2014/main" id="{B647F4FD-F9F6-0EC9-84F2-7EF2C29DEB70}"/>
                    </a:ext>
                  </a:extLst>
                </p:cNvPr>
                <p:cNvSpPr/>
                <p:nvPr/>
              </p:nvSpPr>
              <p:spPr>
                <a:xfrm>
                  <a:off x="9776162" y="3330619"/>
                  <a:ext cx="255736" cy="280324"/>
                </a:xfrm>
                <a:custGeom>
                  <a:avLst/>
                  <a:gdLst>
                    <a:gd name="connsiteX0" fmla="*/ 248770 w 495300"/>
                    <a:gd name="connsiteY0" fmla="*/ 621 h 542925"/>
                    <a:gd name="connsiteX1" fmla="*/ 496420 w 495300"/>
                    <a:gd name="connsiteY1" fmla="*/ 248271 h 542925"/>
                    <a:gd name="connsiteX2" fmla="*/ 324017 w 495300"/>
                    <a:gd name="connsiteY2" fmla="*/ 484491 h 542925"/>
                    <a:gd name="connsiteX3" fmla="*/ 346877 w 495300"/>
                    <a:gd name="connsiteY3" fmla="*/ 524496 h 542925"/>
                    <a:gd name="connsiteX4" fmla="*/ 420220 w 495300"/>
                    <a:gd name="connsiteY4" fmla="*/ 524496 h 542925"/>
                    <a:gd name="connsiteX5" fmla="*/ 420220 w 495300"/>
                    <a:gd name="connsiteY5" fmla="*/ 543546 h 542925"/>
                    <a:gd name="connsiteX6" fmla="*/ 77320 w 495300"/>
                    <a:gd name="connsiteY6" fmla="*/ 543546 h 542925"/>
                    <a:gd name="connsiteX7" fmla="*/ 77320 w 495300"/>
                    <a:gd name="connsiteY7" fmla="*/ 524496 h 542925"/>
                    <a:gd name="connsiteX8" fmla="*/ 150663 w 495300"/>
                    <a:gd name="connsiteY8" fmla="*/ 524496 h 542925"/>
                    <a:gd name="connsiteX9" fmla="*/ 173523 w 495300"/>
                    <a:gd name="connsiteY9" fmla="*/ 484491 h 542925"/>
                    <a:gd name="connsiteX10" fmla="*/ 1120 w 495300"/>
                    <a:gd name="connsiteY10" fmla="*/ 248271 h 542925"/>
                    <a:gd name="connsiteX11" fmla="*/ 248770 w 495300"/>
                    <a:gd name="connsiteY11" fmla="*/ 621 h 542925"/>
                    <a:gd name="connsiteX12" fmla="*/ 192573 w 495300"/>
                    <a:gd name="connsiteY12" fmla="*/ 489254 h 542925"/>
                    <a:gd name="connsiteX13" fmla="*/ 172570 w 495300"/>
                    <a:gd name="connsiteY13" fmla="*/ 524496 h 542925"/>
                    <a:gd name="connsiteX14" fmla="*/ 324970 w 495300"/>
                    <a:gd name="connsiteY14" fmla="*/ 524496 h 542925"/>
                    <a:gd name="connsiteX15" fmla="*/ 304967 w 495300"/>
                    <a:gd name="connsiteY15" fmla="*/ 489254 h 542925"/>
                    <a:gd name="connsiteX16" fmla="*/ 248770 w 495300"/>
                    <a:gd name="connsiteY16" fmla="*/ 495921 h 542925"/>
                    <a:gd name="connsiteX17" fmla="*/ 192573 w 495300"/>
                    <a:gd name="connsiteY17" fmla="*/ 489254 h 542925"/>
                    <a:gd name="connsiteX18" fmla="*/ 248770 w 495300"/>
                    <a:gd name="connsiteY18" fmla="*/ 143496 h 542925"/>
                    <a:gd name="connsiteX19" fmla="*/ 143995 w 495300"/>
                    <a:gd name="connsiteY19" fmla="*/ 248271 h 542925"/>
                    <a:gd name="connsiteX20" fmla="*/ 248770 w 495300"/>
                    <a:gd name="connsiteY20" fmla="*/ 353046 h 542925"/>
                    <a:gd name="connsiteX21" fmla="*/ 353545 w 495300"/>
                    <a:gd name="connsiteY21" fmla="*/ 248271 h 542925"/>
                    <a:gd name="connsiteX22" fmla="*/ 248770 w 495300"/>
                    <a:gd name="connsiteY22" fmla="*/ 143496 h 542925"/>
                    <a:gd name="connsiteX23" fmla="*/ 367833 w 495300"/>
                    <a:gd name="connsiteY23" fmla="*/ 114921 h 542925"/>
                    <a:gd name="connsiteX24" fmla="*/ 353545 w 495300"/>
                    <a:gd name="connsiteY24" fmla="*/ 129209 h 542925"/>
                    <a:gd name="connsiteX25" fmla="*/ 367833 w 495300"/>
                    <a:gd name="connsiteY25" fmla="*/ 143496 h 542925"/>
                    <a:gd name="connsiteX26" fmla="*/ 382120 w 495300"/>
                    <a:gd name="connsiteY26" fmla="*/ 129209 h 542925"/>
                    <a:gd name="connsiteX27" fmla="*/ 367833 w 495300"/>
                    <a:gd name="connsiteY27" fmla="*/ 114921 h 54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5300" h="542925">
                      <a:moveTo>
                        <a:pt x="248770" y="621"/>
                      </a:moveTo>
                      <a:cubicBezTo>
                        <a:pt x="385930" y="621"/>
                        <a:pt x="496420" y="111111"/>
                        <a:pt x="496420" y="248271"/>
                      </a:cubicBezTo>
                      <a:cubicBezTo>
                        <a:pt x="496420" y="358761"/>
                        <a:pt x="424030" y="452106"/>
                        <a:pt x="324017" y="484491"/>
                      </a:cubicBezTo>
                      <a:lnTo>
                        <a:pt x="346877" y="524496"/>
                      </a:lnTo>
                      <a:lnTo>
                        <a:pt x="420220" y="524496"/>
                      </a:lnTo>
                      <a:lnTo>
                        <a:pt x="420220" y="543546"/>
                      </a:lnTo>
                      <a:lnTo>
                        <a:pt x="77320" y="543546"/>
                      </a:lnTo>
                      <a:lnTo>
                        <a:pt x="77320" y="524496"/>
                      </a:lnTo>
                      <a:lnTo>
                        <a:pt x="150663" y="524496"/>
                      </a:lnTo>
                      <a:lnTo>
                        <a:pt x="173523" y="484491"/>
                      </a:lnTo>
                      <a:cubicBezTo>
                        <a:pt x="73510" y="453059"/>
                        <a:pt x="1120" y="358761"/>
                        <a:pt x="1120" y="248271"/>
                      </a:cubicBezTo>
                      <a:cubicBezTo>
                        <a:pt x="1120" y="111111"/>
                        <a:pt x="111610" y="621"/>
                        <a:pt x="248770" y="621"/>
                      </a:cubicBezTo>
                      <a:close/>
                      <a:moveTo>
                        <a:pt x="192573" y="489254"/>
                      </a:moveTo>
                      <a:lnTo>
                        <a:pt x="172570" y="524496"/>
                      </a:lnTo>
                      <a:lnTo>
                        <a:pt x="324970" y="524496"/>
                      </a:lnTo>
                      <a:lnTo>
                        <a:pt x="304967" y="489254"/>
                      </a:lnTo>
                      <a:cubicBezTo>
                        <a:pt x="286870" y="493064"/>
                        <a:pt x="267820" y="495921"/>
                        <a:pt x="248770" y="495921"/>
                      </a:cubicBezTo>
                      <a:cubicBezTo>
                        <a:pt x="229720" y="495921"/>
                        <a:pt x="210670" y="493064"/>
                        <a:pt x="192573" y="489254"/>
                      </a:cubicBezTo>
                      <a:close/>
                      <a:moveTo>
                        <a:pt x="248770" y="143496"/>
                      </a:moveTo>
                      <a:cubicBezTo>
                        <a:pt x="190667" y="143496"/>
                        <a:pt x="143995" y="190169"/>
                        <a:pt x="143995" y="248271"/>
                      </a:cubicBezTo>
                      <a:cubicBezTo>
                        <a:pt x="143995" y="306374"/>
                        <a:pt x="190667" y="353046"/>
                        <a:pt x="248770" y="353046"/>
                      </a:cubicBezTo>
                      <a:cubicBezTo>
                        <a:pt x="306873" y="353046"/>
                        <a:pt x="353545" y="306374"/>
                        <a:pt x="353545" y="248271"/>
                      </a:cubicBezTo>
                      <a:cubicBezTo>
                        <a:pt x="353545" y="190169"/>
                        <a:pt x="306873" y="143496"/>
                        <a:pt x="248770" y="143496"/>
                      </a:cubicBezTo>
                      <a:close/>
                      <a:moveTo>
                        <a:pt x="367833" y="114921"/>
                      </a:moveTo>
                      <a:cubicBezTo>
                        <a:pt x="360213" y="114921"/>
                        <a:pt x="353545" y="121589"/>
                        <a:pt x="353545" y="129209"/>
                      </a:cubicBezTo>
                      <a:cubicBezTo>
                        <a:pt x="353545" y="136829"/>
                        <a:pt x="360213" y="143496"/>
                        <a:pt x="367833" y="143496"/>
                      </a:cubicBezTo>
                      <a:cubicBezTo>
                        <a:pt x="375452" y="143496"/>
                        <a:pt x="382120" y="136829"/>
                        <a:pt x="382120" y="129209"/>
                      </a:cubicBezTo>
                      <a:cubicBezTo>
                        <a:pt x="382120" y="121589"/>
                        <a:pt x="375452" y="114921"/>
                        <a:pt x="367833" y="11492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grpSp>
      </p:grpSp>
      <p:sp>
        <p:nvSpPr>
          <p:cNvPr id="33" name="标题 32"/>
          <p:cNvSpPr>
            <a:spLocks noGrp="1"/>
          </p:cNvSpPr>
          <p:nvPr>
            <p:ph type="title"/>
          </p:nvPr>
        </p:nvSpPr>
        <p:spPr/>
        <p:txBody>
          <a:bodyPr/>
          <a:lstStyle/>
          <a:p>
            <a:pPr lvl="0"/>
            <a:r>
              <a:rPr lang="zh-CN" altLang="en-US"/>
              <a:t>激励演讲提动力</a:t>
            </a:r>
            <a:endParaRPr lang="en-US"/>
          </a:p>
        </p:txBody>
      </p:sp>
    </p:spTree>
    <p:custDataLst>
      <p:tags r:id="rId1"/>
    </p:custDataLst>
    <p:extLst>
      <p:ext uri="{BB962C8B-B14F-4D97-AF65-F5344CB8AC3E}">
        <p14:creationId xmlns:p14="http://schemas.microsoft.com/office/powerpoint/2010/main" val="327094270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9D7C8DD1-CCD5-1387-2BED-04874CEC19CD}"/>
              </a:ext>
            </a:extLst>
          </p:cNvPr>
          <p:cNvGrpSpPr/>
          <p:nvPr/>
        </p:nvGrpSpPr>
        <p:grpSpPr>
          <a:xfrm>
            <a:off x="0" y="371097"/>
            <a:ext cx="11518900" cy="5918519"/>
            <a:chOff x="0" y="371097"/>
            <a:chExt cx="11518900" cy="5918519"/>
          </a:xfrm>
        </p:grpSpPr>
        <p:grpSp>
          <p:nvGrpSpPr>
            <p:cNvPr id="2" name="组合 1"/>
            <p:cNvGrpSpPr/>
            <p:nvPr/>
          </p:nvGrpSpPr>
          <p:grpSpPr>
            <a:xfrm>
              <a:off x="0" y="371097"/>
              <a:ext cx="5140705" cy="5918519"/>
              <a:chOff x="0" y="1130300"/>
              <a:chExt cx="4202796" cy="4838699"/>
            </a:xfrm>
          </p:grpSpPr>
          <p:sp>
            <p:nvSpPr>
              <p:cNvPr id="7" name="任意多边形: 形状 6">
                <a:extLst>
                  <a:ext uri="{FF2B5EF4-FFF2-40B4-BE49-F238E27FC236}">
                    <a16:creationId xmlns:a16="http://schemas.microsoft.com/office/drawing/2014/main" id="{4ABBE326-83EB-7593-02E7-F7BCC445A388}"/>
                  </a:ext>
                </a:extLst>
              </p:cNvPr>
              <p:cNvSpPr/>
              <p:nvPr/>
            </p:nvSpPr>
            <p:spPr>
              <a:xfrm>
                <a:off x="0" y="1130300"/>
                <a:ext cx="2419350" cy="4838699"/>
              </a:xfrm>
              <a:custGeom>
                <a:avLst/>
                <a:gdLst>
                  <a:gd name="connsiteX0" fmla="*/ 0 w 2286000"/>
                  <a:gd name="connsiteY0" fmla="*/ 0 h 4572000"/>
                  <a:gd name="connsiteX1" fmla="*/ 2286000 w 2286000"/>
                  <a:gd name="connsiteY1" fmla="*/ 2286000 h 4572000"/>
                  <a:gd name="connsiteX2" fmla="*/ 0 w 2286000"/>
                  <a:gd name="connsiteY2" fmla="*/ 4572000 h 4572000"/>
                </a:gdLst>
                <a:ahLst/>
                <a:cxnLst>
                  <a:cxn ang="0">
                    <a:pos x="connsiteX0" y="connsiteY0"/>
                  </a:cxn>
                  <a:cxn ang="0">
                    <a:pos x="connsiteX1" y="connsiteY1"/>
                  </a:cxn>
                  <a:cxn ang="0">
                    <a:pos x="connsiteX2" y="connsiteY2"/>
                  </a:cxn>
                </a:cxnLst>
                <a:rect l="l" t="t" r="r" b="b"/>
                <a:pathLst>
                  <a:path w="2286000" h="4572000">
                    <a:moveTo>
                      <a:pt x="0" y="0"/>
                    </a:moveTo>
                    <a:cubicBezTo>
                      <a:pt x="1262523" y="0"/>
                      <a:pt x="2286000" y="1023477"/>
                      <a:pt x="2286000" y="2286000"/>
                    </a:cubicBezTo>
                    <a:cubicBezTo>
                      <a:pt x="2286000" y="3548523"/>
                      <a:pt x="1262523" y="4572000"/>
                      <a:pt x="0" y="4572000"/>
                    </a:cubicBezTo>
                    <a:close/>
                  </a:path>
                </a:pathLst>
              </a:custGeom>
              <a:solidFill>
                <a:schemeClr val="accent1">
                  <a:lumMod val="40000"/>
                  <a:lumOff val="60000"/>
                  <a:alpha val="15000"/>
                </a:schemeClr>
              </a:solidFill>
              <a:ln w="12700" cap="flat">
                <a:noFill/>
                <a:prstDash val="solid"/>
                <a:miter/>
              </a:ln>
            </p:spPr>
            <p:txBody>
              <a:bodyPr lIns="91440" tIns="93600" rIns="91440" bIns="45720" rtlCol="0" anchor="ctr"/>
              <a:lstStyle/>
              <a:p>
                <a:pPr algn="ctr"/>
                <a:endParaRPr kumimoji="1" lang="zh-CN" altLang="en-US" sz="1050" dirty="0"/>
              </a:p>
            </p:txBody>
          </p:sp>
          <p:sp>
            <p:nvSpPr>
              <p:cNvPr id="9" name="任意多边形: 形状 8">
                <a:extLst>
                  <a:ext uri="{FF2B5EF4-FFF2-40B4-BE49-F238E27FC236}">
                    <a16:creationId xmlns:a16="http://schemas.microsoft.com/office/drawing/2014/main" id="{4E11B540-1416-365C-B9B3-140F4183A570}"/>
                  </a:ext>
                </a:extLst>
              </p:cNvPr>
              <p:cNvSpPr/>
              <p:nvPr/>
            </p:nvSpPr>
            <p:spPr>
              <a:xfrm>
                <a:off x="1138614" y="3632200"/>
                <a:ext cx="3064182" cy="1505130"/>
              </a:xfrm>
              <a:custGeom>
                <a:avLst/>
                <a:gdLst>
                  <a:gd name="connsiteX0" fmla="*/ 0 w 3064182"/>
                  <a:gd name="connsiteY0" fmla="*/ 0 h 1505130"/>
                  <a:gd name="connsiteX1" fmla="*/ 3064182 w 3064182"/>
                  <a:gd name="connsiteY1" fmla="*/ 0 h 1505130"/>
                  <a:gd name="connsiteX2" fmla="*/ 3057699 w 3064182"/>
                  <a:gd name="connsiteY2" fmla="*/ 128399 h 1505130"/>
                  <a:gd name="connsiteX3" fmla="*/ 1532091 w 3064182"/>
                  <a:gd name="connsiteY3" fmla="*/ 1505130 h 1505130"/>
                  <a:gd name="connsiteX4" fmla="*/ 6483 w 3064182"/>
                  <a:gd name="connsiteY4" fmla="*/ 128399 h 1505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182" h="1505130">
                    <a:moveTo>
                      <a:pt x="0" y="0"/>
                    </a:moveTo>
                    <a:lnTo>
                      <a:pt x="3064182" y="0"/>
                    </a:lnTo>
                    <a:lnTo>
                      <a:pt x="3057699" y="128399"/>
                    </a:lnTo>
                    <a:cubicBezTo>
                      <a:pt x="2979167" y="901688"/>
                      <a:pt x="2326099" y="1505130"/>
                      <a:pt x="1532091" y="1505130"/>
                    </a:cubicBezTo>
                    <a:cubicBezTo>
                      <a:pt x="738083" y="1505130"/>
                      <a:pt x="85015" y="901688"/>
                      <a:pt x="6483" y="1283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4" name="组合 3">
              <a:extLst>
                <a:ext uri="{FF2B5EF4-FFF2-40B4-BE49-F238E27FC236}">
                  <a16:creationId xmlns:a16="http://schemas.microsoft.com/office/drawing/2014/main" id="{5839DD37-C7DF-5923-8D34-5935F7E9B7EA}"/>
                </a:ext>
              </a:extLst>
            </p:cNvPr>
            <p:cNvGrpSpPr/>
            <p:nvPr/>
          </p:nvGrpSpPr>
          <p:grpSpPr>
            <a:xfrm>
              <a:off x="6237037" y="1259113"/>
              <a:ext cx="5281863" cy="1288075"/>
              <a:chOff x="6237037" y="1130300"/>
              <a:chExt cx="5281863" cy="1288075"/>
            </a:xfrm>
          </p:grpSpPr>
          <p:sp>
            <p:nvSpPr>
              <p:cNvPr id="12" name="矩形: 圆角 11">
                <a:extLst>
                  <a:ext uri="{FF2B5EF4-FFF2-40B4-BE49-F238E27FC236}">
                    <a16:creationId xmlns:a16="http://schemas.microsoft.com/office/drawing/2014/main" id="{6EC70938-79F8-77CB-C98D-E4B162C9A6BA}"/>
                  </a:ext>
                </a:extLst>
              </p:cNvPr>
              <p:cNvSpPr/>
              <p:nvPr/>
            </p:nvSpPr>
            <p:spPr>
              <a:xfrm>
                <a:off x="6237037" y="1130300"/>
                <a:ext cx="5281863" cy="1288075"/>
              </a:xfrm>
              <a:prstGeom prst="roundRect">
                <a:avLst>
                  <a:gd name="adj" fmla="val 10000"/>
                </a:avLst>
              </a:prstGeom>
              <a:solidFill>
                <a:schemeClr val="accent1">
                  <a:alpha val="20000"/>
                </a:schemeClr>
              </a:solidFill>
              <a:ln w="6055" cap="flat">
                <a:noFill/>
                <a:prstDash val="solid"/>
                <a:miter/>
              </a:ln>
            </p:spPr>
            <p:txBody>
              <a:bodyPr rtlCol="0" anchor="ctr"/>
              <a:lstStyle/>
              <a:p>
                <a:endParaRPr lang="zh-CN" altLang="en-US"/>
              </a:p>
            </p:txBody>
          </p:sp>
          <p:sp>
            <p:nvSpPr>
              <p:cNvPr id="13" name="矩形 12">
                <a:extLst>
                  <a:ext uri="{FF2B5EF4-FFF2-40B4-BE49-F238E27FC236}">
                    <a16:creationId xmlns:a16="http://schemas.microsoft.com/office/drawing/2014/main" id="{58424334-91B3-6851-8C52-6FF13EC3C0D8}"/>
                  </a:ext>
                </a:extLst>
              </p:cNvPr>
              <p:cNvSpPr/>
              <p:nvPr/>
            </p:nvSpPr>
            <p:spPr>
              <a:xfrm>
                <a:off x="7074466" y="1251979"/>
                <a:ext cx="4266534" cy="640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p>
                <a:pPr defTabSz="914354">
                  <a:lnSpc>
                    <a:spcPct val="100000"/>
                  </a:lnSpc>
                </a:pPr>
                <a:r>
                  <a:rPr lang="zh-CN" altLang="en-US" sz="2400" b="1" dirty="0">
                    <a:solidFill>
                      <a:schemeClr val="tx1"/>
                    </a:solidFill>
                    <a:effectLst/>
                  </a:rPr>
                  <a:t>敢于尝试</a:t>
                </a:r>
                <a:endParaRPr lang="en-US" altLang="zh-CN" sz="2400" b="1" dirty="0">
                  <a:solidFill>
                    <a:schemeClr val="tx1"/>
                  </a:solidFill>
                </a:endParaRPr>
              </a:p>
            </p:txBody>
          </p:sp>
          <p:sp>
            <p:nvSpPr>
              <p:cNvPr id="14" name="矩形 13">
                <a:extLst>
                  <a:ext uri="{FF2B5EF4-FFF2-40B4-BE49-F238E27FC236}">
                    <a16:creationId xmlns:a16="http://schemas.microsoft.com/office/drawing/2014/main" id="{46FE860E-ACFA-213D-BEB7-14AD85FB0904}"/>
                  </a:ext>
                </a:extLst>
              </p:cNvPr>
              <p:cNvSpPr/>
              <p:nvPr/>
            </p:nvSpPr>
            <p:spPr>
              <a:xfrm>
                <a:off x="7074467" y="1766299"/>
                <a:ext cx="4266533" cy="54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normAutofit/>
              </a:bodyPr>
              <a:lstStyle/>
              <a:p>
                <a:pPr>
                  <a:lnSpc>
                    <a:spcPct val="120000"/>
                  </a:lnSpc>
                </a:pPr>
                <a:r>
                  <a:rPr kumimoji="1" lang="zh-CN" altLang="en-US" sz="1400" dirty="0">
                    <a:solidFill>
                      <a:schemeClr val="tx1"/>
                    </a:solidFill>
                  </a:rPr>
                  <a:t>努力克服困难，勇于接受挑战</a:t>
                </a:r>
                <a:endParaRPr kumimoji="1" lang="en-US" altLang="zh-CN" sz="1400" dirty="0">
                  <a:solidFill>
                    <a:schemeClr val="tx1"/>
                  </a:solidFill>
                </a:endParaRPr>
              </a:p>
            </p:txBody>
          </p:sp>
          <p:sp>
            <p:nvSpPr>
              <p:cNvPr id="15" name="文本框 14">
                <a:extLst>
                  <a:ext uri="{FF2B5EF4-FFF2-40B4-BE49-F238E27FC236}">
                    <a16:creationId xmlns:a16="http://schemas.microsoft.com/office/drawing/2014/main" id="{B7AC4CCC-66D9-B632-E72D-A5F419F37FA6}"/>
                  </a:ext>
                </a:extLst>
              </p:cNvPr>
              <p:cNvSpPr txBox="1"/>
              <p:nvPr/>
            </p:nvSpPr>
            <p:spPr>
              <a:xfrm>
                <a:off x="6453037" y="1504337"/>
                <a:ext cx="540000" cy="540000"/>
              </a:xfrm>
              <a:prstGeom prst="ellipse">
                <a:avLst/>
              </a:prstGeom>
              <a:solidFill>
                <a:schemeClr val="accent1"/>
              </a:solidFill>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r>
                  <a:rPr lang="en-US" altLang="zh-CN"/>
                  <a:t>01</a:t>
                </a:r>
                <a:endParaRPr lang="zh-CN" altLang="en-US" dirty="0"/>
              </a:p>
            </p:txBody>
          </p:sp>
        </p:grpSp>
        <p:grpSp>
          <p:nvGrpSpPr>
            <p:cNvPr id="10" name="组合 9">
              <a:extLst>
                <a:ext uri="{FF2B5EF4-FFF2-40B4-BE49-F238E27FC236}">
                  <a16:creationId xmlns:a16="http://schemas.microsoft.com/office/drawing/2014/main" id="{5839DD37-C7DF-5923-8D34-5935F7E9B7EA}"/>
                </a:ext>
              </a:extLst>
            </p:cNvPr>
            <p:cNvGrpSpPr/>
            <p:nvPr/>
          </p:nvGrpSpPr>
          <p:grpSpPr>
            <a:xfrm>
              <a:off x="6237037" y="2966782"/>
              <a:ext cx="5281863" cy="1288075"/>
              <a:chOff x="6237037" y="1130300"/>
              <a:chExt cx="5281863" cy="1288075"/>
            </a:xfrm>
          </p:grpSpPr>
          <p:sp>
            <p:nvSpPr>
              <p:cNvPr id="11" name="矩形: 圆角 10">
                <a:extLst>
                  <a:ext uri="{FF2B5EF4-FFF2-40B4-BE49-F238E27FC236}">
                    <a16:creationId xmlns:a16="http://schemas.microsoft.com/office/drawing/2014/main" id="{6EC70938-79F8-77CB-C98D-E4B162C9A6BA}"/>
                  </a:ext>
                </a:extLst>
              </p:cNvPr>
              <p:cNvSpPr/>
              <p:nvPr/>
            </p:nvSpPr>
            <p:spPr>
              <a:xfrm>
                <a:off x="6237037" y="1130300"/>
                <a:ext cx="5281863" cy="1288075"/>
              </a:xfrm>
              <a:prstGeom prst="roundRect">
                <a:avLst>
                  <a:gd name="adj" fmla="val 10000"/>
                </a:avLst>
              </a:prstGeom>
              <a:solidFill>
                <a:schemeClr val="accent2">
                  <a:alpha val="20000"/>
                </a:schemeClr>
              </a:solidFill>
              <a:ln w="6055" cap="flat">
                <a:noFill/>
                <a:prstDash val="solid"/>
                <a:miter/>
              </a:ln>
            </p:spPr>
            <p:txBody>
              <a:bodyPr rtlCol="0" anchor="ctr"/>
              <a:lstStyle/>
              <a:p>
                <a:endParaRPr lang="zh-CN" altLang="en-US"/>
              </a:p>
            </p:txBody>
          </p:sp>
          <p:sp>
            <p:nvSpPr>
              <p:cNvPr id="16" name="矩形 15">
                <a:extLst>
                  <a:ext uri="{FF2B5EF4-FFF2-40B4-BE49-F238E27FC236}">
                    <a16:creationId xmlns:a16="http://schemas.microsoft.com/office/drawing/2014/main" id="{58424334-91B3-6851-8C52-6FF13EC3C0D8}"/>
                  </a:ext>
                </a:extLst>
              </p:cNvPr>
              <p:cNvSpPr/>
              <p:nvPr/>
            </p:nvSpPr>
            <p:spPr>
              <a:xfrm>
                <a:off x="7074466" y="1251979"/>
                <a:ext cx="4266534" cy="640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p>
                <a:pPr defTabSz="914354">
                  <a:lnSpc>
                    <a:spcPct val="100000"/>
                  </a:lnSpc>
                </a:pPr>
                <a:r>
                  <a:rPr lang="zh-CN" altLang="en-US" sz="2400" b="1" dirty="0">
                    <a:solidFill>
                      <a:schemeClr val="tx1"/>
                    </a:solidFill>
                    <a:effectLst/>
                  </a:rPr>
                  <a:t>刻苦钻研</a:t>
                </a:r>
                <a:endParaRPr lang="en-US" altLang="zh-CN" sz="2400" b="1" dirty="0">
                  <a:solidFill>
                    <a:schemeClr val="tx1"/>
                  </a:solidFill>
                </a:endParaRPr>
              </a:p>
            </p:txBody>
          </p:sp>
          <p:sp>
            <p:nvSpPr>
              <p:cNvPr id="17" name="矩形 16">
                <a:extLst>
                  <a:ext uri="{FF2B5EF4-FFF2-40B4-BE49-F238E27FC236}">
                    <a16:creationId xmlns:a16="http://schemas.microsoft.com/office/drawing/2014/main" id="{46FE860E-ACFA-213D-BEB7-14AD85FB0904}"/>
                  </a:ext>
                </a:extLst>
              </p:cNvPr>
              <p:cNvSpPr/>
              <p:nvPr/>
            </p:nvSpPr>
            <p:spPr>
              <a:xfrm>
                <a:off x="7074467" y="1766299"/>
                <a:ext cx="4266533" cy="54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normAutofit/>
              </a:bodyPr>
              <a:lstStyle/>
              <a:p>
                <a:pPr>
                  <a:lnSpc>
                    <a:spcPct val="120000"/>
                  </a:lnSpc>
                </a:pPr>
                <a:r>
                  <a:rPr kumimoji="1" lang="zh-CN" altLang="en-US" sz="1400">
                    <a:solidFill>
                      <a:schemeClr val="tx1"/>
                    </a:solidFill>
                  </a:rPr>
                  <a:t>不断深入学习，精益求精</a:t>
                </a:r>
                <a:endParaRPr kumimoji="1" lang="en-US" altLang="zh-CN" sz="1400" dirty="0">
                  <a:solidFill>
                    <a:schemeClr val="tx1"/>
                  </a:solidFill>
                </a:endParaRPr>
              </a:p>
            </p:txBody>
          </p:sp>
          <p:sp>
            <p:nvSpPr>
              <p:cNvPr id="18" name="文本框 17">
                <a:extLst>
                  <a:ext uri="{FF2B5EF4-FFF2-40B4-BE49-F238E27FC236}">
                    <a16:creationId xmlns:a16="http://schemas.microsoft.com/office/drawing/2014/main" id="{B7AC4CCC-66D9-B632-E72D-A5F419F37FA6}"/>
                  </a:ext>
                </a:extLst>
              </p:cNvPr>
              <p:cNvSpPr txBox="1"/>
              <p:nvPr/>
            </p:nvSpPr>
            <p:spPr>
              <a:xfrm>
                <a:off x="6453037" y="1504337"/>
                <a:ext cx="540000" cy="540000"/>
              </a:xfrm>
              <a:prstGeom prst="ellipse">
                <a:avLst/>
              </a:prstGeom>
              <a:solidFill>
                <a:schemeClr val="accent2"/>
              </a:solidFill>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r>
                  <a:rPr lang="en-US" altLang="zh-CN" dirty="0"/>
                  <a:t>02</a:t>
                </a:r>
                <a:endParaRPr lang="zh-CN" altLang="en-US" dirty="0"/>
              </a:p>
            </p:txBody>
          </p:sp>
        </p:grpSp>
        <p:grpSp>
          <p:nvGrpSpPr>
            <p:cNvPr id="19" name="组合 18">
              <a:extLst>
                <a:ext uri="{FF2B5EF4-FFF2-40B4-BE49-F238E27FC236}">
                  <a16:creationId xmlns:a16="http://schemas.microsoft.com/office/drawing/2014/main" id="{5839DD37-C7DF-5923-8D34-5935F7E9B7EA}"/>
                </a:ext>
              </a:extLst>
            </p:cNvPr>
            <p:cNvGrpSpPr/>
            <p:nvPr/>
          </p:nvGrpSpPr>
          <p:grpSpPr>
            <a:xfrm>
              <a:off x="6237037" y="4674450"/>
              <a:ext cx="5281863" cy="1288075"/>
              <a:chOff x="6237037" y="1130300"/>
              <a:chExt cx="5281863" cy="1288075"/>
            </a:xfrm>
          </p:grpSpPr>
          <p:sp>
            <p:nvSpPr>
              <p:cNvPr id="20" name="矩形: 圆角 19">
                <a:extLst>
                  <a:ext uri="{FF2B5EF4-FFF2-40B4-BE49-F238E27FC236}">
                    <a16:creationId xmlns:a16="http://schemas.microsoft.com/office/drawing/2014/main" id="{6EC70938-79F8-77CB-C98D-E4B162C9A6BA}"/>
                  </a:ext>
                </a:extLst>
              </p:cNvPr>
              <p:cNvSpPr/>
              <p:nvPr/>
            </p:nvSpPr>
            <p:spPr>
              <a:xfrm>
                <a:off x="6237037" y="1130300"/>
                <a:ext cx="5281863" cy="1288075"/>
              </a:xfrm>
              <a:prstGeom prst="roundRect">
                <a:avLst>
                  <a:gd name="adj" fmla="val 10000"/>
                </a:avLst>
              </a:prstGeom>
              <a:solidFill>
                <a:schemeClr val="accent3">
                  <a:alpha val="20000"/>
                </a:schemeClr>
              </a:solidFill>
              <a:ln w="6055" cap="flat">
                <a:noFill/>
                <a:prstDash val="solid"/>
                <a:miter/>
              </a:ln>
            </p:spPr>
            <p:txBody>
              <a:bodyPr rtlCol="0" anchor="ctr"/>
              <a:lstStyle/>
              <a:p>
                <a:endParaRPr lang="zh-CN" altLang="en-US"/>
              </a:p>
            </p:txBody>
          </p:sp>
          <p:sp>
            <p:nvSpPr>
              <p:cNvPr id="21" name="矩形 20">
                <a:extLst>
                  <a:ext uri="{FF2B5EF4-FFF2-40B4-BE49-F238E27FC236}">
                    <a16:creationId xmlns:a16="http://schemas.microsoft.com/office/drawing/2014/main" id="{58424334-91B3-6851-8C52-6FF13EC3C0D8}"/>
                  </a:ext>
                </a:extLst>
              </p:cNvPr>
              <p:cNvSpPr/>
              <p:nvPr/>
            </p:nvSpPr>
            <p:spPr>
              <a:xfrm>
                <a:off x="7074466" y="1251979"/>
                <a:ext cx="4266534" cy="6407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noAutofit/>
              </a:bodyPr>
              <a:lstStyle/>
              <a:p>
                <a:pPr>
                  <a:lnSpc>
                    <a:spcPct val="100000"/>
                  </a:lnSpc>
                </a:pPr>
                <a:r>
                  <a:rPr lang="zh-CN" altLang="en-US" sz="2400" b="1" dirty="0">
                    <a:solidFill>
                      <a:schemeClr val="tx1"/>
                    </a:solidFill>
                    <a:effectLst/>
                  </a:rPr>
                  <a:t>积极向上</a:t>
                </a:r>
                <a:endParaRPr kumimoji="1" lang="en-US" altLang="zh-CN" sz="2400" b="1" dirty="0">
                  <a:solidFill>
                    <a:schemeClr val="tx1"/>
                  </a:solidFill>
                </a:endParaRPr>
              </a:p>
            </p:txBody>
          </p:sp>
          <p:sp>
            <p:nvSpPr>
              <p:cNvPr id="22" name="矩形 21">
                <a:extLst>
                  <a:ext uri="{FF2B5EF4-FFF2-40B4-BE49-F238E27FC236}">
                    <a16:creationId xmlns:a16="http://schemas.microsoft.com/office/drawing/2014/main" id="{46FE860E-ACFA-213D-BEB7-14AD85FB0904}"/>
                  </a:ext>
                </a:extLst>
              </p:cNvPr>
              <p:cNvSpPr/>
              <p:nvPr/>
            </p:nvSpPr>
            <p:spPr>
              <a:xfrm>
                <a:off x="7074467" y="1766299"/>
                <a:ext cx="4266533" cy="54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normAutofit/>
              </a:bodyPr>
              <a:lstStyle/>
              <a:p>
                <a:pPr>
                  <a:lnSpc>
                    <a:spcPct val="120000"/>
                  </a:lnSpc>
                </a:pPr>
                <a:r>
                  <a:rPr kumimoji="1" lang="zh-CN" altLang="en-US" sz="1400" dirty="0">
                    <a:solidFill>
                      <a:schemeClr val="tx1"/>
                    </a:solidFill>
                  </a:rPr>
                  <a:t>时刻保持积极心态，坚定前行</a:t>
                </a:r>
                <a:endParaRPr kumimoji="1" lang="en-US" altLang="zh-CN" sz="1400" dirty="0">
                  <a:solidFill>
                    <a:schemeClr val="tx1"/>
                  </a:solidFill>
                </a:endParaRPr>
              </a:p>
            </p:txBody>
          </p:sp>
          <p:sp>
            <p:nvSpPr>
              <p:cNvPr id="23" name="文本框 22">
                <a:extLst>
                  <a:ext uri="{FF2B5EF4-FFF2-40B4-BE49-F238E27FC236}">
                    <a16:creationId xmlns:a16="http://schemas.microsoft.com/office/drawing/2014/main" id="{B7AC4CCC-66D9-B632-E72D-A5F419F37FA6}"/>
                  </a:ext>
                </a:extLst>
              </p:cNvPr>
              <p:cNvSpPr txBox="1"/>
              <p:nvPr/>
            </p:nvSpPr>
            <p:spPr>
              <a:xfrm>
                <a:off x="6453037" y="1504337"/>
                <a:ext cx="540000" cy="540000"/>
              </a:xfrm>
              <a:prstGeom prst="ellipse">
                <a:avLst/>
              </a:prstGeom>
              <a:solidFill>
                <a:schemeClr val="accent3"/>
              </a:solidFill>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r>
                  <a:rPr lang="en-US" altLang="zh-CN" dirty="0"/>
                  <a:t>03</a:t>
                </a:r>
                <a:endParaRPr lang="zh-CN" altLang="en-US" dirty="0"/>
              </a:p>
            </p:txBody>
          </p:sp>
        </p:grpSp>
        <p:grpSp>
          <p:nvGrpSpPr>
            <p:cNvPr id="24" name="组合 23">
              <a:extLst>
                <a:ext uri="{FF2B5EF4-FFF2-40B4-BE49-F238E27FC236}">
                  <a16:creationId xmlns:a16="http://schemas.microsoft.com/office/drawing/2014/main" id="{C6B88710-0B2C-517D-F175-A66D18062B59}"/>
                </a:ext>
              </a:extLst>
            </p:cNvPr>
            <p:cNvGrpSpPr/>
            <p:nvPr/>
          </p:nvGrpSpPr>
          <p:grpSpPr>
            <a:xfrm>
              <a:off x="660398" y="1182966"/>
              <a:ext cx="5360638" cy="1548263"/>
              <a:chOff x="-106029" y="2718061"/>
              <a:chExt cx="11914564" cy="1548263"/>
            </a:xfrm>
          </p:grpSpPr>
          <p:sp>
            <p:nvSpPr>
              <p:cNvPr id="25" name="矩形 24">
                <a:extLst>
                  <a:ext uri="{FF2B5EF4-FFF2-40B4-BE49-F238E27FC236}">
                    <a16:creationId xmlns:a16="http://schemas.microsoft.com/office/drawing/2014/main" id="{365E68AE-1A10-EF98-8F3F-4535A579092C}"/>
                  </a:ext>
                </a:extLst>
              </p:cNvPr>
              <p:cNvSpPr/>
              <p:nvPr/>
            </p:nvSpPr>
            <p:spPr>
              <a:xfrm flipH="1">
                <a:off x="-106029" y="3492974"/>
                <a:ext cx="11914562" cy="773350"/>
              </a:xfrm>
              <a:prstGeom prst="rect">
                <a:avLst/>
              </a:prstGeom>
              <a:ln>
                <a:noFill/>
              </a:ln>
            </p:spPr>
            <p:txBody>
              <a:bodyPr wrap="square" lIns="91440" tIns="45720" rIns="91440" bIns="45720" anchor="t">
                <a:normAutofit/>
              </a:bodyPr>
              <a:lstStyle/>
              <a:p>
                <a:pPr defTabSz="913765">
                  <a:lnSpc>
                    <a:spcPct val="120000"/>
                  </a:lnSpc>
                  <a:buSzPct val="25000"/>
                  <a:defRPr/>
                </a:pPr>
                <a:r>
                  <a:rPr kumimoji="0" lang="zh-CN" altLang="en-US" sz="1600" b="0" i="0" u="none" strike="noStrike" kern="1200" cap="none" spc="0" normalizeH="0" baseline="0" noProof="0" dirty="0">
                    <a:ln>
                      <a:noFill/>
                    </a:ln>
                    <a:effectLst/>
                    <a:uLnTx/>
                    <a:uFillTx/>
                  </a:rPr>
                  <a:t>通过分享优秀学生的成长历程，激励其他学生追求进步，树立正确的学习态度。</a:t>
                </a:r>
                <a:endParaRPr kumimoji="0" lang="en-US" altLang="zh-CN" sz="1600" b="0" i="0" u="none" strike="noStrike" kern="1200" cap="none" spc="0" normalizeH="0" baseline="0" noProof="0" dirty="0">
                  <a:ln>
                    <a:noFill/>
                  </a:ln>
                  <a:effectLst/>
                  <a:uLnTx/>
                  <a:uFillTx/>
                </a:endParaRPr>
              </a:p>
            </p:txBody>
          </p:sp>
          <p:sp>
            <p:nvSpPr>
              <p:cNvPr id="26" name="文本框 25">
                <a:extLst>
                  <a:ext uri="{FF2B5EF4-FFF2-40B4-BE49-F238E27FC236}">
                    <a16:creationId xmlns:a16="http://schemas.microsoft.com/office/drawing/2014/main" id="{2FA89980-0522-F8CD-C04B-8E7E4883C41E}"/>
                  </a:ext>
                </a:extLst>
              </p:cNvPr>
              <p:cNvSpPr txBox="1"/>
              <p:nvPr/>
            </p:nvSpPr>
            <p:spPr>
              <a:xfrm>
                <a:off x="-106027" y="2718061"/>
                <a:ext cx="11914562" cy="773350"/>
              </a:xfrm>
              <a:prstGeom prst="rect">
                <a:avLst/>
              </a:prstGeom>
              <a:noFill/>
              <a:ln>
                <a:noFill/>
              </a:ln>
            </p:spPr>
            <p:txBody>
              <a:bodyPr wrap="square" lIns="91440" tIns="45720" rIns="91440" bIns="45720" anchor="b" anchorCtr="0">
                <a:normAutofit/>
              </a:bodyPr>
              <a:lstStyle/>
              <a:p>
                <a:pPr>
                  <a:lnSpc>
                    <a:spcPct val="100000"/>
                  </a:lnSpc>
                  <a:buSzPct val="25000"/>
                </a:pPr>
                <a:r>
                  <a:rPr lang="zh-CN" altLang="en-US" sz="3600" b="1" dirty="0">
                    <a:solidFill>
                      <a:schemeClr val="tx1"/>
                    </a:solidFill>
                  </a:rPr>
                  <a:t>励志故事：</a:t>
                </a:r>
                <a:r>
                  <a:rPr lang="en-US" altLang="zh-CN" sz="3600" b="1" dirty="0">
                    <a:solidFill>
                      <a:schemeClr val="tx1"/>
                    </a:solidFill>
                  </a:rPr>
                  <a:t>XXX</a:t>
                </a:r>
                <a:r>
                  <a:rPr lang="zh-CN" altLang="en-US" sz="3600" b="1" dirty="0">
                    <a:solidFill>
                      <a:schemeClr val="tx1"/>
                    </a:solidFill>
                  </a:rPr>
                  <a:t>成长历程</a:t>
                </a:r>
                <a:endParaRPr lang="en-US" altLang="zh-CN" sz="3600" b="1" dirty="0"/>
              </a:p>
            </p:txBody>
          </p:sp>
        </p:grpSp>
      </p:grpSp>
      <p:sp>
        <p:nvSpPr>
          <p:cNvPr id="27" name="标题 26"/>
          <p:cNvSpPr>
            <a:spLocks noGrp="1"/>
          </p:cNvSpPr>
          <p:nvPr>
            <p:ph type="title"/>
          </p:nvPr>
        </p:nvSpPr>
        <p:spPr/>
        <p:txBody>
          <a:bodyPr/>
          <a:lstStyle/>
          <a:p>
            <a:pPr lvl="0"/>
            <a:r>
              <a:rPr lang="zh-CN" altLang="en-US"/>
              <a:t>分享优秀事迹</a:t>
            </a:r>
            <a:endParaRPr lang="en-US"/>
          </a:p>
        </p:txBody>
      </p:sp>
    </p:spTree>
    <p:custDataLst>
      <p:tags r:id="rId1"/>
    </p:custDataLst>
    <p:extLst>
      <p:ext uri="{BB962C8B-B14F-4D97-AF65-F5344CB8AC3E}">
        <p14:creationId xmlns:p14="http://schemas.microsoft.com/office/powerpoint/2010/main" val="283429187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IMAGE" val="726ebc3a-f8c1-cbf4-c52e-5db35227c316.jpg"/>
  <p:tag name="ISLIDE.IMAGEPOSITION" val="middle-bottom"/>
  <p:tag name="ISLIDE.THEME" val="726ebc3a-f8c1-cbf4-c52e-5db35227c316-3_133356995421548464.pptx"/>
  <p:tag name="ISLIDE.OUTLINE" val="91379"/>
</p:tagLst>
</file>

<file path=ppt/tags/tag10.xml><?xml version="1.0" encoding="utf-8"?>
<p:tagLst xmlns:a="http://schemas.openxmlformats.org/drawingml/2006/main" xmlns:r="http://schemas.openxmlformats.org/officeDocument/2006/relationships" xmlns:p="http://schemas.openxmlformats.org/presentationml/2006/main">
  <p:tag name="ISLIDE.TEMPLATE" val="fff4d059-995b-494f-9410-b6afa88c9ff9.pptx"/>
  <p:tag name="ISLIDE.TAG" val="9e4641ec-8dc6-4050-900b-dadf5fdb9e4c"/>
  <p:tag name="ISLIDE.OUTLINECONTENT" val="1605687"/>
</p:tagLst>
</file>

<file path=ppt/tags/tag11.xml><?xml version="1.0" encoding="utf-8"?>
<p:tagLst xmlns:a="http://schemas.openxmlformats.org/drawingml/2006/main" xmlns:r="http://schemas.openxmlformats.org/officeDocument/2006/relationships" xmlns:p="http://schemas.openxmlformats.org/presentationml/2006/main">
  <p:tag name="ISLIDE.TEMPLATE" val="04c953ca-05f6-4cf2-98bc-89b74cbdf87b.pptx"/>
  <p:tag name="ISLIDE.TAG" val="9e4641ec-8dc6-4050-900b-dadf5fdb9e4c"/>
  <p:tag name="ISLIDE.OUTLINECONTENT" val="1605709"/>
</p:tagLst>
</file>

<file path=ppt/tags/tag12.xml><?xml version="1.0" encoding="utf-8"?>
<p:tagLst xmlns:a="http://schemas.openxmlformats.org/drawingml/2006/main" xmlns:r="http://schemas.openxmlformats.org/officeDocument/2006/relationships" xmlns:p="http://schemas.openxmlformats.org/presentationml/2006/main">
  <p:tag name="ISLIDE.TAG" val="43779941-ebb9-4272-ab0a-451395e9a0c0"/>
  <p:tag name="ISLIDE.OUTLINESECTION" val="486708"/>
</p:tagLst>
</file>

<file path=ppt/tags/tag13.xml><?xml version="1.0" encoding="utf-8"?>
<p:tagLst xmlns:a="http://schemas.openxmlformats.org/drawingml/2006/main" xmlns:r="http://schemas.openxmlformats.org/officeDocument/2006/relationships" xmlns:p="http://schemas.openxmlformats.org/presentationml/2006/main">
  <p:tag name="ISLIDE.TEMPLATE" val="e33a0760-1833-4494-bcd1-304e93d24173.pptx"/>
  <p:tag name="ISLIDE.TAG" val="bd142c3d-b2ac-49d2-945d-a40ea7d68a02"/>
  <p:tag name="ISLIDE.OUTLINECONTENT" val="1605744"/>
</p:tagLst>
</file>

<file path=ppt/tags/tag14.xml><?xml version="1.0" encoding="utf-8"?>
<p:tagLst xmlns:a="http://schemas.openxmlformats.org/drawingml/2006/main" xmlns:r="http://schemas.openxmlformats.org/officeDocument/2006/relationships" xmlns:p="http://schemas.openxmlformats.org/presentationml/2006/main">
  <p:tag name="ISLIDE.TEMPLATE" val="1f53bfb4-2c60-423b-a18b-9c50114356cf.pptx"/>
  <p:tag name="ISLIDE.TAG" val="bd142c3d-b2ac-49d2-945d-a40ea7d68a02"/>
  <p:tag name="ISLIDE.OUTLINECONTENT" val="1605755"/>
</p:tagLst>
</file>

<file path=ppt/tags/tag15.xml><?xml version="1.0" encoding="utf-8"?>
<p:tagLst xmlns:a="http://schemas.openxmlformats.org/drawingml/2006/main" xmlns:r="http://schemas.openxmlformats.org/officeDocument/2006/relationships" xmlns:p="http://schemas.openxmlformats.org/presentationml/2006/main">
  <p:tag name="ISLIDE.TEMPLATE" val="a8aaa320-63bf-4014-9cb4-0bf475681f63.pptx"/>
  <p:tag name="ISLIDE.TAG" val="bd142c3d-b2ac-49d2-945d-a40ea7d68a02"/>
  <p:tag name="ISLIDE.OUTLINECONTENT" val="1605771"/>
</p:tagLst>
</file>

<file path=ppt/tags/tag16.xml><?xml version="1.0" encoding="utf-8"?>
<p:tagLst xmlns:a="http://schemas.openxmlformats.org/drawingml/2006/main" xmlns:r="http://schemas.openxmlformats.org/officeDocument/2006/relationships" xmlns:p="http://schemas.openxmlformats.org/presentationml/2006/main">
  <p:tag name="ISLIDE.TAG" val="43779941-ebb9-4272-ab0a-451395e9a0c0"/>
  <p:tag name="ISLIDE.OUTLINESECTION" val="486728"/>
</p:tagLst>
</file>

<file path=ppt/tags/tag17.xml><?xml version="1.0" encoding="utf-8"?>
<p:tagLst xmlns:a="http://schemas.openxmlformats.org/drawingml/2006/main" xmlns:r="http://schemas.openxmlformats.org/officeDocument/2006/relationships" xmlns:p="http://schemas.openxmlformats.org/presentationml/2006/main">
  <p:tag name="ISLIDE.TEMPLATE" val="945b6d0b-3dcb-4df7-912d-ce97e1c072df.pptx"/>
  <p:tag name="ISLIDE.TAG" val="9e4641ec-8dc6-4050-900b-dadf5fdb9e4c"/>
  <p:tag name="ISLIDE.OUTLINECONTENT" val="1605794"/>
</p:tagLst>
</file>

<file path=ppt/tags/tag18.xml><?xml version="1.0" encoding="utf-8"?>
<p:tagLst xmlns:a="http://schemas.openxmlformats.org/drawingml/2006/main" xmlns:r="http://schemas.openxmlformats.org/officeDocument/2006/relationships" xmlns:p="http://schemas.openxmlformats.org/presentationml/2006/main">
  <p:tag name="ISLIDE.TEMPLATE" val="e415f4fe-972f-450f-b612-408d71f3d495.pptx"/>
  <p:tag name="ISLIDE.TAG" val="9e4641ec-8dc6-4050-900b-dadf5fdb9e4c"/>
  <p:tag name="ISLIDE.OUTLINECONTENT" val="1605832"/>
</p:tagLst>
</file>

<file path=ppt/tags/tag19.xml><?xml version="1.0" encoding="utf-8"?>
<p:tagLst xmlns:a="http://schemas.openxmlformats.org/drawingml/2006/main" xmlns:r="http://schemas.openxmlformats.org/officeDocument/2006/relationships" xmlns:p="http://schemas.openxmlformats.org/presentationml/2006/main">
  <p:tag name="ISLIDE.TEMPLATE" val="b3217060-2a10-4f6f-b534-1a3cb801e931.pptx"/>
  <p:tag name="ISLIDE.TAG" val="9e4641ec-8dc6-4050-900b-dadf5fdb9e4c"/>
  <p:tag name="ISLIDE.OUTLINECONTENT" val="1605871"/>
</p:tagLst>
</file>

<file path=ppt/tags/tag2.xml><?xml version="1.0" encoding="utf-8"?>
<p:tagLst xmlns:a="http://schemas.openxmlformats.org/drawingml/2006/main" xmlns:r="http://schemas.openxmlformats.org/officeDocument/2006/relationships" xmlns:p="http://schemas.openxmlformats.org/presentationml/2006/main">
  <p:tag name="ISLIDE.TAG" val="03a12446-4040-4dad-8d54-bb681f108928"/>
</p:tagLst>
</file>

<file path=ppt/tags/tag20.xml><?xml version="1.0" encoding="utf-8"?>
<p:tagLst xmlns:a="http://schemas.openxmlformats.org/drawingml/2006/main" xmlns:r="http://schemas.openxmlformats.org/officeDocument/2006/relationships" xmlns:p="http://schemas.openxmlformats.org/presentationml/2006/main">
  <p:tag name="ISLIDE.TAG" val="43779941-ebb9-4272-ab0a-451395e9a0c0"/>
  <p:tag name="ISLIDE.OUTLINESECTION" val="486755"/>
</p:tagLst>
</file>

<file path=ppt/tags/tag21.xml><?xml version="1.0" encoding="utf-8"?>
<p:tagLst xmlns:a="http://schemas.openxmlformats.org/drawingml/2006/main" xmlns:r="http://schemas.openxmlformats.org/officeDocument/2006/relationships" xmlns:p="http://schemas.openxmlformats.org/presentationml/2006/main">
  <p:tag name="ISLIDE.TEMPLATE" val="2a6ba9c6-932a-4476-b8c6-f03a0b1b98b7.pptx"/>
  <p:tag name="ISLIDE.TAG" val="bd142c3d-b2ac-49d2-945d-a40ea7d68a02"/>
  <p:tag name="ISLIDE.OUTLINECONTENT" val="1605904"/>
</p:tagLst>
</file>

<file path=ppt/tags/tag22.xml><?xml version="1.0" encoding="utf-8"?>
<p:tagLst xmlns:a="http://schemas.openxmlformats.org/drawingml/2006/main" xmlns:r="http://schemas.openxmlformats.org/officeDocument/2006/relationships" xmlns:p="http://schemas.openxmlformats.org/presentationml/2006/main">
  <p:tag name="ISLIDE.TEMPLATE" val="8242a3c3-6454-41cb-bb96-b08b8810185d.pptx"/>
  <p:tag name="ISLIDE.TAG" val="bd142c3d-b2ac-49d2-945d-a40ea7d68a02"/>
  <p:tag name="ISLIDE.OUTLINECONTENT" val="1605935"/>
</p:tagLst>
</file>

<file path=ppt/tags/tag23.xml><?xml version="1.0" encoding="utf-8"?>
<p:tagLst xmlns:a="http://schemas.openxmlformats.org/drawingml/2006/main" xmlns:r="http://schemas.openxmlformats.org/officeDocument/2006/relationships" xmlns:p="http://schemas.openxmlformats.org/presentationml/2006/main">
  <p:tag name="ISLIDE.TAG" val="e69c5ac3-dafd-4b9a-bbf1-d26a1016f816"/>
</p:tagLst>
</file>

<file path=ppt/tags/tag3.xml><?xml version="1.0" encoding="utf-8"?>
<p:tagLst xmlns:a="http://schemas.openxmlformats.org/drawingml/2006/main" xmlns:r="http://schemas.openxmlformats.org/officeDocument/2006/relationships" xmlns:p="http://schemas.openxmlformats.org/presentationml/2006/main">
  <p:tag name="ISLIDE.TEMPLATE" val="819b1b13-37d7-46e4-83b2-1ca5fb86d60e.pptx"/>
  <p:tag name="ISLIDE.TAG" val="7bbc12ee-40ec-489f-ab8c-4fa55cf2bf59"/>
</p:tagLst>
</file>

<file path=ppt/tags/tag4.xml><?xml version="1.0" encoding="utf-8"?>
<p:tagLst xmlns:a="http://schemas.openxmlformats.org/drawingml/2006/main" xmlns:r="http://schemas.openxmlformats.org/officeDocument/2006/relationships" xmlns:p="http://schemas.openxmlformats.org/presentationml/2006/main">
  <p:tag name="ISLIDE.TAG" val="43779941-ebb9-4272-ab0a-451395e9a0c0"/>
  <p:tag name="ISLIDE.OUTLINESECTION" val="486673"/>
</p:tagLst>
</file>

<file path=ppt/tags/tag5.xml><?xml version="1.0" encoding="utf-8"?>
<p:tagLst xmlns:a="http://schemas.openxmlformats.org/drawingml/2006/main" xmlns:r="http://schemas.openxmlformats.org/officeDocument/2006/relationships" xmlns:p="http://schemas.openxmlformats.org/presentationml/2006/main">
  <p:tag name="ISLIDE.TEMPLATE" val="5bde92c2-5027-4327-8591-0a9960060652.pptx"/>
  <p:tag name="ISLIDE.TAG" val="bd142c3d-b2ac-49d2-945d-a40ea7d68a02"/>
  <p:tag name="ISLIDE.OUTLINECONTENT" val="1605612"/>
</p:tagLst>
</file>

<file path=ppt/tags/tag6.xml><?xml version="1.0" encoding="utf-8"?>
<p:tagLst xmlns:a="http://schemas.openxmlformats.org/drawingml/2006/main" xmlns:r="http://schemas.openxmlformats.org/officeDocument/2006/relationships" xmlns:p="http://schemas.openxmlformats.org/presentationml/2006/main">
  <p:tag name="ISLIDE.TEMPLATE" val="e33a0760-1833-4494-bcd1-304e93d24173.pptx"/>
  <p:tag name="ISLIDE.TAG" val="bd142c3d-b2ac-49d2-945d-a40ea7d68a02"/>
  <p:tag name="ISLIDE.OUTLINECONTENT" val="1605624"/>
</p:tagLst>
</file>

<file path=ppt/tags/tag7.xml><?xml version="1.0" encoding="utf-8"?>
<p:tagLst xmlns:a="http://schemas.openxmlformats.org/drawingml/2006/main" xmlns:r="http://schemas.openxmlformats.org/officeDocument/2006/relationships" xmlns:p="http://schemas.openxmlformats.org/presentationml/2006/main">
  <p:tag name="ISLIDE.TEMPLATE" val="acf2b280-7810-456d-bbb6-7b31609d6b03.pptx"/>
  <p:tag name="ISLIDE.TAG" val="bd142c3d-b2ac-49d2-945d-a40ea7d68a02"/>
  <p:tag name="ISLIDE.OUTLINECONTENT" val="1605637"/>
</p:tagLst>
</file>

<file path=ppt/tags/tag8.xml><?xml version="1.0" encoding="utf-8"?>
<p:tagLst xmlns:a="http://schemas.openxmlformats.org/drawingml/2006/main" xmlns:r="http://schemas.openxmlformats.org/officeDocument/2006/relationships" xmlns:p="http://schemas.openxmlformats.org/presentationml/2006/main">
  <p:tag name="ISLIDE.TAG" val="43779941-ebb9-4272-ab0a-451395e9a0c0"/>
  <p:tag name="ISLIDE.OUTLINESECTION" val="486685"/>
</p:tagLst>
</file>

<file path=ppt/tags/tag9.xml><?xml version="1.0" encoding="utf-8"?>
<p:tagLst xmlns:a="http://schemas.openxmlformats.org/drawingml/2006/main" xmlns:r="http://schemas.openxmlformats.org/officeDocument/2006/relationships" xmlns:p="http://schemas.openxmlformats.org/presentationml/2006/main">
  <p:tag name="ISLIDE.TEMPLATE" val="87567d3f-b623-4eba-8152-64fed7a739ba.pptx"/>
  <p:tag name="ISLIDE.TAG" val="9e4641ec-8dc6-4050-900b-dadf5fdb9e4c"/>
  <p:tag name="ISLIDE.OUTLINECONTENT" val="1605654"/>
</p:tagLst>
</file>

<file path=ppt/theme/theme1.xml><?xml version="1.0" encoding="utf-8"?>
<a:theme xmlns:a="http://schemas.openxmlformats.org/drawingml/2006/main" name="Designed by OfficePLUS">
  <a:themeElements>
    <a:clrScheme name="iSlide">
      <a:dk1>
        <a:srgbClr val="000000"/>
      </a:dk1>
      <a:lt1>
        <a:srgbClr val="FFFFFF"/>
      </a:lt1>
      <a:dk2>
        <a:srgbClr val="778495"/>
      </a:dk2>
      <a:lt2>
        <a:srgbClr val="F0F0F0"/>
      </a:lt2>
      <a:accent1>
        <a:srgbClr val="736CED"/>
      </a:accent1>
      <a:accent2>
        <a:srgbClr val="9F9FED"/>
      </a:accent2>
      <a:accent3>
        <a:srgbClr val="B2B2F0"/>
      </a:accent3>
      <a:accent4>
        <a:srgbClr val="D4C1EC"/>
      </a:accent4>
      <a:accent5>
        <a:srgbClr val="FEF9FF"/>
      </a:accent5>
      <a:accent6>
        <a:srgbClr val="F2DFD7"/>
      </a:accent6>
      <a:hlink>
        <a:srgbClr val="736CED"/>
      </a:hlink>
      <a:folHlink>
        <a:srgbClr val="BFBFBF"/>
      </a:folHlink>
    </a:clrScheme>
    <a:fontScheme name="iSlide">
      <a:majorFont>
        <a:latin typeface="Arial"/>
        <a:ea typeface="微软雅黑"/>
        <a:cs typeface=""/>
      </a:majorFont>
      <a:minorFont>
        <a:latin typeface="Arial"/>
        <a:ea typeface="微软雅黑"/>
        <a:cs typeface=""/>
      </a:minorFont>
    </a:fontScheme>
    <a:fmtScheme name="iSlid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iSlid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495</TotalTime>
  <Words>987</Words>
  <Application>Microsoft Office PowerPoint</Application>
  <PresentationFormat>宽屏</PresentationFormat>
  <Paragraphs>156</Paragraphs>
  <Slides>36</Slides>
  <Notes>14</Notes>
  <HiddenSlides>0</HiddenSlides>
  <MMClips>0</MMClips>
  <ScaleCrop>false</ScaleCrop>
  <HeadingPairs>
    <vt:vector size="6" baseType="variant">
      <vt:variant>
        <vt:lpstr>已用的字体</vt:lpstr>
      </vt:variant>
      <vt:variant>
        <vt:i4>6</vt:i4>
      </vt:variant>
      <vt:variant>
        <vt:lpstr>主题</vt:lpstr>
      </vt:variant>
      <vt:variant>
        <vt:i4>3</vt:i4>
      </vt:variant>
      <vt:variant>
        <vt:lpstr>幻灯片标题</vt:lpstr>
      </vt:variant>
      <vt:variant>
        <vt:i4>36</vt:i4>
      </vt:variant>
    </vt:vector>
  </HeadingPairs>
  <TitlesOfParts>
    <vt:vector size="45" baseType="lpstr">
      <vt:lpstr>等线</vt:lpstr>
      <vt:lpstr>Amatic SC</vt:lpstr>
      <vt:lpstr>Arial</vt:lpstr>
      <vt:lpstr>Calibri</vt:lpstr>
      <vt:lpstr>Proxima Nova</vt:lpstr>
      <vt:lpstr>Roboto Medium</vt:lpstr>
      <vt:lpstr>Designed by OfficePLUS</vt:lpstr>
      <vt:lpstr>Slidesgo Final Pages</vt:lpstr>
      <vt:lpstr>1_Slidesgo Final Pages</vt:lpstr>
      <vt:lpstr>Back to School</vt:lpstr>
      <vt:lpstr>PowerPoint 演示文稿</vt:lpstr>
      <vt:lpstr>01.介绍</vt:lpstr>
      <vt:lpstr>新学期典礼</vt:lpstr>
      <vt:lpstr>教师核心角色</vt:lpstr>
      <vt:lpstr>开学典礼意义</vt:lpstr>
      <vt:lpstr>02.激发学生学习动力</vt:lpstr>
      <vt:lpstr>激励演讲提动力</vt:lpstr>
      <vt:lpstr>分享优秀事迹</vt:lpstr>
      <vt:lpstr>积极学习氛围</vt:lpstr>
      <vt:lpstr>03.树立正确学习目标</vt:lpstr>
      <vt:lpstr>树立学习目标</vt:lpstr>
      <vt:lpstr>班级互动分享</vt:lpstr>
      <vt:lpstr>增强学生归属感</vt:lpstr>
      <vt:lpstr>04.提升教师教学能力</vt:lpstr>
      <vt:lpstr>提升教学能力</vt:lpstr>
      <vt:lpstr>更新教育观念</vt:lpstr>
      <vt:lpstr>提供优质教育</vt:lpstr>
      <vt:lpstr>05.总结</vt:lpstr>
      <vt:lpstr>主题班会重要途径</vt:lpstr>
      <vt:lpstr>学生教师应有态度</vt:lpstr>
      <vt:lpstr>Thanks！</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Company>OfficePLUS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OfficePLUS PowerPoint Template</dc:title>
  <dc:creator>GreatPPT</dc:creator>
  <cp:lastModifiedBy>龙 刘</cp:lastModifiedBy>
  <cp:revision>11</cp:revision>
  <cp:lastPrinted>2023-08-20T16:00:00Z</cp:lastPrinted>
  <dcterms:created xsi:type="dcterms:W3CDTF">2023-08-20T16:00:00Z</dcterms:created>
  <dcterms:modified xsi:type="dcterms:W3CDTF">2023-09-06T14:57:36Z</dcterms:modified>
</cp:coreProperties>
</file>