
<file path=[Content_Types].xml><?xml version="1.0" encoding="utf-8"?>
<Types xmlns="http://schemas.openxmlformats.org/package/2006/content-types">
  <Default Extension="flac" ContentType="audio/unknown"/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52"/>
  </p:notesMasterIdLst>
  <p:sldIdLst>
    <p:sldId id="306" r:id="rId2"/>
    <p:sldId id="305" r:id="rId3"/>
    <p:sldId id="30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embeddedFontLst>
    <p:embeddedFont>
      <p:font typeface="Anton" pitchFamily="2" charset="0"/>
      <p:regular r:id="rId53"/>
    </p:embeddedFont>
    <p:embeddedFont>
      <p:font typeface="Barlow Condensed" panose="00000506000000000000" pitchFamily="2" charset="0"/>
      <p:regular r:id="rId54"/>
      <p:bold r:id="rId55"/>
      <p:italic r:id="rId56"/>
      <p:boldItalic r:id="rId57"/>
    </p:embeddedFont>
    <p:embeddedFont>
      <p:font typeface="BN Bilbo" panose="02000400000000000000" pitchFamily="2" charset="-79"/>
      <p:regular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David" panose="020E0502060401010101" pitchFamily="34" charset="-79"/>
      <p:regular r:id="rId63"/>
      <p:bold r:id="rId64"/>
    </p:embeddedFont>
    <p:embeddedFont>
      <p:font typeface="Homemade Apple" panose="020B0604020202020204" charset="0"/>
      <p:regular r:id="rId65"/>
    </p:embeddedFont>
    <p:embeddedFont>
      <p:font typeface="Microsoft YaHei UI" panose="020B0503020204020204" pitchFamily="34" charset="-122"/>
      <p:regular r:id="rId66"/>
      <p:bold r:id="rId67"/>
    </p:embeddedFont>
    <p:embeddedFont>
      <p:font typeface="Montserrat Medium" panose="00000600000000000000" pitchFamily="2" charset="0"/>
      <p:regular r:id="rId68"/>
      <p:bold r:id="rId69"/>
      <p:italic r:id="rId70"/>
      <p:boldItalic r:id="rId71"/>
    </p:embeddedFont>
    <p:embeddedFont>
      <p:font typeface="Poppins" panose="00000500000000000000" pitchFamily="2" charset="0"/>
      <p:regular r:id="rId72"/>
      <p:bold r:id="rId73"/>
      <p:italic r:id="rId74"/>
      <p:boldItalic r:id="rId75"/>
    </p:embeddedFont>
    <p:embeddedFont>
      <p:font typeface="Ranchers" panose="020B0604020202020204" charset="0"/>
      <p:regular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 snapToGrid="0">
      <p:cViewPr varScale="1">
        <p:scale>
          <a:sx n="78" d="100"/>
          <a:sy n="78" d="100"/>
        </p:scale>
        <p:origin x="58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font" Target="fonts/font22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0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6" Type="http://schemas.openxmlformats.org/officeDocument/2006/relationships/font" Target="fonts/font24.fntdata"/><Relationship Id="rId7" Type="http://schemas.openxmlformats.org/officeDocument/2006/relationships/slide" Target="slides/slide6.xml"/><Relationship Id="rId71" Type="http://schemas.openxmlformats.org/officeDocument/2006/relationships/font" Target="fonts/font1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4348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94fb73a73a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94fb73a73a_0_5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94fb73a73a_0_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94fb73a73a_0_8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94fb73a73a_0_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94fb73a73a_0_8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94fb73a73a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94fb73a73a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4fb73a73a_0_8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4fb73a73a_0_8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94fb73a73a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94fb73a73a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94fb73a73a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94fb73a73a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94fb73a73a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94fb73a73a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94fb73a73a_0_8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94fb73a73a_0_8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94fb73a73a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94fb73a73a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94fb73a73a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94fb73a73a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64934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94fb73a73a_0_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94fb73a73a_0_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4fb73a73a_0_8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4fb73a73a_0_8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94fb73a73a_0_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94fb73a73a_0_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94fb73a73a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94fb73a73a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4fb73a73a_0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94fb73a73a_0_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94fb73a73a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94fb73a73a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94fb73a73a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94fb73a73a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94fb73a73a_0_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94fb73a73a_0_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94fb73a73a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94fb73a73a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94fb73a73a_0_9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94fb73a73a_0_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94fb73a73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94fb73a73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94fb73a73a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94fb73a73a_0_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4fb73a73a_0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4fb73a73a_0_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94fb73a73a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94fb73a73a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94fb73a73a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94fb73a73a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94fb73a73a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94fb73a73a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94fb73a73a_0_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94fb73a73a_0_9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94fb73a73a_0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94fb73a73a_0_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94fb73a73a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94fb73a73a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94fb73a73a_0_9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94fb73a73a_0_9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94fb73a73a_0_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94fb73a73a_0_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94fb73a73a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94fb73a73a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94fb73a73a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94fb73a73a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94fb73a73a_0_9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94fb73a73a_0_9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94fb73a73a_0_9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94fb73a73a_0_9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94fb73a73a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94fb73a73a_0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94fb73a73a_0_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94fb73a73a_0_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94fb73a73a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94fb73a73a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94fb73a73a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94fb73a73a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94fb73a73a_0_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94fb73a73a_0_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94fb73a73a_0_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94fb73a73a_0_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6fd8ccc017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6fd8ccc017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4fb73a73a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4fb73a73a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94fb73a73a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94fb73a73a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4fb73a73a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4fb73a73a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94fb73a73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94fb73a73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4fb73a73a_0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94fb73a73a_0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0.xml"/><Relationship Id="rId13" Type="http://schemas.openxmlformats.org/officeDocument/2006/relationships/slide" Target="../slides/slide35.xml"/><Relationship Id="rId3" Type="http://schemas.openxmlformats.org/officeDocument/2006/relationships/slide" Target="../slides/slide5.xml"/><Relationship Id="rId7" Type="http://schemas.openxmlformats.org/officeDocument/2006/relationships/slide" Target="../slides/slide17.xml"/><Relationship Id="rId12" Type="http://schemas.openxmlformats.org/officeDocument/2006/relationships/slide" Target="../slides/slide32.xml"/><Relationship Id="rId17" Type="http://schemas.openxmlformats.org/officeDocument/2006/relationships/slide" Target="../slides/slide47.xml"/><Relationship Id="rId2" Type="http://schemas.openxmlformats.org/officeDocument/2006/relationships/slide" Target="../slides/slide4.xml"/><Relationship Id="rId16" Type="http://schemas.openxmlformats.org/officeDocument/2006/relationships/slide" Target="../slides/slide44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4.xml"/><Relationship Id="rId11" Type="http://schemas.openxmlformats.org/officeDocument/2006/relationships/slide" Target="../slides/slide29.xml"/><Relationship Id="rId5" Type="http://schemas.openxmlformats.org/officeDocument/2006/relationships/slide" Target="../slides/slide11.xml"/><Relationship Id="rId15" Type="http://schemas.openxmlformats.org/officeDocument/2006/relationships/slide" Target="../slides/slide41.xml"/><Relationship Id="rId10" Type="http://schemas.openxmlformats.org/officeDocument/2006/relationships/slide" Target="../slides/slide26.xml"/><Relationship Id="rId4" Type="http://schemas.openxmlformats.org/officeDocument/2006/relationships/slide" Target="../slides/slide8.xml"/><Relationship Id="rId9" Type="http://schemas.openxmlformats.org/officeDocument/2006/relationships/slide" Target="../slides/slide23.xml"/><Relationship Id="rId14" Type="http://schemas.openxmlformats.org/officeDocument/2006/relationships/slide" Target="../slides/slide3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CUSTOM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2"/>
          <p:cNvGrpSpPr/>
          <p:nvPr/>
        </p:nvGrpSpPr>
        <p:grpSpPr>
          <a:xfrm rot="5400000">
            <a:off x="8079857" y="2722209"/>
            <a:ext cx="4022475" cy="3893000"/>
            <a:chOff x="1627450" y="724850"/>
            <a:chExt cx="4022475" cy="3893000"/>
          </a:xfrm>
        </p:grpSpPr>
        <p:sp>
          <p:nvSpPr>
            <p:cNvPr id="57" name="Google Shape;57;p2"/>
            <p:cNvSpPr/>
            <p:nvPr/>
          </p:nvSpPr>
          <p:spPr>
            <a:xfrm>
              <a:off x="2918650" y="724850"/>
              <a:ext cx="543450" cy="526050"/>
            </a:xfrm>
            <a:custGeom>
              <a:avLst/>
              <a:gdLst/>
              <a:ahLst/>
              <a:cxnLst/>
              <a:rect l="l" t="t" r="r" b="b"/>
              <a:pathLst>
                <a:path w="21738" h="21042" extrusionOk="0">
                  <a:moveTo>
                    <a:pt x="10545" y="5299"/>
                  </a:moveTo>
                  <a:cubicBezTo>
                    <a:pt x="11333" y="5299"/>
                    <a:pt x="12120" y="5443"/>
                    <a:pt x="12760" y="5732"/>
                  </a:cubicBezTo>
                  <a:cubicBezTo>
                    <a:pt x="13785" y="6200"/>
                    <a:pt x="14907" y="7322"/>
                    <a:pt x="15393" y="8365"/>
                  </a:cubicBezTo>
                  <a:cubicBezTo>
                    <a:pt x="15720" y="9045"/>
                    <a:pt x="15773" y="9381"/>
                    <a:pt x="15773" y="10503"/>
                  </a:cubicBezTo>
                  <a:cubicBezTo>
                    <a:pt x="15773" y="11634"/>
                    <a:pt x="15720" y="11944"/>
                    <a:pt x="15375" y="12668"/>
                  </a:cubicBezTo>
                  <a:cubicBezTo>
                    <a:pt x="14880" y="13737"/>
                    <a:pt x="13864" y="14754"/>
                    <a:pt x="12786" y="15257"/>
                  </a:cubicBezTo>
                  <a:cubicBezTo>
                    <a:pt x="12125" y="15566"/>
                    <a:pt x="11320" y="15722"/>
                    <a:pt x="10524" y="15722"/>
                  </a:cubicBezTo>
                  <a:cubicBezTo>
                    <a:pt x="9885" y="15722"/>
                    <a:pt x="9251" y="15621"/>
                    <a:pt x="8704" y="15416"/>
                  </a:cubicBezTo>
                  <a:cubicBezTo>
                    <a:pt x="7643" y="15019"/>
                    <a:pt x="6406" y="13914"/>
                    <a:pt x="5850" y="12854"/>
                  </a:cubicBezTo>
                  <a:cubicBezTo>
                    <a:pt x="5496" y="12191"/>
                    <a:pt x="5470" y="11970"/>
                    <a:pt x="5470" y="10503"/>
                  </a:cubicBezTo>
                  <a:cubicBezTo>
                    <a:pt x="5470" y="9028"/>
                    <a:pt x="5496" y="8807"/>
                    <a:pt x="5867" y="8144"/>
                  </a:cubicBezTo>
                  <a:cubicBezTo>
                    <a:pt x="6247" y="7393"/>
                    <a:pt x="7378" y="6218"/>
                    <a:pt x="8059" y="5864"/>
                  </a:cubicBezTo>
                  <a:cubicBezTo>
                    <a:pt x="8742" y="5487"/>
                    <a:pt x="9644" y="5299"/>
                    <a:pt x="10545" y="5299"/>
                  </a:cubicBezTo>
                  <a:close/>
                  <a:moveTo>
                    <a:pt x="10545" y="1"/>
                  </a:moveTo>
                  <a:cubicBezTo>
                    <a:pt x="9823" y="1"/>
                    <a:pt x="9089" y="71"/>
                    <a:pt x="8350" y="218"/>
                  </a:cubicBezTo>
                  <a:cubicBezTo>
                    <a:pt x="4568" y="960"/>
                    <a:pt x="1193" y="4238"/>
                    <a:pt x="309" y="7994"/>
                  </a:cubicBezTo>
                  <a:cubicBezTo>
                    <a:pt x="18" y="9293"/>
                    <a:pt x="0" y="11723"/>
                    <a:pt x="301" y="12977"/>
                  </a:cubicBezTo>
                  <a:cubicBezTo>
                    <a:pt x="919" y="15655"/>
                    <a:pt x="2624" y="17970"/>
                    <a:pt x="5169" y="19569"/>
                  </a:cubicBezTo>
                  <a:cubicBezTo>
                    <a:pt x="6734" y="20551"/>
                    <a:pt x="8639" y="21042"/>
                    <a:pt x="10553" y="21042"/>
                  </a:cubicBezTo>
                  <a:cubicBezTo>
                    <a:pt x="12498" y="21042"/>
                    <a:pt x="14452" y="20536"/>
                    <a:pt x="16073" y="19525"/>
                  </a:cubicBezTo>
                  <a:cubicBezTo>
                    <a:pt x="19899" y="17113"/>
                    <a:pt x="21737" y="12977"/>
                    <a:pt x="20942" y="8515"/>
                  </a:cubicBezTo>
                  <a:cubicBezTo>
                    <a:pt x="20045" y="3473"/>
                    <a:pt x="15608" y="1"/>
                    <a:pt x="105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084350" y="794025"/>
              <a:ext cx="306650" cy="466150"/>
            </a:xfrm>
            <a:custGeom>
              <a:avLst/>
              <a:gdLst/>
              <a:ahLst/>
              <a:cxnLst/>
              <a:rect l="l" t="t" r="r" b="b"/>
              <a:pathLst>
                <a:path w="12266" h="18646" extrusionOk="0">
                  <a:moveTo>
                    <a:pt x="8773" y="0"/>
                  </a:moveTo>
                  <a:cubicBezTo>
                    <a:pt x="8315" y="0"/>
                    <a:pt x="7877" y="92"/>
                    <a:pt x="7573" y="279"/>
                  </a:cubicBezTo>
                  <a:cubicBezTo>
                    <a:pt x="6477" y="941"/>
                    <a:pt x="6097" y="1904"/>
                    <a:pt x="6318" y="3371"/>
                  </a:cubicBezTo>
                  <a:cubicBezTo>
                    <a:pt x="6672" y="5624"/>
                    <a:pt x="6433" y="7171"/>
                    <a:pt x="5391" y="9353"/>
                  </a:cubicBezTo>
                  <a:cubicBezTo>
                    <a:pt x="4639" y="10926"/>
                    <a:pt x="3296" y="12473"/>
                    <a:pt x="1874" y="13374"/>
                  </a:cubicBezTo>
                  <a:cubicBezTo>
                    <a:pt x="372" y="14328"/>
                    <a:pt x="0" y="14894"/>
                    <a:pt x="0" y="16184"/>
                  </a:cubicBezTo>
                  <a:cubicBezTo>
                    <a:pt x="0" y="17586"/>
                    <a:pt x="1236" y="18645"/>
                    <a:pt x="2579" y="18645"/>
                  </a:cubicBezTo>
                  <a:cubicBezTo>
                    <a:pt x="2921" y="18645"/>
                    <a:pt x="3269" y="18577"/>
                    <a:pt x="3606" y="18428"/>
                  </a:cubicBezTo>
                  <a:cubicBezTo>
                    <a:pt x="4657" y="17969"/>
                    <a:pt x="6256" y="16846"/>
                    <a:pt x="7096" y="15998"/>
                  </a:cubicBezTo>
                  <a:cubicBezTo>
                    <a:pt x="10542" y="12508"/>
                    <a:pt x="12265" y="7648"/>
                    <a:pt x="11638" y="3195"/>
                  </a:cubicBezTo>
                  <a:cubicBezTo>
                    <a:pt x="11417" y="1578"/>
                    <a:pt x="11019" y="765"/>
                    <a:pt x="10233" y="340"/>
                  </a:cubicBezTo>
                  <a:cubicBezTo>
                    <a:pt x="9830" y="116"/>
                    <a:pt x="9289" y="0"/>
                    <a:pt x="87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981350" y="874975"/>
              <a:ext cx="608175" cy="633025"/>
            </a:xfrm>
            <a:custGeom>
              <a:avLst/>
              <a:gdLst/>
              <a:ahLst/>
              <a:cxnLst/>
              <a:rect l="l" t="t" r="r" b="b"/>
              <a:pathLst>
                <a:path w="24327" h="25321" extrusionOk="0">
                  <a:moveTo>
                    <a:pt x="10047" y="1"/>
                  </a:moveTo>
                  <a:cubicBezTo>
                    <a:pt x="9305" y="1"/>
                    <a:pt x="9075" y="89"/>
                    <a:pt x="8015" y="725"/>
                  </a:cubicBezTo>
                  <a:cubicBezTo>
                    <a:pt x="6071" y="1892"/>
                    <a:pt x="4887" y="2784"/>
                    <a:pt x="3641" y="4057"/>
                  </a:cubicBezTo>
                  <a:cubicBezTo>
                    <a:pt x="999" y="6734"/>
                    <a:pt x="0" y="9765"/>
                    <a:pt x="690" y="13008"/>
                  </a:cubicBezTo>
                  <a:cubicBezTo>
                    <a:pt x="1299" y="15853"/>
                    <a:pt x="3376" y="17867"/>
                    <a:pt x="6362" y="18504"/>
                  </a:cubicBezTo>
                  <a:cubicBezTo>
                    <a:pt x="6862" y="18612"/>
                    <a:pt x="7410" y="18666"/>
                    <a:pt x="8069" y="18666"/>
                  </a:cubicBezTo>
                  <a:cubicBezTo>
                    <a:pt x="9017" y="18666"/>
                    <a:pt x="10196" y="18555"/>
                    <a:pt x="11797" y="18336"/>
                  </a:cubicBezTo>
                  <a:cubicBezTo>
                    <a:pt x="12781" y="18199"/>
                    <a:pt x="13574" y="18130"/>
                    <a:pt x="14217" y="18130"/>
                  </a:cubicBezTo>
                  <a:cubicBezTo>
                    <a:pt x="14947" y="18130"/>
                    <a:pt x="15484" y="18219"/>
                    <a:pt x="15888" y="18398"/>
                  </a:cubicBezTo>
                  <a:cubicBezTo>
                    <a:pt x="17187" y="18990"/>
                    <a:pt x="18556" y="20978"/>
                    <a:pt x="18804" y="22612"/>
                  </a:cubicBezTo>
                  <a:cubicBezTo>
                    <a:pt x="19042" y="24288"/>
                    <a:pt x="20179" y="25320"/>
                    <a:pt x="21479" y="25320"/>
                  </a:cubicBezTo>
                  <a:cubicBezTo>
                    <a:pt x="21962" y="25320"/>
                    <a:pt x="22467" y="25178"/>
                    <a:pt x="22957" y="24875"/>
                  </a:cubicBezTo>
                  <a:cubicBezTo>
                    <a:pt x="24008" y="24230"/>
                    <a:pt x="24326" y="23081"/>
                    <a:pt x="23964" y="21375"/>
                  </a:cubicBezTo>
                  <a:cubicBezTo>
                    <a:pt x="23505" y="19211"/>
                    <a:pt x="22356" y="17046"/>
                    <a:pt x="20871" y="15526"/>
                  </a:cubicBezTo>
                  <a:cubicBezTo>
                    <a:pt x="19882" y="14536"/>
                    <a:pt x="19086" y="14024"/>
                    <a:pt x="17514" y="13379"/>
                  </a:cubicBezTo>
                  <a:cubicBezTo>
                    <a:pt x="16629" y="13017"/>
                    <a:pt x="15503" y="12834"/>
                    <a:pt x="14184" y="12834"/>
                  </a:cubicBezTo>
                  <a:cubicBezTo>
                    <a:pt x="13408" y="12834"/>
                    <a:pt x="12564" y="12898"/>
                    <a:pt x="11664" y="13025"/>
                  </a:cubicBezTo>
                  <a:cubicBezTo>
                    <a:pt x="10736" y="13158"/>
                    <a:pt x="9411" y="13290"/>
                    <a:pt x="8722" y="13343"/>
                  </a:cubicBezTo>
                  <a:cubicBezTo>
                    <a:pt x="8398" y="13366"/>
                    <a:pt x="8151" y="13380"/>
                    <a:pt x="7949" y="13380"/>
                  </a:cubicBezTo>
                  <a:cubicBezTo>
                    <a:pt x="7451" y="13380"/>
                    <a:pt x="7231" y="13298"/>
                    <a:pt x="6822" y="13078"/>
                  </a:cubicBezTo>
                  <a:cubicBezTo>
                    <a:pt x="6301" y="12813"/>
                    <a:pt x="6115" y="12610"/>
                    <a:pt x="5947" y="12150"/>
                  </a:cubicBezTo>
                  <a:cubicBezTo>
                    <a:pt x="5656" y="11302"/>
                    <a:pt x="5806" y="10065"/>
                    <a:pt x="6301" y="9120"/>
                  </a:cubicBezTo>
                  <a:cubicBezTo>
                    <a:pt x="6875" y="8086"/>
                    <a:pt x="8545" y="6584"/>
                    <a:pt x="10365" y="5479"/>
                  </a:cubicBezTo>
                  <a:cubicBezTo>
                    <a:pt x="11417" y="4852"/>
                    <a:pt x="12000" y="4392"/>
                    <a:pt x="12238" y="4012"/>
                  </a:cubicBezTo>
                  <a:cubicBezTo>
                    <a:pt x="13387" y="2245"/>
                    <a:pt x="12150" y="1"/>
                    <a:pt x="10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362650" y="1034250"/>
              <a:ext cx="591825" cy="816875"/>
            </a:xfrm>
            <a:custGeom>
              <a:avLst/>
              <a:gdLst/>
              <a:ahLst/>
              <a:cxnLst/>
              <a:rect l="l" t="t" r="r" b="b"/>
              <a:pathLst>
                <a:path w="23673" h="32675" extrusionOk="0">
                  <a:moveTo>
                    <a:pt x="18893" y="0"/>
                  </a:moveTo>
                  <a:cubicBezTo>
                    <a:pt x="18505" y="0"/>
                    <a:pt x="18138" y="54"/>
                    <a:pt x="17894" y="168"/>
                  </a:cubicBezTo>
                  <a:cubicBezTo>
                    <a:pt x="17231" y="478"/>
                    <a:pt x="16851" y="911"/>
                    <a:pt x="16569" y="1644"/>
                  </a:cubicBezTo>
                  <a:cubicBezTo>
                    <a:pt x="16233" y="2510"/>
                    <a:pt x="16339" y="3279"/>
                    <a:pt x="16896" y="4189"/>
                  </a:cubicBezTo>
                  <a:cubicBezTo>
                    <a:pt x="17576" y="5293"/>
                    <a:pt x="17717" y="5885"/>
                    <a:pt x="17647" y="7317"/>
                  </a:cubicBezTo>
                  <a:cubicBezTo>
                    <a:pt x="17585" y="8695"/>
                    <a:pt x="17275" y="9526"/>
                    <a:pt x="16524" y="10321"/>
                  </a:cubicBezTo>
                  <a:cubicBezTo>
                    <a:pt x="15950" y="10922"/>
                    <a:pt x="15879" y="10949"/>
                    <a:pt x="13564" y="11364"/>
                  </a:cubicBezTo>
                  <a:cubicBezTo>
                    <a:pt x="11170" y="11788"/>
                    <a:pt x="8837" y="12380"/>
                    <a:pt x="7750" y="12840"/>
                  </a:cubicBezTo>
                  <a:cubicBezTo>
                    <a:pt x="3350" y="14677"/>
                    <a:pt x="929" y="17523"/>
                    <a:pt x="434" y="21464"/>
                  </a:cubicBezTo>
                  <a:cubicBezTo>
                    <a:pt x="1" y="24910"/>
                    <a:pt x="1848" y="29301"/>
                    <a:pt x="4684" y="31572"/>
                  </a:cubicBezTo>
                  <a:cubicBezTo>
                    <a:pt x="5622" y="32322"/>
                    <a:pt x="6346" y="32675"/>
                    <a:pt x="7075" y="32675"/>
                  </a:cubicBezTo>
                  <a:cubicBezTo>
                    <a:pt x="7472" y="32675"/>
                    <a:pt x="7871" y="32570"/>
                    <a:pt x="8307" y="32368"/>
                  </a:cubicBezTo>
                  <a:cubicBezTo>
                    <a:pt x="9049" y="32014"/>
                    <a:pt x="9721" y="30954"/>
                    <a:pt x="9721" y="30167"/>
                  </a:cubicBezTo>
                  <a:cubicBezTo>
                    <a:pt x="9721" y="29328"/>
                    <a:pt x="9182" y="28347"/>
                    <a:pt x="8386" y="27729"/>
                  </a:cubicBezTo>
                  <a:cubicBezTo>
                    <a:pt x="5912" y="25767"/>
                    <a:pt x="4984" y="22542"/>
                    <a:pt x="6266" y="20359"/>
                  </a:cubicBezTo>
                  <a:cubicBezTo>
                    <a:pt x="7308" y="18583"/>
                    <a:pt x="9676" y="17461"/>
                    <a:pt x="14006" y="16683"/>
                  </a:cubicBezTo>
                  <a:cubicBezTo>
                    <a:pt x="17779" y="16003"/>
                    <a:pt x="18910" y="15535"/>
                    <a:pt x="20297" y="14032"/>
                  </a:cubicBezTo>
                  <a:cubicBezTo>
                    <a:pt x="22860" y="11258"/>
                    <a:pt x="23673" y="7449"/>
                    <a:pt x="22480" y="3721"/>
                  </a:cubicBezTo>
                  <a:cubicBezTo>
                    <a:pt x="22082" y="2457"/>
                    <a:pt x="21093" y="822"/>
                    <a:pt x="20448" y="345"/>
                  </a:cubicBezTo>
                  <a:cubicBezTo>
                    <a:pt x="20132" y="126"/>
                    <a:pt x="19489" y="0"/>
                    <a:pt x="188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336175" y="1491975"/>
              <a:ext cx="300900" cy="424575"/>
            </a:xfrm>
            <a:custGeom>
              <a:avLst/>
              <a:gdLst/>
              <a:ahLst/>
              <a:cxnLst/>
              <a:rect l="l" t="t" r="r" b="b"/>
              <a:pathLst>
                <a:path w="12036" h="16983" extrusionOk="0">
                  <a:moveTo>
                    <a:pt x="8648" y="1"/>
                  </a:moveTo>
                  <a:cubicBezTo>
                    <a:pt x="8341" y="1"/>
                    <a:pt x="7927" y="45"/>
                    <a:pt x="7600" y="124"/>
                  </a:cubicBezTo>
                  <a:cubicBezTo>
                    <a:pt x="5629" y="566"/>
                    <a:pt x="4463" y="1184"/>
                    <a:pt x="3076" y="2465"/>
                  </a:cubicBezTo>
                  <a:cubicBezTo>
                    <a:pt x="1971" y="3508"/>
                    <a:pt x="1194" y="4825"/>
                    <a:pt x="725" y="6459"/>
                  </a:cubicBezTo>
                  <a:cubicBezTo>
                    <a:pt x="1" y="8916"/>
                    <a:pt x="425" y="12318"/>
                    <a:pt x="1812" y="15207"/>
                  </a:cubicBezTo>
                  <a:cubicBezTo>
                    <a:pt x="2280" y="16206"/>
                    <a:pt x="2386" y="16321"/>
                    <a:pt x="3076" y="16648"/>
                  </a:cubicBezTo>
                  <a:cubicBezTo>
                    <a:pt x="3565" y="16871"/>
                    <a:pt x="3969" y="16982"/>
                    <a:pt x="4350" y="16982"/>
                  </a:cubicBezTo>
                  <a:cubicBezTo>
                    <a:pt x="4691" y="16982"/>
                    <a:pt x="5014" y="16893"/>
                    <a:pt x="5364" y="16718"/>
                  </a:cubicBezTo>
                  <a:cubicBezTo>
                    <a:pt x="6036" y="16382"/>
                    <a:pt x="6345" y="16047"/>
                    <a:pt x="6645" y="15340"/>
                  </a:cubicBezTo>
                  <a:cubicBezTo>
                    <a:pt x="6955" y="14571"/>
                    <a:pt x="6919" y="13882"/>
                    <a:pt x="6495" y="12874"/>
                  </a:cubicBezTo>
                  <a:cubicBezTo>
                    <a:pt x="5727" y="11063"/>
                    <a:pt x="5479" y="8960"/>
                    <a:pt x="5859" y="7661"/>
                  </a:cubicBezTo>
                  <a:cubicBezTo>
                    <a:pt x="5965" y="7308"/>
                    <a:pt x="6336" y="6769"/>
                    <a:pt x="6716" y="6371"/>
                  </a:cubicBezTo>
                  <a:cubicBezTo>
                    <a:pt x="7361" y="5708"/>
                    <a:pt x="7794" y="5514"/>
                    <a:pt x="9411" y="5160"/>
                  </a:cubicBezTo>
                  <a:cubicBezTo>
                    <a:pt x="9632" y="5099"/>
                    <a:pt x="10074" y="4834"/>
                    <a:pt x="10383" y="4560"/>
                  </a:cubicBezTo>
                  <a:cubicBezTo>
                    <a:pt x="12036" y="3057"/>
                    <a:pt x="11161" y="345"/>
                    <a:pt x="8925" y="18"/>
                  </a:cubicBezTo>
                  <a:cubicBezTo>
                    <a:pt x="8852" y="6"/>
                    <a:pt x="8757" y="1"/>
                    <a:pt x="8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70050" y="1534375"/>
              <a:ext cx="495300" cy="489325"/>
            </a:xfrm>
            <a:custGeom>
              <a:avLst/>
              <a:gdLst/>
              <a:ahLst/>
              <a:cxnLst/>
              <a:rect l="l" t="t" r="r" b="b"/>
              <a:pathLst>
                <a:path w="19812" h="19573" extrusionOk="0">
                  <a:moveTo>
                    <a:pt x="11550" y="6027"/>
                  </a:moveTo>
                  <a:cubicBezTo>
                    <a:pt x="11594" y="6027"/>
                    <a:pt x="12089" y="7246"/>
                    <a:pt x="12663" y="8749"/>
                  </a:cubicBezTo>
                  <a:lnTo>
                    <a:pt x="13697" y="11461"/>
                  </a:lnTo>
                  <a:lnTo>
                    <a:pt x="13096" y="11709"/>
                  </a:lnTo>
                  <a:cubicBezTo>
                    <a:pt x="11456" y="12359"/>
                    <a:pt x="8360" y="13512"/>
                    <a:pt x="8223" y="13512"/>
                  </a:cubicBezTo>
                  <a:cubicBezTo>
                    <a:pt x="8220" y="13512"/>
                    <a:pt x="8219" y="13512"/>
                    <a:pt x="8218" y="13511"/>
                  </a:cubicBezTo>
                  <a:cubicBezTo>
                    <a:pt x="8148" y="13432"/>
                    <a:pt x="6230" y="8475"/>
                    <a:pt x="6186" y="8263"/>
                  </a:cubicBezTo>
                  <a:cubicBezTo>
                    <a:pt x="6168" y="8130"/>
                    <a:pt x="7052" y="7724"/>
                    <a:pt x="8810" y="7043"/>
                  </a:cubicBezTo>
                  <a:cubicBezTo>
                    <a:pt x="10268" y="6495"/>
                    <a:pt x="11505" y="6045"/>
                    <a:pt x="11550" y="6027"/>
                  </a:cubicBezTo>
                  <a:close/>
                  <a:moveTo>
                    <a:pt x="13203" y="1"/>
                  </a:moveTo>
                  <a:cubicBezTo>
                    <a:pt x="13191" y="1"/>
                    <a:pt x="13179" y="1"/>
                    <a:pt x="13167" y="1"/>
                  </a:cubicBezTo>
                  <a:cubicBezTo>
                    <a:pt x="12477" y="1"/>
                    <a:pt x="11488" y="345"/>
                    <a:pt x="6778" y="2166"/>
                  </a:cubicBezTo>
                  <a:cubicBezTo>
                    <a:pt x="3491" y="3438"/>
                    <a:pt x="1061" y="4463"/>
                    <a:pt x="858" y="4657"/>
                  </a:cubicBezTo>
                  <a:cubicBezTo>
                    <a:pt x="292" y="5214"/>
                    <a:pt x="1" y="6000"/>
                    <a:pt x="89" y="6752"/>
                  </a:cubicBezTo>
                  <a:cubicBezTo>
                    <a:pt x="160" y="7485"/>
                    <a:pt x="4154" y="17956"/>
                    <a:pt x="4596" y="18548"/>
                  </a:cubicBezTo>
                  <a:cubicBezTo>
                    <a:pt x="5082" y="19219"/>
                    <a:pt x="5771" y="19573"/>
                    <a:pt x="6584" y="19573"/>
                  </a:cubicBezTo>
                  <a:cubicBezTo>
                    <a:pt x="7202" y="19573"/>
                    <a:pt x="8351" y="19175"/>
                    <a:pt x="12884" y="17452"/>
                  </a:cubicBezTo>
                  <a:cubicBezTo>
                    <a:pt x="15932" y="16277"/>
                    <a:pt x="18539" y="15243"/>
                    <a:pt x="18707" y="15155"/>
                  </a:cubicBezTo>
                  <a:cubicBezTo>
                    <a:pt x="19175" y="14863"/>
                    <a:pt x="19643" y="13997"/>
                    <a:pt x="19732" y="13273"/>
                  </a:cubicBezTo>
                  <a:cubicBezTo>
                    <a:pt x="19811" y="12636"/>
                    <a:pt x="19617" y="12080"/>
                    <a:pt x="17655" y="6981"/>
                  </a:cubicBezTo>
                  <a:cubicBezTo>
                    <a:pt x="16462" y="3906"/>
                    <a:pt x="15376" y="1229"/>
                    <a:pt x="15225" y="1017"/>
                  </a:cubicBezTo>
                  <a:cubicBezTo>
                    <a:pt x="14720" y="320"/>
                    <a:pt x="14085" y="1"/>
                    <a:pt x="13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789000" y="1744025"/>
              <a:ext cx="346850" cy="345950"/>
            </a:xfrm>
            <a:custGeom>
              <a:avLst/>
              <a:gdLst/>
              <a:ahLst/>
              <a:cxnLst/>
              <a:rect l="l" t="t" r="r" b="b"/>
              <a:pathLst>
                <a:path w="13874" h="13838" extrusionOk="0">
                  <a:moveTo>
                    <a:pt x="8572" y="5302"/>
                  </a:moveTo>
                  <a:lnTo>
                    <a:pt x="8572" y="6919"/>
                  </a:lnTo>
                  <a:lnTo>
                    <a:pt x="8572" y="8536"/>
                  </a:lnTo>
                  <a:lnTo>
                    <a:pt x="5479" y="8536"/>
                  </a:lnTo>
                  <a:lnTo>
                    <a:pt x="5479" y="6919"/>
                  </a:lnTo>
                  <a:lnTo>
                    <a:pt x="5479" y="5302"/>
                  </a:lnTo>
                  <a:close/>
                  <a:moveTo>
                    <a:pt x="7043" y="0"/>
                  </a:moveTo>
                  <a:cubicBezTo>
                    <a:pt x="2377" y="0"/>
                    <a:pt x="2139" y="9"/>
                    <a:pt x="1538" y="310"/>
                  </a:cubicBezTo>
                  <a:cubicBezTo>
                    <a:pt x="1105" y="530"/>
                    <a:pt x="787" y="840"/>
                    <a:pt x="504" y="1308"/>
                  </a:cubicBezTo>
                  <a:lnTo>
                    <a:pt x="107" y="1988"/>
                  </a:lnTo>
                  <a:lnTo>
                    <a:pt x="62" y="6362"/>
                  </a:lnTo>
                  <a:cubicBezTo>
                    <a:pt x="1" y="11311"/>
                    <a:pt x="89" y="12088"/>
                    <a:pt x="796" y="12883"/>
                  </a:cubicBezTo>
                  <a:cubicBezTo>
                    <a:pt x="1547" y="13749"/>
                    <a:pt x="2139" y="13838"/>
                    <a:pt x="7025" y="13838"/>
                  </a:cubicBezTo>
                  <a:cubicBezTo>
                    <a:pt x="12451" y="13838"/>
                    <a:pt x="12893" y="13740"/>
                    <a:pt x="13644" y="12265"/>
                  </a:cubicBezTo>
                  <a:cubicBezTo>
                    <a:pt x="13847" y="11850"/>
                    <a:pt x="13873" y="11116"/>
                    <a:pt x="13873" y="6875"/>
                  </a:cubicBezTo>
                  <a:cubicBezTo>
                    <a:pt x="13873" y="2033"/>
                    <a:pt x="13873" y="1953"/>
                    <a:pt x="13538" y="1326"/>
                  </a:cubicBezTo>
                  <a:cubicBezTo>
                    <a:pt x="13299" y="884"/>
                    <a:pt x="12990" y="575"/>
                    <a:pt x="12548" y="336"/>
                  </a:cubicBezTo>
                  <a:cubicBezTo>
                    <a:pt x="11921" y="0"/>
                    <a:pt x="11841" y="0"/>
                    <a:pt x="7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29300" y="1811250"/>
              <a:ext cx="533950" cy="462300"/>
            </a:xfrm>
            <a:custGeom>
              <a:avLst/>
              <a:gdLst/>
              <a:ahLst/>
              <a:cxnLst/>
              <a:rect l="l" t="t" r="r" b="b"/>
              <a:pathLst>
                <a:path w="21358" h="18492" extrusionOk="0">
                  <a:moveTo>
                    <a:pt x="15204" y="5272"/>
                  </a:moveTo>
                  <a:cubicBezTo>
                    <a:pt x="15790" y="5272"/>
                    <a:pt x="16016" y="5328"/>
                    <a:pt x="16065" y="5485"/>
                  </a:cubicBezTo>
                  <a:cubicBezTo>
                    <a:pt x="16215" y="5847"/>
                    <a:pt x="15729" y="6996"/>
                    <a:pt x="15040" y="7968"/>
                  </a:cubicBezTo>
                  <a:cubicBezTo>
                    <a:pt x="12984" y="10841"/>
                    <a:pt x="9052" y="13186"/>
                    <a:pt x="6375" y="13186"/>
                  </a:cubicBezTo>
                  <a:cubicBezTo>
                    <a:pt x="6302" y="13186"/>
                    <a:pt x="6230" y="13185"/>
                    <a:pt x="6160" y="13181"/>
                  </a:cubicBezTo>
                  <a:lnTo>
                    <a:pt x="5302" y="13137"/>
                  </a:lnTo>
                  <a:lnTo>
                    <a:pt x="5329" y="12562"/>
                  </a:lnTo>
                  <a:cubicBezTo>
                    <a:pt x="5391" y="11714"/>
                    <a:pt x="6160" y="10530"/>
                    <a:pt x="7582" y="9090"/>
                  </a:cubicBezTo>
                  <a:cubicBezTo>
                    <a:pt x="9941" y="6704"/>
                    <a:pt x="12698" y="5290"/>
                    <a:pt x="15066" y="5273"/>
                  </a:cubicBezTo>
                  <a:cubicBezTo>
                    <a:pt x="15114" y="5272"/>
                    <a:pt x="15160" y="5272"/>
                    <a:pt x="15204" y="5272"/>
                  </a:cubicBezTo>
                  <a:close/>
                  <a:moveTo>
                    <a:pt x="14613" y="1"/>
                  </a:moveTo>
                  <a:cubicBezTo>
                    <a:pt x="13742" y="1"/>
                    <a:pt x="13242" y="78"/>
                    <a:pt x="12354" y="316"/>
                  </a:cubicBezTo>
                  <a:cubicBezTo>
                    <a:pt x="7070" y="1694"/>
                    <a:pt x="2183" y="5803"/>
                    <a:pt x="416" y="10353"/>
                  </a:cubicBezTo>
                  <a:cubicBezTo>
                    <a:pt x="89" y="11193"/>
                    <a:pt x="27" y="11626"/>
                    <a:pt x="18" y="12845"/>
                  </a:cubicBezTo>
                  <a:cubicBezTo>
                    <a:pt x="1" y="14197"/>
                    <a:pt x="27" y="14392"/>
                    <a:pt x="460" y="15275"/>
                  </a:cubicBezTo>
                  <a:cubicBezTo>
                    <a:pt x="1061" y="16539"/>
                    <a:pt x="1794" y="17263"/>
                    <a:pt x="3138" y="17900"/>
                  </a:cubicBezTo>
                  <a:cubicBezTo>
                    <a:pt x="4136" y="18368"/>
                    <a:pt x="4392" y="18430"/>
                    <a:pt x="5806" y="18483"/>
                  </a:cubicBezTo>
                  <a:cubicBezTo>
                    <a:pt x="5955" y="18489"/>
                    <a:pt x="6103" y="18492"/>
                    <a:pt x="6251" y="18492"/>
                  </a:cubicBezTo>
                  <a:cubicBezTo>
                    <a:pt x="8054" y="18492"/>
                    <a:pt x="9855" y="18044"/>
                    <a:pt x="11815" y="17113"/>
                  </a:cubicBezTo>
                  <a:cubicBezTo>
                    <a:pt x="16303" y="14992"/>
                    <a:pt x="19396" y="11935"/>
                    <a:pt x="20916" y="8136"/>
                  </a:cubicBezTo>
                  <a:cubicBezTo>
                    <a:pt x="21269" y="7261"/>
                    <a:pt x="21322" y="6881"/>
                    <a:pt x="21340" y="5626"/>
                  </a:cubicBezTo>
                  <a:cubicBezTo>
                    <a:pt x="21358" y="4274"/>
                    <a:pt x="21322" y="4080"/>
                    <a:pt x="20898" y="3196"/>
                  </a:cubicBezTo>
                  <a:cubicBezTo>
                    <a:pt x="20280" y="1915"/>
                    <a:pt x="19546" y="1199"/>
                    <a:pt x="18186" y="581"/>
                  </a:cubicBezTo>
                  <a:cubicBezTo>
                    <a:pt x="17161" y="103"/>
                    <a:pt x="16966" y="59"/>
                    <a:pt x="15393" y="15"/>
                  </a:cubicBezTo>
                  <a:cubicBezTo>
                    <a:pt x="15098" y="6"/>
                    <a:pt x="14843" y="1"/>
                    <a:pt x="14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909800" y="1939400"/>
              <a:ext cx="504575" cy="517050"/>
            </a:xfrm>
            <a:custGeom>
              <a:avLst/>
              <a:gdLst/>
              <a:ahLst/>
              <a:cxnLst/>
              <a:rect l="l" t="t" r="r" b="b"/>
              <a:pathLst>
                <a:path w="20183" h="20682" extrusionOk="0">
                  <a:moveTo>
                    <a:pt x="13035" y="0"/>
                  </a:moveTo>
                  <a:cubicBezTo>
                    <a:pt x="12706" y="0"/>
                    <a:pt x="12378" y="88"/>
                    <a:pt x="11991" y="270"/>
                  </a:cubicBezTo>
                  <a:cubicBezTo>
                    <a:pt x="11170" y="650"/>
                    <a:pt x="10578" y="1446"/>
                    <a:pt x="10507" y="2312"/>
                  </a:cubicBezTo>
                  <a:cubicBezTo>
                    <a:pt x="10419" y="3195"/>
                    <a:pt x="11037" y="6730"/>
                    <a:pt x="11770" y="9707"/>
                  </a:cubicBezTo>
                  <a:cubicBezTo>
                    <a:pt x="12097" y="10962"/>
                    <a:pt x="12327" y="12005"/>
                    <a:pt x="12327" y="12022"/>
                  </a:cubicBezTo>
                  <a:cubicBezTo>
                    <a:pt x="12318" y="12022"/>
                    <a:pt x="10339" y="10874"/>
                    <a:pt x="7953" y="9442"/>
                  </a:cubicBezTo>
                  <a:lnTo>
                    <a:pt x="3615" y="6836"/>
                  </a:lnTo>
                  <a:lnTo>
                    <a:pt x="2643" y="6836"/>
                  </a:lnTo>
                  <a:cubicBezTo>
                    <a:pt x="1856" y="6836"/>
                    <a:pt x="1582" y="6906"/>
                    <a:pt x="1141" y="7207"/>
                  </a:cubicBezTo>
                  <a:cubicBezTo>
                    <a:pt x="566" y="7604"/>
                    <a:pt x="1" y="8647"/>
                    <a:pt x="1" y="9336"/>
                  </a:cubicBezTo>
                  <a:cubicBezTo>
                    <a:pt x="1" y="9840"/>
                    <a:pt x="390" y="10724"/>
                    <a:pt x="787" y="11148"/>
                  </a:cubicBezTo>
                  <a:cubicBezTo>
                    <a:pt x="964" y="11360"/>
                    <a:pt x="4551" y="13569"/>
                    <a:pt x="8766" y="16096"/>
                  </a:cubicBezTo>
                  <a:lnTo>
                    <a:pt x="16427" y="20682"/>
                  </a:lnTo>
                  <a:lnTo>
                    <a:pt x="17381" y="20682"/>
                  </a:lnTo>
                  <a:cubicBezTo>
                    <a:pt x="18512" y="20682"/>
                    <a:pt x="19281" y="20267"/>
                    <a:pt x="19679" y="19427"/>
                  </a:cubicBezTo>
                  <a:cubicBezTo>
                    <a:pt x="20182" y="18393"/>
                    <a:pt x="20121" y="17899"/>
                    <a:pt x="19255" y="15654"/>
                  </a:cubicBezTo>
                  <a:cubicBezTo>
                    <a:pt x="17735" y="11784"/>
                    <a:pt x="16719" y="8135"/>
                    <a:pt x="15994" y="3990"/>
                  </a:cubicBezTo>
                  <a:cubicBezTo>
                    <a:pt x="15526" y="1295"/>
                    <a:pt x="15217" y="739"/>
                    <a:pt x="13962" y="208"/>
                  </a:cubicBezTo>
                  <a:cubicBezTo>
                    <a:pt x="13624" y="71"/>
                    <a:pt x="13329" y="0"/>
                    <a:pt x="13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190825" y="2049725"/>
              <a:ext cx="434775" cy="572800"/>
            </a:xfrm>
            <a:custGeom>
              <a:avLst/>
              <a:gdLst/>
              <a:ahLst/>
              <a:cxnLst/>
              <a:rect l="l" t="t" r="r" b="b"/>
              <a:pathLst>
                <a:path w="17391" h="22912" extrusionOk="0">
                  <a:moveTo>
                    <a:pt x="11867" y="9120"/>
                  </a:moveTo>
                  <a:lnTo>
                    <a:pt x="11912" y="12452"/>
                  </a:lnTo>
                  <a:cubicBezTo>
                    <a:pt x="11929" y="14290"/>
                    <a:pt x="11929" y="15827"/>
                    <a:pt x="11885" y="15854"/>
                  </a:cubicBezTo>
                  <a:cubicBezTo>
                    <a:pt x="11884" y="15854"/>
                    <a:pt x="11882" y="15855"/>
                    <a:pt x="11880" y="15855"/>
                  </a:cubicBezTo>
                  <a:cubicBezTo>
                    <a:pt x="11793" y="15855"/>
                    <a:pt x="10774" y="15395"/>
                    <a:pt x="9588" y="14793"/>
                  </a:cubicBezTo>
                  <a:lnTo>
                    <a:pt x="7335" y="13662"/>
                  </a:lnTo>
                  <a:lnTo>
                    <a:pt x="9597" y="11391"/>
                  </a:lnTo>
                  <a:lnTo>
                    <a:pt x="11867" y="9120"/>
                  </a:lnTo>
                  <a:close/>
                  <a:moveTo>
                    <a:pt x="14648" y="1"/>
                  </a:moveTo>
                  <a:cubicBezTo>
                    <a:pt x="14285" y="1"/>
                    <a:pt x="13916" y="75"/>
                    <a:pt x="13564" y="231"/>
                  </a:cubicBezTo>
                  <a:cubicBezTo>
                    <a:pt x="12945" y="496"/>
                    <a:pt x="1370" y="11983"/>
                    <a:pt x="734" y="12938"/>
                  </a:cubicBezTo>
                  <a:cubicBezTo>
                    <a:pt x="1" y="14069"/>
                    <a:pt x="266" y="15721"/>
                    <a:pt x="1291" y="16454"/>
                  </a:cubicBezTo>
                  <a:cubicBezTo>
                    <a:pt x="1927" y="16896"/>
                    <a:pt x="13414" y="22613"/>
                    <a:pt x="14094" y="22817"/>
                  </a:cubicBezTo>
                  <a:cubicBezTo>
                    <a:pt x="14304" y="22881"/>
                    <a:pt x="14517" y="22912"/>
                    <a:pt x="14728" y="22912"/>
                  </a:cubicBezTo>
                  <a:cubicBezTo>
                    <a:pt x="15876" y="22912"/>
                    <a:pt x="16971" y="22005"/>
                    <a:pt x="17240" y="20714"/>
                  </a:cubicBezTo>
                  <a:cubicBezTo>
                    <a:pt x="17346" y="20157"/>
                    <a:pt x="17390" y="17161"/>
                    <a:pt x="17364" y="10950"/>
                  </a:cubicBezTo>
                  <a:lnTo>
                    <a:pt x="17319" y="1981"/>
                  </a:lnTo>
                  <a:lnTo>
                    <a:pt x="16922" y="1292"/>
                  </a:lnTo>
                  <a:cubicBezTo>
                    <a:pt x="16435" y="470"/>
                    <a:pt x="15560" y="1"/>
                    <a:pt x="14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261900" y="2233550"/>
              <a:ext cx="515400" cy="420075"/>
            </a:xfrm>
            <a:custGeom>
              <a:avLst/>
              <a:gdLst/>
              <a:ahLst/>
              <a:cxnLst/>
              <a:rect l="l" t="t" r="r" b="b"/>
              <a:pathLst>
                <a:path w="20616" h="16803" extrusionOk="0">
                  <a:moveTo>
                    <a:pt x="6067" y="5768"/>
                  </a:moveTo>
                  <a:cubicBezTo>
                    <a:pt x="6110" y="5768"/>
                    <a:pt x="6164" y="5775"/>
                    <a:pt x="6230" y="5788"/>
                  </a:cubicBezTo>
                  <a:cubicBezTo>
                    <a:pt x="6407" y="5832"/>
                    <a:pt x="7493" y="5982"/>
                    <a:pt x="8660" y="6133"/>
                  </a:cubicBezTo>
                  <a:cubicBezTo>
                    <a:pt x="9808" y="6274"/>
                    <a:pt x="10736" y="6451"/>
                    <a:pt x="10710" y="6530"/>
                  </a:cubicBezTo>
                  <a:cubicBezTo>
                    <a:pt x="10666" y="6670"/>
                    <a:pt x="6669" y="9518"/>
                    <a:pt x="6516" y="9518"/>
                  </a:cubicBezTo>
                  <a:cubicBezTo>
                    <a:pt x="6514" y="9518"/>
                    <a:pt x="6513" y="9517"/>
                    <a:pt x="6513" y="9517"/>
                  </a:cubicBezTo>
                  <a:cubicBezTo>
                    <a:pt x="6451" y="9446"/>
                    <a:pt x="5894" y="6292"/>
                    <a:pt x="5894" y="6000"/>
                  </a:cubicBezTo>
                  <a:cubicBezTo>
                    <a:pt x="5894" y="5834"/>
                    <a:pt x="5934" y="5768"/>
                    <a:pt x="6067" y="5768"/>
                  </a:cubicBezTo>
                  <a:close/>
                  <a:moveTo>
                    <a:pt x="2430" y="0"/>
                  </a:moveTo>
                  <a:cubicBezTo>
                    <a:pt x="2271" y="18"/>
                    <a:pt x="1900" y="124"/>
                    <a:pt x="1617" y="239"/>
                  </a:cubicBezTo>
                  <a:cubicBezTo>
                    <a:pt x="1343" y="354"/>
                    <a:pt x="990" y="575"/>
                    <a:pt x="840" y="707"/>
                  </a:cubicBezTo>
                  <a:cubicBezTo>
                    <a:pt x="398" y="1105"/>
                    <a:pt x="0" y="2006"/>
                    <a:pt x="0" y="2598"/>
                  </a:cubicBezTo>
                  <a:cubicBezTo>
                    <a:pt x="0" y="3535"/>
                    <a:pt x="1927" y="14624"/>
                    <a:pt x="2209" y="15260"/>
                  </a:cubicBezTo>
                  <a:cubicBezTo>
                    <a:pt x="2609" y="16193"/>
                    <a:pt x="3643" y="16803"/>
                    <a:pt x="4658" y="16803"/>
                  </a:cubicBezTo>
                  <a:cubicBezTo>
                    <a:pt x="4922" y="16803"/>
                    <a:pt x="5185" y="16762"/>
                    <a:pt x="5435" y="16674"/>
                  </a:cubicBezTo>
                  <a:cubicBezTo>
                    <a:pt x="5850" y="16524"/>
                    <a:pt x="18936" y="7414"/>
                    <a:pt x="19723" y="6716"/>
                  </a:cubicBezTo>
                  <a:cubicBezTo>
                    <a:pt x="20173" y="6309"/>
                    <a:pt x="20615" y="5364"/>
                    <a:pt x="20615" y="4728"/>
                  </a:cubicBezTo>
                  <a:cubicBezTo>
                    <a:pt x="20615" y="3968"/>
                    <a:pt x="19926" y="2828"/>
                    <a:pt x="19237" y="2474"/>
                  </a:cubicBezTo>
                  <a:cubicBezTo>
                    <a:pt x="18777" y="2245"/>
                    <a:pt x="16851" y="1935"/>
                    <a:pt x="10692" y="1096"/>
                  </a:cubicBezTo>
                  <a:cubicBezTo>
                    <a:pt x="6300" y="486"/>
                    <a:pt x="2589" y="0"/>
                    <a:pt x="2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588875" y="2248475"/>
              <a:ext cx="440925" cy="738625"/>
            </a:xfrm>
            <a:custGeom>
              <a:avLst/>
              <a:gdLst/>
              <a:ahLst/>
              <a:cxnLst/>
              <a:rect l="l" t="t" r="r" b="b"/>
              <a:pathLst>
                <a:path w="17637" h="29545" extrusionOk="0">
                  <a:moveTo>
                    <a:pt x="8908" y="5311"/>
                  </a:moveTo>
                  <a:cubicBezTo>
                    <a:pt x="9364" y="5311"/>
                    <a:pt x="9814" y="5379"/>
                    <a:pt x="10144" y="5518"/>
                  </a:cubicBezTo>
                  <a:cubicBezTo>
                    <a:pt x="10868" y="5809"/>
                    <a:pt x="11514" y="6401"/>
                    <a:pt x="11973" y="7170"/>
                  </a:cubicBezTo>
                  <a:cubicBezTo>
                    <a:pt x="12282" y="7700"/>
                    <a:pt x="12353" y="8010"/>
                    <a:pt x="12353" y="8831"/>
                  </a:cubicBezTo>
                  <a:cubicBezTo>
                    <a:pt x="12353" y="9653"/>
                    <a:pt x="12282" y="9962"/>
                    <a:pt x="11973" y="10493"/>
                  </a:cubicBezTo>
                  <a:cubicBezTo>
                    <a:pt x="11231" y="11730"/>
                    <a:pt x="10170" y="12366"/>
                    <a:pt x="8818" y="12366"/>
                  </a:cubicBezTo>
                  <a:cubicBezTo>
                    <a:pt x="7873" y="12366"/>
                    <a:pt x="7113" y="12012"/>
                    <a:pt x="6327" y="11235"/>
                  </a:cubicBezTo>
                  <a:cubicBezTo>
                    <a:pt x="5620" y="10537"/>
                    <a:pt x="5390" y="9918"/>
                    <a:pt x="5390" y="8831"/>
                  </a:cubicBezTo>
                  <a:cubicBezTo>
                    <a:pt x="5390" y="8345"/>
                    <a:pt x="5478" y="7709"/>
                    <a:pt x="5593" y="7444"/>
                  </a:cubicBezTo>
                  <a:cubicBezTo>
                    <a:pt x="5841" y="6843"/>
                    <a:pt x="6698" y="5986"/>
                    <a:pt x="7422" y="5606"/>
                  </a:cubicBezTo>
                  <a:cubicBezTo>
                    <a:pt x="7787" y="5412"/>
                    <a:pt x="8352" y="5311"/>
                    <a:pt x="8908" y="5311"/>
                  </a:cubicBezTo>
                  <a:close/>
                  <a:moveTo>
                    <a:pt x="8721" y="1"/>
                  </a:moveTo>
                  <a:cubicBezTo>
                    <a:pt x="7989" y="1"/>
                    <a:pt x="7279" y="91"/>
                    <a:pt x="6636" y="278"/>
                  </a:cubicBezTo>
                  <a:cubicBezTo>
                    <a:pt x="5346" y="640"/>
                    <a:pt x="4551" y="1038"/>
                    <a:pt x="3534" y="1807"/>
                  </a:cubicBezTo>
                  <a:cubicBezTo>
                    <a:pt x="1988" y="2982"/>
                    <a:pt x="778" y="4767"/>
                    <a:pt x="318" y="6561"/>
                  </a:cubicBezTo>
                  <a:cubicBezTo>
                    <a:pt x="0" y="7815"/>
                    <a:pt x="9" y="9998"/>
                    <a:pt x="353" y="11200"/>
                  </a:cubicBezTo>
                  <a:cubicBezTo>
                    <a:pt x="1087" y="13850"/>
                    <a:pt x="3358" y="16298"/>
                    <a:pt x="5876" y="17155"/>
                  </a:cubicBezTo>
                  <a:cubicBezTo>
                    <a:pt x="6627" y="17403"/>
                    <a:pt x="6724" y="17491"/>
                    <a:pt x="6857" y="17959"/>
                  </a:cubicBezTo>
                  <a:cubicBezTo>
                    <a:pt x="6936" y="18242"/>
                    <a:pt x="7493" y="20557"/>
                    <a:pt x="8112" y="23102"/>
                  </a:cubicBezTo>
                  <a:cubicBezTo>
                    <a:pt x="8730" y="25638"/>
                    <a:pt x="9322" y="27900"/>
                    <a:pt x="9437" y="28121"/>
                  </a:cubicBezTo>
                  <a:cubicBezTo>
                    <a:pt x="9729" y="28695"/>
                    <a:pt x="10453" y="29261"/>
                    <a:pt x="11134" y="29464"/>
                  </a:cubicBezTo>
                  <a:cubicBezTo>
                    <a:pt x="11312" y="29518"/>
                    <a:pt x="11505" y="29545"/>
                    <a:pt x="11706" y="29545"/>
                  </a:cubicBezTo>
                  <a:cubicBezTo>
                    <a:pt x="12260" y="29545"/>
                    <a:pt x="12870" y="29343"/>
                    <a:pt x="13396" y="28960"/>
                  </a:cubicBezTo>
                  <a:cubicBezTo>
                    <a:pt x="13917" y="28607"/>
                    <a:pt x="14359" y="27652"/>
                    <a:pt x="14368" y="26928"/>
                  </a:cubicBezTo>
                  <a:cubicBezTo>
                    <a:pt x="14368" y="26636"/>
                    <a:pt x="13873" y="24383"/>
                    <a:pt x="13263" y="21927"/>
                  </a:cubicBezTo>
                  <a:cubicBezTo>
                    <a:pt x="12662" y="19461"/>
                    <a:pt x="12159" y="17376"/>
                    <a:pt x="12159" y="17270"/>
                  </a:cubicBezTo>
                  <a:cubicBezTo>
                    <a:pt x="12159" y="17182"/>
                    <a:pt x="12600" y="16855"/>
                    <a:pt x="13148" y="16545"/>
                  </a:cubicBezTo>
                  <a:cubicBezTo>
                    <a:pt x="14580" y="15750"/>
                    <a:pt x="16091" y="14177"/>
                    <a:pt x="16753" y="12790"/>
                  </a:cubicBezTo>
                  <a:cubicBezTo>
                    <a:pt x="17460" y="11332"/>
                    <a:pt x="17637" y="10537"/>
                    <a:pt x="17637" y="8831"/>
                  </a:cubicBezTo>
                  <a:cubicBezTo>
                    <a:pt x="17637" y="7126"/>
                    <a:pt x="17460" y="6331"/>
                    <a:pt x="16753" y="4873"/>
                  </a:cubicBezTo>
                  <a:cubicBezTo>
                    <a:pt x="16091" y="3503"/>
                    <a:pt x="14580" y="1913"/>
                    <a:pt x="13192" y="1126"/>
                  </a:cubicBezTo>
                  <a:cubicBezTo>
                    <a:pt x="11868" y="392"/>
                    <a:pt x="10245" y="1"/>
                    <a:pt x="8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930125" y="2525075"/>
              <a:ext cx="576150" cy="583850"/>
            </a:xfrm>
            <a:custGeom>
              <a:avLst/>
              <a:gdLst/>
              <a:ahLst/>
              <a:cxnLst/>
              <a:rect l="l" t="t" r="r" b="b"/>
              <a:pathLst>
                <a:path w="23046" h="23354" extrusionOk="0">
                  <a:moveTo>
                    <a:pt x="9165" y="6086"/>
                  </a:moveTo>
                  <a:cubicBezTo>
                    <a:pt x="9173" y="6086"/>
                    <a:pt x="9182" y="6088"/>
                    <a:pt x="9190" y="6091"/>
                  </a:cubicBezTo>
                  <a:cubicBezTo>
                    <a:pt x="9305" y="6135"/>
                    <a:pt x="11117" y="6780"/>
                    <a:pt x="13228" y="7514"/>
                  </a:cubicBezTo>
                  <a:cubicBezTo>
                    <a:pt x="16348" y="8618"/>
                    <a:pt x="17010" y="8901"/>
                    <a:pt x="16940" y="9095"/>
                  </a:cubicBezTo>
                  <a:cubicBezTo>
                    <a:pt x="16878" y="9228"/>
                    <a:pt x="16197" y="11128"/>
                    <a:pt x="15437" y="13337"/>
                  </a:cubicBezTo>
                  <a:cubicBezTo>
                    <a:pt x="14249" y="16728"/>
                    <a:pt x="14055" y="17242"/>
                    <a:pt x="13805" y="17242"/>
                  </a:cubicBezTo>
                  <a:cubicBezTo>
                    <a:pt x="13776" y="17242"/>
                    <a:pt x="13746" y="17235"/>
                    <a:pt x="13714" y="17225"/>
                  </a:cubicBezTo>
                  <a:cubicBezTo>
                    <a:pt x="13546" y="17145"/>
                    <a:pt x="11753" y="16518"/>
                    <a:pt x="9720" y="15811"/>
                  </a:cubicBezTo>
                  <a:cubicBezTo>
                    <a:pt x="7706" y="15104"/>
                    <a:pt x="6027" y="14494"/>
                    <a:pt x="6009" y="14485"/>
                  </a:cubicBezTo>
                  <a:cubicBezTo>
                    <a:pt x="5983" y="14468"/>
                    <a:pt x="6645" y="12550"/>
                    <a:pt x="7467" y="10226"/>
                  </a:cubicBezTo>
                  <a:cubicBezTo>
                    <a:pt x="8626" y="6970"/>
                    <a:pt x="8967" y="6086"/>
                    <a:pt x="9165" y="6086"/>
                  </a:cubicBezTo>
                  <a:close/>
                  <a:moveTo>
                    <a:pt x="7274" y="1"/>
                  </a:moveTo>
                  <a:cubicBezTo>
                    <a:pt x="7022" y="1"/>
                    <a:pt x="6794" y="45"/>
                    <a:pt x="6539" y="127"/>
                  </a:cubicBezTo>
                  <a:cubicBezTo>
                    <a:pt x="5903" y="312"/>
                    <a:pt x="5276" y="860"/>
                    <a:pt x="5020" y="1434"/>
                  </a:cubicBezTo>
                  <a:cubicBezTo>
                    <a:pt x="4887" y="1726"/>
                    <a:pt x="3712" y="4942"/>
                    <a:pt x="2413" y="8592"/>
                  </a:cubicBezTo>
                  <a:cubicBezTo>
                    <a:pt x="398" y="14220"/>
                    <a:pt x="27" y="15351"/>
                    <a:pt x="18" y="16120"/>
                  </a:cubicBezTo>
                  <a:cubicBezTo>
                    <a:pt x="1" y="16880"/>
                    <a:pt x="62" y="17092"/>
                    <a:pt x="416" y="17543"/>
                  </a:cubicBezTo>
                  <a:cubicBezTo>
                    <a:pt x="646" y="17852"/>
                    <a:pt x="973" y="18197"/>
                    <a:pt x="1167" y="18312"/>
                  </a:cubicBezTo>
                  <a:cubicBezTo>
                    <a:pt x="1503" y="18550"/>
                    <a:pt x="14448" y="23145"/>
                    <a:pt x="15216" y="23322"/>
                  </a:cubicBezTo>
                  <a:cubicBezTo>
                    <a:pt x="15322" y="23343"/>
                    <a:pt x="15434" y="23354"/>
                    <a:pt x="15551" y="23354"/>
                  </a:cubicBezTo>
                  <a:cubicBezTo>
                    <a:pt x="16190" y="23354"/>
                    <a:pt x="16951" y="23036"/>
                    <a:pt x="17452" y="22535"/>
                  </a:cubicBezTo>
                  <a:cubicBezTo>
                    <a:pt x="17938" y="22049"/>
                    <a:pt x="18230" y="21289"/>
                    <a:pt x="20518" y="14777"/>
                  </a:cubicBezTo>
                  <a:cubicBezTo>
                    <a:pt x="21914" y="10801"/>
                    <a:pt x="23045" y="7399"/>
                    <a:pt x="23045" y="7196"/>
                  </a:cubicBezTo>
                  <a:cubicBezTo>
                    <a:pt x="23036" y="6630"/>
                    <a:pt x="22550" y="5676"/>
                    <a:pt x="22064" y="5260"/>
                  </a:cubicBezTo>
                  <a:cubicBezTo>
                    <a:pt x="21693" y="4951"/>
                    <a:pt x="16021" y="2848"/>
                    <a:pt x="9031" y="418"/>
                  </a:cubicBezTo>
                  <a:cubicBezTo>
                    <a:pt x="8202" y="129"/>
                    <a:pt x="7702" y="1"/>
                    <a:pt x="7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345675" y="2731000"/>
              <a:ext cx="581900" cy="505250"/>
            </a:xfrm>
            <a:custGeom>
              <a:avLst/>
              <a:gdLst/>
              <a:ahLst/>
              <a:cxnLst/>
              <a:rect l="l" t="t" r="r" b="b"/>
              <a:pathLst>
                <a:path w="23276" h="20210" extrusionOk="0">
                  <a:moveTo>
                    <a:pt x="15999" y="5737"/>
                  </a:moveTo>
                  <a:cubicBezTo>
                    <a:pt x="16034" y="5737"/>
                    <a:pt x="16056" y="5750"/>
                    <a:pt x="16056" y="5762"/>
                  </a:cubicBezTo>
                  <a:cubicBezTo>
                    <a:pt x="16056" y="5789"/>
                    <a:pt x="16383" y="7229"/>
                    <a:pt x="16780" y="8970"/>
                  </a:cubicBezTo>
                  <a:cubicBezTo>
                    <a:pt x="17160" y="10711"/>
                    <a:pt x="17487" y="12151"/>
                    <a:pt x="17470" y="12151"/>
                  </a:cubicBezTo>
                  <a:cubicBezTo>
                    <a:pt x="17383" y="12281"/>
                    <a:pt x="7698" y="14319"/>
                    <a:pt x="7236" y="14319"/>
                  </a:cubicBezTo>
                  <a:cubicBezTo>
                    <a:pt x="7227" y="14319"/>
                    <a:pt x="7221" y="14318"/>
                    <a:pt x="7220" y="14316"/>
                  </a:cubicBezTo>
                  <a:cubicBezTo>
                    <a:pt x="7114" y="14201"/>
                    <a:pt x="5718" y="8060"/>
                    <a:pt x="5788" y="8016"/>
                  </a:cubicBezTo>
                  <a:cubicBezTo>
                    <a:pt x="5824" y="7980"/>
                    <a:pt x="15791" y="5762"/>
                    <a:pt x="15950" y="5745"/>
                  </a:cubicBezTo>
                  <a:cubicBezTo>
                    <a:pt x="15968" y="5740"/>
                    <a:pt x="15985" y="5737"/>
                    <a:pt x="15999" y="5737"/>
                  </a:cubicBezTo>
                  <a:close/>
                  <a:moveTo>
                    <a:pt x="18136" y="1"/>
                  </a:moveTo>
                  <a:cubicBezTo>
                    <a:pt x="18120" y="1"/>
                    <a:pt x="18104" y="1"/>
                    <a:pt x="18088" y="1"/>
                  </a:cubicBezTo>
                  <a:cubicBezTo>
                    <a:pt x="17735" y="1"/>
                    <a:pt x="13891" y="797"/>
                    <a:pt x="9517" y="1751"/>
                  </a:cubicBezTo>
                  <a:cubicBezTo>
                    <a:pt x="3491" y="3094"/>
                    <a:pt x="1459" y="3598"/>
                    <a:pt x="1096" y="3845"/>
                  </a:cubicBezTo>
                  <a:cubicBezTo>
                    <a:pt x="460" y="4269"/>
                    <a:pt x="1" y="5188"/>
                    <a:pt x="1" y="5992"/>
                  </a:cubicBezTo>
                  <a:cubicBezTo>
                    <a:pt x="1" y="6849"/>
                    <a:pt x="2607" y="18487"/>
                    <a:pt x="2917" y="19017"/>
                  </a:cubicBezTo>
                  <a:cubicBezTo>
                    <a:pt x="3332" y="19706"/>
                    <a:pt x="4215" y="20210"/>
                    <a:pt x="5073" y="20210"/>
                  </a:cubicBezTo>
                  <a:cubicBezTo>
                    <a:pt x="6230" y="20210"/>
                    <a:pt x="21296" y="16817"/>
                    <a:pt x="22047" y="16392"/>
                  </a:cubicBezTo>
                  <a:cubicBezTo>
                    <a:pt x="22745" y="15995"/>
                    <a:pt x="23275" y="15067"/>
                    <a:pt x="23275" y="14254"/>
                  </a:cubicBezTo>
                  <a:cubicBezTo>
                    <a:pt x="23275" y="13362"/>
                    <a:pt x="20633" y="1751"/>
                    <a:pt x="20297" y="1150"/>
                  </a:cubicBezTo>
                  <a:cubicBezTo>
                    <a:pt x="19924" y="482"/>
                    <a:pt x="19022" y="1"/>
                    <a:pt x="18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120825" y="2753250"/>
              <a:ext cx="529100" cy="294500"/>
            </a:xfrm>
            <a:custGeom>
              <a:avLst/>
              <a:gdLst/>
              <a:ahLst/>
              <a:cxnLst/>
              <a:rect l="l" t="t" r="r" b="b"/>
              <a:pathLst>
                <a:path w="21164" h="11780" extrusionOk="0">
                  <a:moveTo>
                    <a:pt x="5638" y="1"/>
                  </a:moveTo>
                  <a:cubicBezTo>
                    <a:pt x="4552" y="1"/>
                    <a:pt x="3548" y="36"/>
                    <a:pt x="2987" y="110"/>
                  </a:cubicBezTo>
                  <a:cubicBezTo>
                    <a:pt x="928" y="410"/>
                    <a:pt x="1" y="2805"/>
                    <a:pt x="1335" y="4395"/>
                  </a:cubicBezTo>
                  <a:cubicBezTo>
                    <a:pt x="2060" y="5252"/>
                    <a:pt x="2298" y="5297"/>
                    <a:pt x="5788" y="5341"/>
                  </a:cubicBezTo>
                  <a:cubicBezTo>
                    <a:pt x="8598" y="5358"/>
                    <a:pt x="9128" y="5403"/>
                    <a:pt x="10233" y="5712"/>
                  </a:cubicBezTo>
                  <a:cubicBezTo>
                    <a:pt x="12769" y="6383"/>
                    <a:pt x="14722" y="7797"/>
                    <a:pt x="15862" y="9759"/>
                  </a:cubicBezTo>
                  <a:cubicBezTo>
                    <a:pt x="16621" y="11084"/>
                    <a:pt x="16816" y="11305"/>
                    <a:pt x="17434" y="11570"/>
                  </a:cubicBezTo>
                  <a:cubicBezTo>
                    <a:pt x="17757" y="11708"/>
                    <a:pt x="18228" y="11779"/>
                    <a:pt x="18672" y="11779"/>
                  </a:cubicBezTo>
                  <a:cubicBezTo>
                    <a:pt x="19079" y="11779"/>
                    <a:pt x="19463" y="11720"/>
                    <a:pt x="19688" y="11597"/>
                  </a:cubicBezTo>
                  <a:cubicBezTo>
                    <a:pt x="20598" y="11128"/>
                    <a:pt x="21146" y="10227"/>
                    <a:pt x="21146" y="9185"/>
                  </a:cubicBezTo>
                  <a:cubicBezTo>
                    <a:pt x="21163" y="7947"/>
                    <a:pt x="19758" y="5632"/>
                    <a:pt x="18097" y="4121"/>
                  </a:cubicBezTo>
                  <a:cubicBezTo>
                    <a:pt x="15782" y="2010"/>
                    <a:pt x="12972" y="702"/>
                    <a:pt x="9685" y="198"/>
                  </a:cubicBezTo>
                  <a:cubicBezTo>
                    <a:pt x="8831" y="69"/>
                    <a:pt x="7154" y="1"/>
                    <a:pt x="56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627450" y="3040650"/>
              <a:ext cx="840575" cy="462650"/>
            </a:xfrm>
            <a:custGeom>
              <a:avLst/>
              <a:gdLst/>
              <a:ahLst/>
              <a:cxnLst/>
              <a:rect l="l" t="t" r="r" b="b"/>
              <a:pathLst>
                <a:path w="33623" h="18506" extrusionOk="0">
                  <a:moveTo>
                    <a:pt x="30996" y="0"/>
                  </a:moveTo>
                  <a:cubicBezTo>
                    <a:pt x="30598" y="0"/>
                    <a:pt x="30189" y="93"/>
                    <a:pt x="29796" y="295"/>
                  </a:cubicBezTo>
                  <a:cubicBezTo>
                    <a:pt x="29240" y="578"/>
                    <a:pt x="29001" y="852"/>
                    <a:pt x="28250" y="2107"/>
                  </a:cubicBezTo>
                  <a:cubicBezTo>
                    <a:pt x="26854" y="4466"/>
                    <a:pt x="26112" y="5394"/>
                    <a:pt x="24274" y="7161"/>
                  </a:cubicBezTo>
                  <a:cubicBezTo>
                    <a:pt x="20315" y="10969"/>
                    <a:pt x="15791" y="13019"/>
                    <a:pt x="10931" y="13196"/>
                  </a:cubicBezTo>
                  <a:cubicBezTo>
                    <a:pt x="10610" y="13208"/>
                    <a:pt x="10308" y="13214"/>
                    <a:pt x="10023" y="13214"/>
                  </a:cubicBezTo>
                  <a:cubicBezTo>
                    <a:pt x="7708" y="13214"/>
                    <a:pt x="6497" y="12804"/>
                    <a:pt x="4719" y="11561"/>
                  </a:cubicBezTo>
                  <a:cubicBezTo>
                    <a:pt x="4046" y="11095"/>
                    <a:pt x="3426" y="10862"/>
                    <a:pt x="2837" y="10862"/>
                  </a:cubicBezTo>
                  <a:cubicBezTo>
                    <a:pt x="2422" y="10862"/>
                    <a:pt x="2021" y="10978"/>
                    <a:pt x="1627" y="11208"/>
                  </a:cubicBezTo>
                  <a:cubicBezTo>
                    <a:pt x="885" y="11632"/>
                    <a:pt x="593" y="12021"/>
                    <a:pt x="346" y="12869"/>
                  </a:cubicBezTo>
                  <a:cubicBezTo>
                    <a:pt x="1" y="14018"/>
                    <a:pt x="575" y="15140"/>
                    <a:pt x="2007" y="16130"/>
                  </a:cubicBezTo>
                  <a:cubicBezTo>
                    <a:pt x="4496" y="17808"/>
                    <a:pt x="6786" y="18505"/>
                    <a:pt x="10144" y="18505"/>
                  </a:cubicBezTo>
                  <a:cubicBezTo>
                    <a:pt x="10517" y="18505"/>
                    <a:pt x="10902" y="18497"/>
                    <a:pt x="11302" y="18480"/>
                  </a:cubicBezTo>
                  <a:cubicBezTo>
                    <a:pt x="13803" y="18383"/>
                    <a:pt x="14934" y="18171"/>
                    <a:pt x="17541" y="17323"/>
                  </a:cubicBezTo>
                  <a:cubicBezTo>
                    <a:pt x="21773" y="15953"/>
                    <a:pt x="26677" y="12781"/>
                    <a:pt x="29310" y="9723"/>
                  </a:cubicBezTo>
                  <a:cubicBezTo>
                    <a:pt x="31625" y="7011"/>
                    <a:pt x="33622" y="3724"/>
                    <a:pt x="33622" y="2637"/>
                  </a:cubicBezTo>
                  <a:cubicBezTo>
                    <a:pt x="33622" y="1109"/>
                    <a:pt x="32373" y="0"/>
                    <a:pt x="309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643625" y="3078250"/>
              <a:ext cx="393225" cy="447000"/>
            </a:xfrm>
            <a:custGeom>
              <a:avLst/>
              <a:gdLst/>
              <a:ahLst/>
              <a:cxnLst/>
              <a:rect l="l" t="t" r="r" b="b"/>
              <a:pathLst>
                <a:path w="15729" h="17880" extrusionOk="0">
                  <a:moveTo>
                    <a:pt x="5779" y="5834"/>
                  </a:moveTo>
                  <a:cubicBezTo>
                    <a:pt x="5823" y="5834"/>
                    <a:pt x="6097" y="5975"/>
                    <a:pt x="6380" y="6143"/>
                  </a:cubicBezTo>
                  <a:cubicBezTo>
                    <a:pt x="7113" y="6585"/>
                    <a:pt x="9517" y="9068"/>
                    <a:pt x="9985" y="9863"/>
                  </a:cubicBezTo>
                  <a:cubicBezTo>
                    <a:pt x="10374" y="10517"/>
                    <a:pt x="10683" y="12160"/>
                    <a:pt x="10418" y="12160"/>
                  </a:cubicBezTo>
                  <a:cubicBezTo>
                    <a:pt x="10029" y="12160"/>
                    <a:pt x="7794" y="10879"/>
                    <a:pt x="7087" y="10252"/>
                  </a:cubicBezTo>
                  <a:cubicBezTo>
                    <a:pt x="6177" y="9439"/>
                    <a:pt x="5735" y="8626"/>
                    <a:pt x="5585" y="7513"/>
                  </a:cubicBezTo>
                  <a:cubicBezTo>
                    <a:pt x="5496" y="6770"/>
                    <a:pt x="5602" y="5834"/>
                    <a:pt x="5779" y="5834"/>
                  </a:cubicBezTo>
                  <a:close/>
                  <a:moveTo>
                    <a:pt x="4228" y="1"/>
                  </a:moveTo>
                  <a:cubicBezTo>
                    <a:pt x="3940" y="1"/>
                    <a:pt x="3685" y="24"/>
                    <a:pt x="3490" y="72"/>
                  </a:cubicBezTo>
                  <a:cubicBezTo>
                    <a:pt x="2651" y="293"/>
                    <a:pt x="1812" y="868"/>
                    <a:pt x="1370" y="1557"/>
                  </a:cubicBezTo>
                  <a:cubicBezTo>
                    <a:pt x="460" y="2988"/>
                    <a:pt x="0" y="6655"/>
                    <a:pt x="460" y="8997"/>
                  </a:cubicBezTo>
                  <a:cubicBezTo>
                    <a:pt x="681" y="10119"/>
                    <a:pt x="1591" y="12001"/>
                    <a:pt x="2377" y="13000"/>
                  </a:cubicBezTo>
                  <a:cubicBezTo>
                    <a:pt x="3932" y="14961"/>
                    <a:pt x="6892" y="16711"/>
                    <a:pt x="10047" y="17542"/>
                  </a:cubicBezTo>
                  <a:cubicBezTo>
                    <a:pt x="10908" y="17767"/>
                    <a:pt x="11494" y="17880"/>
                    <a:pt x="11983" y="17880"/>
                  </a:cubicBezTo>
                  <a:cubicBezTo>
                    <a:pt x="12472" y="17880"/>
                    <a:pt x="12866" y="17767"/>
                    <a:pt x="13343" y="17542"/>
                  </a:cubicBezTo>
                  <a:cubicBezTo>
                    <a:pt x="14226" y="17126"/>
                    <a:pt x="14863" y="16287"/>
                    <a:pt x="15393" y="14891"/>
                  </a:cubicBezTo>
                  <a:cubicBezTo>
                    <a:pt x="15684" y="14122"/>
                    <a:pt x="15728" y="13724"/>
                    <a:pt x="15728" y="11939"/>
                  </a:cubicBezTo>
                  <a:cubicBezTo>
                    <a:pt x="15728" y="9951"/>
                    <a:pt x="15720" y="9836"/>
                    <a:pt x="15243" y="8688"/>
                  </a:cubicBezTo>
                  <a:cubicBezTo>
                    <a:pt x="13935" y="5418"/>
                    <a:pt x="10029" y="1636"/>
                    <a:pt x="6751" y="444"/>
                  </a:cubicBezTo>
                  <a:cubicBezTo>
                    <a:pt x="5989" y="162"/>
                    <a:pt x="4990" y="1"/>
                    <a:pt x="42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74925" y="3195950"/>
              <a:ext cx="466800" cy="588375"/>
            </a:xfrm>
            <a:custGeom>
              <a:avLst/>
              <a:gdLst/>
              <a:ahLst/>
              <a:cxnLst/>
              <a:rect l="l" t="t" r="r" b="b"/>
              <a:pathLst>
                <a:path w="18672" h="23535" extrusionOk="0">
                  <a:moveTo>
                    <a:pt x="7890" y="6308"/>
                  </a:moveTo>
                  <a:cubicBezTo>
                    <a:pt x="8011" y="6308"/>
                    <a:pt x="8083" y="6385"/>
                    <a:pt x="8174" y="6525"/>
                  </a:cubicBezTo>
                  <a:cubicBezTo>
                    <a:pt x="8271" y="6675"/>
                    <a:pt x="8952" y="7753"/>
                    <a:pt x="9721" y="8928"/>
                  </a:cubicBezTo>
                  <a:cubicBezTo>
                    <a:pt x="11002" y="10916"/>
                    <a:pt x="12946" y="14521"/>
                    <a:pt x="12946" y="14892"/>
                  </a:cubicBezTo>
                  <a:cubicBezTo>
                    <a:pt x="12946" y="14981"/>
                    <a:pt x="12557" y="15175"/>
                    <a:pt x="12106" y="15317"/>
                  </a:cubicBezTo>
                  <a:cubicBezTo>
                    <a:pt x="11629" y="15467"/>
                    <a:pt x="10807" y="15838"/>
                    <a:pt x="10260" y="16156"/>
                  </a:cubicBezTo>
                  <a:cubicBezTo>
                    <a:pt x="9729" y="16465"/>
                    <a:pt x="9261" y="16730"/>
                    <a:pt x="9217" y="16730"/>
                  </a:cubicBezTo>
                  <a:cubicBezTo>
                    <a:pt x="9190" y="16730"/>
                    <a:pt x="8863" y="16085"/>
                    <a:pt x="8492" y="15290"/>
                  </a:cubicBezTo>
                  <a:cubicBezTo>
                    <a:pt x="7123" y="12392"/>
                    <a:pt x="5568" y="7629"/>
                    <a:pt x="5903" y="7444"/>
                  </a:cubicBezTo>
                  <a:cubicBezTo>
                    <a:pt x="6009" y="7364"/>
                    <a:pt x="6460" y="7090"/>
                    <a:pt x="6902" y="6807"/>
                  </a:cubicBezTo>
                  <a:cubicBezTo>
                    <a:pt x="7455" y="6461"/>
                    <a:pt x="7721" y="6308"/>
                    <a:pt x="7890" y="6308"/>
                  </a:cubicBezTo>
                  <a:close/>
                  <a:moveTo>
                    <a:pt x="8587" y="0"/>
                  </a:moveTo>
                  <a:cubicBezTo>
                    <a:pt x="8289" y="0"/>
                    <a:pt x="7991" y="89"/>
                    <a:pt x="7565" y="295"/>
                  </a:cubicBezTo>
                  <a:cubicBezTo>
                    <a:pt x="5859" y="1126"/>
                    <a:pt x="1105" y="4174"/>
                    <a:pt x="672" y="4704"/>
                  </a:cubicBezTo>
                  <a:cubicBezTo>
                    <a:pt x="116" y="5394"/>
                    <a:pt x="1" y="6392"/>
                    <a:pt x="354" y="7753"/>
                  </a:cubicBezTo>
                  <a:cubicBezTo>
                    <a:pt x="1750" y="13258"/>
                    <a:pt x="3500" y="17693"/>
                    <a:pt x="5373" y="20486"/>
                  </a:cubicBezTo>
                  <a:cubicBezTo>
                    <a:pt x="6849" y="22712"/>
                    <a:pt x="7847" y="23525"/>
                    <a:pt x="9111" y="23534"/>
                  </a:cubicBezTo>
                  <a:cubicBezTo>
                    <a:pt x="9127" y="23535"/>
                    <a:pt x="9143" y="23535"/>
                    <a:pt x="9158" y="23535"/>
                  </a:cubicBezTo>
                  <a:cubicBezTo>
                    <a:pt x="9996" y="23535"/>
                    <a:pt x="10733" y="23074"/>
                    <a:pt x="11470" y="22112"/>
                  </a:cubicBezTo>
                  <a:cubicBezTo>
                    <a:pt x="12354" y="20963"/>
                    <a:pt x="13370" y="20344"/>
                    <a:pt x="14757" y="20123"/>
                  </a:cubicBezTo>
                  <a:cubicBezTo>
                    <a:pt x="17505" y="19682"/>
                    <a:pt x="18672" y="18294"/>
                    <a:pt x="18513" y="15643"/>
                  </a:cubicBezTo>
                  <a:cubicBezTo>
                    <a:pt x="18451" y="14742"/>
                    <a:pt x="18292" y="14097"/>
                    <a:pt x="17894" y="13054"/>
                  </a:cubicBezTo>
                  <a:cubicBezTo>
                    <a:pt x="16878" y="10448"/>
                    <a:pt x="14695" y="6648"/>
                    <a:pt x="11974" y="2743"/>
                  </a:cubicBezTo>
                  <a:cubicBezTo>
                    <a:pt x="10392" y="489"/>
                    <a:pt x="10056" y="198"/>
                    <a:pt x="8846" y="21"/>
                  </a:cubicBezTo>
                  <a:cubicBezTo>
                    <a:pt x="8758" y="7"/>
                    <a:pt x="8672" y="0"/>
                    <a:pt x="8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249325" y="3313250"/>
              <a:ext cx="436975" cy="421475"/>
            </a:xfrm>
            <a:custGeom>
              <a:avLst/>
              <a:gdLst/>
              <a:ahLst/>
              <a:cxnLst/>
              <a:rect l="l" t="t" r="r" b="b"/>
              <a:pathLst>
                <a:path w="17479" h="16859" extrusionOk="0">
                  <a:moveTo>
                    <a:pt x="11817" y="5263"/>
                  </a:moveTo>
                  <a:cubicBezTo>
                    <a:pt x="12074" y="5263"/>
                    <a:pt x="12068" y="5703"/>
                    <a:pt x="12000" y="6843"/>
                  </a:cubicBezTo>
                  <a:cubicBezTo>
                    <a:pt x="11912" y="8813"/>
                    <a:pt x="11550" y="9873"/>
                    <a:pt x="10719" y="10625"/>
                  </a:cubicBezTo>
                  <a:cubicBezTo>
                    <a:pt x="10067" y="11213"/>
                    <a:pt x="8989" y="11556"/>
                    <a:pt x="7898" y="11556"/>
                  </a:cubicBezTo>
                  <a:cubicBezTo>
                    <a:pt x="7644" y="11556"/>
                    <a:pt x="7390" y="11538"/>
                    <a:pt x="7140" y="11499"/>
                  </a:cubicBezTo>
                  <a:lnTo>
                    <a:pt x="6425" y="11376"/>
                  </a:lnTo>
                  <a:lnTo>
                    <a:pt x="7750" y="9387"/>
                  </a:lnTo>
                  <a:cubicBezTo>
                    <a:pt x="9076" y="7399"/>
                    <a:pt x="9986" y="6374"/>
                    <a:pt x="11073" y="5650"/>
                  </a:cubicBezTo>
                  <a:cubicBezTo>
                    <a:pt x="11434" y="5408"/>
                    <a:pt x="11669" y="5263"/>
                    <a:pt x="11817" y="5263"/>
                  </a:cubicBezTo>
                  <a:close/>
                  <a:moveTo>
                    <a:pt x="12046" y="1"/>
                  </a:moveTo>
                  <a:cubicBezTo>
                    <a:pt x="11385" y="1"/>
                    <a:pt x="10715" y="101"/>
                    <a:pt x="10136" y="304"/>
                  </a:cubicBezTo>
                  <a:cubicBezTo>
                    <a:pt x="8643" y="808"/>
                    <a:pt x="7529" y="1541"/>
                    <a:pt x="6160" y="2911"/>
                  </a:cubicBezTo>
                  <a:cubicBezTo>
                    <a:pt x="4180" y="4881"/>
                    <a:pt x="2122" y="8036"/>
                    <a:pt x="734" y="11172"/>
                  </a:cubicBezTo>
                  <a:cubicBezTo>
                    <a:pt x="45" y="12745"/>
                    <a:pt x="1" y="13178"/>
                    <a:pt x="398" y="14026"/>
                  </a:cubicBezTo>
                  <a:cubicBezTo>
                    <a:pt x="778" y="14866"/>
                    <a:pt x="1211" y="15211"/>
                    <a:pt x="2546" y="15705"/>
                  </a:cubicBezTo>
                  <a:cubicBezTo>
                    <a:pt x="4563" y="16478"/>
                    <a:pt x="6288" y="16858"/>
                    <a:pt x="7899" y="16858"/>
                  </a:cubicBezTo>
                  <a:cubicBezTo>
                    <a:pt x="9034" y="16858"/>
                    <a:pt x="10112" y="16670"/>
                    <a:pt x="11196" y="16297"/>
                  </a:cubicBezTo>
                  <a:cubicBezTo>
                    <a:pt x="14315" y="15219"/>
                    <a:pt x="16083" y="13178"/>
                    <a:pt x="16984" y="9626"/>
                  </a:cubicBezTo>
                  <a:cubicBezTo>
                    <a:pt x="17408" y="7930"/>
                    <a:pt x="17479" y="5544"/>
                    <a:pt x="17143" y="4280"/>
                  </a:cubicBezTo>
                  <a:cubicBezTo>
                    <a:pt x="16657" y="2469"/>
                    <a:pt x="15597" y="1081"/>
                    <a:pt x="14183" y="419"/>
                  </a:cubicBezTo>
                  <a:cubicBezTo>
                    <a:pt x="13594" y="141"/>
                    <a:pt x="12827" y="1"/>
                    <a:pt x="12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5950" y="3370950"/>
              <a:ext cx="974875" cy="982950"/>
            </a:xfrm>
            <a:custGeom>
              <a:avLst/>
              <a:gdLst/>
              <a:ahLst/>
              <a:cxnLst/>
              <a:rect l="l" t="t" r="r" b="b"/>
              <a:pathLst>
                <a:path w="38995" h="39318" extrusionOk="0">
                  <a:moveTo>
                    <a:pt x="15701" y="17141"/>
                  </a:moveTo>
                  <a:cubicBezTo>
                    <a:pt x="15717" y="17141"/>
                    <a:pt x="15729" y="17145"/>
                    <a:pt x="15738" y="17153"/>
                  </a:cubicBezTo>
                  <a:cubicBezTo>
                    <a:pt x="15782" y="17188"/>
                    <a:pt x="15738" y="17480"/>
                    <a:pt x="15649" y="17807"/>
                  </a:cubicBezTo>
                  <a:cubicBezTo>
                    <a:pt x="15472" y="18425"/>
                    <a:pt x="14810" y="19353"/>
                    <a:pt x="14094" y="19936"/>
                  </a:cubicBezTo>
                  <a:cubicBezTo>
                    <a:pt x="13608" y="20325"/>
                    <a:pt x="12503" y="20926"/>
                    <a:pt x="12247" y="20926"/>
                  </a:cubicBezTo>
                  <a:cubicBezTo>
                    <a:pt x="11982" y="20926"/>
                    <a:pt x="12724" y="19759"/>
                    <a:pt x="13573" y="18823"/>
                  </a:cubicBezTo>
                  <a:cubicBezTo>
                    <a:pt x="14269" y="18060"/>
                    <a:pt x="15449" y="17141"/>
                    <a:pt x="15701" y="17141"/>
                  </a:cubicBezTo>
                  <a:close/>
                  <a:moveTo>
                    <a:pt x="5374" y="0"/>
                  </a:moveTo>
                  <a:cubicBezTo>
                    <a:pt x="5063" y="0"/>
                    <a:pt x="4749" y="57"/>
                    <a:pt x="4445" y="178"/>
                  </a:cubicBezTo>
                  <a:cubicBezTo>
                    <a:pt x="3809" y="426"/>
                    <a:pt x="3270" y="1071"/>
                    <a:pt x="2678" y="2220"/>
                  </a:cubicBezTo>
                  <a:cubicBezTo>
                    <a:pt x="672" y="6240"/>
                    <a:pt x="0" y="11427"/>
                    <a:pt x="910" y="15889"/>
                  </a:cubicBezTo>
                  <a:cubicBezTo>
                    <a:pt x="1644" y="19530"/>
                    <a:pt x="3075" y="22428"/>
                    <a:pt x="5002" y="24177"/>
                  </a:cubicBezTo>
                  <a:lnTo>
                    <a:pt x="5876" y="24973"/>
                  </a:lnTo>
                  <a:lnTo>
                    <a:pt x="5965" y="26227"/>
                  </a:lnTo>
                  <a:cubicBezTo>
                    <a:pt x="6407" y="32015"/>
                    <a:pt x="10878" y="37317"/>
                    <a:pt x="16612" y="38819"/>
                  </a:cubicBezTo>
                  <a:cubicBezTo>
                    <a:pt x="17876" y="39149"/>
                    <a:pt x="19543" y="39318"/>
                    <a:pt x="21233" y="39318"/>
                  </a:cubicBezTo>
                  <a:cubicBezTo>
                    <a:pt x="22260" y="39318"/>
                    <a:pt x="23297" y="39255"/>
                    <a:pt x="24256" y="39128"/>
                  </a:cubicBezTo>
                  <a:cubicBezTo>
                    <a:pt x="28895" y="38483"/>
                    <a:pt x="32747" y="37025"/>
                    <a:pt x="36591" y="34445"/>
                  </a:cubicBezTo>
                  <a:cubicBezTo>
                    <a:pt x="37687" y="33712"/>
                    <a:pt x="37952" y="33447"/>
                    <a:pt x="38199" y="32899"/>
                  </a:cubicBezTo>
                  <a:cubicBezTo>
                    <a:pt x="38994" y="31105"/>
                    <a:pt x="37740" y="29170"/>
                    <a:pt x="35787" y="29170"/>
                  </a:cubicBezTo>
                  <a:cubicBezTo>
                    <a:pt x="35239" y="29170"/>
                    <a:pt x="34903" y="29320"/>
                    <a:pt x="33807" y="29983"/>
                  </a:cubicBezTo>
                  <a:cubicBezTo>
                    <a:pt x="30883" y="31812"/>
                    <a:pt x="28417" y="32872"/>
                    <a:pt x="25943" y="33411"/>
                  </a:cubicBezTo>
                  <a:cubicBezTo>
                    <a:pt x="24091" y="33821"/>
                    <a:pt x="22446" y="34028"/>
                    <a:pt x="20980" y="34028"/>
                  </a:cubicBezTo>
                  <a:cubicBezTo>
                    <a:pt x="18181" y="34028"/>
                    <a:pt x="16035" y="33275"/>
                    <a:pt x="14341" y="31750"/>
                  </a:cubicBezTo>
                  <a:cubicBezTo>
                    <a:pt x="13043" y="30575"/>
                    <a:pt x="12132" y="29232"/>
                    <a:pt x="11646" y="27791"/>
                  </a:cubicBezTo>
                  <a:lnTo>
                    <a:pt x="11249" y="26599"/>
                  </a:lnTo>
                  <a:lnTo>
                    <a:pt x="11929" y="26475"/>
                  </a:lnTo>
                  <a:cubicBezTo>
                    <a:pt x="14059" y="26121"/>
                    <a:pt x="16224" y="25123"/>
                    <a:pt x="17593" y="23859"/>
                  </a:cubicBezTo>
                  <a:cubicBezTo>
                    <a:pt x="20456" y="21253"/>
                    <a:pt x="21587" y="18363"/>
                    <a:pt x="20862" y="15580"/>
                  </a:cubicBezTo>
                  <a:cubicBezTo>
                    <a:pt x="20597" y="14546"/>
                    <a:pt x="20147" y="13813"/>
                    <a:pt x="19316" y="13062"/>
                  </a:cubicBezTo>
                  <a:cubicBezTo>
                    <a:pt x="18377" y="12211"/>
                    <a:pt x="17245" y="11809"/>
                    <a:pt x="16036" y="11809"/>
                  </a:cubicBezTo>
                  <a:cubicBezTo>
                    <a:pt x="13251" y="11809"/>
                    <a:pt x="10060" y="13942"/>
                    <a:pt x="7891" y="17639"/>
                  </a:cubicBezTo>
                  <a:cubicBezTo>
                    <a:pt x="7545" y="18225"/>
                    <a:pt x="7414" y="18448"/>
                    <a:pt x="7315" y="18448"/>
                  </a:cubicBezTo>
                  <a:cubicBezTo>
                    <a:pt x="7258" y="18448"/>
                    <a:pt x="7212" y="18372"/>
                    <a:pt x="7140" y="18248"/>
                  </a:cubicBezTo>
                  <a:cubicBezTo>
                    <a:pt x="6345" y="16843"/>
                    <a:pt x="5664" y="13044"/>
                    <a:pt x="5815" y="10853"/>
                  </a:cubicBezTo>
                  <a:cubicBezTo>
                    <a:pt x="5965" y="8643"/>
                    <a:pt x="6389" y="6982"/>
                    <a:pt x="7493" y="4446"/>
                  </a:cubicBezTo>
                  <a:cubicBezTo>
                    <a:pt x="8050" y="3139"/>
                    <a:pt x="8138" y="2829"/>
                    <a:pt x="8050" y="2281"/>
                  </a:cubicBezTo>
                  <a:cubicBezTo>
                    <a:pt x="7851" y="947"/>
                    <a:pt x="6643" y="0"/>
                    <a:pt x="53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314900" y="3619775"/>
              <a:ext cx="504800" cy="487750"/>
            </a:xfrm>
            <a:custGeom>
              <a:avLst/>
              <a:gdLst/>
              <a:ahLst/>
              <a:cxnLst/>
              <a:rect l="l" t="t" r="r" b="b"/>
              <a:pathLst>
                <a:path w="20192" h="19510" extrusionOk="0">
                  <a:moveTo>
                    <a:pt x="8643" y="6404"/>
                  </a:moveTo>
                  <a:cubicBezTo>
                    <a:pt x="8687" y="6404"/>
                    <a:pt x="9871" y="7262"/>
                    <a:pt x="11249" y="8304"/>
                  </a:cubicBezTo>
                  <a:lnTo>
                    <a:pt x="13785" y="10195"/>
                  </a:lnTo>
                  <a:lnTo>
                    <a:pt x="12752" y="11565"/>
                  </a:lnTo>
                  <a:cubicBezTo>
                    <a:pt x="12195" y="12316"/>
                    <a:pt x="11691" y="12961"/>
                    <a:pt x="11665" y="13005"/>
                  </a:cubicBezTo>
                  <a:cubicBezTo>
                    <a:pt x="11662" y="13008"/>
                    <a:pt x="11657" y="13009"/>
                    <a:pt x="11651" y="13009"/>
                  </a:cubicBezTo>
                  <a:cubicBezTo>
                    <a:pt x="11326" y="13009"/>
                    <a:pt x="6559" y="9308"/>
                    <a:pt x="6628" y="9117"/>
                  </a:cubicBezTo>
                  <a:cubicBezTo>
                    <a:pt x="6734" y="8834"/>
                    <a:pt x="8546" y="6422"/>
                    <a:pt x="8643" y="6404"/>
                  </a:cubicBezTo>
                  <a:close/>
                  <a:moveTo>
                    <a:pt x="8030" y="1"/>
                  </a:moveTo>
                  <a:cubicBezTo>
                    <a:pt x="7766" y="1"/>
                    <a:pt x="7507" y="44"/>
                    <a:pt x="7264" y="131"/>
                  </a:cubicBezTo>
                  <a:cubicBezTo>
                    <a:pt x="6955" y="254"/>
                    <a:pt x="6557" y="458"/>
                    <a:pt x="6390" y="617"/>
                  </a:cubicBezTo>
                  <a:cubicBezTo>
                    <a:pt x="5983" y="970"/>
                    <a:pt x="867" y="7792"/>
                    <a:pt x="425" y="8543"/>
                  </a:cubicBezTo>
                  <a:cubicBezTo>
                    <a:pt x="1" y="9294"/>
                    <a:pt x="1" y="10133"/>
                    <a:pt x="425" y="10973"/>
                  </a:cubicBezTo>
                  <a:cubicBezTo>
                    <a:pt x="708" y="11547"/>
                    <a:pt x="1415" y="12139"/>
                    <a:pt x="5939" y="15497"/>
                  </a:cubicBezTo>
                  <a:cubicBezTo>
                    <a:pt x="10173" y="18645"/>
                    <a:pt x="11347" y="19509"/>
                    <a:pt x="12196" y="19509"/>
                  </a:cubicBezTo>
                  <a:cubicBezTo>
                    <a:pt x="12522" y="19509"/>
                    <a:pt x="12800" y="19382"/>
                    <a:pt x="13185" y="19208"/>
                  </a:cubicBezTo>
                  <a:cubicBezTo>
                    <a:pt x="13856" y="18881"/>
                    <a:pt x="14156" y="18554"/>
                    <a:pt x="16745" y="15099"/>
                  </a:cubicBezTo>
                  <a:cubicBezTo>
                    <a:pt x="18292" y="13032"/>
                    <a:pt x="19679" y="11088"/>
                    <a:pt x="19838" y="10796"/>
                  </a:cubicBezTo>
                  <a:cubicBezTo>
                    <a:pt x="20192" y="10107"/>
                    <a:pt x="20192" y="9312"/>
                    <a:pt x="19820" y="8516"/>
                  </a:cubicBezTo>
                  <a:cubicBezTo>
                    <a:pt x="19591" y="7968"/>
                    <a:pt x="18928" y="7421"/>
                    <a:pt x="14607" y="4213"/>
                  </a:cubicBezTo>
                  <a:cubicBezTo>
                    <a:pt x="11903" y="2198"/>
                    <a:pt x="9500" y="440"/>
                    <a:pt x="9261" y="308"/>
                  </a:cubicBezTo>
                  <a:cubicBezTo>
                    <a:pt x="8859" y="104"/>
                    <a:pt x="8437" y="1"/>
                    <a:pt x="8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976075" y="3920550"/>
              <a:ext cx="228450" cy="697300"/>
            </a:xfrm>
            <a:custGeom>
              <a:avLst/>
              <a:gdLst/>
              <a:ahLst/>
              <a:cxnLst/>
              <a:rect l="l" t="t" r="r" b="b"/>
              <a:pathLst>
                <a:path w="9138" h="27892" extrusionOk="0">
                  <a:moveTo>
                    <a:pt x="6453" y="0"/>
                  </a:moveTo>
                  <a:cubicBezTo>
                    <a:pt x="6025" y="0"/>
                    <a:pt x="5593" y="93"/>
                    <a:pt x="5205" y="285"/>
                  </a:cubicBezTo>
                  <a:cubicBezTo>
                    <a:pt x="4419" y="665"/>
                    <a:pt x="4260" y="930"/>
                    <a:pt x="3402" y="3183"/>
                  </a:cubicBezTo>
                  <a:cubicBezTo>
                    <a:pt x="1061" y="9413"/>
                    <a:pt x="1" y="15289"/>
                    <a:pt x="1" y="22137"/>
                  </a:cubicBezTo>
                  <a:cubicBezTo>
                    <a:pt x="1" y="26272"/>
                    <a:pt x="213" y="26926"/>
                    <a:pt x="1715" y="27615"/>
                  </a:cubicBezTo>
                  <a:cubicBezTo>
                    <a:pt x="2114" y="27797"/>
                    <a:pt x="2466" y="27891"/>
                    <a:pt x="2808" y="27891"/>
                  </a:cubicBezTo>
                  <a:cubicBezTo>
                    <a:pt x="3246" y="27891"/>
                    <a:pt x="3668" y="27738"/>
                    <a:pt x="4154" y="27421"/>
                  </a:cubicBezTo>
                  <a:cubicBezTo>
                    <a:pt x="5249" y="26732"/>
                    <a:pt x="5302" y="26449"/>
                    <a:pt x="5364" y="21589"/>
                  </a:cubicBezTo>
                  <a:cubicBezTo>
                    <a:pt x="5435" y="14979"/>
                    <a:pt x="6221" y="10712"/>
                    <a:pt x="8386" y="4889"/>
                  </a:cubicBezTo>
                  <a:cubicBezTo>
                    <a:pt x="8793" y="3802"/>
                    <a:pt x="9137" y="2741"/>
                    <a:pt x="9137" y="2547"/>
                  </a:cubicBezTo>
                  <a:cubicBezTo>
                    <a:pt x="9137" y="2079"/>
                    <a:pt x="8766" y="1177"/>
                    <a:pt x="8430" y="815"/>
                  </a:cubicBezTo>
                  <a:cubicBezTo>
                    <a:pt x="7952" y="286"/>
                    <a:pt x="7207" y="0"/>
                    <a:pt x="64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986700" y="4065025"/>
              <a:ext cx="488675" cy="487925"/>
            </a:xfrm>
            <a:custGeom>
              <a:avLst/>
              <a:gdLst/>
              <a:ahLst/>
              <a:cxnLst/>
              <a:rect l="l" t="t" r="r" b="b"/>
              <a:pathLst>
                <a:path w="19547" h="19517" extrusionOk="0">
                  <a:moveTo>
                    <a:pt x="9746" y="5251"/>
                  </a:moveTo>
                  <a:cubicBezTo>
                    <a:pt x="10278" y="5251"/>
                    <a:pt x="10820" y="5349"/>
                    <a:pt x="11355" y="5551"/>
                  </a:cubicBezTo>
                  <a:cubicBezTo>
                    <a:pt x="12319" y="5905"/>
                    <a:pt x="13379" y="6797"/>
                    <a:pt x="13776" y="7592"/>
                  </a:cubicBezTo>
                  <a:cubicBezTo>
                    <a:pt x="14360" y="8759"/>
                    <a:pt x="14422" y="10791"/>
                    <a:pt x="13891" y="11781"/>
                  </a:cubicBezTo>
                  <a:cubicBezTo>
                    <a:pt x="13556" y="12426"/>
                    <a:pt x="12327" y="13548"/>
                    <a:pt x="11638" y="13866"/>
                  </a:cubicBezTo>
                  <a:cubicBezTo>
                    <a:pt x="11124" y="14114"/>
                    <a:pt x="10472" y="14236"/>
                    <a:pt x="9816" y="14236"/>
                  </a:cubicBezTo>
                  <a:cubicBezTo>
                    <a:pt x="9142" y="14236"/>
                    <a:pt x="8464" y="14108"/>
                    <a:pt x="7927" y="13857"/>
                  </a:cubicBezTo>
                  <a:cubicBezTo>
                    <a:pt x="5055" y="12532"/>
                    <a:pt x="4366" y="8953"/>
                    <a:pt x="6540" y="6664"/>
                  </a:cubicBezTo>
                  <a:cubicBezTo>
                    <a:pt x="7419" y="5742"/>
                    <a:pt x="8556" y="5251"/>
                    <a:pt x="9746" y="5251"/>
                  </a:cubicBezTo>
                  <a:close/>
                  <a:moveTo>
                    <a:pt x="9647" y="1"/>
                  </a:moveTo>
                  <a:cubicBezTo>
                    <a:pt x="9032" y="1"/>
                    <a:pt x="8417" y="29"/>
                    <a:pt x="8121" y="82"/>
                  </a:cubicBezTo>
                  <a:cubicBezTo>
                    <a:pt x="4923" y="656"/>
                    <a:pt x="2360" y="2635"/>
                    <a:pt x="902" y="5622"/>
                  </a:cubicBezTo>
                  <a:cubicBezTo>
                    <a:pt x="195" y="7080"/>
                    <a:pt x="1" y="8008"/>
                    <a:pt x="19" y="9952"/>
                  </a:cubicBezTo>
                  <a:cubicBezTo>
                    <a:pt x="19" y="11383"/>
                    <a:pt x="89" y="11825"/>
                    <a:pt x="399" y="12708"/>
                  </a:cubicBezTo>
                  <a:cubicBezTo>
                    <a:pt x="1627" y="16155"/>
                    <a:pt x="4304" y="18637"/>
                    <a:pt x="7591" y="19380"/>
                  </a:cubicBezTo>
                  <a:cubicBezTo>
                    <a:pt x="8021" y="19471"/>
                    <a:pt x="8794" y="19516"/>
                    <a:pt x="9605" y="19516"/>
                  </a:cubicBezTo>
                  <a:cubicBezTo>
                    <a:pt x="10595" y="19516"/>
                    <a:pt x="11642" y="19449"/>
                    <a:pt x="12186" y="19318"/>
                  </a:cubicBezTo>
                  <a:cubicBezTo>
                    <a:pt x="14819" y="18682"/>
                    <a:pt x="17320" y="16649"/>
                    <a:pt x="18574" y="14122"/>
                  </a:cubicBezTo>
                  <a:cubicBezTo>
                    <a:pt x="19264" y="12708"/>
                    <a:pt x="19546" y="11516"/>
                    <a:pt x="19546" y="9801"/>
                  </a:cubicBezTo>
                  <a:cubicBezTo>
                    <a:pt x="19546" y="7566"/>
                    <a:pt x="19087" y="6064"/>
                    <a:pt x="17850" y="4235"/>
                  </a:cubicBezTo>
                  <a:cubicBezTo>
                    <a:pt x="16074" y="1628"/>
                    <a:pt x="13388" y="143"/>
                    <a:pt x="10269" y="11"/>
                  </a:cubicBezTo>
                  <a:cubicBezTo>
                    <a:pt x="10070" y="4"/>
                    <a:pt x="9859" y="1"/>
                    <a:pt x="9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80;p2"/>
          <p:cNvGrpSpPr/>
          <p:nvPr/>
        </p:nvGrpSpPr>
        <p:grpSpPr>
          <a:xfrm rot="-222579">
            <a:off x="-53121" y="29801"/>
            <a:ext cx="4022456" cy="3892982"/>
            <a:chOff x="1627450" y="724850"/>
            <a:chExt cx="4022475" cy="3893000"/>
          </a:xfrm>
        </p:grpSpPr>
        <p:sp>
          <p:nvSpPr>
            <p:cNvPr id="81" name="Google Shape;81;p2"/>
            <p:cNvSpPr/>
            <p:nvPr/>
          </p:nvSpPr>
          <p:spPr>
            <a:xfrm>
              <a:off x="2918650" y="724850"/>
              <a:ext cx="543450" cy="526050"/>
            </a:xfrm>
            <a:custGeom>
              <a:avLst/>
              <a:gdLst/>
              <a:ahLst/>
              <a:cxnLst/>
              <a:rect l="l" t="t" r="r" b="b"/>
              <a:pathLst>
                <a:path w="21738" h="21042" extrusionOk="0">
                  <a:moveTo>
                    <a:pt x="10545" y="5299"/>
                  </a:moveTo>
                  <a:cubicBezTo>
                    <a:pt x="11333" y="5299"/>
                    <a:pt x="12120" y="5443"/>
                    <a:pt x="12760" y="5732"/>
                  </a:cubicBezTo>
                  <a:cubicBezTo>
                    <a:pt x="13785" y="6200"/>
                    <a:pt x="14907" y="7322"/>
                    <a:pt x="15393" y="8365"/>
                  </a:cubicBezTo>
                  <a:cubicBezTo>
                    <a:pt x="15720" y="9045"/>
                    <a:pt x="15773" y="9381"/>
                    <a:pt x="15773" y="10503"/>
                  </a:cubicBezTo>
                  <a:cubicBezTo>
                    <a:pt x="15773" y="11634"/>
                    <a:pt x="15720" y="11944"/>
                    <a:pt x="15375" y="12668"/>
                  </a:cubicBezTo>
                  <a:cubicBezTo>
                    <a:pt x="14880" y="13737"/>
                    <a:pt x="13864" y="14754"/>
                    <a:pt x="12786" y="15257"/>
                  </a:cubicBezTo>
                  <a:cubicBezTo>
                    <a:pt x="12125" y="15566"/>
                    <a:pt x="11320" y="15722"/>
                    <a:pt x="10524" y="15722"/>
                  </a:cubicBezTo>
                  <a:cubicBezTo>
                    <a:pt x="9885" y="15722"/>
                    <a:pt x="9251" y="15621"/>
                    <a:pt x="8704" y="15416"/>
                  </a:cubicBezTo>
                  <a:cubicBezTo>
                    <a:pt x="7643" y="15019"/>
                    <a:pt x="6406" y="13914"/>
                    <a:pt x="5850" y="12854"/>
                  </a:cubicBezTo>
                  <a:cubicBezTo>
                    <a:pt x="5496" y="12191"/>
                    <a:pt x="5470" y="11970"/>
                    <a:pt x="5470" y="10503"/>
                  </a:cubicBezTo>
                  <a:cubicBezTo>
                    <a:pt x="5470" y="9028"/>
                    <a:pt x="5496" y="8807"/>
                    <a:pt x="5867" y="8144"/>
                  </a:cubicBezTo>
                  <a:cubicBezTo>
                    <a:pt x="6247" y="7393"/>
                    <a:pt x="7378" y="6218"/>
                    <a:pt x="8059" y="5864"/>
                  </a:cubicBezTo>
                  <a:cubicBezTo>
                    <a:pt x="8742" y="5487"/>
                    <a:pt x="9644" y="5299"/>
                    <a:pt x="10545" y="5299"/>
                  </a:cubicBezTo>
                  <a:close/>
                  <a:moveTo>
                    <a:pt x="10545" y="1"/>
                  </a:moveTo>
                  <a:cubicBezTo>
                    <a:pt x="9823" y="1"/>
                    <a:pt x="9089" y="71"/>
                    <a:pt x="8350" y="218"/>
                  </a:cubicBezTo>
                  <a:cubicBezTo>
                    <a:pt x="4568" y="960"/>
                    <a:pt x="1193" y="4238"/>
                    <a:pt x="309" y="7994"/>
                  </a:cubicBezTo>
                  <a:cubicBezTo>
                    <a:pt x="18" y="9293"/>
                    <a:pt x="0" y="11723"/>
                    <a:pt x="301" y="12977"/>
                  </a:cubicBezTo>
                  <a:cubicBezTo>
                    <a:pt x="919" y="15655"/>
                    <a:pt x="2624" y="17970"/>
                    <a:pt x="5169" y="19569"/>
                  </a:cubicBezTo>
                  <a:cubicBezTo>
                    <a:pt x="6734" y="20551"/>
                    <a:pt x="8639" y="21042"/>
                    <a:pt x="10553" y="21042"/>
                  </a:cubicBezTo>
                  <a:cubicBezTo>
                    <a:pt x="12498" y="21042"/>
                    <a:pt x="14452" y="20536"/>
                    <a:pt x="16073" y="19525"/>
                  </a:cubicBezTo>
                  <a:cubicBezTo>
                    <a:pt x="19899" y="17113"/>
                    <a:pt x="21737" y="12977"/>
                    <a:pt x="20942" y="8515"/>
                  </a:cubicBezTo>
                  <a:cubicBezTo>
                    <a:pt x="20045" y="3473"/>
                    <a:pt x="15608" y="1"/>
                    <a:pt x="105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084350" y="794025"/>
              <a:ext cx="306650" cy="466150"/>
            </a:xfrm>
            <a:custGeom>
              <a:avLst/>
              <a:gdLst/>
              <a:ahLst/>
              <a:cxnLst/>
              <a:rect l="l" t="t" r="r" b="b"/>
              <a:pathLst>
                <a:path w="12266" h="18646" extrusionOk="0">
                  <a:moveTo>
                    <a:pt x="8773" y="0"/>
                  </a:moveTo>
                  <a:cubicBezTo>
                    <a:pt x="8315" y="0"/>
                    <a:pt x="7877" y="92"/>
                    <a:pt x="7573" y="279"/>
                  </a:cubicBezTo>
                  <a:cubicBezTo>
                    <a:pt x="6477" y="941"/>
                    <a:pt x="6097" y="1904"/>
                    <a:pt x="6318" y="3371"/>
                  </a:cubicBezTo>
                  <a:cubicBezTo>
                    <a:pt x="6672" y="5624"/>
                    <a:pt x="6433" y="7171"/>
                    <a:pt x="5391" y="9353"/>
                  </a:cubicBezTo>
                  <a:cubicBezTo>
                    <a:pt x="4639" y="10926"/>
                    <a:pt x="3296" y="12473"/>
                    <a:pt x="1874" y="13374"/>
                  </a:cubicBezTo>
                  <a:cubicBezTo>
                    <a:pt x="372" y="14328"/>
                    <a:pt x="0" y="14894"/>
                    <a:pt x="0" y="16184"/>
                  </a:cubicBezTo>
                  <a:cubicBezTo>
                    <a:pt x="0" y="17586"/>
                    <a:pt x="1236" y="18645"/>
                    <a:pt x="2579" y="18645"/>
                  </a:cubicBezTo>
                  <a:cubicBezTo>
                    <a:pt x="2921" y="18645"/>
                    <a:pt x="3269" y="18577"/>
                    <a:pt x="3606" y="18428"/>
                  </a:cubicBezTo>
                  <a:cubicBezTo>
                    <a:pt x="4657" y="17969"/>
                    <a:pt x="6256" y="16846"/>
                    <a:pt x="7096" y="15998"/>
                  </a:cubicBezTo>
                  <a:cubicBezTo>
                    <a:pt x="10542" y="12508"/>
                    <a:pt x="12265" y="7648"/>
                    <a:pt x="11638" y="3195"/>
                  </a:cubicBezTo>
                  <a:cubicBezTo>
                    <a:pt x="11417" y="1578"/>
                    <a:pt x="11019" y="765"/>
                    <a:pt x="10233" y="340"/>
                  </a:cubicBezTo>
                  <a:cubicBezTo>
                    <a:pt x="9830" y="116"/>
                    <a:pt x="9289" y="0"/>
                    <a:pt x="87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981350" y="874975"/>
              <a:ext cx="608175" cy="633025"/>
            </a:xfrm>
            <a:custGeom>
              <a:avLst/>
              <a:gdLst/>
              <a:ahLst/>
              <a:cxnLst/>
              <a:rect l="l" t="t" r="r" b="b"/>
              <a:pathLst>
                <a:path w="24327" h="25321" extrusionOk="0">
                  <a:moveTo>
                    <a:pt x="10047" y="1"/>
                  </a:moveTo>
                  <a:cubicBezTo>
                    <a:pt x="9305" y="1"/>
                    <a:pt x="9075" y="89"/>
                    <a:pt x="8015" y="725"/>
                  </a:cubicBezTo>
                  <a:cubicBezTo>
                    <a:pt x="6071" y="1892"/>
                    <a:pt x="4887" y="2784"/>
                    <a:pt x="3641" y="4057"/>
                  </a:cubicBezTo>
                  <a:cubicBezTo>
                    <a:pt x="999" y="6734"/>
                    <a:pt x="0" y="9765"/>
                    <a:pt x="690" y="13008"/>
                  </a:cubicBezTo>
                  <a:cubicBezTo>
                    <a:pt x="1299" y="15853"/>
                    <a:pt x="3376" y="17867"/>
                    <a:pt x="6362" y="18504"/>
                  </a:cubicBezTo>
                  <a:cubicBezTo>
                    <a:pt x="6862" y="18612"/>
                    <a:pt x="7410" y="18666"/>
                    <a:pt x="8069" y="18666"/>
                  </a:cubicBezTo>
                  <a:cubicBezTo>
                    <a:pt x="9017" y="18666"/>
                    <a:pt x="10196" y="18555"/>
                    <a:pt x="11797" y="18336"/>
                  </a:cubicBezTo>
                  <a:cubicBezTo>
                    <a:pt x="12781" y="18199"/>
                    <a:pt x="13574" y="18130"/>
                    <a:pt x="14217" y="18130"/>
                  </a:cubicBezTo>
                  <a:cubicBezTo>
                    <a:pt x="14947" y="18130"/>
                    <a:pt x="15484" y="18219"/>
                    <a:pt x="15888" y="18398"/>
                  </a:cubicBezTo>
                  <a:cubicBezTo>
                    <a:pt x="17187" y="18990"/>
                    <a:pt x="18556" y="20978"/>
                    <a:pt x="18804" y="22612"/>
                  </a:cubicBezTo>
                  <a:cubicBezTo>
                    <a:pt x="19042" y="24288"/>
                    <a:pt x="20179" y="25320"/>
                    <a:pt x="21479" y="25320"/>
                  </a:cubicBezTo>
                  <a:cubicBezTo>
                    <a:pt x="21962" y="25320"/>
                    <a:pt x="22467" y="25178"/>
                    <a:pt x="22957" y="24875"/>
                  </a:cubicBezTo>
                  <a:cubicBezTo>
                    <a:pt x="24008" y="24230"/>
                    <a:pt x="24326" y="23081"/>
                    <a:pt x="23964" y="21375"/>
                  </a:cubicBezTo>
                  <a:cubicBezTo>
                    <a:pt x="23505" y="19211"/>
                    <a:pt x="22356" y="17046"/>
                    <a:pt x="20871" y="15526"/>
                  </a:cubicBezTo>
                  <a:cubicBezTo>
                    <a:pt x="19882" y="14536"/>
                    <a:pt x="19086" y="14024"/>
                    <a:pt x="17514" y="13379"/>
                  </a:cubicBezTo>
                  <a:cubicBezTo>
                    <a:pt x="16629" y="13017"/>
                    <a:pt x="15503" y="12834"/>
                    <a:pt x="14184" y="12834"/>
                  </a:cubicBezTo>
                  <a:cubicBezTo>
                    <a:pt x="13408" y="12834"/>
                    <a:pt x="12564" y="12898"/>
                    <a:pt x="11664" y="13025"/>
                  </a:cubicBezTo>
                  <a:cubicBezTo>
                    <a:pt x="10736" y="13158"/>
                    <a:pt x="9411" y="13290"/>
                    <a:pt x="8722" y="13343"/>
                  </a:cubicBezTo>
                  <a:cubicBezTo>
                    <a:pt x="8398" y="13366"/>
                    <a:pt x="8151" y="13380"/>
                    <a:pt x="7949" y="13380"/>
                  </a:cubicBezTo>
                  <a:cubicBezTo>
                    <a:pt x="7451" y="13380"/>
                    <a:pt x="7231" y="13298"/>
                    <a:pt x="6822" y="13078"/>
                  </a:cubicBezTo>
                  <a:cubicBezTo>
                    <a:pt x="6301" y="12813"/>
                    <a:pt x="6115" y="12610"/>
                    <a:pt x="5947" y="12150"/>
                  </a:cubicBezTo>
                  <a:cubicBezTo>
                    <a:pt x="5656" y="11302"/>
                    <a:pt x="5806" y="10065"/>
                    <a:pt x="6301" y="9120"/>
                  </a:cubicBezTo>
                  <a:cubicBezTo>
                    <a:pt x="6875" y="8086"/>
                    <a:pt x="8545" y="6584"/>
                    <a:pt x="10365" y="5479"/>
                  </a:cubicBezTo>
                  <a:cubicBezTo>
                    <a:pt x="11417" y="4852"/>
                    <a:pt x="12000" y="4392"/>
                    <a:pt x="12238" y="4012"/>
                  </a:cubicBezTo>
                  <a:cubicBezTo>
                    <a:pt x="13387" y="2245"/>
                    <a:pt x="12150" y="1"/>
                    <a:pt x="10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362650" y="1034250"/>
              <a:ext cx="591825" cy="816875"/>
            </a:xfrm>
            <a:custGeom>
              <a:avLst/>
              <a:gdLst/>
              <a:ahLst/>
              <a:cxnLst/>
              <a:rect l="l" t="t" r="r" b="b"/>
              <a:pathLst>
                <a:path w="23673" h="32675" extrusionOk="0">
                  <a:moveTo>
                    <a:pt x="18893" y="0"/>
                  </a:moveTo>
                  <a:cubicBezTo>
                    <a:pt x="18505" y="0"/>
                    <a:pt x="18138" y="54"/>
                    <a:pt x="17894" y="168"/>
                  </a:cubicBezTo>
                  <a:cubicBezTo>
                    <a:pt x="17231" y="478"/>
                    <a:pt x="16851" y="911"/>
                    <a:pt x="16569" y="1644"/>
                  </a:cubicBezTo>
                  <a:cubicBezTo>
                    <a:pt x="16233" y="2510"/>
                    <a:pt x="16339" y="3279"/>
                    <a:pt x="16896" y="4189"/>
                  </a:cubicBezTo>
                  <a:cubicBezTo>
                    <a:pt x="17576" y="5293"/>
                    <a:pt x="17717" y="5885"/>
                    <a:pt x="17647" y="7317"/>
                  </a:cubicBezTo>
                  <a:cubicBezTo>
                    <a:pt x="17585" y="8695"/>
                    <a:pt x="17275" y="9526"/>
                    <a:pt x="16524" y="10321"/>
                  </a:cubicBezTo>
                  <a:cubicBezTo>
                    <a:pt x="15950" y="10922"/>
                    <a:pt x="15879" y="10949"/>
                    <a:pt x="13564" y="11364"/>
                  </a:cubicBezTo>
                  <a:cubicBezTo>
                    <a:pt x="11170" y="11788"/>
                    <a:pt x="8837" y="12380"/>
                    <a:pt x="7750" y="12840"/>
                  </a:cubicBezTo>
                  <a:cubicBezTo>
                    <a:pt x="3350" y="14677"/>
                    <a:pt x="929" y="17523"/>
                    <a:pt x="434" y="21464"/>
                  </a:cubicBezTo>
                  <a:cubicBezTo>
                    <a:pt x="1" y="24910"/>
                    <a:pt x="1848" y="29301"/>
                    <a:pt x="4684" y="31572"/>
                  </a:cubicBezTo>
                  <a:cubicBezTo>
                    <a:pt x="5622" y="32322"/>
                    <a:pt x="6346" y="32675"/>
                    <a:pt x="7075" y="32675"/>
                  </a:cubicBezTo>
                  <a:cubicBezTo>
                    <a:pt x="7472" y="32675"/>
                    <a:pt x="7871" y="32570"/>
                    <a:pt x="8307" y="32368"/>
                  </a:cubicBezTo>
                  <a:cubicBezTo>
                    <a:pt x="9049" y="32014"/>
                    <a:pt x="9721" y="30954"/>
                    <a:pt x="9721" y="30167"/>
                  </a:cubicBezTo>
                  <a:cubicBezTo>
                    <a:pt x="9721" y="29328"/>
                    <a:pt x="9182" y="28347"/>
                    <a:pt x="8386" y="27729"/>
                  </a:cubicBezTo>
                  <a:cubicBezTo>
                    <a:pt x="5912" y="25767"/>
                    <a:pt x="4984" y="22542"/>
                    <a:pt x="6266" y="20359"/>
                  </a:cubicBezTo>
                  <a:cubicBezTo>
                    <a:pt x="7308" y="18583"/>
                    <a:pt x="9676" y="17461"/>
                    <a:pt x="14006" y="16683"/>
                  </a:cubicBezTo>
                  <a:cubicBezTo>
                    <a:pt x="17779" y="16003"/>
                    <a:pt x="18910" y="15535"/>
                    <a:pt x="20297" y="14032"/>
                  </a:cubicBezTo>
                  <a:cubicBezTo>
                    <a:pt x="22860" y="11258"/>
                    <a:pt x="23673" y="7449"/>
                    <a:pt x="22480" y="3721"/>
                  </a:cubicBezTo>
                  <a:cubicBezTo>
                    <a:pt x="22082" y="2457"/>
                    <a:pt x="21093" y="822"/>
                    <a:pt x="20448" y="345"/>
                  </a:cubicBezTo>
                  <a:cubicBezTo>
                    <a:pt x="20132" y="126"/>
                    <a:pt x="19489" y="0"/>
                    <a:pt x="188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336175" y="1491975"/>
              <a:ext cx="300900" cy="424575"/>
            </a:xfrm>
            <a:custGeom>
              <a:avLst/>
              <a:gdLst/>
              <a:ahLst/>
              <a:cxnLst/>
              <a:rect l="l" t="t" r="r" b="b"/>
              <a:pathLst>
                <a:path w="12036" h="16983" extrusionOk="0">
                  <a:moveTo>
                    <a:pt x="8648" y="1"/>
                  </a:moveTo>
                  <a:cubicBezTo>
                    <a:pt x="8341" y="1"/>
                    <a:pt x="7927" y="45"/>
                    <a:pt x="7600" y="124"/>
                  </a:cubicBezTo>
                  <a:cubicBezTo>
                    <a:pt x="5629" y="566"/>
                    <a:pt x="4463" y="1184"/>
                    <a:pt x="3076" y="2465"/>
                  </a:cubicBezTo>
                  <a:cubicBezTo>
                    <a:pt x="1971" y="3508"/>
                    <a:pt x="1194" y="4825"/>
                    <a:pt x="725" y="6459"/>
                  </a:cubicBezTo>
                  <a:cubicBezTo>
                    <a:pt x="1" y="8916"/>
                    <a:pt x="425" y="12318"/>
                    <a:pt x="1812" y="15207"/>
                  </a:cubicBezTo>
                  <a:cubicBezTo>
                    <a:pt x="2280" y="16206"/>
                    <a:pt x="2386" y="16321"/>
                    <a:pt x="3076" y="16648"/>
                  </a:cubicBezTo>
                  <a:cubicBezTo>
                    <a:pt x="3565" y="16871"/>
                    <a:pt x="3969" y="16982"/>
                    <a:pt x="4350" y="16982"/>
                  </a:cubicBezTo>
                  <a:cubicBezTo>
                    <a:pt x="4691" y="16982"/>
                    <a:pt x="5014" y="16893"/>
                    <a:pt x="5364" y="16718"/>
                  </a:cubicBezTo>
                  <a:cubicBezTo>
                    <a:pt x="6036" y="16382"/>
                    <a:pt x="6345" y="16047"/>
                    <a:pt x="6645" y="15340"/>
                  </a:cubicBezTo>
                  <a:cubicBezTo>
                    <a:pt x="6955" y="14571"/>
                    <a:pt x="6919" y="13882"/>
                    <a:pt x="6495" y="12874"/>
                  </a:cubicBezTo>
                  <a:cubicBezTo>
                    <a:pt x="5727" y="11063"/>
                    <a:pt x="5479" y="8960"/>
                    <a:pt x="5859" y="7661"/>
                  </a:cubicBezTo>
                  <a:cubicBezTo>
                    <a:pt x="5965" y="7308"/>
                    <a:pt x="6336" y="6769"/>
                    <a:pt x="6716" y="6371"/>
                  </a:cubicBezTo>
                  <a:cubicBezTo>
                    <a:pt x="7361" y="5708"/>
                    <a:pt x="7794" y="5514"/>
                    <a:pt x="9411" y="5160"/>
                  </a:cubicBezTo>
                  <a:cubicBezTo>
                    <a:pt x="9632" y="5099"/>
                    <a:pt x="10074" y="4834"/>
                    <a:pt x="10383" y="4560"/>
                  </a:cubicBezTo>
                  <a:cubicBezTo>
                    <a:pt x="12036" y="3057"/>
                    <a:pt x="11161" y="345"/>
                    <a:pt x="8925" y="18"/>
                  </a:cubicBezTo>
                  <a:cubicBezTo>
                    <a:pt x="8852" y="6"/>
                    <a:pt x="8757" y="1"/>
                    <a:pt x="8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570050" y="1534375"/>
              <a:ext cx="495300" cy="489325"/>
            </a:xfrm>
            <a:custGeom>
              <a:avLst/>
              <a:gdLst/>
              <a:ahLst/>
              <a:cxnLst/>
              <a:rect l="l" t="t" r="r" b="b"/>
              <a:pathLst>
                <a:path w="19812" h="19573" extrusionOk="0">
                  <a:moveTo>
                    <a:pt x="11550" y="6027"/>
                  </a:moveTo>
                  <a:cubicBezTo>
                    <a:pt x="11594" y="6027"/>
                    <a:pt x="12089" y="7246"/>
                    <a:pt x="12663" y="8749"/>
                  </a:cubicBezTo>
                  <a:lnTo>
                    <a:pt x="13697" y="11461"/>
                  </a:lnTo>
                  <a:lnTo>
                    <a:pt x="13096" y="11709"/>
                  </a:lnTo>
                  <a:cubicBezTo>
                    <a:pt x="11456" y="12359"/>
                    <a:pt x="8360" y="13512"/>
                    <a:pt x="8223" y="13512"/>
                  </a:cubicBezTo>
                  <a:cubicBezTo>
                    <a:pt x="8220" y="13512"/>
                    <a:pt x="8219" y="13512"/>
                    <a:pt x="8218" y="13511"/>
                  </a:cubicBezTo>
                  <a:cubicBezTo>
                    <a:pt x="8148" y="13432"/>
                    <a:pt x="6230" y="8475"/>
                    <a:pt x="6186" y="8263"/>
                  </a:cubicBezTo>
                  <a:cubicBezTo>
                    <a:pt x="6168" y="8130"/>
                    <a:pt x="7052" y="7724"/>
                    <a:pt x="8810" y="7043"/>
                  </a:cubicBezTo>
                  <a:cubicBezTo>
                    <a:pt x="10268" y="6495"/>
                    <a:pt x="11505" y="6045"/>
                    <a:pt x="11550" y="6027"/>
                  </a:cubicBezTo>
                  <a:close/>
                  <a:moveTo>
                    <a:pt x="13203" y="1"/>
                  </a:moveTo>
                  <a:cubicBezTo>
                    <a:pt x="13191" y="1"/>
                    <a:pt x="13179" y="1"/>
                    <a:pt x="13167" y="1"/>
                  </a:cubicBezTo>
                  <a:cubicBezTo>
                    <a:pt x="12477" y="1"/>
                    <a:pt x="11488" y="345"/>
                    <a:pt x="6778" y="2166"/>
                  </a:cubicBezTo>
                  <a:cubicBezTo>
                    <a:pt x="3491" y="3438"/>
                    <a:pt x="1061" y="4463"/>
                    <a:pt x="858" y="4657"/>
                  </a:cubicBezTo>
                  <a:cubicBezTo>
                    <a:pt x="292" y="5214"/>
                    <a:pt x="1" y="6000"/>
                    <a:pt x="89" y="6752"/>
                  </a:cubicBezTo>
                  <a:cubicBezTo>
                    <a:pt x="160" y="7485"/>
                    <a:pt x="4154" y="17956"/>
                    <a:pt x="4596" y="18548"/>
                  </a:cubicBezTo>
                  <a:cubicBezTo>
                    <a:pt x="5082" y="19219"/>
                    <a:pt x="5771" y="19573"/>
                    <a:pt x="6584" y="19573"/>
                  </a:cubicBezTo>
                  <a:cubicBezTo>
                    <a:pt x="7202" y="19573"/>
                    <a:pt x="8351" y="19175"/>
                    <a:pt x="12884" y="17452"/>
                  </a:cubicBezTo>
                  <a:cubicBezTo>
                    <a:pt x="15932" y="16277"/>
                    <a:pt x="18539" y="15243"/>
                    <a:pt x="18707" y="15155"/>
                  </a:cubicBezTo>
                  <a:cubicBezTo>
                    <a:pt x="19175" y="14863"/>
                    <a:pt x="19643" y="13997"/>
                    <a:pt x="19732" y="13273"/>
                  </a:cubicBezTo>
                  <a:cubicBezTo>
                    <a:pt x="19811" y="12636"/>
                    <a:pt x="19617" y="12080"/>
                    <a:pt x="17655" y="6981"/>
                  </a:cubicBezTo>
                  <a:cubicBezTo>
                    <a:pt x="16462" y="3906"/>
                    <a:pt x="15376" y="1229"/>
                    <a:pt x="15225" y="1017"/>
                  </a:cubicBezTo>
                  <a:cubicBezTo>
                    <a:pt x="14720" y="320"/>
                    <a:pt x="14085" y="1"/>
                    <a:pt x="13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789000" y="1744025"/>
              <a:ext cx="346850" cy="345950"/>
            </a:xfrm>
            <a:custGeom>
              <a:avLst/>
              <a:gdLst/>
              <a:ahLst/>
              <a:cxnLst/>
              <a:rect l="l" t="t" r="r" b="b"/>
              <a:pathLst>
                <a:path w="13874" h="13838" extrusionOk="0">
                  <a:moveTo>
                    <a:pt x="8572" y="5302"/>
                  </a:moveTo>
                  <a:lnTo>
                    <a:pt x="8572" y="6919"/>
                  </a:lnTo>
                  <a:lnTo>
                    <a:pt x="8572" y="8536"/>
                  </a:lnTo>
                  <a:lnTo>
                    <a:pt x="5479" y="8536"/>
                  </a:lnTo>
                  <a:lnTo>
                    <a:pt x="5479" y="6919"/>
                  </a:lnTo>
                  <a:lnTo>
                    <a:pt x="5479" y="5302"/>
                  </a:lnTo>
                  <a:close/>
                  <a:moveTo>
                    <a:pt x="7043" y="0"/>
                  </a:moveTo>
                  <a:cubicBezTo>
                    <a:pt x="2377" y="0"/>
                    <a:pt x="2139" y="9"/>
                    <a:pt x="1538" y="310"/>
                  </a:cubicBezTo>
                  <a:cubicBezTo>
                    <a:pt x="1105" y="530"/>
                    <a:pt x="787" y="840"/>
                    <a:pt x="504" y="1308"/>
                  </a:cubicBezTo>
                  <a:lnTo>
                    <a:pt x="107" y="1988"/>
                  </a:lnTo>
                  <a:lnTo>
                    <a:pt x="62" y="6362"/>
                  </a:lnTo>
                  <a:cubicBezTo>
                    <a:pt x="1" y="11311"/>
                    <a:pt x="89" y="12088"/>
                    <a:pt x="796" y="12883"/>
                  </a:cubicBezTo>
                  <a:cubicBezTo>
                    <a:pt x="1547" y="13749"/>
                    <a:pt x="2139" y="13838"/>
                    <a:pt x="7025" y="13838"/>
                  </a:cubicBezTo>
                  <a:cubicBezTo>
                    <a:pt x="12451" y="13838"/>
                    <a:pt x="12893" y="13740"/>
                    <a:pt x="13644" y="12265"/>
                  </a:cubicBezTo>
                  <a:cubicBezTo>
                    <a:pt x="13847" y="11850"/>
                    <a:pt x="13873" y="11116"/>
                    <a:pt x="13873" y="6875"/>
                  </a:cubicBezTo>
                  <a:cubicBezTo>
                    <a:pt x="13873" y="2033"/>
                    <a:pt x="13873" y="1953"/>
                    <a:pt x="13538" y="1326"/>
                  </a:cubicBezTo>
                  <a:cubicBezTo>
                    <a:pt x="13299" y="884"/>
                    <a:pt x="12990" y="575"/>
                    <a:pt x="12548" y="336"/>
                  </a:cubicBezTo>
                  <a:cubicBezTo>
                    <a:pt x="11921" y="0"/>
                    <a:pt x="11841" y="0"/>
                    <a:pt x="7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929300" y="1811250"/>
              <a:ext cx="533950" cy="462300"/>
            </a:xfrm>
            <a:custGeom>
              <a:avLst/>
              <a:gdLst/>
              <a:ahLst/>
              <a:cxnLst/>
              <a:rect l="l" t="t" r="r" b="b"/>
              <a:pathLst>
                <a:path w="21358" h="18492" extrusionOk="0">
                  <a:moveTo>
                    <a:pt x="15204" y="5272"/>
                  </a:moveTo>
                  <a:cubicBezTo>
                    <a:pt x="15790" y="5272"/>
                    <a:pt x="16016" y="5328"/>
                    <a:pt x="16065" y="5485"/>
                  </a:cubicBezTo>
                  <a:cubicBezTo>
                    <a:pt x="16215" y="5847"/>
                    <a:pt x="15729" y="6996"/>
                    <a:pt x="15040" y="7968"/>
                  </a:cubicBezTo>
                  <a:cubicBezTo>
                    <a:pt x="12984" y="10841"/>
                    <a:pt x="9052" y="13186"/>
                    <a:pt x="6375" y="13186"/>
                  </a:cubicBezTo>
                  <a:cubicBezTo>
                    <a:pt x="6302" y="13186"/>
                    <a:pt x="6230" y="13185"/>
                    <a:pt x="6160" y="13181"/>
                  </a:cubicBezTo>
                  <a:lnTo>
                    <a:pt x="5302" y="13137"/>
                  </a:lnTo>
                  <a:lnTo>
                    <a:pt x="5329" y="12562"/>
                  </a:lnTo>
                  <a:cubicBezTo>
                    <a:pt x="5391" y="11714"/>
                    <a:pt x="6160" y="10530"/>
                    <a:pt x="7582" y="9090"/>
                  </a:cubicBezTo>
                  <a:cubicBezTo>
                    <a:pt x="9941" y="6704"/>
                    <a:pt x="12698" y="5290"/>
                    <a:pt x="15066" y="5273"/>
                  </a:cubicBezTo>
                  <a:cubicBezTo>
                    <a:pt x="15114" y="5272"/>
                    <a:pt x="15160" y="5272"/>
                    <a:pt x="15204" y="5272"/>
                  </a:cubicBezTo>
                  <a:close/>
                  <a:moveTo>
                    <a:pt x="14613" y="1"/>
                  </a:moveTo>
                  <a:cubicBezTo>
                    <a:pt x="13742" y="1"/>
                    <a:pt x="13242" y="78"/>
                    <a:pt x="12354" y="316"/>
                  </a:cubicBezTo>
                  <a:cubicBezTo>
                    <a:pt x="7070" y="1694"/>
                    <a:pt x="2183" y="5803"/>
                    <a:pt x="416" y="10353"/>
                  </a:cubicBezTo>
                  <a:cubicBezTo>
                    <a:pt x="89" y="11193"/>
                    <a:pt x="27" y="11626"/>
                    <a:pt x="18" y="12845"/>
                  </a:cubicBezTo>
                  <a:cubicBezTo>
                    <a:pt x="1" y="14197"/>
                    <a:pt x="27" y="14392"/>
                    <a:pt x="460" y="15275"/>
                  </a:cubicBezTo>
                  <a:cubicBezTo>
                    <a:pt x="1061" y="16539"/>
                    <a:pt x="1794" y="17263"/>
                    <a:pt x="3138" y="17900"/>
                  </a:cubicBezTo>
                  <a:cubicBezTo>
                    <a:pt x="4136" y="18368"/>
                    <a:pt x="4392" y="18430"/>
                    <a:pt x="5806" y="18483"/>
                  </a:cubicBezTo>
                  <a:cubicBezTo>
                    <a:pt x="5955" y="18489"/>
                    <a:pt x="6103" y="18492"/>
                    <a:pt x="6251" y="18492"/>
                  </a:cubicBezTo>
                  <a:cubicBezTo>
                    <a:pt x="8054" y="18492"/>
                    <a:pt x="9855" y="18044"/>
                    <a:pt x="11815" y="17113"/>
                  </a:cubicBezTo>
                  <a:cubicBezTo>
                    <a:pt x="16303" y="14992"/>
                    <a:pt x="19396" y="11935"/>
                    <a:pt x="20916" y="8136"/>
                  </a:cubicBezTo>
                  <a:cubicBezTo>
                    <a:pt x="21269" y="7261"/>
                    <a:pt x="21322" y="6881"/>
                    <a:pt x="21340" y="5626"/>
                  </a:cubicBezTo>
                  <a:cubicBezTo>
                    <a:pt x="21358" y="4274"/>
                    <a:pt x="21322" y="4080"/>
                    <a:pt x="20898" y="3196"/>
                  </a:cubicBezTo>
                  <a:cubicBezTo>
                    <a:pt x="20280" y="1915"/>
                    <a:pt x="19546" y="1199"/>
                    <a:pt x="18186" y="581"/>
                  </a:cubicBezTo>
                  <a:cubicBezTo>
                    <a:pt x="17161" y="103"/>
                    <a:pt x="16966" y="59"/>
                    <a:pt x="15393" y="15"/>
                  </a:cubicBezTo>
                  <a:cubicBezTo>
                    <a:pt x="15098" y="6"/>
                    <a:pt x="14843" y="1"/>
                    <a:pt x="14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909800" y="1939400"/>
              <a:ext cx="504575" cy="517050"/>
            </a:xfrm>
            <a:custGeom>
              <a:avLst/>
              <a:gdLst/>
              <a:ahLst/>
              <a:cxnLst/>
              <a:rect l="l" t="t" r="r" b="b"/>
              <a:pathLst>
                <a:path w="20183" h="20682" extrusionOk="0">
                  <a:moveTo>
                    <a:pt x="13035" y="0"/>
                  </a:moveTo>
                  <a:cubicBezTo>
                    <a:pt x="12706" y="0"/>
                    <a:pt x="12378" y="88"/>
                    <a:pt x="11991" y="270"/>
                  </a:cubicBezTo>
                  <a:cubicBezTo>
                    <a:pt x="11170" y="650"/>
                    <a:pt x="10578" y="1446"/>
                    <a:pt x="10507" y="2312"/>
                  </a:cubicBezTo>
                  <a:cubicBezTo>
                    <a:pt x="10419" y="3195"/>
                    <a:pt x="11037" y="6730"/>
                    <a:pt x="11770" y="9707"/>
                  </a:cubicBezTo>
                  <a:cubicBezTo>
                    <a:pt x="12097" y="10962"/>
                    <a:pt x="12327" y="12005"/>
                    <a:pt x="12327" y="12022"/>
                  </a:cubicBezTo>
                  <a:cubicBezTo>
                    <a:pt x="12318" y="12022"/>
                    <a:pt x="10339" y="10874"/>
                    <a:pt x="7953" y="9442"/>
                  </a:cubicBezTo>
                  <a:lnTo>
                    <a:pt x="3615" y="6836"/>
                  </a:lnTo>
                  <a:lnTo>
                    <a:pt x="2643" y="6836"/>
                  </a:lnTo>
                  <a:cubicBezTo>
                    <a:pt x="1856" y="6836"/>
                    <a:pt x="1582" y="6906"/>
                    <a:pt x="1141" y="7207"/>
                  </a:cubicBezTo>
                  <a:cubicBezTo>
                    <a:pt x="566" y="7604"/>
                    <a:pt x="1" y="8647"/>
                    <a:pt x="1" y="9336"/>
                  </a:cubicBezTo>
                  <a:cubicBezTo>
                    <a:pt x="1" y="9840"/>
                    <a:pt x="390" y="10724"/>
                    <a:pt x="787" y="11148"/>
                  </a:cubicBezTo>
                  <a:cubicBezTo>
                    <a:pt x="964" y="11360"/>
                    <a:pt x="4551" y="13569"/>
                    <a:pt x="8766" y="16096"/>
                  </a:cubicBezTo>
                  <a:lnTo>
                    <a:pt x="16427" y="20682"/>
                  </a:lnTo>
                  <a:lnTo>
                    <a:pt x="17381" y="20682"/>
                  </a:lnTo>
                  <a:cubicBezTo>
                    <a:pt x="18512" y="20682"/>
                    <a:pt x="19281" y="20267"/>
                    <a:pt x="19679" y="19427"/>
                  </a:cubicBezTo>
                  <a:cubicBezTo>
                    <a:pt x="20182" y="18393"/>
                    <a:pt x="20121" y="17899"/>
                    <a:pt x="19255" y="15654"/>
                  </a:cubicBezTo>
                  <a:cubicBezTo>
                    <a:pt x="17735" y="11784"/>
                    <a:pt x="16719" y="8135"/>
                    <a:pt x="15994" y="3990"/>
                  </a:cubicBezTo>
                  <a:cubicBezTo>
                    <a:pt x="15526" y="1295"/>
                    <a:pt x="15217" y="739"/>
                    <a:pt x="13962" y="208"/>
                  </a:cubicBezTo>
                  <a:cubicBezTo>
                    <a:pt x="13624" y="71"/>
                    <a:pt x="13329" y="0"/>
                    <a:pt x="13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190825" y="2049725"/>
              <a:ext cx="434775" cy="572800"/>
            </a:xfrm>
            <a:custGeom>
              <a:avLst/>
              <a:gdLst/>
              <a:ahLst/>
              <a:cxnLst/>
              <a:rect l="l" t="t" r="r" b="b"/>
              <a:pathLst>
                <a:path w="17391" h="22912" extrusionOk="0">
                  <a:moveTo>
                    <a:pt x="11867" y="9120"/>
                  </a:moveTo>
                  <a:lnTo>
                    <a:pt x="11912" y="12452"/>
                  </a:lnTo>
                  <a:cubicBezTo>
                    <a:pt x="11929" y="14290"/>
                    <a:pt x="11929" y="15827"/>
                    <a:pt x="11885" y="15854"/>
                  </a:cubicBezTo>
                  <a:cubicBezTo>
                    <a:pt x="11884" y="15854"/>
                    <a:pt x="11882" y="15855"/>
                    <a:pt x="11880" y="15855"/>
                  </a:cubicBezTo>
                  <a:cubicBezTo>
                    <a:pt x="11793" y="15855"/>
                    <a:pt x="10774" y="15395"/>
                    <a:pt x="9588" y="14793"/>
                  </a:cubicBezTo>
                  <a:lnTo>
                    <a:pt x="7335" y="13662"/>
                  </a:lnTo>
                  <a:lnTo>
                    <a:pt x="9597" y="11391"/>
                  </a:lnTo>
                  <a:lnTo>
                    <a:pt x="11867" y="9120"/>
                  </a:lnTo>
                  <a:close/>
                  <a:moveTo>
                    <a:pt x="14648" y="1"/>
                  </a:moveTo>
                  <a:cubicBezTo>
                    <a:pt x="14285" y="1"/>
                    <a:pt x="13916" y="75"/>
                    <a:pt x="13564" y="231"/>
                  </a:cubicBezTo>
                  <a:cubicBezTo>
                    <a:pt x="12945" y="496"/>
                    <a:pt x="1370" y="11983"/>
                    <a:pt x="734" y="12938"/>
                  </a:cubicBezTo>
                  <a:cubicBezTo>
                    <a:pt x="1" y="14069"/>
                    <a:pt x="266" y="15721"/>
                    <a:pt x="1291" y="16454"/>
                  </a:cubicBezTo>
                  <a:cubicBezTo>
                    <a:pt x="1927" y="16896"/>
                    <a:pt x="13414" y="22613"/>
                    <a:pt x="14094" y="22817"/>
                  </a:cubicBezTo>
                  <a:cubicBezTo>
                    <a:pt x="14304" y="22881"/>
                    <a:pt x="14517" y="22912"/>
                    <a:pt x="14728" y="22912"/>
                  </a:cubicBezTo>
                  <a:cubicBezTo>
                    <a:pt x="15876" y="22912"/>
                    <a:pt x="16971" y="22005"/>
                    <a:pt x="17240" y="20714"/>
                  </a:cubicBezTo>
                  <a:cubicBezTo>
                    <a:pt x="17346" y="20157"/>
                    <a:pt x="17390" y="17161"/>
                    <a:pt x="17364" y="10950"/>
                  </a:cubicBezTo>
                  <a:lnTo>
                    <a:pt x="17319" y="1981"/>
                  </a:lnTo>
                  <a:lnTo>
                    <a:pt x="16922" y="1292"/>
                  </a:lnTo>
                  <a:cubicBezTo>
                    <a:pt x="16435" y="470"/>
                    <a:pt x="15560" y="1"/>
                    <a:pt x="14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261900" y="2233550"/>
              <a:ext cx="515400" cy="420075"/>
            </a:xfrm>
            <a:custGeom>
              <a:avLst/>
              <a:gdLst/>
              <a:ahLst/>
              <a:cxnLst/>
              <a:rect l="l" t="t" r="r" b="b"/>
              <a:pathLst>
                <a:path w="20616" h="16803" extrusionOk="0">
                  <a:moveTo>
                    <a:pt x="6067" y="5768"/>
                  </a:moveTo>
                  <a:cubicBezTo>
                    <a:pt x="6110" y="5768"/>
                    <a:pt x="6164" y="5775"/>
                    <a:pt x="6230" y="5788"/>
                  </a:cubicBezTo>
                  <a:cubicBezTo>
                    <a:pt x="6407" y="5832"/>
                    <a:pt x="7493" y="5982"/>
                    <a:pt x="8660" y="6133"/>
                  </a:cubicBezTo>
                  <a:cubicBezTo>
                    <a:pt x="9808" y="6274"/>
                    <a:pt x="10736" y="6451"/>
                    <a:pt x="10710" y="6530"/>
                  </a:cubicBezTo>
                  <a:cubicBezTo>
                    <a:pt x="10666" y="6670"/>
                    <a:pt x="6669" y="9518"/>
                    <a:pt x="6516" y="9518"/>
                  </a:cubicBezTo>
                  <a:cubicBezTo>
                    <a:pt x="6514" y="9518"/>
                    <a:pt x="6513" y="9517"/>
                    <a:pt x="6513" y="9517"/>
                  </a:cubicBezTo>
                  <a:cubicBezTo>
                    <a:pt x="6451" y="9446"/>
                    <a:pt x="5894" y="6292"/>
                    <a:pt x="5894" y="6000"/>
                  </a:cubicBezTo>
                  <a:cubicBezTo>
                    <a:pt x="5894" y="5834"/>
                    <a:pt x="5934" y="5768"/>
                    <a:pt x="6067" y="5768"/>
                  </a:cubicBezTo>
                  <a:close/>
                  <a:moveTo>
                    <a:pt x="2430" y="0"/>
                  </a:moveTo>
                  <a:cubicBezTo>
                    <a:pt x="2271" y="18"/>
                    <a:pt x="1900" y="124"/>
                    <a:pt x="1617" y="239"/>
                  </a:cubicBezTo>
                  <a:cubicBezTo>
                    <a:pt x="1343" y="354"/>
                    <a:pt x="990" y="575"/>
                    <a:pt x="840" y="707"/>
                  </a:cubicBezTo>
                  <a:cubicBezTo>
                    <a:pt x="398" y="1105"/>
                    <a:pt x="0" y="2006"/>
                    <a:pt x="0" y="2598"/>
                  </a:cubicBezTo>
                  <a:cubicBezTo>
                    <a:pt x="0" y="3535"/>
                    <a:pt x="1927" y="14624"/>
                    <a:pt x="2209" y="15260"/>
                  </a:cubicBezTo>
                  <a:cubicBezTo>
                    <a:pt x="2609" y="16193"/>
                    <a:pt x="3643" y="16803"/>
                    <a:pt x="4658" y="16803"/>
                  </a:cubicBezTo>
                  <a:cubicBezTo>
                    <a:pt x="4922" y="16803"/>
                    <a:pt x="5185" y="16762"/>
                    <a:pt x="5435" y="16674"/>
                  </a:cubicBezTo>
                  <a:cubicBezTo>
                    <a:pt x="5850" y="16524"/>
                    <a:pt x="18936" y="7414"/>
                    <a:pt x="19723" y="6716"/>
                  </a:cubicBezTo>
                  <a:cubicBezTo>
                    <a:pt x="20173" y="6309"/>
                    <a:pt x="20615" y="5364"/>
                    <a:pt x="20615" y="4728"/>
                  </a:cubicBezTo>
                  <a:cubicBezTo>
                    <a:pt x="20615" y="3968"/>
                    <a:pt x="19926" y="2828"/>
                    <a:pt x="19237" y="2474"/>
                  </a:cubicBezTo>
                  <a:cubicBezTo>
                    <a:pt x="18777" y="2245"/>
                    <a:pt x="16851" y="1935"/>
                    <a:pt x="10692" y="1096"/>
                  </a:cubicBezTo>
                  <a:cubicBezTo>
                    <a:pt x="6300" y="486"/>
                    <a:pt x="2589" y="0"/>
                    <a:pt x="2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588875" y="2248475"/>
              <a:ext cx="440925" cy="738625"/>
            </a:xfrm>
            <a:custGeom>
              <a:avLst/>
              <a:gdLst/>
              <a:ahLst/>
              <a:cxnLst/>
              <a:rect l="l" t="t" r="r" b="b"/>
              <a:pathLst>
                <a:path w="17637" h="29545" extrusionOk="0">
                  <a:moveTo>
                    <a:pt x="8908" y="5311"/>
                  </a:moveTo>
                  <a:cubicBezTo>
                    <a:pt x="9364" y="5311"/>
                    <a:pt x="9814" y="5379"/>
                    <a:pt x="10144" y="5518"/>
                  </a:cubicBezTo>
                  <a:cubicBezTo>
                    <a:pt x="10868" y="5809"/>
                    <a:pt x="11514" y="6401"/>
                    <a:pt x="11973" y="7170"/>
                  </a:cubicBezTo>
                  <a:cubicBezTo>
                    <a:pt x="12282" y="7700"/>
                    <a:pt x="12353" y="8010"/>
                    <a:pt x="12353" y="8831"/>
                  </a:cubicBezTo>
                  <a:cubicBezTo>
                    <a:pt x="12353" y="9653"/>
                    <a:pt x="12282" y="9962"/>
                    <a:pt x="11973" y="10493"/>
                  </a:cubicBezTo>
                  <a:cubicBezTo>
                    <a:pt x="11231" y="11730"/>
                    <a:pt x="10170" y="12366"/>
                    <a:pt x="8818" y="12366"/>
                  </a:cubicBezTo>
                  <a:cubicBezTo>
                    <a:pt x="7873" y="12366"/>
                    <a:pt x="7113" y="12012"/>
                    <a:pt x="6327" y="11235"/>
                  </a:cubicBezTo>
                  <a:cubicBezTo>
                    <a:pt x="5620" y="10537"/>
                    <a:pt x="5390" y="9918"/>
                    <a:pt x="5390" y="8831"/>
                  </a:cubicBezTo>
                  <a:cubicBezTo>
                    <a:pt x="5390" y="8345"/>
                    <a:pt x="5478" y="7709"/>
                    <a:pt x="5593" y="7444"/>
                  </a:cubicBezTo>
                  <a:cubicBezTo>
                    <a:pt x="5841" y="6843"/>
                    <a:pt x="6698" y="5986"/>
                    <a:pt x="7422" y="5606"/>
                  </a:cubicBezTo>
                  <a:cubicBezTo>
                    <a:pt x="7787" y="5412"/>
                    <a:pt x="8352" y="5311"/>
                    <a:pt x="8908" y="5311"/>
                  </a:cubicBezTo>
                  <a:close/>
                  <a:moveTo>
                    <a:pt x="8721" y="1"/>
                  </a:moveTo>
                  <a:cubicBezTo>
                    <a:pt x="7989" y="1"/>
                    <a:pt x="7279" y="91"/>
                    <a:pt x="6636" y="278"/>
                  </a:cubicBezTo>
                  <a:cubicBezTo>
                    <a:pt x="5346" y="640"/>
                    <a:pt x="4551" y="1038"/>
                    <a:pt x="3534" y="1807"/>
                  </a:cubicBezTo>
                  <a:cubicBezTo>
                    <a:pt x="1988" y="2982"/>
                    <a:pt x="778" y="4767"/>
                    <a:pt x="318" y="6561"/>
                  </a:cubicBezTo>
                  <a:cubicBezTo>
                    <a:pt x="0" y="7815"/>
                    <a:pt x="9" y="9998"/>
                    <a:pt x="353" y="11200"/>
                  </a:cubicBezTo>
                  <a:cubicBezTo>
                    <a:pt x="1087" y="13850"/>
                    <a:pt x="3358" y="16298"/>
                    <a:pt x="5876" y="17155"/>
                  </a:cubicBezTo>
                  <a:cubicBezTo>
                    <a:pt x="6627" y="17403"/>
                    <a:pt x="6724" y="17491"/>
                    <a:pt x="6857" y="17959"/>
                  </a:cubicBezTo>
                  <a:cubicBezTo>
                    <a:pt x="6936" y="18242"/>
                    <a:pt x="7493" y="20557"/>
                    <a:pt x="8112" y="23102"/>
                  </a:cubicBezTo>
                  <a:cubicBezTo>
                    <a:pt x="8730" y="25638"/>
                    <a:pt x="9322" y="27900"/>
                    <a:pt x="9437" y="28121"/>
                  </a:cubicBezTo>
                  <a:cubicBezTo>
                    <a:pt x="9729" y="28695"/>
                    <a:pt x="10453" y="29261"/>
                    <a:pt x="11134" y="29464"/>
                  </a:cubicBezTo>
                  <a:cubicBezTo>
                    <a:pt x="11312" y="29518"/>
                    <a:pt x="11505" y="29545"/>
                    <a:pt x="11706" y="29545"/>
                  </a:cubicBezTo>
                  <a:cubicBezTo>
                    <a:pt x="12260" y="29545"/>
                    <a:pt x="12870" y="29343"/>
                    <a:pt x="13396" y="28960"/>
                  </a:cubicBezTo>
                  <a:cubicBezTo>
                    <a:pt x="13917" y="28607"/>
                    <a:pt x="14359" y="27652"/>
                    <a:pt x="14368" y="26928"/>
                  </a:cubicBezTo>
                  <a:cubicBezTo>
                    <a:pt x="14368" y="26636"/>
                    <a:pt x="13873" y="24383"/>
                    <a:pt x="13263" y="21927"/>
                  </a:cubicBezTo>
                  <a:cubicBezTo>
                    <a:pt x="12662" y="19461"/>
                    <a:pt x="12159" y="17376"/>
                    <a:pt x="12159" y="17270"/>
                  </a:cubicBezTo>
                  <a:cubicBezTo>
                    <a:pt x="12159" y="17182"/>
                    <a:pt x="12600" y="16855"/>
                    <a:pt x="13148" y="16545"/>
                  </a:cubicBezTo>
                  <a:cubicBezTo>
                    <a:pt x="14580" y="15750"/>
                    <a:pt x="16091" y="14177"/>
                    <a:pt x="16753" y="12790"/>
                  </a:cubicBezTo>
                  <a:cubicBezTo>
                    <a:pt x="17460" y="11332"/>
                    <a:pt x="17637" y="10537"/>
                    <a:pt x="17637" y="8831"/>
                  </a:cubicBezTo>
                  <a:cubicBezTo>
                    <a:pt x="17637" y="7126"/>
                    <a:pt x="17460" y="6331"/>
                    <a:pt x="16753" y="4873"/>
                  </a:cubicBezTo>
                  <a:cubicBezTo>
                    <a:pt x="16091" y="3503"/>
                    <a:pt x="14580" y="1913"/>
                    <a:pt x="13192" y="1126"/>
                  </a:cubicBezTo>
                  <a:cubicBezTo>
                    <a:pt x="11868" y="392"/>
                    <a:pt x="10245" y="1"/>
                    <a:pt x="8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930125" y="2525075"/>
              <a:ext cx="576150" cy="583850"/>
            </a:xfrm>
            <a:custGeom>
              <a:avLst/>
              <a:gdLst/>
              <a:ahLst/>
              <a:cxnLst/>
              <a:rect l="l" t="t" r="r" b="b"/>
              <a:pathLst>
                <a:path w="23046" h="23354" extrusionOk="0">
                  <a:moveTo>
                    <a:pt x="9165" y="6086"/>
                  </a:moveTo>
                  <a:cubicBezTo>
                    <a:pt x="9173" y="6086"/>
                    <a:pt x="9182" y="6088"/>
                    <a:pt x="9190" y="6091"/>
                  </a:cubicBezTo>
                  <a:cubicBezTo>
                    <a:pt x="9305" y="6135"/>
                    <a:pt x="11117" y="6780"/>
                    <a:pt x="13228" y="7514"/>
                  </a:cubicBezTo>
                  <a:cubicBezTo>
                    <a:pt x="16348" y="8618"/>
                    <a:pt x="17010" y="8901"/>
                    <a:pt x="16940" y="9095"/>
                  </a:cubicBezTo>
                  <a:cubicBezTo>
                    <a:pt x="16878" y="9228"/>
                    <a:pt x="16197" y="11128"/>
                    <a:pt x="15437" y="13337"/>
                  </a:cubicBezTo>
                  <a:cubicBezTo>
                    <a:pt x="14249" y="16728"/>
                    <a:pt x="14055" y="17242"/>
                    <a:pt x="13805" y="17242"/>
                  </a:cubicBezTo>
                  <a:cubicBezTo>
                    <a:pt x="13776" y="17242"/>
                    <a:pt x="13746" y="17235"/>
                    <a:pt x="13714" y="17225"/>
                  </a:cubicBezTo>
                  <a:cubicBezTo>
                    <a:pt x="13546" y="17145"/>
                    <a:pt x="11753" y="16518"/>
                    <a:pt x="9720" y="15811"/>
                  </a:cubicBezTo>
                  <a:cubicBezTo>
                    <a:pt x="7706" y="15104"/>
                    <a:pt x="6027" y="14494"/>
                    <a:pt x="6009" y="14485"/>
                  </a:cubicBezTo>
                  <a:cubicBezTo>
                    <a:pt x="5983" y="14468"/>
                    <a:pt x="6645" y="12550"/>
                    <a:pt x="7467" y="10226"/>
                  </a:cubicBezTo>
                  <a:cubicBezTo>
                    <a:pt x="8626" y="6970"/>
                    <a:pt x="8967" y="6086"/>
                    <a:pt x="9165" y="6086"/>
                  </a:cubicBezTo>
                  <a:close/>
                  <a:moveTo>
                    <a:pt x="7274" y="1"/>
                  </a:moveTo>
                  <a:cubicBezTo>
                    <a:pt x="7022" y="1"/>
                    <a:pt x="6794" y="45"/>
                    <a:pt x="6539" y="127"/>
                  </a:cubicBezTo>
                  <a:cubicBezTo>
                    <a:pt x="5903" y="312"/>
                    <a:pt x="5276" y="860"/>
                    <a:pt x="5020" y="1434"/>
                  </a:cubicBezTo>
                  <a:cubicBezTo>
                    <a:pt x="4887" y="1726"/>
                    <a:pt x="3712" y="4942"/>
                    <a:pt x="2413" y="8592"/>
                  </a:cubicBezTo>
                  <a:cubicBezTo>
                    <a:pt x="398" y="14220"/>
                    <a:pt x="27" y="15351"/>
                    <a:pt x="18" y="16120"/>
                  </a:cubicBezTo>
                  <a:cubicBezTo>
                    <a:pt x="1" y="16880"/>
                    <a:pt x="62" y="17092"/>
                    <a:pt x="416" y="17543"/>
                  </a:cubicBezTo>
                  <a:cubicBezTo>
                    <a:pt x="646" y="17852"/>
                    <a:pt x="973" y="18197"/>
                    <a:pt x="1167" y="18312"/>
                  </a:cubicBezTo>
                  <a:cubicBezTo>
                    <a:pt x="1503" y="18550"/>
                    <a:pt x="14448" y="23145"/>
                    <a:pt x="15216" y="23322"/>
                  </a:cubicBezTo>
                  <a:cubicBezTo>
                    <a:pt x="15322" y="23343"/>
                    <a:pt x="15434" y="23354"/>
                    <a:pt x="15551" y="23354"/>
                  </a:cubicBezTo>
                  <a:cubicBezTo>
                    <a:pt x="16190" y="23354"/>
                    <a:pt x="16951" y="23036"/>
                    <a:pt x="17452" y="22535"/>
                  </a:cubicBezTo>
                  <a:cubicBezTo>
                    <a:pt x="17938" y="22049"/>
                    <a:pt x="18230" y="21289"/>
                    <a:pt x="20518" y="14777"/>
                  </a:cubicBezTo>
                  <a:cubicBezTo>
                    <a:pt x="21914" y="10801"/>
                    <a:pt x="23045" y="7399"/>
                    <a:pt x="23045" y="7196"/>
                  </a:cubicBezTo>
                  <a:cubicBezTo>
                    <a:pt x="23036" y="6630"/>
                    <a:pt x="22550" y="5676"/>
                    <a:pt x="22064" y="5260"/>
                  </a:cubicBezTo>
                  <a:cubicBezTo>
                    <a:pt x="21693" y="4951"/>
                    <a:pt x="16021" y="2848"/>
                    <a:pt x="9031" y="418"/>
                  </a:cubicBezTo>
                  <a:cubicBezTo>
                    <a:pt x="8202" y="129"/>
                    <a:pt x="7702" y="1"/>
                    <a:pt x="7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345675" y="2731000"/>
              <a:ext cx="581900" cy="505250"/>
            </a:xfrm>
            <a:custGeom>
              <a:avLst/>
              <a:gdLst/>
              <a:ahLst/>
              <a:cxnLst/>
              <a:rect l="l" t="t" r="r" b="b"/>
              <a:pathLst>
                <a:path w="23276" h="20210" extrusionOk="0">
                  <a:moveTo>
                    <a:pt x="15999" y="5737"/>
                  </a:moveTo>
                  <a:cubicBezTo>
                    <a:pt x="16034" y="5737"/>
                    <a:pt x="16056" y="5750"/>
                    <a:pt x="16056" y="5762"/>
                  </a:cubicBezTo>
                  <a:cubicBezTo>
                    <a:pt x="16056" y="5789"/>
                    <a:pt x="16383" y="7229"/>
                    <a:pt x="16780" y="8970"/>
                  </a:cubicBezTo>
                  <a:cubicBezTo>
                    <a:pt x="17160" y="10711"/>
                    <a:pt x="17487" y="12151"/>
                    <a:pt x="17470" y="12151"/>
                  </a:cubicBezTo>
                  <a:cubicBezTo>
                    <a:pt x="17383" y="12281"/>
                    <a:pt x="7698" y="14319"/>
                    <a:pt x="7236" y="14319"/>
                  </a:cubicBezTo>
                  <a:cubicBezTo>
                    <a:pt x="7227" y="14319"/>
                    <a:pt x="7221" y="14318"/>
                    <a:pt x="7220" y="14316"/>
                  </a:cubicBezTo>
                  <a:cubicBezTo>
                    <a:pt x="7114" y="14201"/>
                    <a:pt x="5718" y="8060"/>
                    <a:pt x="5788" y="8016"/>
                  </a:cubicBezTo>
                  <a:cubicBezTo>
                    <a:pt x="5824" y="7980"/>
                    <a:pt x="15791" y="5762"/>
                    <a:pt x="15950" y="5745"/>
                  </a:cubicBezTo>
                  <a:cubicBezTo>
                    <a:pt x="15968" y="5740"/>
                    <a:pt x="15985" y="5737"/>
                    <a:pt x="15999" y="5737"/>
                  </a:cubicBezTo>
                  <a:close/>
                  <a:moveTo>
                    <a:pt x="18136" y="1"/>
                  </a:moveTo>
                  <a:cubicBezTo>
                    <a:pt x="18120" y="1"/>
                    <a:pt x="18104" y="1"/>
                    <a:pt x="18088" y="1"/>
                  </a:cubicBezTo>
                  <a:cubicBezTo>
                    <a:pt x="17735" y="1"/>
                    <a:pt x="13891" y="797"/>
                    <a:pt x="9517" y="1751"/>
                  </a:cubicBezTo>
                  <a:cubicBezTo>
                    <a:pt x="3491" y="3094"/>
                    <a:pt x="1459" y="3598"/>
                    <a:pt x="1096" y="3845"/>
                  </a:cubicBezTo>
                  <a:cubicBezTo>
                    <a:pt x="460" y="4269"/>
                    <a:pt x="1" y="5188"/>
                    <a:pt x="1" y="5992"/>
                  </a:cubicBezTo>
                  <a:cubicBezTo>
                    <a:pt x="1" y="6849"/>
                    <a:pt x="2607" y="18487"/>
                    <a:pt x="2917" y="19017"/>
                  </a:cubicBezTo>
                  <a:cubicBezTo>
                    <a:pt x="3332" y="19706"/>
                    <a:pt x="4215" y="20210"/>
                    <a:pt x="5073" y="20210"/>
                  </a:cubicBezTo>
                  <a:cubicBezTo>
                    <a:pt x="6230" y="20210"/>
                    <a:pt x="21296" y="16817"/>
                    <a:pt x="22047" y="16392"/>
                  </a:cubicBezTo>
                  <a:cubicBezTo>
                    <a:pt x="22745" y="15995"/>
                    <a:pt x="23275" y="15067"/>
                    <a:pt x="23275" y="14254"/>
                  </a:cubicBezTo>
                  <a:cubicBezTo>
                    <a:pt x="23275" y="13362"/>
                    <a:pt x="20633" y="1751"/>
                    <a:pt x="20297" y="1150"/>
                  </a:cubicBezTo>
                  <a:cubicBezTo>
                    <a:pt x="19924" y="482"/>
                    <a:pt x="19022" y="1"/>
                    <a:pt x="18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120825" y="2753250"/>
              <a:ext cx="529100" cy="294500"/>
            </a:xfrm>
            <a:custGeom>
              <a:avLst/>
              <a:gdLst/>
              <a:ahLst/>
              <a:cxnLst/>
              <a:rect l="l" t="t" r="r" b="b"/>
              <a:pathLst>
                <a:path w="21164" h="11780" extrusionOk="0">
                  <a:moveTo>
                    <a:pt x="5638" y="1"/>
                  </a:moveTo>
                  <a:cubicBezTo>
                    <a:pt x="4552" y="1"/>
                    <a:pt x="3548" y="36"/>
                    <a:pt x="2987" y="110"/>
                  </a:cubicBezTo>
                  <a:cubicBezTo>
                    <a:pt x="928" y="410"/>
                    <a:pt x="1" y="2805"/>
                    <a:pt x="1335" y="4395"/>
                  </a:cubicBezTo>
                  <a:cubicBezTo>
                    <a:pt x="2060" y="5252"/>
                    <a:pt x="2298" y="5297"/>
                    <a:pt x="5788" y="5341"/>
                  </a:cubicBezTo>
                  <a:cubicBezTo>
                    <a:pt x="8598" y="5358"/>
                    <a:pt x="9128" y="5403"/>
                    <a:pt x="10233" y="5712"/>
                  </a:cubicBezTo>
                  <a:cubicBezTo>
                    <a:pt x="12769" y="6383"/>
                    <a:pt x="14722" y="7797"/>
                    <a:pt x="15862" y="9759"/>
                  </a:cubicBezTo>
                  <a:cubicBezTo>
                    <a:pt x="16621" y="11084"/>
                    <a:pt x="16816" y="11305"/>
                    <a:pt x="17434" y="11570"/>
                  </a:cubicBezTo>
                  <a:cubicBezTo>
                    <a:pt x="17757" y="11708"/>
                    <a:pt x="18228" y="11779"/>
                    <a:pt x="18672" y="11779"/>
                  </a:cubicBezTo>
                  <a:cubicBezTo>
                    <a:pt x="19079" y="11779"/>
                    <a:pt x="19463" y="11720"/>
                    <a:pt x="19688" y="11597"/>
                  </a:cubicBezTo>
                  <a:cubicBezTo>
                    <a:pt x="20598" y="11128"/>
                    <a:pt x="21146" y="10227"/>
                    <a:pt x="21146" y="9185"/>
                  </a:cubicBezTo>
                  <a:cubicBezTo>
                    <a:pt x="21163" y="7947"/>
                    <a:pt x="19758" y="5632"/>
                    <a:pt x="18097" y="4121"/>
                  </a:cubicBezTo>
                  <a:cubicBezTo>
                    <a:pt x="15782" y="2010"/>
                    <a:pt x="12972" y="702"/>
                    <a:pt x="9685" y="198"/>
                  </a:cubicBezTo>
                  <a:cubicBezTo>
                    <a:pt x="8831" y="69"/>
                    <a:pt x="7154" y="1"/>
                    <a:pt x="56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27450" y="3040650"/>
              <a:ext cx="840575" cy="462650"/>
            </a:xfrm>
            <a:custGeom>
              <a:avLst/>
              <a:gdLst/>
              <a:ahLst/>
              <a:cxnLst/>
              <a:rect l="l" t="t" r="r" b="b"/>
              <a:pathLst>
                <a:path w="33623" h="18506" extrusionOk="0">
                  <a:moveTo>
                    <a:pt x="30996" y="0"/>
                  </a:moveTo>
                  <a:cubicBezTo>
                    <a:pt x="30598" y="0"/>
                    <a:pt x="30189" y="93"/>
                    <a:pt x="29796" y="295"/>
                  </a:cubicBezTo>
                  <a:cubicBezTo>
                    <a:pt x="29240" y="578"/>
                    <a:pt x="29001" y="852"/>
                    <a:pt x="28250" y="2107"/>
                  </a:cubicBezTo>
                  <a:cubicBezTo>
                    <a:pt x="26854" y="4466"/>
                    <a:pt x="26112" y="5394"/>
                    <a:pt x="24274" y="7161"/>
                  </a:cubicBezTo>
                  <a:cubicBezTo>
                    <a:pt x="20315" y="10969"/>
                    <a:pt x="15791" y="13019"/>
                    <a:pt x="10931" y="13196"/>
                  </a:cubicBezTo>
                  <a:cubicBezTo>
                    <a:pt x="10610" y="13208"/>
                    <a:pt x="10308" y="13214"/>
                    <a:pt x="10023" y="13214"/>
                  </a:cubicBezTo>
                  <a:cubicBezTo>
                    <a:pt x="7708" y="13214"/>
                    <a:pt x="6497" y="12804"/>
                    <a:pt x="4719" y="11561"/>
                  </a:cubicBezTo>
                  <a:cubicBezTo>
                    <a:pt x="4046" y="11095"/>
                    <a:pt x="3426" y="10862"/>
                    <a:pt x="2837" y="10862"/>
                  </a:cubicBezTo>
                  <a:cubicBezTo>
                    <a:pt x="2422" y="10862"/>
                    <a:pt x="2021" y="10978"/>
                    <a:pt x="1627" y="11208"/>
                  </a:cubicBezTo>
                  <a:cubicBezTo>
                    <a:pt x="885" y="11632"/>
                    <a:pt x="593" y="12021"/>
                    <a:pt x="346" y="12869"/>
                  </a:cubicBezTo>
                  <a:cubicBezTo>
                    <a:pt x="1" y="14018"/>
                    <a:pt x="575" y="15140"/>
                    <a:pt x="2007" y="16130"/>
                  </a:cubicBezTo>
                  <a:cubicBezTo>
                    <a:pt x="4496" y="17808"/>
                    <a:pt x="6786" y="18505"/>
                    <a:pt x="10144" y="18505"/>
                  </a:cubicBezTo>
                  <a:cubicBezTo>
                    <a:pt x="10517" y="18505"/>
                    <a:pt x="10902" y="18497"/>
                    <a:pt x="11302" y="18480"/>
                  </a:cubicBezTo>
                  <a:cubicBezTo>
                    <a:pt x="13803" y="18383"/>
                    <a:pt x="14934" y="18171"/>
                    <a:pt x="17541" y="17323"/>
                  </a:cubicBezTo>
                  <a:cubicBezTo>
                    <a:pt x="21773" y="15953"/>
                    <a:pt x="26677" y="12781"/>
                    <a:pt x="29310" y="9723"/>
                  </a:cubicBezTo>
                  <a:cubicBezTo>
                    <a:pt x="31625" y="7011"/>
                    <a:pt x="33622" y="3724"/>
                    <a:pt x="33622" y="2637"/>
                  </a:cubicBezTo>
                  <a:cubicBezTo>
                    <a:pt x="33622" y="1109"/>
                    <a:pt x="32373" y="0"/>
                    <a:pt x="309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43625" y="3078250"/>
              <a:ext cx="393225" cy="447000"/>
            </a:xfrm>
            <a:custGeom>
              <a:avLst/>
              <a:gdLst/>
              <a:ahLst/>
              <a:cxnLst/>
              <a:rect l="l" t="t" r="r" b="b"/>
              <a:pathLst>
                <a:path w="15729" h="17880" extrusionOk="0">
                  <a:moveTo>
                    <a:pt x="5779" y="5834"/>
                  </a:moveTo>
                  <a:cubicBezTo>
                    <a:pt x="5823" y="5834"/>
                    <a:pt x="6097" y="5975"/>
                    <a:pt x="6380" y="6143"/>
                  </a:cubicBezTo>
                  <a:cubicBezTo>
                    <a:pt x="7113" y="6585"/>
                    <a:pt x="9517" y="9068"/>
                    <a:pt x="9985" y="9863"/>
                  </a:cubicBezTo>
                  <a:cubicBezTo>
                    <a:pt x="10374" y="10517"/>
                    <a:pt x="10683" y="12160"/>
                    <a:pt x="10418" y="12160"/>
                  </a:cubicBezTo>
                  <a:cubicBezTo>
                    <a:pt x="10029" y="12160"/>
                    <a:pt x="7794" y="10879"/>
                    <a:pt x="7087" y="10252"/>
                  </a:cubicBezTo>
                  <a:cubicBezTo>
                    <a:pt x="6177" y="9439"/>
                    <a:pt x="5735" y="8626"/>
                    <a:pt x="5585" y="7513"/>
                  </a:cubicBezTo>
                  <a:cubicBezTo>
                    <a:pt x="5496" y="6770"/>
                    <a:pt x="5602" y="5834"/>
                    <a:pt x="5779" y="5834"/>
                  </a:cubicBezTo>
                  <a:close/>
                  <a:moveTo>
                    <a:pt x="4228" y="1"/>
                  </a:moveTo>
                  <a:cubicBezTo>
                    <a:pt x="3940" y="1"/>
                    <a:pt x="3685" y="24"/>
                    <a:pt x="3490" y="72"/>
                  </a:cubicBezTo>
                  <a:cubicBezTo>
                    <a:pt x="2651" y="293"/>
                    <a:pt x="1812" y="868"/>
                    <a:pt x="1370" y="1557"/>
                  </a:cubicBezTo>
                  <a:cubicBezTo>
                    <a:pt x="460" y="2988"/>
                    <a:pt x="0" y="6655"/>
                    <a:pt x="460" y="8997"/>
                  </a:cubicBezTo>
                  <a:cubicBezTo>
                    <a:pt x="681" y="10119"/>
                    <a:pt x="1591" y="12001"/>
                    <a:pt x="2377" y="13000"/>
                  </a:cubicBezTo>
                  <a:cubicBezTo>
                    <a:pt x="3932" y="14961"/>
                    <a:pt x="6892" y="16711"/>
                    <a:pt x="10047" y="17542"/>
                  </a:cubicBezTo>
                  <a:cubicBezTo>
                    <a:pt x="10908" y="17767"/>
                    <a:pt x="11494" y="17880"/>
                    <a:pt x="11983" y="17880"/>
                  </a:cubicBezTo>
                  <a:cubicBezTo>
                    <a:pt x="12472" y="17880"/>
                    <a:pt x="12866" y="17767"/>
                    <a:pt x="13343" y="17542"/>
                  </a:cubicBezTo>
                  <a:cubicBezTo>
                    <a:pt x="14226" y="17126"/>
                    <a:pt x="14863" y="16287"/>
                    <a:pt x="15393" y="14891"/>
                  </a:cubicBezTo>
                  <a:cubicBezTo>
                    <a:pt x="15684" y="14122"/>
                    <a:pt x="15728" y="13724"/>
                    <a:pt x="15728" y="11939"/>
                  </a:cubicBezTo>
                  <a:cubicBezTo>
                    <a:pt x="15728" y="9951"/>
                    <a:pt x="15720" y="9836"/>
                    <a:pt x="15243" y="8688"/>
                  </a:cubicBezTo>
                  <a:cubicBezTo>
                    <a:pt x="13935" y="5418"/>
                    <a:pt x="10029" y="1636"/>
                    <a:pt x="6751" y="444"/>
                  </a:cubicBezTo>
                  <a:cubicBezTo>
                    <a:pt x="5989" y="162"/>
                    <a:pt x="4990" y="1"/>
                    <a:pt x="42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874925" y="3195950"/>
              <a:ext cx="466800" cy="588375"/>
            </a:xfrm>
            <a:custGeom>
              <a:avLst/>
              <a:gdLst/>
              <a:ahLst/>
              <a:cxnLst/>
              <a:rect l="l" t="t" r="r" b="b"/>
              <a:pathLst>
                <a:path w="18672" h="23535" extrusionOk="0">
                  <a:moveTo>
                    <a:pt x="7890" y="6308"/>
                  </a:moveTo>
                  <a:cubicBezTo>
                    <a:pt x="8011" y="6308"/>
                    <a:pt x="8083" y="6385"/>
                    <a:pt x="8174" y="6525"/>
                  </a:cubicBezTo>
                  <a:cubicBezTo>
                    <a:pt x="8271" y="6675"/>
                    <a:pt x="8952" y="7753"/>
                    <a:pt x="9721" y="8928"/>
                  </a:cubicBezTo>
                  <a:cubicBezTo>
                    <a:pt x="11002" y="10916"/>
                    <a:pt x="12946" y="14521"/>
                    <a:pt x="12946" y="14892"/>
                  </a:cubicBezTo>
                  <a:cubicBezTo>
                    <a:pt x="12946" y="14981"/>
                    <a:pt x="12557" y="15175"/>
                    <a:pt x="12106" y="15317"/>
                  </a:cubicBezTo>
                  <a:cubicBezTo>
                    <a:pt x="11629" y="15467"/>
                    <a:pt x="10807" y="15838"/>
                    <a:pt x="10260" y="16156"/>
                  </a:cubicBezTo>
                  <a:cubicBezTo>
                    <a:pt x="9729" y="16465"/>
                    <a:pt x="9261" y="16730"/>
                    <a:pt x="9217" y="16730"/>
                  </a:cubicBezTo>
                  <a:cubicBezTo>
                    <a:pt x="9190" y="16730"/>
                    <a:pt x="8863" y="16085"/>
                    <a:pt x="8492" y="15290"/>
                  </a:cubicBezTo>
                  <a:cubicBezTo>
                    <a:pt x="7123" y="12392"/>
                    <a:pt x="5568" y="7629"/>
                    <a:pt x="5903" y="7444"/>
                  </a:cubicBezTo>
                  <a:cubicBezTo>
                    <a:pt x="6009" y="7364"/>
                    <a:pt x="6460" y="7090"/>
                    <a:pt x="6902" y="6807"/>
                  </a:cubicBezTo>
                  <a:cubicBezTo>
                    <a:pt x="7455" y="6461"/>
                    <a:pt x="7721" y="6308"/>
                    <a:pt x="7890" y="6308"/>
                  </a:cubicBezTo>
                  <a:close/>
                  <a:moveTo>
                    <a:pt x="8587" y="0"/>
                  </a:moveTo>
                  <a:cubicBezTo>
                    <a:pt x="8289" y="0"/>
                    <a:pt x="7991" y="89"/>
                    <a:pt x="7565" y="295"/>
                  </a:cubicBezTo>
                  <a:cubicBezTo>
                    <a:pt x="5859" y="1126"/>
                    <a:pt x="1105" y="4174"/>
                    <a:pt x="672" y="4704"/>
                  </a:cubicBezTo>
                  <a:cubicBezTo>
                    <a:pt x="116" y="5394"/>
                    <a:pt x="1" y="6392"/>
                    <a:pt x="354" y="7753"/>
                  </a:cubicBezTo>
                  <a:cubicBezTo>
                    <a:pt x="1750" y="13258"/>
                    <a:pt x="3500" y="17693"/>
                    <a:pt x="5373" y="20486"/>
                  </a:cubicBezTo>
                  <a:cubicBezTo>
                    <a:pt x="6849" y="22712"/>
                    <a:pt x="7847" y="23525"/>
                    <a:pt x="9111" y="23534"/>
                  </a:cubicBezTo>
                  <a:cubicBezTo>
                    <a:pt x="9127" y="23535"/>
                    <a:pt x="9143" y="23535"/>
                    <a:pt x="9158" y="23535"/>
                  </a:cubicBezTo>
                  <a:cubicBezTo>
                    <a:pt x="9996" y="23535"/>
                    <a:pt x="10733" y="23074"/>
                    <a:pt x="11470" y="22112"/>
                  </a:cubicBezTo>
                  <a:cubicBezTo>
                    <a:pt x="12354" y="20963"/>
                    <a:pt x="13370" y="20344"/>
                    <a:pt x="14757" y="20123"/>
                  </a:cubicBezTo>
                  <a:cubicBezTo>
                    <a:pt x="17505" y="19682"/>
                    <a:pt x="18672" y="18294"/>
                    <a:pt x="18513" y="15643"/>
                  </a:cubicBezTo>
                  <a:cubicBezTo>
                    <a:pt x="18451" y="14742"/>
                    <a:pt x="18292" y="14097"/>
                    <a:pt x="17894" y="13054"/>
                  </a:cubicBezTo>
                  <a:cubicBezTo>
                    <a:pt x="16878" y="10448"/>
                    <a:pt x="14695" y="6648"/>
                    <a:pt x="11974" y="2743"/>
                  </a:cubicBezTo>
                  <a:cubicBezTo>
                    <a:pt x="10392" y="489"/>
                    <a:pt x="10056" y="198"/>
                    <a:pt x="8846" y="21"/>
                  </a:cubicBezTo>
                  <a:cubicBezTo>
                    <a:pt x="8758" y="7"/>
                    <a:pt x="8672" y="0"/>
                    <a:pt x="8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249325" y="3313250"/>
              <a:ext cx="436975" cy="421475"/>
            </a:xfrm>
            <a:custGeom>
              <a:avLst/>
              <a:gdLst/>
              <a:ahLst/>
              <a:cxnLst/>
              <a:rect l="l" t="t" r="r" b="b"/>
              <a:pathLst>
                <a:path w="17479" h="16859" extrusionOk="0">
                  <a:moveTo>
                    <a:pt x="11817" y="5263"/>
                  </a:moveTo>
                  <a:cubicBezTo>
                    <a:pt x="12074" y="5263"/>
                    <a:pt x="12068" y="5703"/>
                    <a:pt x="12000" y="6843"/>
                  </a:cubicBezTo>
                  <a:cubicBezTo>
                    <a:pt x="11912" y="8813"/>
                    <a:pt x="11550" y="9873"/>
                    <a:pt x="10719" y="10625"/>
                  </a:cubicBezTo>
                  <a:cubicBezTo>
                    <a:pt x="10067" y="11213"/>
                    <a:pt x="8989" y="11556"/>
                    <a:pt x="7898" y="11556"/>
                  </a:cubicBezTo>
                  <a:cubicBezTo>
                    <a:pt x="7644" y="11556"/>
                    <a:pt x="7390" y="11538"/>
                    <a:pt x="7140" y="11499"/>
                  </a:cubicBezTo>
                  <a:lnTo>
                    <a:pt x="6425" y="11376"/>
                  </a:lnTo>
                  <a:lnTo>
                    <a:pt x="7750" y="9387"/>
                  </a:lnTo>
                  <a:cubicBezTo>
                    <a:pt x="9076" y="7399"/>
                    <a:pt x="9986" y="6374"/>
                    <a:pt x="11073" y="5650"/>
                  </a:cubicBezTo>
                  <a:cubicBezTo>
                    <a:pt x="11434" y="5408"/>
                    <a:pt x="11669" y="5263"/>
                    <a:pt x="11817" y="5263"/>
                  </a:cubicBezTo>
                  <a:close/>
                  <a:moveTo>
                    <a:pt x="12046" y="1"/>
                  </a:moveTo>
                  <a:cubicBezTo>
                    <a:pt x="11385" y="1"/>
                    <a:pt x="10715" y="101"/>
                    <a:pt x="10136" y="304"/>
                  </a:cubicBezTo>
                  <a:cubicBezTo>
                    <a:pt x="8643" y="808"/>
                    <a:pt x="7529" y="1541"/>
                    <a:pt x="6160" y="2911"/>
                  </a:cubicBezTo>
                  <a:cubicBezTo>
                    <a:pt x="4180" y="4881"/>
                    <a:pt x="2122" y="8036"/>
                    <a:pt x="734" y="11172"/>
                  </a:cubicBezTo>
                  <a:cubicBezTo>
                    <a:pt x="45" y="12745"/>
                    <a:pt x="1" y="13178"/>
                    <a:pt x="398" y="14026"/>
                  </a:cubicBezTo>
                  <a:cubicBezTo>
                    <a:pt x="778" y="14866"/>
                    <a:pt x="1211" y="15211"/>
                    <a:pt x="2546" y="15705"/>
                  </a:cubicBezTo>
                  <a:cubicBezTo>
                    <a:pt x="4563" y="16478"/>
                    <a:pt x="6288" y="16858"/>
                    <a:pt x="7899" y="16858"/>
                  </a:cubicBezTo>
                  <a:cubicBezTo>
                    <a:pt x="9034" y="16858"/>
                    <a:pt x="10112" y="16670"/>
                    <a:pt x="11196" y="16297"/>
                  </a:cubicBezTo>
                  <a:cubicBezTo>
                    <a:pt x="14315" y="15219"/>
                    <a:pt x="16083" y="13178"/>
                    <a:pt x="16984" y="9626"/>
                  </a:cubicBezTo>
                  <a:cubicBezTo>
                    <a:pt x="17408" y="7930"/>
                    <a:pt x="17479" y="5544"/>
                    <a:pt x="17143" y="4280"/>
                  </a:cubicBezTo>
                  <a:cubicBezTo>
                    <a:pt x="16657" y="2469"/>
                    <a:pt x="15597" y="1081"/>
                    <a:pt x="14183" y="419"/>
                  </a:cubicBezTo>
                  <a:cubicBezTo>
                    <a:pt x="13594" y="141"/>
                    <a:pt x="12827" y="1"/>
                    <a:pt x="12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635950" y="3370950"/>
              <a:ext cx="974875" cy="982950"/>
            </a:xfrm>
            <a:custGeom>
              <a:avLst/>
              <a:gdLst/>
              <a:ahLst/>
              <a:cxnLst/>
              <a:rect l="l" t="t" r="r" b="b"/>
              <a:pathLst>
                <a:path w="38995" h="39318" extrusionOk="0">
                  <a:moveTo>
                    <a:pt x="15701" y="17141"/>
                  </a:moveTo>
                  <a:cubicBezTo>
                    <a:pt x="15717" y="17141"/>
                    <a:pt x="15729" y="17145"/>
                    <a:pt x="15738" y="17153"/>
                  </a:cubicBezTo>
                  <a:cubicBezTo>
                    <a:pt x="15782" y="17188"/>
                    <a:pt x="15738" y="17480"/>
                    <a:pt x="15649" y="17807"/>
                  </a:cubicBezTo>
                  <a:cubicBezTo>
                    <a:pt x="15472" y="18425"/>
                    <a:pt x="14810" y="19353"/>
                    <a:pt x="14094" y="19936"/>
                  </a:cubicBezTo>
                  <a:cubicBezTo>
                    <a:pt x="13608" y="20325"/>
                    <a:pt x="12503" y="20926"/>
                    <a:pt x="12247" y="20926"/>
                  </a:cubicBezTo>
                  <a:cubicBezTo>
                    <a:pt x="11982" y="20926"/>
                    <a:pt x="12724" y="19759"/>
                    <a:pt x="13573" y="18823"/>
                  </a:cubicBezTo>
                  <a:cubicBezTo>
                    <a:pt x="14269" y="18060"/>
                    <a:pt x="15449" y="17141"/>
                    <a:pt x="15701" y="17141"/>
                  </a:cubicBezTo>
                  <a:close/>
                  <a:moveTo>
                    <a:pt x="5374" y="0"/>
                  </a:moveTo>
                  <a:cubicBezTo>
                    <a:pt x="5063" y="0"/>
                    <a:pt x="4749" y="57"/>
                    <a:pt x="4445" y="178"/>
                  </a:cubicBezTo>
                  <a:cubicBezTo>
                    <a:pt x="3809" y="426"/>
                    <a:pt x="3270" y="1071"/>
                    <a:pt x="2678" y="2220"/>
                  </a:cubicBezTo>
                  <a:cubicBezTo>
                    <a:pt x="672" y="6240"/>
                    <a:pt x="0" y="11427"/>
                    <a:pt x="910" y="15889"/>
                  </a:cubicBezTo>
                  <a:cubicBezTo>
                    <a:pt x="1644" y="19530"/>
                    <a:pt x="3075" y="22428"/>
                    <a:pt x="5002" y="24177"/>
                  </a:cubicBezTo>
                  <a:lnTo>
                    <a:pt x="5876" y="24973"/>
                  </a:lnTo>
                  <a:lnTo>
                    <a:pt x="5965" y="26227"/>
                  </a:lnTo>
                  <a:cubicBezTo>
                    <a:pt x="6407" y="32015"/>
                    <a:pt x="10878" y="37317"/>
                    <a:pt x="16612" y="38819"/>
                  </a:cubicBezTo>
                  <a:cubicBezTo>
                    <a:pt x="17876" y="39149"/>
                    <a:pt x="19543" y="39318"/>
                    <a:pt x="21233" y="39318"/>
                  </a:cubicBezTo>
                  <a:cubicBezTo>
                    <a:pt x="22260" y="39318"/>
                    <a:pt x="23297" y="39255"/>
                    <a:pt x="24256" y="39128"/>
                  </a:cubicBezTo>
                  <a:cubicBezTo>
                    <a:pt x="28895" y="38483"/>
                    <a:pt x="32747" y="37025"/>
                    <a:pt x="36591" y="34445"/>
                  </a:cubicBezTo>
                  <a:cubicBezTo>
                    <a:pt x="37687" y="33712"/>
                    <a:pt x="37952" y="33447"/>
                    <a:pt x="38199" y="32899"/>
                  </a:cubicBezTo>
                  <a:cubicBezTo>
                    <a:pt x="38994" y="31105"/>
                    <a:pt x="37740" y="29170"/>
                    <a:pt x="35787" y="29170"/>
                  </a:cubicBezTo>
                  <a:cubicBezTo>
                    <a:pt x="35239" y="29170"/>
                    <a:pt x="34903" y="29320"/>
                    <a:pt x="33807" y="29983"/>
                  </a:cubicBezTo>
                  <a:cubicBezTo>
                    <a:pt x="30883" y="31812"/>
                    <a:pt x="28417" y="32872"/>
                    <a:pt x="25943" y="33411"/>
                  </a:cubicBezTo>
                  <a:cubicBezTo>
                    <a:pt x="24091" y="33821"/>
                    <a:pt x="22446" y="34028"/>
                    <a:pt x="20980" y="34028"/>
                  </a:cubicBezTo>
                  <a:cubicBezTo>
                    <a:pt x="18181" y="34028"/>
                    <a:pt x="16035" y="33275"/>
                    <a:pt x="14341" y="31750"/>
                  </a:cubicBezTo>
                  <a:cubicBezTo>
                    <a:pt x="13043" y="30575"/>
                    <a:pt x="12132" y="29232"/>
                    <a:pt x="11646" y="27791"/>
                  </a:cubicBezTo>
                  <a:lnTo>
                    <a:pt x="11249" y="26599"/>
                  </a:lnTo>
                  <a:lnTo>
                    <a:pt x="11929" y="26475"/>
                  </a:lnTo>
                  <a:cubicBezTo>
                    <a:pt x="14059" y="26121"/>
                    <a:pt x="16224" y="25123"/>
                    <a:pt x="17593" y="23859"/>
                  </a:cubicBezTo>
                  <a:cubicBezTo>
                    <a:pt x="20456" y="21253"/>
                    <a:pt x="21587" y="18363"/>
                    <a:pt x="20862" y="15580"/>
                  </a:cubicBezTo>
                  <a:cubicBezTo>
                    <a:pt x="20597" y="14546"/>
                    <a:pt x="20147" y="13813"/>
                    <a:pt x="19316" y="13062"/>
                  </a:cubicBezTo>
                  <a:cubicBezTo>
                    <a:pt x="18377" y="12211"/>
                    <a:pt x="17245" y="11809"/>
                    <a:pt x="16036" y="11809"/>
                  </a:cubicBezTo>
                  <a:cubicBezTo>
                    <a:pt x="13251" y="11809"/>
                    <a:pt x="10060" y="13942"/>
                    <a:pt x="7891" y="17639"/>
                  </a:cubicBezTo>
                  <a:cubicBezTo>
                    <a:pt x="7545" y="18225"/>
                    <a:pt x="7414" y="18448"/>
                    <a:pt x="7315" y="18448"/>
                  </a:cubicBezTo>
                  <a:cubicBezTo>
                    <a:pt x="7258" y="18448"/>
                    <a:pt x="7212" y="18372"/>
                    <a:pt x="7140" y="18248"/>
                  </a:cubicBezTo>
                  <a:cubicBezTo>
                    <a:pt x="6345" y="16843"/>
                    <a:pt x="5664" y="13044"/>
                    <a:pt x="5815" y="10853"/>
                  </a:cubicBezTo>
                  <a:cubicBezTo>
                    <a:pt x="5965" y="8643"/>
                    <a:pt x="6389" y="6982"/>
                    <a:pt x="7493" y="4446"/>
                  </a:cubicBezTo>
                  <a:cubicBezTo>
                    <a:pt x="8050" y="3139"/>
                    <a:pt x="8138" y="2829"/>
                    <a:pt x="8050" y="2281"/>
                  </a:cubicBezTo>
                  <a:cubicBezTo>
                    <a:pt x="7851" y="947"/>
                    <a:pt x="6643" y="0"/>
                    <a:pt x="53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314900" y="3619775"/>
              <a:ext cx="504800" cy="487750"/>
            </a:xfrm>
            <a:custGeom>
              <a:avLst/>
              <a:gdLst/>
              <a:ahLst/>
              <a:cxnLst/>
              <a:rect l="l" t="t" r="r" b="b"/>
              <a:pathLst>
                <a:path w="20192" h="19510" extrusionOk="0">
                  <a:moveTo>
                    <a:pt x="8643" y="6404"/>
                  </a:moveTo>
                  <a:cubicBezTo>
                    <a:pt x="8687" y="6404"/>
                    <a:pt x="9871" y="7262"/>
                    <a:pt x="11249" y="8304"/>
                  </a:cubicBezTo>
                  <a:lnTo>
                    <a:pt x="13785" y="10195"/>
                  </a:lnTo>
                  <a:lnTo>
                    <a:pt x="12752" y="11565"/>
                  </a:lnTo>
                  <a:cubicBezTo>
                    <a:pt x="12195" y="12316"/>
                    <a:pt x="11691" y="12961"/>
                    <a:pt x="11665" y="13005"/>
                  </a:cubicBezTo>
                  <a:cubicBezTo>
                    <a:pt x="11662" y="13008"/>
                    <a:pt x="11657" y="13009"/>
                    <a:pt x="11651" y="13009"/>
                  </a:cubicBezTo>
                  <a:cubicBezTo>
                    <a:pt x="11326" y="13009"/>
                    <a:pt x="6559" y="9308"/>
                    <a:pt x="6628" y="9117"/>
                  </a:cubicBezTo>
                  <a:cubicBezTo>
                    <a:pt x="6734" y="8834"/>
                    <a:pt x="8546" y="6422"/>
                    <a:pt x="8643" y="6404"/>
                  </a:cubicBezTo>
                  <a:close/>
                  <a:moveTo>
                    <a:pt x="8030" y="1"/>
                  </a:moveTo>
                  <a:cubicBezTo>
                    <a:pt x="7766" y="1"/>
                    <a:pt x="7507" y="44"/>
                    <a:pt x="7264" y="131"/>
                  </a:cubicBezTo>
                  <a:cubicBezTo>
                    <a:pt x="6955" y="254"/>
                    <a:pt x="6557" y="458"/>
                    <a:pt x="6390" y="617"/>
                  </a:cubicBezTo>
                  <a:cubicBezTo>
                    <a:pt x="5983" y="970"/>
                    <a:pt x="867" y="7792"/>
                    <a:pt x="425" y="8543"/>
                  </a:cubicBezTo>
                  <a:cubicBezTo>
                    <a:pt x="1" y="9294"/>
                    <a:pt x="1" y="10133"/>
                    <a:pt x="425" y="10973"/>
                  </a:cubicBezTo>
                  <a:cubicBezTo>
                    <a:pt x="708" y="11547"/>
                    <a:pt x="1415" y="12139"/>
                    <a:pt x="5939" y="15497"/>
                  </a:cubicBezTo>
                  <a:cubicBezTo>
                    <a:pt x="10173" y="18645"/>
                    <a:pt x="11347" y="19509"/>
                    <a:pt x="12196" y="19509"/>
                  </a:cubicBezTo>
                  <a:cubicBezTo>
                    <a:pt x="12522" y="19509"/>
                    <a:pt x="12800" y="19382"/>
                    <a:pt x="13185" y="19208"/>
                  </a:cubicBezTo>
                  <a:cubicBezTo>
                    <a:pt x="13856" y="18881"/>
                    <a:pt x="14156" y="18554"/>
                    <a:pt x="16745" y="15099"/>
                  </a:cubicBezTo>
                  <a:cubicBezTo>
                    <a:pt x="18292" y="13032"/>
                    <a:pt x="19679" y="11088"/>
                    <a:pt x="19838" y="10796"/>
                  </a:cubicBezTo>
                  <a:cubicBezTo>
                    <a:pt x="20192" y="10107"/>
                    <a:pt x="20192" y="9312"/>
                    <a:pt x="19820" y="8516"/>
                  </a:cubicBezTo>
                  <a:cubicBezTo>
                    <a:pt x="19591" y="7968"/>
                    <a:pt x="18928" y="7421"/>
                    <a:pt x="14607" y="4213"/>
                  </a:cubicBezTo>
                  <a:cubicBezTo>
                    <a:pt x="11903" y="2198"/>
                    <a:pt x="9500" y="440"/>
                    <a:pt x="9261" y="308"/>
                  </a:cubicBezTo>
                  <a:cubicBezTo>
                    <a:pt x="8859" y="104"/>
                    <a:pt x="8437" y="1"/>
                    <a:pt x="8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976075" y="3920550"/>
              <a:ext cx="228450" cy="697300"/>
            </a:xfrm>
            <a:custGeom>
              <a:avLst/>
              <a:gdLst/>
              <a:ahLst/>
              <a:cxnLst/>
              <a:rect l="l" t="t" r="r" b="b"/>
              <a:pathLst>
                <a:path w="9138" h="27892" extrusionOk="0">
                  <a:moveTo>
                    <a:pt x="6453" y="0"/>
                  </a:moveTo>
                  <a:cubicBezTo>
                    <a:pt x="6025" y="0"/>
                    <a:pt x="5593" y="93"/>
                    <a:pt x="5205" y="285"/>
                  </a:cubicBezTo>
                  <a:cubicBezTo>
                    <a:pt x="4419" y="665"/>
                    <a:pt x="4260" y="930"/>
                    <a:pt x="3402" y="3183"/>
                  </a:cubicBezTo>
                  <a:cubicBezTo>
                    <a:pt x="1061" y="9413"/>
                    <a:pt x="1" y="15289"/>
                    <a:pt x="1" y="22137"/>
                  </a:cubicBezTo>
                  <a:cubicBezTo>
                    <a:pt x="1" y="26272"/>
                    <a:pt x="213" y="26926"/>
                    <a:pt x="1715" y="27615"/>
                  </a:cubicBezTo>
                  <a:cubicBezTo>
                    <a:pt x="2114" y="27797"/>
                    <a:pt x="2466" y="27891"/>
                    <a:pt x="2808" y="27891"/>
                  </a:cubicBezTo>
                  <a:cubicBezTo>
                    <a:pt x="3246" y="27891"/>
                    <a:pt x="3668" y="27738"/>
                    <a:pt x="4154" y="27421"/>
                  </a:cubicBezTo>
                  <a:cubicBezTo>
                    <a:pt x="5249" y="26732"/>
                    <a:pt x="5302" y="26449"/>
                    <a:pt x="5364" y="21589"/>
                  </a:cubicBezTo>
                  <a:cubicBezTo>
                    <a:pt x="5435" y="14979"/>
                    <a:pt x="6221" y="10712"/>
                    <a:pt x="8386" y="4889"/>
                  </a:cubicBezTo>
                  <a:cubicBezTo>
                    <a:pt x="8793" y="3802"/>
                    <a:pt x="9137" y="2741"/>
                    <a:pt x="9137" y="2547"/>
                  </a:cubicBezTo>
                  <a:cubicBezTo>
                    <a:pt x="9137" y="2079"/>
                    <a:pt x="8766" y="1177"/>
                    <a:pt x="8430" y="815"/>
                  </a:cubicBezTo>
                  <a:cubicBezTo>
                    <a:pt x="7952" y="286"/>
                    <a:pt x="7207" y="0"/>
                    <a:pt x="64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986700" y="4065025"/>
              <a:ext cx="488675" cy="487925"/>
            </a:xfrm>
            <a:custGeom>
              <a:avLst/>
              <a:gdLst/>
              <a:ahLst/>
              <a:cxnLst/>
              <a:rect l="l" t="t" r="r" b="b"/>
              <a:pathLst>
                <a:path w="19547" h="19517" extrusionOk="0">
                  <a:moveTo>
                    <a:pt x="9746" y="5251"/>
                  </a:moveTo>
                  <a:cubicBezTo>
                    <a:pt x="10278" y="5251"/>
                    <a:pt x="10820" y="5349"/>
                    <a:pt x="11355" y="5551"/>
                  </a:cubicBezTo>
                  <a:cubicBezTo>
                    <a:pt x="12319" y="5905"/>
                    <a:pt x="13379" y="6797"/>
                    <a:pt x="13776" y="7592"/>
                  </a:cubicBezTo>
                  <a:cubicBezTo>
                    <a:pt x="14360" y="8759"/>
                    <a:pt x="14422" y="10791"/>
                    <a:pt x="13891" y="11781"/>
                  </a:cubicBezTo>
                  <a:cubicBezTo>
                    <a:pt x="13556" y="12426"/>
                    <a:pt x="12327" y="13548"/>
                    <a:pt x="11638" y="13866"/>
                  </a:cubicBezTo>
                  <a:cubicBezTo>
                    <a:pt x="11124" y="14114"/>
                    <a:pt x="10472" y="14236"/>
                    <a:pt x="9816" y="14236"/>
                  </a:cubicBezTo>
                  <a:cubicBezTo>
                    <a:pt x="9142" y="14236"/>
                    <a:pt x="8464" y="14108"/>
                    <a:pt x="7927" y="13857"/>
                  </a:cubicBezTo>
                  <a:cubicBezTo>
                    <a:pt x="5055" y="12532"/>
                    <a:pt x="4366" y="8953"/>
                    <a:pt x="6540" y="6664"/>
                  </a:cubicBezTo>
                  <a:cubicBezTo>
                    <a:pt x="7419" y="5742"/>
                    <a:pt x="8556" y="5251"/>
                    <a:pt x="9746" y="5251"/>
                  </a:cubicBezTo>
                  <a:close/>
                  <a:moveTo>
                    <a:pt x="9647" y="1"/>
                  </a:moveTo>
                  <a:cubicBezTo>
                    <a:pt x="9032" y="1"/>
                    <a:pt x="8417" y="29"/>
                    <a:pt x="8121" y="82"/>
                  </a:cubicBezTo>
                  <a:cubicBezTo>
                    <a:pt x="4923" y="656"/>
                    <a:pt x="2360" y="2635"/>
                    <a:pt x="902" y="5622"/>
                  </a:cubicBezTo>
                  <a:cubicBezTo>
                    <a:pt x="195" y="7080"/>
                    <a:pt x="1" y="8008"/>
                    <a:pt x="19" y="9952"/>
                  </a:cubicBezTo>
                  <a:cubicBezTo>
                    <a:pt x="19" y="11383"/>
                    <a:pt x="89" y="11825"/>
                    <a:pt x="399" y="12708"/>
                  </a:cubicBezTo>
                  <a:cubicBezTo>
                    <a:pt x="1627" y="16155"/>
                    <a:pt x="4304" y="18637"/>
                    <a:pt x="7591" y="19380"/>
                  </a:cubicBezTo>
                  <a:cubicBezTo>
                    <a:pt x="8021" y="19471"/>
                    <a:pt x="8794" y="19516"/>
                    <a:pt x="9605" y="19516"/>
                  </a:cubicBezTo>
                  <a:cubicBezTo>
                    <a:pt x="10595" y="19516"/>
                    <a:pt x="11642" y="19449"/>
                    <a:pt x="12186" y="19318"/>
                  </a:cubicBezTo>
                  <a:cubicBezTo>
                    <a:pt x="14819" y="18682"/>
                    <a:pt x="17320" y="16649"/>
                    <a:pt x="18574" y="14122"/>
                  </a:cubicBezTo>
                  <a:cubicBezTo>
                    <a:pt x="19264" y="12708"/>
                    <a:pt x="19546" y="11516"/>
                    <a:pt x="19546" y="9801"/>
                  </a:cubicBezTo>
                  <a:cubicBezTo>
                    <a:pt x="19546" y="7566"/>
                    <a:pt x="19087" y="6064"/>
                    <a:pt x="17850" y="4235"/>
                  </a:cubicBezTo>
                  <a:cubicBezTo>
                    <a:pt x="16074" y="1628"/>
                    <a:pt x="13388" y="143"/>
                    <a:pt x="10269" y="11"/>
                  </a:cubicBezTo>
                  <a:cubicBezTo>
                    <a:pt x="10070" y="4"/>
                    <a:pt x="9859" y="1"/>
                    <a:pt x="9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2"/>
          <p:cNvSpPr txBox="1">
            <a:spLocks noGrp="1"/>
          </p:cNvSpPr>
          <p:nvPr>
            <p:ph type="ctrTitle"/>
          </p:nvPr>
        </p:nvSpPr>
        <p:spPr>
          <a:xfrm>
            <a:off x="4058729" y="2060550"/>
            <a:ext cx="71598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grpSp>
        <p:nvGrpSpPr>
          <p:cNvPr id="106" name="Google Shape;106;p2"/>
          <p:cNvGrpSpPr/>
          <p:nvPr/>
        </p:nvGrpSpPr>
        <p:grpSpPr>
          <a:xfrm>
            <a:off x="4047403" y="-8595"/>
            <a:ext cx="4097194" cy="1651951"/>
            <a:chOff x="4516135" y="-384358"/>
            <a:chExt cx="2837392" cy="1144010"/>
          </a:xfrm>
        </p:grpSpPr>
        <p:sp>
          <p:nvSpPr>
            <p:cNvPr id="107" name="Google Shape;107;p2"/>
            <p:cNvSpPr/>
            <p:nvPr/>
          </p:nvSpPr>
          <p:spPr>
            <a:xfrm rot="-1015651">
              <a:off x="4593565" y="31828"/>
              <a:ext cx="722241" cy="63659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374113" y="-384358"/>
              <a:ext cx="1026409" cy="90057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1260581">
              <a:off x="6522259" y="-41713"/>
              <a:ext cx="740154" cy="651274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846480" y="1567186"/>
            <a:ext cx="2430222" cy="2372814"/>
            <a:chOff x="457578" y="746608"/>
            <a:chExt cx="2026029" cy="1978169"/>
          </a:xfrm>
        </p:grpSpPr>
        <p:sp>
          <p:nvSpPr>
            <p:cNvPr id="111" name="Google Shape;111;p2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2299845" y="4158243"/>
            <a:ext cx="2476820" cy="2418312"/>
            <a:chOff x="457578" y="746608"/>
            <a:chExt cx="2026029" cy="1978169"/>
          </a:xfrm>
        </p:grpSpPr>
        <p:sp>
          <p:nvSpPr>
            <p:cNvPr id="122" name="Google Shape;122;p2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2"/>
          <p:cNvGrpSpPr/>
          <p:nvPr/>
        </p:nvGrpSpPr>
        <p:grpSpPr>
          <a:xfrm>
            <a:off x="1465310" y="2216411"/>
            <a:ext cx="1192432" cy="1074192"/>
            <a:chOff x="1465310" y="-1074201"/>
            <a:chExt cx="1192432" cy="1074192"/>
          </a:xfrm>
        </p:grpSpPr>
        <p:sp>
          <p:nvSpPr>
            <p:cNvPr id="133" name="Google Shape;133;p2"/>
            <p:cNvSpPr/>
            <p:nvPr/>
          </p:nvSpPr>
          <p:spPr>
            <a:xfrm rot="3267739">
              <a:off x="1393973" y="-386489"/>
              <a:ext cx="645174" cy="15676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 rot="7717122">
              <a:off x="1588943" y="-619105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135;p2"/>
          <p:cNvGrpSpPr/>
          <p:nvPr/>
        </p:nvGrpSpPr>
        <p:grpSpPr>
          <a:xfrm rot="178852">
            <a:off x="3044403" y="4833643"/>
            <a:ext cx="987254" cy="1067050"/>
            <a:chOff x="3192271" y="-549826"/>
            <a:chExt cx="987300" cy="1067100"/>
          </a:xfrm>
        </p:grpSpPr>
        <p:sp>
          <p:nvSpPr>
            <p:cNvPr id="136" name="Google Shape;136;p2"/>
            <p:cNvSpPr/>
            <p:nvPr/>
          </p:nvSpPr>
          <p:spPr>
            <a:xfrm rot="7717122">
              <a:off x="3065618" y="-94730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 rot="2703527">
              <a:off x="3065646" y="-94754"/>
              <a:ext cx="1240549" cy="15697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2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CUSTOM_5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>
              <a:alpha val="810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2" name="Google Shape;142;p3"/>
          <p:cNvSpPr/>
          <p:nvPr/>
        </p:nvSpPr>
        <p:spPr>
          <a:xfrm>
            <a:off x="1495968" y="498580"/>
            <a:ext cx="9101400" cy="609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3675" cap="flat" cmpd="sng">
            <a:solidFill>
              <a:srgbClr val="F1C23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09600" sx="104000" sy="104000" algn="ctr" rotWithShape="0">
              <a:srgbClr val="000000">
                <a:alpha val="3882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" name="Google Shape;143;p3"/>
          <p:cNvGrpSpPr/>
          <p:nvPr/>
        </p:nvGrpSpPr>
        <p:grpSpPr>
          <a:xfrm>
            <a:off x="4047403" y="8230"/>
            <a:ext cx="4097194" cy="1651951"/>
            <a:chOff x="4516135" y="-384358"/>
            <a:chExt cx="2837392" cy="1144010"/>
          </a:xfrm>
        </p:grpSpPr>
        <p:sp>
          <p:nvSpPr>
            <p:cNvPr id="144" name="Google Shape;144;p3"/>
            <p:cNvSpPr/>
            <p:nvPr/>
          </p:nvSpPr>
          <p:spPr>
            <a:xfrm rot="-1015651">
              <a:off x="4593565" y="31828"/>
              <a:ext cx="722241" cy="63659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374113" y="-384358"/>
              <a:ext cx="1026409" cy="90057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 rot="1260581">
              <a:off x="6522259" y="-41713"/>
              <a:ext cx="740154" cy="651274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6307667" y="4956880"/>
            <a:ext cx="1785945" cy="1743756"/>
            <a:chOff x="457578" y="746608"/>
            <a:chExt cx="2026029" cy="1978169"/>
          </a:xfrm>
        </p:grpSpPr>
        <p:sp>
          <p:nvSpPr>
            <p:cNvPr id="148" name="Google Shape;148;p3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3"/>
          <p:cNvGrpSpPr/>
          <p:nvPr/>
        </p:nvGrpSpPr>
        <p:grpSpPr>
          <a:xfrm>
            <a:off x="4098390" y="4975047"/>
            <a:ext cx="1785945" cy="1743756"/>
            <a:chOff x="457578" y="746608"/>
            <a:chExt cx="2026029" cy="1978169"/>
          </a:xfrm>
        </p:grpSpPr>
        <p:sp>
          <p:nvSpPr>
            <p:cNvPr id="159" name="Google Shape;159;p3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3"/>
          <p:cNvGrpSpPr/>
          <p:nvPr/>
        </p:nvGrpSpPr>
        <p:grpSpPr>
          <a:xfrm>
            <a:off x="4502358" y="5437025"/>
            <a:ext cx="930216" cy="837977"/>
            <a:chOff x="1465310" y="-1074201"/>
            <a:chExt cx="1192432" cy="1074192"/>
          </a:xfrm>
        </p:grpSpPr>
        <p:sp>
          <p:nvSpPr>
            <p:cNvPr id="170" name="Google Shape;170;p3"/>
            <p:cNvSpPr/>
            <p:nvPr/>
          </p:nvSpPr>
          <p:spPr>
            <a:xfrm rot="3267739">
              <a:off x="1393973" y="-386489"/>
              <a:ext cx="645174" cy="15676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 rot="7717122">
              <a:off x="1588943" y="-619105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3"/>
          <p:cNvGrpSpPr/>
          <p:nvPr/>
        </p:nvGrpSpPr>
        <p:grpSpPr>
          <a:xfrm rot="179007">
            <a:off x="6791662" y="5421648"/>
            <a:ext cx="770151" cy="832399"/>
            <a:chOff x="3192271" y="-549826"/>
            <a:chExt cx="987300" cy="1067100"/>
          </a:xfrm>
        </p:grpSpPr>
        <p:sp>
          <p:nvSpPr>
            <p:cNvPr id="173" name="Google Shape;173;p3"/>
            <p:cNvSpPr/>
            <p:nvPr/>
          </p:nvSpPr>
          <p:spPr>
            <a:xfrm rot="7717122">
              <a:off x="3065618" y="-94730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 rot="2703527">
              <a:off x="3065646" y="-94754"/>
              <a:ext cx="1240549" cy="15697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3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Font typeface="Ranchers"/>
              <a:buNone/>
              <a:defRPr sz="3700"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76" name="Google Shape;176;p3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algn="ctr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77" name="Google Shape;177;p3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">
  <p:cSld name="CUSTOM_14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">
            <a:hlinkClick r:id="rId2" action="ppaction://hlinksldjump"/>
          </p:cNvPr>
          <p:cNvSpPr/>
          <p:nvPr/>
        </p:nvSpPr>
        <p:spPr>
          <a:xfrm>
            <a:off x="-76475" y="-54625"/>
            <a:ext cx="12333900" cy="70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">
            <a:hlinkClick r:id="rId3" action="ppaction://hlinksldjump"/>
          </p:cNvPr>
          <p:cNvSpPr/>
          <p:nvPr/>
        </p:nvSpPr>
        <p:spPr>
          <a:xfrm>
            <a:off x="298825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4">
            <a:hlinkClick r:id="rId4" action="ppaction://hlinksldjump"/>
          </p:cNvPr>
          <p:cNvSpPr/>
          <p:nvPr/>
        </p:nvSpPr>
        <p:spPr>
          <a:xfrm>
            <a:off x="2647100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">
            <a:hlinkClick r:id="rId5" action="ppaction://hlinksldjump"/>
          </p:cNvPr>
          <p:cNvSpPr/>
          <p:nvPr/>
        </p:nvSpPr>
        <p:spPr>
          <a:xfrm>
            <a:off x="5042700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4">
            <a:hlinkClick r:id="rId6" action="ppaction://hlinksldjump"/>
          </p:cNvPr>
          <p:cNvSpPr/>
          <p:nvPr/>
        </p:nvSpPr>
        <p:spPr>
          <a:xfrm>
            <a:off x="7540825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4">
            <a:hlinkClick r:id="rId7" action="ppaction://hlinksldjump"/>
          </p:cNvPr>
          <p:cNvSpPr/>
          <p:nvPr/>
        </p:nvSpPr>
        <p:spPr>
          <a:xfrm>
            <a:off x="9936425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">
            <a:hlinkClick r:id="rId8" action="ppaction://hlinksldjump"/>
          </p:cNvPr>
          <p:cNvSpPr/>
          <p:nvPr/>
        </p:nvSpPr>
        <p:spPr>
          <a:xfrm>
            <a:off x="222625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4">
            <a:hlinkClick r:id="rId9" action="ppaction://hlinksldjump"/>
          </p:cNvPr>
          <p:cNvSpPr/>
          <p:nvPr/>
        </p:nvSpPr>
        <p:spPr>
          <a:xfrm>
            <a:off x="2647100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">
            <a:hlinkClick r:id="rId10" action="ppaction://hlinksldjump"/>
          </p:cNvPr>
          <p:cNvSpPr/>
          <p:nvPr/>
        </p:nvSpPr>
        <p:spPr>
          <a:xfrm>
            <a:off x="5118900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">
            <a:hlinkClick r:id="rId11" action="ppaction://hlinksldjump"/>
          </p:cNvPr>
          <p:cNvSpPr/>
          <p:nvPr/>
        </p:nvSpPr>
        <p:spPr>
          <a:xfrm>
            <a:off x="7464625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">
            <a:hlinkClick r:id="rId12" action="ppaction://hlinksldjump"/>
          </p:cNvPr>
          <p:cNvSpPr/>
          <p:nvPr/>
        </p:nvSpPr>
        <p:spPr>
          <a:xfrm>
            <a:off x="9936425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">
            <a:hlinkClick r:id="rId13" action="ppaction://hlinksldjump"/>
          </p:cNvPr>
          <p:cNvSpPr/>
          <p:nvPr/>
        </p:nvSpPr>
        <p:spPr>
          <a:xfrm>
            <a:off x="222625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4">
            <a:hlinkClick r:id="rId14" action="ppaction://hlinksldjump"/>
          </p:cNvPr>
          <p:cNvSpPr/>
          <p:nvPr/>
        </p:nvSpPr>
        <p:spPr>
          <a:xfrm>
            <a:off x="2647100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">
            <a:hlinkClick r:id="rId15" action="ppaction://hlinksldjump"/>
          </p:cNvPr>
          <p:cNvSpPr/>
          <p:nvPr/>
        </p:nvSpPr>
        <p:spPr>
          <a:xfrm>
            <a:off x="5118900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">
            <a:hlinkClick r:id="rId16" action="ppaction://hlinksldjump"/>
          </p:cNvPr>
          <p:cNvSpPr/>
          <p:nvPr/>
        </p:nvSpPr>
        <p:spPr>
          <a:xfrm>
            <a:off x="7464625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">
            <a:hlinkClick r:id="rId17" action="ppaction://hlinksldjump"/>
          </p:cNvPr>
          <p:cNvSpPr/>
          <p:nvPr/>
        </p:nvSpPr>
        <p:spPr>
          <a:xfrm>
            <a:off x="9860225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lse">
  <p:cSld name="CUSTOM_10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9" name="Google Shape;199;p5"/>
          <p:cNvSpPr/>
          <p:nvPr/>
        </p:nvSpPr>
        <p:spPr>
          <a:xfrm>
            <a:off x="1495968" y="498580"/>
            <a:ext cx="9101400" cy="609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36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09600" sx="104000" sy="104000" algn="ctr" rotWithShape="0">
              <a:srgbClr val="000000">
                <a:alpha val="3882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0" name="Google Shape;200;p5"/>
          <p:cNvGrpSpPr/>
          <p:nvPr/>
        </p:nvGrpSpPr>
        <p:grpSpPr>
          <a:xfrm>
            <a:off x="5153704" y="5"/>
            <a:ext cx="1785945" cy="1743756"/>
            <a:chOff x="457578" y="746608"/>
            <a:chExt cx="2026029" cy="1978169"/>
          </a:xfrm>
        </p:grpSpPr>
        <p:sp>
          <p:nvSpPr>
            <p:cNvPr id="201" name="Google Shape;201;p5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5"/>
          <p:cNvGrpSpPr/>
          <p:nvPr/>
        </p:nvGrpSpPr>
        <p:grpSpPr>
          <a:xfrm rot="179007">
            <a:off x="5661599" y="455673"/>
            <a:ext cx="770151" cy="832399"/>
            <a:chOff x="3192271" y="-549826"/>
            <a:chExt cx="987300" cy="1067100"/>
          </a:xfrm>
        </p:grpSpPr>
        <p:sp>
          <p:nvSpPr>
            <p:cNvPr id="212" name="Google Shape;212;p5"/>
            <p:cNvSpPr/>
            <p:nvPr/>
          </p:nvSpPr>
          <p:spPr>
            <a:xfrm rot="7717122">
              <a:off x="3065618" y="-94730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 rot="2703527">
              <a:off x="3065646" y="-94754"/>
              <a:ext cx="1240549" cy="15697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5"/>
          <p:cNvSpPr txBox="1">
            <a:spLocks noGrp="1"/>
          </p:cNvSpPr>
          <p:nvPr>
            <p:ph type="title"/>
          </p:nvPr>
        </p:nvSpPr>
        <p:spPr>
          <a:xfrm>
            <a:off x="1716725" y="21935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Ranchers"/>
              <a:buNone/>
              <a:defRPr sz="3700">
                <a:solidFill>
                  <a:schemeClr val="accent2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15" name="Google Shape;215;p5"/>
          <p:cNvSpPr txBox="1">
            <a:spLocks noGrp="1"/>
          </p:cNvSpPr>
          <p:nvPr>
            <p:ph type="body" idx="1"/>
          </p:nvPr>
        </p:nvSpPr>
        <p:spPr>
          <a:xfrm>
            <a:off x="1918100" y="30332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algn="ctr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16" name="Google Shape;216;p5"/>
          <p:cNvSpPr/>
          <p:nvPr/>
        </p:nvSpPr>
        <p:spPr>
          <a:xfrm>
            <a:off x="9374550" y="4744974"/>
            <a:ext cx="2273121" cy="1997360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gradFill>
            <a:gsLst>
              <a:gs pos="0">
                <a:srgbClr val="FFD85C"/>
              </a:gs>
              <a:gs pos="37000">
                <a:srgbClr val="FDBB00"/>
              </a:gs>
              <a:gs pos="100000">
                <a:srgbClr val="FDBB00"/>
              </a:gs>
            </a:gsLst>
            <a:path path="circle">
              <a:fillToRect l="50000" t="50000" r="50000" b="50000"/>
            </a:path>
            <a:tileRect/>
          </a:gra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28575" dir="240000" algn="ctr" rotWithShape="0">
              <a:srgbClr val="000000">
                <a:alpha val="63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"/>
          <p:cNvSpPr/>
          <p:nvPr/>
        </p:nvSpPr>
        <p:spPr>
          <a:xfrm rot="10241445">
            <a:off x="9918665" y="5457401"/>
            <a:ext cx="1184906" cy="871356"/>
          </a:xfrm>
          <a:custGeom>
            <a:avLst/>
            <a:gdLst/>
            <a:ahLst/>
            <a:cxnLst/>
            <a:rect l="l" t="t" r="r" b="b"/>
            <a:pathLst>
              <a:path w="10653" h="7834" extrusionOk="0">
                <a:moveTo>
                  <a:pt x="3801" y="1"/>
                </a:moveTo>
                <a:lnTo>
                  <a:pt x="0" y="3195"/>
                </a:lnTo>
                <a:lnTo>
                  <a:pt x="3801" y="6371"/>
                </a:lnTo>
                <a:lnTo>
                  <a:pt x="3801" y="4640"/>
                </a:lnTo>
                <a:cubicBezTo>
                  <a:pt x="8475" y="4693"/>
                  <a:pt x="10652" y="7834"/>
                  <a:pt x="10652" y="7834"/>
                </a:cubicBezTo>
                <a:cubicBezTo>
                  <a:pt x="10652" y="7834"/>
                  <a:pt x="9653" y="1910"/>
                  <a:pt x="3801" y="1857"/>
                </a:cubicBezTo>
                <a:lnTo>
                  <a:pt x="38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5">
            <a:hlinkClick r:id="rId2" action="ppaction://hlinksldjump"/>
          </p:cNvPr>
          <p:cNvSpPr/>
          <p:nvPr/>
        </p:nvSpPr>
        <p:spPr>
          <a:xfrm>
            <a:off x="9661325" y="5074850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5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">
  <p:cSld name="CUSTOM_1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1495968" y="498580"/>
            <a:ext cx="9101400" cy="609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36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09600" sx="104000" sy="104000" algn="ctr" rotWithShape="0">
              <a:srgbClr val="000000">
                <a:alpha val="3882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4" name="Google Shape;224;p6"/>
          <p:cNvGrpSpPr/>
          <p:nvPr/>
        </p:nvGrpSpPr>
        <p:grpSpPr>
          <a:xfrm>
            <a:off x="5212852" y="-3"/>
            <a:ext cx="1785945" cy="1743756"/>
            <a:chOff x="457578" y="746608"/>
            <a:chExt cx="2026029" cy="1978169"/>
          </a:xfrm>
        </p:grpSpPr>
        <p:sp>
          <p:nvSpPr>
            <p:cNvPr id="225" name="Google Shape;225;p6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6"/>
          <p:cNvGrpSpPr/>
          <p:nvPr/>
        </p:nvGrpSpPr>
        <p:grpSpPr>
          <a:xfrm>
            <a:off x="5616821" y="461975"/>
            <a:ext cx="930216" cy="837977"/>
            <a:chOff x="1465310" y="-1074201"/>
            <a:chExt cx="1192432" cy="1074192"/>
          </a:xfrm>
        </p:grpSpPr>
        <p:sp>
          <p:nvSpPr>
            <p:cNvPr id="236" name="Google Shape;236;p6"/>
            <p:cNvSpPr/>
            <p:nvPr/>
          </p:nvSpPr>
          <p:spPr>
            <a:xfrm rot="3267739">
              <a:off x="1393973" y="-386489"/>
              <a:ext cx="645174" cy="15676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 rot="7717122">
              <a:off x="1588943" y="-619105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" name="Google Shape;238;p6"/>
          <p:cNvSpPr txBox="1">
            <a:spLocks noGrp="1"/>
          </p:cNvSpPr>
          <p:nvPr>
            <p:ph type="title"/>
          </p:nvPr>
        </p:nvSpPr>
        <p:spPr>
          <a:xfrm>
            <a:off x="1716725" y="21935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Ranchers"/>
              <a:buNone/>
              <a:defRPr sz="37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39" name="Google Shape;239;p6"/>
          <p:cNvSpPr txBox="1">
            <a:spLocks noGrp="1"/>
          </p:cNvSpPr>
          <p:nvPr>
            <p:ph type="body" idx="1"/>
          </p:nvPr>
        </p:nvSpPr>
        <p:spPr>
          <a:xfrm>
            <a:off x="1918100" y="30332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algn="ctr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40" name="Google Shape;240;p6"/>
          <p:cNvSpPr/>
          <p:nvPr/>
        </p:nvSpPr>
        <p:spPr>
          <a:xfrm>
            <a:off x="9374550" y="4744974"/>
            <a:ext cx="2273121" cy="1997360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gradFill>
            <a:gsLst>
              <a:gs pos="0">
                <a:srgbClr val="FFD85C"/>
              </a:gs>
              <a:gs pos="37000">
                <a:srgbClr val="FDBB00"/>
              </a:gs>
              <a:gs pos="100000">
                <a:srgbClr val="FDBB00"/>
              </a:gs>
            </a:gsLst>
            <a:path path="circle">
              <a:fillToRect l="50000" t="50000" r="50000" b="50000"/>
            </a:path>
            <a:tileRect/>
          </a:gra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28575" dir="240000" algn="ctr" rotWithShape="0">
              <a:srgbClr val="000000">
                <a:alpha val="63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 rot="10241445">
            <a:off x="9918665" y="5457401"/>
            <a:ext cx="1184906" cy="871356"/>
          </a:xfrm>
          <a:custGeom>
            <a:avLst/>
            <a:gdLst/>
            <a:ahLst/>
            <a:cxnLst/>
            <a:rect l="l" t="t" r="r" b="b"/>
            <a:pathLst>
              <a:path w="10653" h="7834" extrusionOk="0">
                <a:moveTo>
                  <a:pt x="3801" y="1"/>
                </a:moveTo>
                <a:lnTo>
                  <a:pt x="0" y="3195"/>
                </a:lnTo>
                <a:lnTo>
                  <a:pt x="3801" y="6371"/>
                </a:lnTo>
                <a:lnTo>
                  <a:pt x="3801" y="4640"/>
                </a:lnTo>
                <a:cubicBezTo>
                  <a:pt x="8475" y="4693"/>
                  <a:pt x="10652" y="7834"/>
                  <a:pt x="10652" y="7834"/>
                </a:cubicBezTo>
                <a:cubicBezTo>
                  <a:pt x="10652" y="7834"/>
                  <a:pt x="9653" y="1910"/>
                  <a:pt x="3801" y="1857"/>
                </a:cubicBezTo>
                <a:lnTo>
                  <a:pt x="38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6">
            <a:hlinkClick r:id="rId2" action="ppaction://hlinksldjump"/>
          </p:cNvPr>
          <p:cNvSpPr/>
          <p:nvPr/>
        </p:nvSpPr>
        <p:spPr>
          <a:xfrm>
            <a:off x="9724775" y="501002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sMania">
  <p:cSld name="CUSTOM_13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6" name="Google Shape;246;p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7" name="Google Shape;247;p7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" name="Google Shape;248;p7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49" name="Google Shape;249;p7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50" name="Google Shape;250;p7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7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7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7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7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nchers"/>
              <a:buNone/>
              <a:defRPr sz="37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" name="Google Shape;9;p1"/>
          <p:cNvGrpSpPr/>
          <p:nvPr/>
        </p:nvGrpSpPr>
        <p:grpSpPr>
          <a:xfrm>
            <a:off x="161525" y="95999"/>
            <a:ext cx="2273121" cy="1997360"/>
            <a:chOff x="161525" y="95999"/>
            <a:chExt cx="2273121" cy="1997360"/>
          </a:xfrm>
        </p:grpSpPr>
        <p:sp>
          <p:nvSpPr>
            <p:cNvPr id="10" name="Google Shape;10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1123923" y="756884"/>
              <a:ext cx="407221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</a:t>
              </a:r>
            </a:p>
          </p:txBody>
        </p:sp>
      </p:grpSp>
      <p:grpSp>
        <p:nvGrpSpPr>
          <p:cNvPr id="12" name="Google Shape;12;p1"/>
          <p:cNvGrpSpPr/>
          <p:nvPr/>
        </p:nvGrpSpPr>
        <p:grpSpPr>
          <a:xfrm>
            <a:off x="2570044" y="95999"/>
            <a:ext cx="2273121" cy="1997360"/>
            <a:chOff x="161525" y="95999"/>
            <a:chExt cx="2273121" cy="1997360"/>
          </a:xfrm>
        </p:grpSpPr>
        <p:sp>
          <p:nvSpPr>
            <p:cNvPr id="13" name="Google Shape;13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045635" y="805147"/>
              <a:ext cx="504912" cy="788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2</a:t>
              </a:r>
            </a:p>
          </p:txBody>
        </p:sp>
      </p:grpSp>
      <p:grpSp>
        <p:nvGrpSpPr>
          <p:cNvPr id="15" name="Google Shape;15;p1"/>
          <p:cNvGrpSpPr/>
          <p:nvPr/>
        </p:nvGrpSpPr>
        <p:grpSpPr>
          <a:xfrm>
            <a:off x="4978563" y="95999"/>
            <a:ext cx="2273121" cy="1997360"/>
            <a:chOff x="161525" y="95999"/>
            <a:chExt cx="2273121" cy="1997360"/>
          </a:xfrm>
        </p:grpSpPr>
        <p:sp>
          <p:nvSpPr>
            <p:cNvPr id="16" name="Google Shape;16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1041010" y="785247"/>
              <a:ext cx="514168" cy="79816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3</a:t>
              </a:r>
            </a:p>
          </p:txBody>
        </p:sp>
      </p:grpSp>
      <p:grpSp>
        <p:nvGrpSpPr>
          <p:cNvPr id="18" name="Google Shape;18;p1"/>
          <p:cNvGrpSpPr/>
          <p:nvPr/>
        </p:nvGrpSpPr>
        <p:grpSpPr>
          <a:xfrm>
            <a:off x="7387082" y="95999"/>
            <a:ext cx="2273121" cy="1997360"/>
            <a:chOff x="161525" y="95999"/>
            <a:chExt cx="2273121" cy="1997360"/>
          </a:xfrm>
        </p:grpSpPr>
        <p:sp>
          <p:nvSpPr>
            <p:cNvPr id="19" name="Google Shape;19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1027623" y="780697"/>
              <a:ext cx="540904" cy="77737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4</a:t>
              </a:r>
            </a:p>
          </p:txBody>
        </p:sp>
      </p:grpSp>
      <p:grpSp>
        <p:nvGrpSpPr>
          <p:cNvPr id="21" name="Google Shape;21;p1"/>
          <p:cNvGrpSpPr/>
          <p:nvPr/>
        </p:nvGrpSpPr>
        <p:grpSpPr>
          <a:xfrm>
            <a:off x="9795600" y="95999"/>
            <a:ext cx="2273121" cy="1997360"/>
            <a:chOff x="161525" y="95999"/>
            <a:chExt cx="2273121" cy="1997360"/>
          </a:xfrm>
        </p:grpSpPr>
        <p:sp>
          <p:nvSpPr>
            <p:cNvPr id="22" name="Google Shape;22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1036373" y="786784"/>
              <a:ext cx="523423" cy="78732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5</a:t>
              </a:r>
            </a:p>
          </p:txBody>
        </p:sp>
      </p:grpSp>
      <p:grpSp>
        <p:nvGrpSpPr>
          <p:cNvPr id="24" name="Google Shape;24;p1"/>
          <p:cNvGrpSpPr/>
          <p:nvPr/>
        </p:nvGrpSpPr>
        <p:grpSpPr>
          <a:xfrm>
            <a:off x="161525" y="2504524"/>
            <a:ext cx="2273121" cy="1997360"/>
            <a:chOff x="161525" y="95999"/>
            <a:chExt cx="2273121" cy="1997360"/>
          </a:xfrm>
        </p:grpSpPr>
        <p:sp>
          <p:nvSpPr>
            <p:cNvPr id="25" name="Google Shape;25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990098" y="805622"/>
              <a:ext cx="615973" cy="78732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6</a:t>
              </a:r>
            </a:p>
          </p:txBody>
        </p:sp>
      </p:grpSp>
      <p:grpSp>
        <p:nvGrpSpPr>
          <p:cNvPr id="27" name="Google Shape;27;p1"/>
          <p:cNvGrpSpPr/>
          <p:nvPr/>
        </p:nvGrpSpPr>
        <p:grpSpPr>
          <a:xfrm>
            <a:off x="2570044" y="2504524"/>
            <a:ext cx="2273121" cy="1997360"/>
            <a:chOff x="161525" y="95999"/>
            <a:chExt cx="2273121" cy="1997360"/>
          </a:xfrm>
        </p:grpSpPr>
        <p:sp>
          <p:nvSpPr>
            <p:cNvPr id="28" name="Google Shape;28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1034323" y="771834"/>
              <a:ext cx="527536" cy="77737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7</a:t>
              </a:r>
            </a:p>
          </p:txBody>
        </p:sp>
      </p:grpSp>
      <p:grpSp>
        <p:nvGrpSpPr>
          <p:cNvPr id="30" name="Google Shape;30;p1"/>
          <p:cNvGrpSpPr/>
          <p:nvPr/>
        </p:nvGrpSpPr>
        <p:grpSpPr>
          <a:xfrm>
            <a:off x="4978563" y="2504524"/>
            <a:ext cx="2273121" cy="1997360"/>
            <a:chOff x="161525" y="95999"/>
            <a:chExt cx="2273121" cy="1997360"/>
          </a:xfrm>
        </p:grpSpPr>
        <p:sp>
          <p:nvSpPr>
            <p:cNvPr id="31" name="Google Shape;31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999873" y="815147"/>
              <a:ext cx="596434" cy="79816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8</a:t>
              </a:r>
            </a:p>
          </p:txBody>
        </p:sp>
      </p:grpSp>
      <p:grpSp>
        <p:nvGrpSpPr>
          <p:cNvPr id="33" name="Google Shape;33;p1"/>
          <p:cNvGrpSpPr/>
          <p:nvPr/>
        </p:nvGrpSpPr>
        <p:grpSpPr>
          <a:xfrm>
            <a:off x="7387082" y="2504524"/>
            <a:ext cx="2273121" cy="1997360"/>
            <a:chOff x="161525" y="95999"/>
            <a:chExt cx="2273121" cy="1997360"/>
          </a:xfrm>
        </p:grpSpPr>
        <p:sp>
          <p:nvSpPr>
            <p:cNvPr id="34" name="Google Shape;34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990098" y="776772"/>
              <a:ext cx="615973" cy="788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9</a:t>
              </a:r>
            </a:p>
          </p:txBody>
        </p:sp>
      </p:grpSp>
      <p:grpSp>
        <p:nvGrpSpPr>
          <p:cNvPr id="36" name="Google Shape;36;p1"/>
          <p:cNvGrpSpPr/>
          <p:nvPr/>
        </p:nvGrpSpPr>
        <p:grpSpPr>
          <a:xfrm>
            <a:off x="9795600" y="2504524"/>
            <a:ext cx="2273121" cy="1997360"/>
            <a:chOff x="161525" y="95999"/>
            <a:chExt cx="2273121" cy="1997360"/>
          </a:xfrm>
        </p:grpSpPr>
        <p:sp>
          <p:nvSpPr>
            <p:cNvPr id="37" name="Google Shape;37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799860" y="801709"/>
              <a:ext cx="996457" cy="79907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10</a:t>
              </a:r>
            </a:p>
          </p:txBody>
        </p:sp>
      </p:grpSp>
      <p:grpSp>
        <p:nvGrpSpPr>
          <p:cNvPr id="39" name="Google Shape;39;p1"/>
          <p:cNvGrpSpPr/>
          <p:nvPr/>
        </p:nvGrpSpPr>
        <p:grpSpPr>
          <a:xfrm>
            <a:off x="132400" y="4760649"/>
            <a:ext cx="2273121" cy="1997360"/>
            <a:chOff x="161525" y="95999"/>
            <a:chExt cx="2273121" cy="1997360"/>
          </a:xfrm>
        </p:grpSpPr>
        <p:sp>
          <p:nvSpPr>
            <p:cNvPr id="40" name="Google Shape;40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923073" y="801709"/>
              <a:ext cx="808271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11</a:t>
              </a:r>
            </a:p>
          </p:txBody>
        </p:sp>
      </p:grpSp>
      <p:grpSp>
        <p:nvGrpSpPr>
          <p:cNvPr id="42" name="Google Shape;42;p1"/>
          <p:cNvGrpSpPr/>
          <p:nvPr/>
        </p:nvGrpSpPr>
        <p:grpSpPr>
          <a:xfrm>
            <a:off x="2540919" y="4760649"/>
            <a:ext cx="2273121" cy="1997360"/>
            <a:chOff x="161525" y="95999"/>
            <a:chExt cx="2273121" cy="1997360"/>
          </a:xfrm>
        </p:grpSpPr>
        <p:sp>
          <p:nvSpPr>
            <p:cNvPr id="43" name="Google Shape;43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875772" y="786759"/>
              <a:ext cx="902878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12</a:t>
              </a:r>
            </a:p>
          </p:txBody>
        </p:sp>
      </p:grpSp>
      <p:grpSp>
        <p:nvGrpSpPr>
          <p:cNvPr id="45" name="Google Shape;45;p1"/>
          <p:cNvGrpSpPr/>
          <p:nvPr/>
        </p:nvGrpSpPr>
        <p:grpSpPr>
          <a:xfrm>
            <a:off x="4949438" y="4760649"/>
            <a:ext cx="2273121" cy="1997360"/>
            <a:chOff x="161525" y="95999"/>
            <a:chExt cx="2273121" cy="1997360"/>
          </a:xfrm>
        </p:grpSpPr>
        <p:sp>
          <p:nvSpPr>
            <p:cNvPr id="46" name="Google Shape;46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842535" y="801709"/>
              <a:ext cx="911105" cy="79907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13</a:t>
              </a:r>
            </a:p>
          </p:txBody>
        </p:sp>
      </p:grpSp>
      <p:grpSp>
        <p:nvGrpSpPr>
          <p:cNvPr id="48" name="Google Shape;48;p1"/>
          <p:cNvGrpSpPr/>
          <p:nvPr/>
        </p:nvGrpSpPr>
        <p:grpSpPr>
          <a:xfrm>
            <a:off x="7357957" y="4760649"/>
            <a:ext cx="2273121" cy="1997360"/>
            <a:chOff x="161525" y="95999"/>
            <a:chExt cx="2273121" cy="1997360"/>
          </a:xfrm>
        </p:grpSpPr>
        <p:sp>
          <p:nvSpPr>
            <p:cNvPr id="49" name="Google Shape;49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832248" y="801709"/>
              <a:ext cx="931672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14</a:t>
              </a:r>
            </a:p>
          </p:txBody>
        </p:sp>
      </p:grpSp>
      <p:grpSp>
        <p:nvGrpSpPr>
          <p:cNvPr id="51" name="Google Shape;51;p1"/>
          <p:cNvGrpSpPr/>
          <p:nvPr/>
        </p:nvGrpSpPr>
        <p:grpSpPr>
          <a:xfrm>
            <a:off x="9766475" y="4760649"/>
            <a:ext cx="2273121" cy="1997360"/>
            <a:chOff x="161525" y="95999"/>
            <a:chExt cx="2273121" cy="1997360"/>
          </a:xfrm>
        </p:grpSpPr>
        <p:sp>
          <p:nvSpPr>
            <p:cNvPr id="52" name="Google Shape;52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860860" y="816659"/>
              <a:ext cx="932700" cy="79907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15</a:t>
              </a: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16.xml"/><Relationship Id="rId5" Type="http://schemas.openxmlformats.org/officeDocument/2006/relationships/slide" Target="slide15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flac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flac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0.png"/><Relationship Id="rId3" Type="http://schemas.microsoft.com/office/2007/relationships/media" Target="../media/media5.m4a"/><Relationship Id="rId7" Type="http://schemas.openxmlformats.org/officeDocument/2006/relationships/slide" Target="slide6.xml"/><Relationship Id="rId12" Type="http://schemas.openxmlformats.org/officeDocument/2006/relationships/image" Target="../media/image14.sv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svg"/><Relationship Id="rId4" Type="http://schemas.openxmlformats.org/officeDocument/2006/relationships/audio" Target="../media/media5.m4a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34.xml"/><Relationship Id="rId5" Type="http://schemas.openxmlformats.org/officeDocument/2006/relationships/slide" Target="slide33.xml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37.xml"/><Relationship Id="rId5" Type="http://schemas.openxmlformats.org/officeDocument/2006/relationships/slide" Target="slide36.xml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40.xml"/><Relationship Id="rId5" Type="http://schemas.openxmlformats.org/officeDocument/2006/relationships/slide" Target="slide39.xml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10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43.xml"/><Relationship Id="rId5" Type="http://schemas.openxmlformats.org/officeDocument/2006/relationships/slide" Target="slide42.xml"/><Relationship Id="rId4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49.xml"/><Relationship Id="rId5" Type="http://schemas.openxmlformats.org/officeDocument/2006/relationships/slide" Target="slide48.xml"/><Relationship Id="rId4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2D2A2429-827D-A7DE-2595-BC8BACE90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659457D7-6312-508D-4FC3-2F4AB87A4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B1071C3-F826-9C35-E140-424E39E907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6720960E-944B-5508-85E5-2D390DD24A12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D032DD8-879B-6181-1FC5-4A421D281465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6E14E7B6-77A6-157A-151D-58A054F35E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29705" y="5025026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992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</p:txBody>
      </p:sp>
      <p:sp>
        <p:nvSpPr>
          <p:cNvPr id="308" name="Google Shape;308;p15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2CDCC96A-F9C2-CCCC-55E2-64605318C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57125" y="598642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1D084BBF-BC03-F95B-1A25-4C6E94AF1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"/>
          <p:cNvSpPr/>
          <p:nvPr/>
        </p:nvSpPr>
        <p:spPr>
          <a:xfrm>
            <a:off x="5869304" y="422373"/>
            <a:ext cx="307126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3</a:t>
            </a:r>
          </a:p>
        </p:txBody>
      </p:sp>
      <p:sp>
        <p:nvSpPr>
          <p:cNvPr id="314" name="Google Shape;314;p16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3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15" name="Google Shape;315;p16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0=50-50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16" name="Google Shape;316;p16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6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5693314E-3910-2B5C-C28E-6DDBC0A2F1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98024" y="53109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7"/>
          <p:cNvSpPr txBox="1">
            <a:spLocks noGrp="1"/>
          </p:cNvSpPr>
          <p:nvPr>
            <p:ph type="body" idx="1"/>
          </p:nvPr>
        </p:nvSpPr>
        <p:spPr>
          <a:xfrm>
            <a:off x="1926775" y="4505361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תּ</a:t>
            </a: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23" name="Google Shape;323;p17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189B3D18-0B60-2C86-F3D7-6091E91F5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73434" y="466308"/>
            <a:ext cx="487363" cy="505901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45B7C116-D717-85FF-ADB3-9D48910D08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>
            <a:spLocks noGrp="1"/>
          </p:cNvSpPr>
          <p:nvPr>
            <p:ph type="body" idx="1"/>
          </p:nvPr>
        </p:nvSpPr>
        <p:spPr>
          <a:xfrm>
            <a:off x="1977150" y="4465857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29" name="Google Shape;329;p18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E25DF2E-39C8-0238-8620-1D6A2D655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4776" y="713710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B41D8061-3807-F2EE-651E-7167EF758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"/>
          <p:cNvSpPr/>
          <p:nvPr/>
        </p:nvSpPr>
        <p:spPr>
          <a:xfrm>
            <a:off x="5860591" y="422373"/>
            <a:ext cx="324561" cy="4821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4</a:t>
            </a:r>
          </a:p>
        </p:txBody>
      </p:sp>
      <p:sp>
        <p:nvSpPr>
          <p:cNvPr id="335" name="Google Shape;335;p19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4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36" name="Google Shape;336;p19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40=100-50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37" name="Google Shape;337;p19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9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150FCB7C-536F-E8AC-E1A9-3F66A00B9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07856" y="4171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4000" dirty="0"/>
          </a:p>
        </p:txBody>
      </p:sp>
      <p:sp>
        <p:nvSpPr>
          <p:cNvPr id="344" name="Google Shape;344;p20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4C2EC76-F31F-9160-9692-136CAD8C4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37460" y="54280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FAA52053-4FC9-E3F7-E019-B67C08B9EF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1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50" name="Google Shape;350;p21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e24612">
            <a:hlinkClick r:id="" action="ppaction://media"/>
            <a:extLst>
              <a:ext uri="{FF2B5EF4-FFF2-40B4-BE49-F238E27FC236}">
                <a16:creationId xmlns:a16="http://schemas.microsoft.com/office/drawing/2014/main" id="{84D2DB4F-8767-67BF-53A8-291B05F7C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45616" y="322320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FA9F6622-3F8D-F5FB-3CC5-07DF0B6E5D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2"/>
          <p:cNvSpPr/>
          <p:nvPr/>
        </p:nvSpPr>
        <p:spPr>
          <a:xfrm>
            <a:off x="5880366" y="452223"/>
            <a:ext cx="313161" cy="48866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5</a:t>
            </a:r>
          </a:p>
        </p:txBody>
      </p:sp>
      <p:sp>
        <p:nvSpPr>
          <p:cNvPr id="356" name="Google Shape;356;p22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5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57" name="Google Shape;357;p22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30=70-50</a:t>
            </a:r>
            <a:endParaRPr sz="3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58" name="Google Shape;358;p22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2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923D9AF7-B4CC-0BEC-30FA-9A81EB5E66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58695" y="2085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3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65" name="Google Shape;365;p23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0A2C325-84D6-9B41-EFC5-5FAB597F2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16118" y="258335"/>
            <a:ext cx="568940" cy="568940"/>
          </a:xfrm>
          <a:prstGeom prst="rect">
            <a:avLst/>
          </a:prstGeom>
        </p:spPr>
      </p:pic>
      <p:pic>
        <p:nvPicPr>
          <p:cNvPr id="3" name="תמונה 2" descr="ברוקולי עצוב">
            <a:extLst>
              <a:ext uri="{FF2B5EF4-FFF2-40B4-BE49-F238E27FC236}">
                <a16:creationId xmlns:a16="http://schemas.microsoft.com/office/drawing/2014/main" id="{3EBA123F-9129-B6DF-FD4D-3BB8FB5EC6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4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71" name="Google Shape;371;p24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8636C327-3229-4197-987C-837B362386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55448" y="303986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288EA89C-195F-F0FC-2016-6A4368B8E0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8"/>
          <p:cNvSpPr/>
          <p:nvPr/>
        </p:nvSpPr>
        <p:spPr>
          <a:xfrm>
            <a:off x="3454848" y="1752191"/>
            <a:ext cx="7015139" cy="20729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762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latin typeface="Ranchers"/>
              </a:rPr>
              <a:t>אמת או</a:t>
            </a:r>
            <a:endParaRPr b="1" i="0" dirty="0"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1"/>
              </a:solidFill>
              <a:latin typeface="Ranchers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5041188" y="4162001"/>
            <a:ext cx="5463740" cy="212771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762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Ranchers"/>
              </a:rPr>
              <a:t>שקר</a:t>
            </a:r>
            <a:endParaRPr b="1" i="0" dirty="0"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2"/>
              </a:solidFill>
              <a:latin typeface="Ranchers"/>
            </a:endParaRPr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B4F7A9F-379A-6E74-244A-AA82EFCBF406}"/>
              </a:ext>
            </a:extLst>
          </p:cNvPr>
          <p:cNvSpPr/>
          <p:nvPr/>
        </p:nvSpPr>
        <p:spPr>
          <a:xfrm>
            <a:off x="10756490" y="5083277"/>
            <a:ext cx="904568" cy="1206435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863C7DC-85C5-5FD3-11D9-0BB336B4EA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15234" y="314774"/>
            <a:ext cx="487363" cy="487363"/>
          </a:xfrm>
          <a:prstGeom prst="rect">
            <a:avLst/>
          </a:prstGeom>
        </p:spPr>
      </p:pic>
      <p:pic>
        <p:nvPicPr>
          <p:cNvPr id="4" name="צליל פתיחה">
            <a:hlinkClick r:id="" action="ppaction://media"/>
            <a:extLst>
              <a:ext uri="{FF2B5EF4-FFF2-40B4-BE49-F238E27FC236}">
                <a16:creationId xmlns:a16="http://schemas.microsoft.com/office/drawing/2014/main" id="{ADCCCB0F-B248-C49C-A9C4-3BB9BB12D7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15234" y="9034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7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5"/>
          <p:cNvSpPr/>
          <p:nvPr/>
        </p:nvSpPr>
        <p:spPr>
          <a:xfrm>
            <a:off x="5836116" y="437323"/>
            <a:ext cx="373513" cy="48866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6</a:t>
            </a:r>
          </a:p>
        </p:txBody>
      </p:sp>
      <p:sp>
        <p:nvSpPr>
          <p:cNvPr id="377" name="Google Shape;377;p25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6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78" name="Google Shape;378;p25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30=80-50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79" name="Google Shape;379;p25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5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D83A5E90-7A33-3E6C-AEB4-9DE7434A2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55340" y="31478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6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86" name="Google Shape;386;p26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e24612">
            <a:hlinkClick r:id="" action="ppaction://media"/>
            <a:extLst>
              <a:ext uri="{FF2B5EF4-FFF2-40B4-BE49-F238E27FC236}">
                <a16:creationId xmlns:a16="http://schemas.microsoft.com/office/drawing/2014/main" id="{5C930B44-6EC9-4E40-E661-2A2F0ABCA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37460" y="303985"/>
            <a:ext cx="487363" cy="487363"/>
          </a:xfrm>
          <a:prstGeom prst="rect">
            <a:avLst/>
          </a:prstGeom>
        </p:spPr>
      </p:pic>
      <p:pic>
        <p:nvPicPr>
          <p:cNvPr id="3" name="תמונה 2" descr="עבודה מעולה ברוקולי">
            <a:extLst>
              <a:ext uri="{FF2B5EF4-FFF2-40B4-BE49-F238E27FC236}">
                <a16:creationId xmlns:a16="http://schemas.microsoft.com/office/drawing/2014/main" id="{7CBDAD1E-A9D2-8C35-0593-AB951B309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7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92" name="Google Shape;392;p27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2C05F6-0E84-5BE0-4C6A-9DC9F97421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55447" y="25833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DCF38108-B04D-98CC-D5E4-5A87F35790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8"/>
          <p:cNvSpPr/>
          <p:nvPr/>
        </p:nvSpPr>
        <p:spPr>
          <a:xfrm>
            <a:off x="5864954" y="437323"/>
            <a:ext cx="315843" cy="4821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7</a:t>
            </a:r>
          </a:p>
        </p:txBody>
      </p:sp>
      <p:sp>
        <p:nvSpPr>
          <p:cNvPr id="398" name="Google Shape;398;p28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7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99" name="Google Shape;399;p28"/>
          <p:cNvSpPr txBox="1">
            <a:spLocks noGrp="1"/>
          </p:cNvSpPr>
          <p:nvPr>
            <p:ph type="body" idx="1"/>
          </p:nvPr>
        </p:nvSpPr>
        <p:spPr>
          <a:xfrm>
            <a:off x="1977150" y="24617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50=100-50</a:t>
            </a:r>
            <a:endParaRPr sz="3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00" name="Google Shape;400;p28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8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CB160213-78C9-1842-1B24-E65C56B589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57017" y="59992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9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07" name="Google Shape;407;p29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e24612">
            <a:hlinkClick r:id="" action="ppaction://media"/>
            <a:extLst>
              <a:ext uri="{FF2B5EF4-FFF2-40B4-BE49-F238E27FC236}">
                <a16:creationId xmlns:a16="http://schemas.microsoft.com/office/drawing/2014/main" id="{8E7E7063-A613-E821-DBBA-21F699D61E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454" y="628450"/>
            <a:ext cx="487363" cy="487363"/>
          </a:xfrm>
          <a:prstGeom prst="rect">
            <a:avLst/>
          </a:prstGeom>
        </p:spPr>
      </p:pic>
      <p:pic>
        <p:nvPicPr>
          <p:cNvPr id="3" name="תמונה 2" descr="עבודה מעולה ברוקולי">
            <a:extLst>
              <a:ext uri="{FF2B5EF4-FFF2-40B4-BE49-F238E27FC236}">
                <a16:creationId xmlns:a16="http://schemas.microsoft.com/office/drawing/2014/main" id="{6A6CA1EC-FDB9-B138-50FE-21A158C51D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13" name="Google Shape;413;p30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25A46F-F023-A479-9788-AF3A1F58A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04609" y="733374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F891DA08-318D-F639-8BBA-A0E3E10421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1"/>
          <p:cNvSpPr/>
          <p:nvPr/>
        </p:nvSpPr>
        <p:spPr>
          <a:xfrm>
            <a:off x="5842479" y="437323"/>
            <a:ext cx="360772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8</a:t>
            </a:r>
          </a:p>
        </p:txBody>
      </p:sp>
      <p:sp>
        <p:nvSpPr>
          <p:cNvPr id="419" name="Google Shape;419;p31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8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20" name="Google Shape;420;p31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0=60-50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21" name="Google Shape;421;p31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1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D691BEB6-8813-861C-5A06-4A9A547772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37353" y="32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2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28" name="Google Shape;428;p32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0F27818-4868-AA20-40A3-C41C1B6EBD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76790" y="753039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20BF5716-4B78-52CD-BAA0-5D539E26D4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3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34" name="Google Shape;434;p33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6169B210-4F09-4FF4-C3EE-8501677CF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86622" y="577958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A9EC76DF-56C8-3742-4D51-0842718A1C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/>
          <p:nvPr/>
        </p:nvSpPr>
        <p:spPr>
          <a:xfrm>
            <a:off x="5836116" y="437298"/>
            <a:ext cx="373513" cy="489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9</a:t>
            </a:r>
          </a:p>
        </p:txBody>
      </p:sp>
      <p:sp>
        <p:nvSpPr>
          <p:cNvPr id="440" name="Google Shape;440;p34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9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41" name="Google Shape;441;p34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100=50-50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42" name="Google Shape;442;p34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4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F453B5C7-28FE-FADC-D763-3A20E396A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17689" y="43918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"/>
          <p:cNvSpPr txBox="1">
            <a:spLocks noGrp="1"/>
          </p:cNvSpPr>
          <p:nvPr>
            <p:ph type="title"/>
          </p:nvPr>
        </p:nvSpPr>
        <p:spPr>
          <a:xfrm>
            <a:off x="1711650" y="131652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הוֹרָאוֹת הַמִּשְׂחָק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1" name="Google Shape;271;p10"/>
          <p:cNvSpPr txBox="1">
            <a:spLocks noGrp="1"/>
          </p:cNvSpPr>
          <p:nvPr>
            <p:ph type="body" idx="1"/>
          </p:nvPr>
        </p:nvSpPr>
        <p:spPr>
          <a:xfrm>
            <a:off x="1977150" y="189212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just" rtl="1">
              <a:spcAft>
                <a:spcPts val="2100"/>
              </a:spcAft>
              <a:buNone/>
            </a:pP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just" rtl="1">
              <a:lnSpc>
                <a:spcPct val="150000"/>
              </a:lnSpc>
              <a:buNone/>
            </a:pP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בְּכָל שְׁקוּפִית מוֹפִיעַ תַּרְגִּיל עִם פִּתְרוֹן. לִפְעָמִים הַפִּתְרוֹן נָכוֹן וְלִפְעָמִים הוּא אֵינוֹ נָכוֹן. </a:t>
            </a:r>
          </a:p>
          <a:p>
            <a:pPr marL="0" lvl="0" indent="0" algn="just" rtl="1">
              <a:lnSpc>
                <a:spcPct val="150000"/>
              </a:lnSpc>
              <a:buNone/>
            </a:pP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אִם נִרְאֶה לְךָ שֶׁהַפִּתְרוֹן נָכוֹן, לְחַץ עַל כַּפְתּוֹר עִם סִימָן          . וְאִם נִרְאֶה לְךָ שֶׁהַפִּתְרוֹן אֵינוֹ נָכוֹן לְחַץ עַל כַּפְתּוֹר עִם סִימַן           . </a:t>
            </a:r>
          </a:p>
          <a:p>
            <a:pPr marL="0" lvl="0" indent="0" algn="just" rtl="1">
              <a:lnSpc>
                <a:spcPct val="150000"/>
              </a:lnSpc>
              <a:buNone/>
            </a:pP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שִׂים לֵב בַּשְּׁקוּפִית הַבָּאָה מְצֻיָּרִים 15 כּוֹכָבִים. לְחִיצָה עַל כָּל אֶחָד מֵהַכּוֹכָבִים תַּעֲבִיר אוֹתְךָ לְתַרְגִּיל עִם אוֹתוֹ מִסְפָּר. לְדֻגְמָה: לְחִיצָה עַל כּוֹכָב 1 תַּעֲבִיר אוֹתְךָ לְתַרְגִּיל מִסְפָּר 1, לְחִיצָה עַל כּוֹכָב 2 תַּעֲבִיר אוֹתְךָ לְתַרְגִּיל מִסְפָּר 2 וְכֵן הָלְאָה. בְּהַצְלָחָה וּבַהֲנָאָה!</a:t>
            </a:r>
            <a:endParaRPr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2" name="Google Shape;272;p10">
            <a:hlinkClick r:id="rId7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0">
            <a:hlinkClick r:id="rId8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גרפיקה 8" descr="תיבת סימון עם v קו מיתאר">
            <a:extLst>
              <a:ext uri="{FF2B5EF4-FFF2-40B4-BE49-F238E27FC236}">
                <a16:creationId xmlns:a16="http://schemas.microsoft.com/office/drawing/2014/main" id="{B8B499C9-30F6-431B-A84D-199BB8337E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93059" y="2334171"/>
            <a:ext cx="914400" cy="914400"/>
          </a:xfrm>
          <a:prstGeom prst="rect">
            <a:avLst/>
          </a:prstGeom>
        </p:spPr>
      </p:pic>
      <p:pic>
        <p:nvPicPr>
          <p:cNvPr id="11" name="גרפיקה 10" descr="תיבת סימון עם x קו מיתאר">
            <a:extLst>
              <a:ext uri="{FF2B5EF4-FFF2-40B4-BE49-F238E27FC236}">
                <a16:creationId xmlns:a16="http://schemas.microsoft.com/office/drawing/2014/main" id="{2BD4F382-2BC1-E6D6-4780-16CCB783D6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08840" y="2784992"/>
            <a:ext cx="914400" cy="914400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6EBF32F-98D8-D2CE-3C2D-CB0CABD20B56}"/>
              </a:ext>
            </a:extLst>
          </p:cNvPr>
          <p:cNvSpPr/>
          <p:nvPr/>
        </p:nvSpPr>
        <p:spPr>
          <a:xfrm>
            <a:off x="11100619" y="5373140"/>
            <a:ext cx="904568" cy="1206435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רעם">
            <a:hlinkClick r:id="" action="ppaction://media"/>
            <a:extLst>
              <a:ext uri="{FF2B5EF4-FFF2-40B4-BE49-F238E27FC236}">
                <a16:creationId xmlns:a16="http://schemas.microsoft.com/office/drawing/2014/main" id="{6EF3472E-8A66-B4DF-7BF8-26226DAD6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694777" y="87364"/>
            <a:ext cx="487363" cy="487363"/>
          </a:xfrm>
          <a:prstGeom prst="rect">
            <a:avLst/>
          </a:prstGeom>
        </p:spPr>
      </p:pic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31C07CA-D3BA-2C83-E1A5-E744ABF1FB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694777" y="9624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8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5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49" name="Google Shape;449;p35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BC51A69-6687-BF25-3F8D-7309A276CB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16119" y="959516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B8D86788-6F8B-41A6-7CC9-5581EEE430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6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55" name="Google Shape;455;p36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0F2F9222-5EE9-D846-5DDB-078F56A4B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84944" y="786330"/>
            <a:ext cx="487363" cy="545230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27AF0BD5-9B4A-FDF5-B49B-3AD45CCC0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7"/>
          <p:cNvSpPr/>
          <p:nvPr/>
        </p:nvSpPr>
        <p:spPr>
          <a:xfrm>
            <a:off x="5712054" y="452273"/>
            <a:ext cx="621628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10</a:t>
            </a:r>
          </a:p>
        </p:txBody>
      </p:sp>
      <p:sp>
        <p:nvSpPr>
          <p:cNvPr id="461" name="Google Shape;461;p37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10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62" name="Google Shape;462;p37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20=70-50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63" name="Google Shape;463;p37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7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6F9D5CC4-68B8-2FB5-297A-92826D138A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17689" y="70014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8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70" name="Google Shape;470;p38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B38B23D1-B817-5427-80BC-D80D72B5A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84943" y="754850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0D6C9864-7D4E-A8DB-CAC3-FF9D31FF0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9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76" name="Google Shape;476;p39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4689E64-33C6-A377-F754-505EAE37A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45615" y="82727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4D8079DD-F8DD-F28E-CF20-56BCF4376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0"/>
          <p:cNvSpPr/>
          <p:nvPr/>
        </p:nvSpPr>
        <p:spPr>
          <a:xfrm>
            <a:off x="5773404" y="497098"/>
            <a:ext cx="498912" cy="4880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11</a:t>
            </a:r>
          </a:p>
        </p:txBody>
      </p:sp>
      <p:sp>
        <p:nvSpPr>
          <p:cNvPr id="482" name="Google Shape;482;p40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11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83" name="Google Shape;483;p40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10=60-50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84" name="Google Shape;484;p40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40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7CF6A266-C295-DF9C-9811-20A57B9F7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25844" y="35411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1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91" name="Google Shape;491;p41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8C8E894B-411B-5302-2B53-52D200A7F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35783" y="466308"/>
            <a:ext cx="487363" cy="496069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C226C531-D3A5-8066-5763-51B15FDB3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2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97" name="Google Shape;497;p42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9715E3A-3995-70C6-1F08-A460C92EB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7628" y="25833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7E9B865C-0824-D359-31B2-91F86952E4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3"/>
          <p:cNvSpPr/>
          <p:nvPr/>
        </p:nvSpPr>
        <p:spPr>
          <a:xfrm>
            <a:off x="5742566" y="467173"/>
            <a:ext cx="560605" cy="489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12</a:t>
            </a:r>
          </a:p>
        </p:txBody>
      </p:sp>
      <p:sp>
        <p:nvSpPr>
          <p:cNvPr id="503" name="Google Shape;503;p43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12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04" name="Google Shape;504;p43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50=90-50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05" name="Google Shape;505;p43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43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A3336BCB-2270-DE1F-ED5A-FA4868F70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76683" y="3442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4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12" name="Google Shape;512;p44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A2990D0-6065-03E6-4E0F-999A1E71C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454" y="25833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9CDB11E6-08B3-F091-3515-C6A173CC1A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02AA7DCA-6E1F-DB34-2C97-8E5431782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25951" y="205351"/>
            <a:ext cx="487363" cy="487363"/>
          </a:xfrm>
          <a:prstGeom prst="rect">
            <a:avLst/>
          </a:prstGeom>
        </p:spPr>
      </p:pic>
      <p:pic>
        <p:nvPicPr>
          <p:cNvPr id="4" name="sound15">
            <a:hlinkClick r:id="" action="ppaction://media"/>
            <a:extLst>
              <a:ext uri="{FF2B5EF4-FFF2-40B4-BE49-F238E27FC236}">
                <a16:creationId xmlns:a16="http://schemas.microsoft.com/office/drawing/2014/main" id="{6CD368F3-3FFD-7079-EB1D-917D104987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25951" y="100176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07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5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18" name="Google Shape;518;p45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/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979278D6-2A03-B8C7-9D9B-89420E872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45615" y="466308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EA1F839F-D5A5-B77B-4150-59437C3738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6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13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24" name="Google Shape;524;p46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20=80-50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25" name="Google Shape;525;p46"/>
          <p:cNvSpPr/>
          <p:nvPr/>
        </p:nvSpPr>
        <p:spPr>
          <a:xfrm>
            <a:off x="5742566" y="467173"/>
            <a:ext cx="565970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13</a:t>
            </a:r>
          </a:p>
        </p:txBody>
      </p:sp>
      <p:sp>
        <p:nvSpPr>
          <p:cNvPr id="526" name="Google Shape;526;p46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46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78ACF053-8435-4F10-F015-2DD07A007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66849" y="33445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7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33" name="Google Shape;533;p47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A10FB23-2F9E-26AA-8326-E3EA9DBD1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57125" y="644884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5EFCAE52-AC74-389C-EAA4-D55E741383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48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39" name="Google Shape;539;p48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083B739C-7675-FA8A-235A-EE0A25E051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78467" y="844760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E7F5F4A9-8774-C358-4B0F-B95E8EBD2B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9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14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45" name="Google Shape;545;p49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50=100-50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46" name="Google Shape;546;p49"/>
          <p:cNvSpPr/>
          <p:nvPr/>
        </p:nvSpPr>
        <p:spPr>
          <a:xfrm>
            <a:off x="5742566" y="467173"/>
            <a:ext cx="579381" cy="4880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14</a:t>
            </a:r>
          </a:p>
        </p:txBody>
      </p:sp>
      <p:sp>
        <p:nvSpPr>
          <p:cNvPr id="547" name="Google Shape;547;p49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9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828AEFF2-A4A5-3DE0-942F-BFFA6361F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45508" y="32462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0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54" name="Google Shape;554;p50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/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01A291F3-62C6-9B1D-4A22-B81AA93F1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37460" y="587703"/>
            <a:ext cx="487363" cy="487363"/>
          </a:xfrm>
          <a:prstGeom prst="rect">
            <a:avLst/>
          </a:prstGeom>
        </p:spPr>
      </p:pic>
      <p:pic>
        <p:nvPicPr>
          <p:cNvPr id="2" name="תמונה 1" descr="עבודה מעולה ברוקולי">
            <a:extLst>
              <a:ext uri="{FF2B5EF4-FFF2-40B4-BE49-F238E27FC236}">
                <a16:creationId xmlns:a16="http://schemas.microsoft.com/office/drawing/2014/main" id="{0564438B-7EDF-7FAE-2C17-811DF24D6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1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60" name="Google Shape;560;p51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391E381-10A1-7A48-D6E0-717DB2E30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4776" y="359749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A72EF6F5-055C-927A-8DBC-44DAACB19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2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15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66" name="Google Shape;566;p52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40=90-50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67" name="Google Shape;567;p52"/>
          <p:cNvSpPr/>
          <p:nvPr/>
        </p:nvSpPr>
        <p:spPr>
          <a:xfrm>
            <a:off x="5742566" y="467173"/>
            <a:ext cx="580052" cy="4945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15</a:t>
            </a:r>
          </a:p>
        </p:txBody>
      </p:sp>
      <p:sp>
        <p:nvSpPr>
          <p:cNvPr id="568" name="Google Shape;568;p52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52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325182E4-9DD9-8FE7-A85E-AE357BCA12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76682" y="46717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3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75" name="Google Shape;575;p53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B587F9B6-D4A7-A516-9AE5-2847BBE95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374CB9E1-E4DE-9F28-5B39-9239DAE9B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77550" y="45339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216 L -0.125 0.216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4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81" name="Google Shape;581;p54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1ABE0AA-440B-9AE6-17BB-72A877DD7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57125" y="408910"/>
            <a:ext cx="568940" cy="568940"/>
          </a:xfrm>
          <a:prstGeom prst="rect">
            <a:avLst/>
          </a:prstGeom>
        </p:spPr>
      </p:pic>
      <p:pic>
        <p:nvPicPr>
          <p:cNvPr id="4" name="תמונה 3" descr="ברוקולי עצוב">
            <a:extLst>
              <a:ext uri="{FF2B5EF4-FFF2-40B4-BE49-F238E27FC236}">
                <a16:creationId xmlns:a16="http://schemas.microsoft.com/office/drawing/2014/main" id="{DCFBA1B2-CE61-0B21-F0B7-D2B29F415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"/>
          <p:cNvSpPr/>
          <p:nvPr/>
        </p:nvSpPr>
        <p:spPr>
          <a:xfrm>
            <a:off x="5913904" y="422373"/>
            <a:ext cx="237385" cy="4880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</a:t>
            </a:r>
          </a:p>
        </p:txBody>
      </p:sp>
      <p:sp>
        <p:nvSpPr>
          <p:cNvPr id="270" name="Google Shape;270;p10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</a:t>
            </a:r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1" name="Google Shape;271;p10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40=90-50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2" name="Google Shape;272;p10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0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B424DC8B-38CF-6D13-D16E-DFC5EB0D3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17688" y="32462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  <a:endParaRPr sz="5400" dirty="0">
              <a:latin typeface="David" panose="020E0502060401010101" pitchFamily="34" charset="-79"/>
              <a:ea typeface="Microsoft YaHei UI" panose="020B0503020204020204" pitchFamily="34" charset="-122"/>
              <a:cs typeface="David" panose="020E0502060401010101" pitchFamily="34" charset="-79"/>
            </a:endParaRPr>
          </a:p>
        </p:txBody>
      </p:sp>
      <p:sp>
        <p:nvSpPr>
          <p:cNvPr id="280" name="Google Shape;280;p11"/>
          <p:cNvSpPr txBox="1">
            <a:spLocks noGrp="1"/>
          </p:cNvSpPr>
          <p:nvPr>
            <p:ph type="title"/>
          </p:nvPr>
        </p:nvSpPr>
        <p:spPr>
          <a:xfrm>
            <a:off x="1869125" y="1845725"/>
            <a:ext cx="83346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e24612">
            <a:hlinkClick r:id="" action="ppaction://media"/>
            <a:extLst>
              <a:ext uri="{FF2B5EF4-FFF2-40B4-BE49-F238E27FC236}">
                <a16:creationId xmlns:a16="http://schemas.microsoft.com/office/drawing/2014/main" id="{5354E4B4-41AA-B09D-6CAE-982267BAC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43938" y="627031"/>
            <a:ext cx="487363" cy="487363"/>
          </a:xfrm>
          <a:prstGeom prst="rect">
            <a:avLst/>
          </a:prstGeom>
        </p:spPr>
      </p:pic>
      <p:pic>
        <p:nvPicPr>
          <p:cNvPr id="4" name="תמונה 3" descr="עבודה מעולה ברוקולי">
            <a:extLst>
              <a:ext uri="{FF2B5EF4-FFF2-40B4-BE49-F238E27FC236}">
                <a16:creationId xmlns:a16="http://schemas.microsoft.com/office/drawing/2014/main" id="{000BFD40-B822-1223-9384-7ACA87AF8F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3727" y="466308"/>
            <a:ext cx="3427538" cy="3427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86" name="Google Shape;286;p12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  <a:endParaRPr sz="5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441151-8798-F610-4B62-9D4DA81309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98131" y="82727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67622FC9-4543-F208-99A5-940CFB82FE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3"/>
          <p:cNvSpPr/>
          <p:nvPr/>
        </p:nvSpPr>
        <p:spPr>
          <a:xfrm>
            <a:off x="5872329" y="437323"/>
            <a:ext cx="301090" cy="489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2</a:t>
            </a:r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2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93" name="Google Shape;293;p13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60-50=20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94" name="Google Shape;294;p13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3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Multimedia Internet CD-Rom Flash Animation Cartoon 02">
            <a:hlinkClick r:id="" action="ppaction://media"/>
            <a:extLst>
              <a:ext uri="{FF2B5EF4-FFF2-40B4-BE49-F238E27FC236}">
                <a16:creationId xmlns:a16="http://schemas.microsoft.com/office/drawing/2014/main" id="{98B3F148-D931-7D66-A91E-EE4A381E8B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48862" y="392865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</p:txBody>
      </p:sp>
      <p:sp>
        <p:nvSpPr>
          <p:cNvPr id="301" name="Google Shape;301;p14"/>
          <p:cNvSpPr txBox="1">
            <a:spLocks noGrp="1"/>
          </p:cNvSpPr>
          <p:nvPr>
            <p:ph type="title"/>
          </p:nvPr>
        </p:nvSpPr>
        <p:spPr>
          <a:xfrm>
            <a:off x="1869125" y="1845725"/>
            <a:ext cx="83346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8815582-64B5-0551-5BE1-2C8FFA30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98132" y="542805"/>
            <a:ext cx="568940" cy="568940"/>
          </a:xfrm>
          <a:prstGeom prst="rect">
            <a:avLst/>
          </a:prstGeom>
        </p:spPr>
      </p:pic>
      <p:pic>
        <p:nvPicPr>
          <p:cNvPr id="2" name="תמונה 1" descr="ברוקולי עצוב">
            <a:extLst>
              <a:ext uri="{FF2B5EF4-FFF2-40B4-BE49-F238E27FC236}">
                <a16:creationId xmlns:a16="http://schemas.microsoft.com/office/drawing/2014/main" id="{7EDE4648-1BD5-1121-FDA2-ABC525F8C7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2916" y="827275"/>
            <a:ext cx="4036141" cy="40361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91C33C"/>
      </a:accent1>
      <a:accent2>
        <a:srgbClr val="DD2C2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DD2C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291</Words>
  <Application>Microsoft Office PowerPoint</Application>
  <PresentationFormat>מסך רחב</PresentationFormat>
  <Paragraphs>113</Paragraphs>
  <Slides>50</Slides>
  <Notes>49</Notes>
  <HiddenSlides>0</HiddenSlides>
  <MMClips>52</MMClips>
  <ScaleCrop>false</ScaleCrop>
  <HeadingPairs>
    <vt:vector size="6" baseType="variant">
      <vt:variant>
        <vt:lpstr>גופנים בשימוש</vt:lpstr>
      </vt:variant>
      <vt:variant>
        <vt:i4>11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50</vt:i4>
      </vt:variant>
    </vt:vector>
  </HeadingPairs>
  <TitlesOfParts>
    <vt:vector size="62" baseType="lpstr">
      <vt:lpstr>Homemade Apple</vt:lpstr>
      <vt:lpstr>Microsoft YaHei UI</vt:lpstr>
      <vt:lpstr>Arial</vt:lpstr>
      <vt:lpstr>Anton</vt:lpstr>
      <vt:lpstr>BN Bilbo</vt:lpstr>
      <vt:lpstr>Montserrat Medium</vt:lpstr>
      <vt:lpstr>Calibri</vt:lpstr>
      <vt:lpstr>David</vt:lpstr>
      <vt:lpstr>Barlow Condensed</vt:lpstr>
      <vt:lpstr>Poppins</vt:lpstr>
      <vt:lpstr>Ranchers</vt:lpstr>
      <vt:lpstr>SlidesMania</vt:lpstr>
      <vt:lpstr>מצגת של PowerPoint‏</vt:lpstr>
      <vt:lpstr>מצגת של PowerPoint‏</vt:lpstr>
      <vt:lpstr>הוֹרָאוֹת הַמִּשְׂחָק</vt:lpstr>
      <vt:lpstr>מצגת של PowerPoint‏</vt:lpstr>
      <vt:lpstr>תַּרְגִּיל מִסְפָּר 1 </vt:lpstr>
      <vt:lpstr>צָדַקְתָּ</vt:lpstr>
      <vt:lpstr>טָעִיתָ</vt:lpstr>
      <vt:lpstr>תַּרְגִּיל מִסְפָּר 2</vt:lpstr>
      <vt:lpstr>טָעִיתָ</vt:lpstr>
      <vt:lpstr>צָדַקְתָּ</vt:lpstr>
      <vt:lpstr>תַּרְגִּיל מִסְפָּר 3</vt:lpstr>
      <vt:lpstr>צָדַקְתָּ</vt:lpstr>
      <vt:lpstr>טָעִיתָ</vt:lpstr>
      <vt:lpstr>תַּרְגִּיל מִסְפָּר 4</vt:lpstr>
      <vt:lpstr>טָעִיתָ</vt:lpstr>
      <vt:lpstr>צָדַקְתָּ</vt:lpstr>
      <vt:lpstr>תַּרְגִּיל מִסְפָּר 5</vt:lpstr>
      <vt:lpstr>טָעִיתָ</vt:lpstr>
      <vt:lpstr>צָדַקְתָּ</vt:lpstr>
      <vt:lpstr>תַּרְגִּיל מִסְפָּר 6</vt:lpstr>
      <vt:lpstr>צָדַקְתָּ</vt:lpstr>
      <vt:lpstr>טָעִיתָ</vt:lpstr>
      <vt:lpstr>תַּרְגִּיל מִסְפָּר 7</vt:lpstr>
      <vt:lpstr>צָדַקְתָּ</vt:lpstr>
      <vt:lpstr>טָעִיתָ</vt:lpstr>
      <vt:lpstr>תַּרְגִּיל מִסְפָּר 8</vt:lpstr>
      <vt:lpstr>טָעִיתָ</vt:lpstr>
      <vt:lpstr>צָדַקְתָּ</vt:lpstr>
      <vt:lpstr>תַּרְגִּיל מִסְפָּר 9</vt:lpstr>
      <vt:lpstr>טָעִיתָ</vt:lpstr>
      <vt:lpstr>צָדַקְתָּ</vt:lpstr>
      <vt:lpstr>תַּרְגִּיל מִסְפָּר 10</vt:lpstr>
      <vt:lpstr>צָדַקְתָּ</vt:lpstr>
      <vt:lpstr>טָעִיתָ</vt:lpstr>
      <vt:lpstr>תַּרְגִּיל מִסְפָּר 11</vt:lpstr>
      <vt:lpstr>צָדַקְתָּ</vt:lpstr>
      <vt:lpstr>טָעִיתָ</vt:lpstr>
      <vt:lpstr>תַּרְגִּיל מִסְפָּר 12</vt:lpstr>
      <vt:lpstr>טָעִיתָ</vt:lpstr>
      <vt:lpstr>צָדַקְתָּ</vt:lpstr>
      <vt:lpstr>תַּרְגִּיל מִסְפָּר 13</vt:lpstr>
      <vt:lpstr>טָעִיתָ</vt:lpstr>
      <vt:lpstr>צָדַקְתָּ</vt:lpstr>
      <vt:lpstr>תַּרְגִּיל מִסְפָּר 14</vt:lpstr>
      <vt:lpstr>צָדַקְתָּ</vt:lpstr>
      <vt:lpstr>טָעִיתָ</vt:lpstr>
      <vt:lpstr>תַּרְגִּיל מִסְפָּר 15</vt:lpstr>
      <vt:lpstr>צָדַקְתָּ</vt:lpstr>
      <vt:lpstr>טָעִיתָ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איילת אזולאי</cp:lastModifiedBy>
  <cp:revision>24</cp:revision>
  <dcterms:modified xsi:type="dcterms:W3CDTF">2023-09-19T15:54:34Z</dcterms:modified>
</cp:coreProperties>
</file>