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ags/tag10.xml" ContentType="application/vnd.openxmlformats-officedocument.presentationml.tags+xml"/>
  <Override PartName="/ppt/notesSlides/notesSlide16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16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  <p:sldMasterId id="2147483666" r:id="rId3"/>
  </p:sldMasterIdLst>
  <p:notesMasterIdLst>
    <p:notesMasterId r:id="rId42"/>
  </p:notesMasterIdLst>
  <p:sldIdLst>
    <p:sldId id="256" r:id="rId4"/>
    <p:sldId id="258" r:id="rId5"/>
    <p:sldId id="257" r:id="rId6"/>
    <p:sldId id="11407" r:id="rId7"/>
    <p:sldId id="3685" r:id="rId8"/>
    <p:sldId id="11412" r:id="rId9"/>
    <p:sldId id="11413" r:id="rId10"/>
    <p:sldId id="259" r:id="rId11"/>
    <p:sldId id="11416" r:id="rId12"/>
    <p:sldId id="8382" r:id="rId13"/>
    <p:sldId id="8384" r:id="rId14"/>
    <p:sldId id="8355" r:id="rId15"/>
    <p:sldId id="260" r:id="rId16"/>
    <p:sldId id="8532" r:id="rId17"/>
    <p:sldId id="8515" r:id="rId18"/>
    <p:sldId id="8518" r:id="rId19"/>
    <p:sldId id="8537" r:id="rId20"/>
    <p:sldId id="8520" r:id="rId21"/>
    <p:sldId id="261" r:id="rId22"/>
    <p:sldId id="8458" r:id="rId23"/>
    <p:sldId id="8438" r:id="rId24"/>
    <p:sldId id="8435" r:id="rId25"/>
    <p:sldId id="8412" r:id="rId26"/>
    <p:sldId id="262" r:id="rId27"/>
    <p:sldId id="289" r:id="rId28"/>
    <p:sldId id="290" r:id="rId29"/>
    <p:sldId id="291" r:id="rId30"/>
    <p:sldId id="292" r:id="rId31"/>
    <p:sldId id="293" r:id="rId32"/>
    <p:sldId id="294" r:id="rId33"/>
    <p:sldId id="295" r:id="rId34"/>
    <p:sldId id="296" r:id="rId35"/>
    <p:sldId id="297" r:id="rId36"/>
    <p:sldId id="298" r:id="rId37"/>
    <p:sldId id="299" r:id="rId38"/>
    <p:sldId id="300" r:id="rId39"/>
    <p:sldId id="301" r:id="rId40"/>
    <p:sldId id="303" r:id="rId41"/>
  </p:sldIdLst>
  <p:sldSz cx="12192000" cy="6858000"/>
  <p:notesSz cx="6858000" cy="9144000"/>
  <p:custDataLst>
    <p:tags r:id="rId4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D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5317" autoAdjust="0"/>
  </p:normalViewPr>
  <p:slideViewPr>
    <p:cSldViewPr snapToGrid="0">
      <p:cViewPr varScale="1">
        <p:scale>
          <a:sx n="63" d="100"/>
          <a:sy n="63" d="100"/>
        </p:scale>
        <p:origin x="804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gs" Target="tags/tag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theme" Target="theme/theme1.xml"/><Relationship Id="rId20" Type="http://schemas.openxmlformats.org/officeDocument/2006/relationships/slide" Target="slides/slide17.xml"/><Relationship Id="rId41" Type="http://schemas.openxmlformats.org/officeDocument/2006/relationships/slide" Target="slides/slide3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E26FED-0DD7-4A82-A311-86EEE75CA699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E61829-E50B-4091-AE21-893680968DF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12960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787459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11D2F1-3F22-4A71-B659-12ABA816989D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8900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31175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79B2E6E-5889-4D30-AE35-1CE0EE728D6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757104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6117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AC173A-3DA8-4893-B28A-1E15F55C330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9355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59306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95E90E-5776-4F8A-ACD8-F3C897C8876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89781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068300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D8ACD6-B84E-46E9-AEC8-A46527A8B4D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76202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54134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19984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/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276478155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68CC2D-76F1-462D-95A1-A11D84385989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093680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68CC2D-76F1-462D-95A1-A11D84385989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34122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0328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03591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9" name="Google Shape;5439;g4afbba3a2b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0" name="Google Shape;5440;g4afbba3a2b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5" name="Google Shape;6055;g4afbba3a2b_0_10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56" name="Google Shape;6056;g4afbba3a2b_0_10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Google Shape;8546;g4afbba3a2b_0_3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7" name="Google Shape;8547;g4afbba3a2b_0_3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" name="Google Shape;9256;g4afbba3a2b_0_6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7" name="Google Shape;9257;g4afbba3a2b_0_6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2" name="Google Shape;9652;g4afbba3a2b_0_42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53" name="Google Shape;9653;g4afbba3a2b_0_42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357972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5" name="Google Shape;10245;g4afbba3a2b_0_48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6" name="Google Shape;10246;g4afbba3a2b_0_48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0" name="Google Shape;10780;g4afbba3a2b_0_53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81" name="Google Shape;10781;g4afbba3a2b_0_53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5" name="Google Shape;11065;g4afbba3a2b_0_5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66" name="Google Shape;11066;g4afbba3a2b_0_5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7" name="Google Shape;11507;g4afbba3a2b_0_6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08" name="Google Shape;11508;g4afbba3a2b_0_6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3" name="Google Shape;11873;g4afbba3a2b_0_6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4" name="Google Shape;11874;g4afbba3a2b_0_6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7" name="Google Shape;12377;g4afbba3a2b_0_69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8" name="Google Shape;12378;g4afbba3a2b_0_69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3" name="Google Shape;12773;g4afbba3a2b_0_7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4" name="Google Shape;12774;g4afbba3a2b_0_7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0" name="Google Shape;13210;g4afbba3a2b_0_77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1" name="Google Shape;13211;g4afbba3a2b_0_77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94339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4CAA79-63ED-4D4C-97FF-23192032DF93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10523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8F03C3-53C1-4F10-8DAF-D1F318E96C6E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96465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18104A-5641-4B11-ABFC-8CE18B257510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25082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61829-E50B-4091-AE21-893680968DF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164834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687638" y="514350"/>
            <a:ext cx="4570412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 dirty="0"/>
              <a:t>My First Template</a:t>
            </a:r>
          </a:p>
        </p:txBody>
      </p:sp>
    </p:spTree>
    <p:extLst>
      <p:ext uri="{BB962C8B-B14F-4D97-AF65-F5344CB8AC3E}">
        <p14:creationId xmlns:p14="http://schemas.microsoft.com/office/powerpoint/2010/main" val="11137878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2E0202-CF07-4CE3-9B06-248522A7C9C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981C83BA-9D58-4A7C-8329-9DD78222C9E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9C88012-6D33-4B13-BF33-61CABE173E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7D8EA67-3AD3-4EA0-B09F-2B49D6B084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50D85C0-27DB-4AA7-A58B-CF404A79D2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1459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973FEB4-74F6-4998-93D0-6F46AC51DB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9B0E14-CE5B-4473-865D-61C19510C07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2842D53-0A5D-415A-9AED-9E175F527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FFE2EFD-5572-48A5-B370-5BB559757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7984E88-69BF-4D63-BE90-989870C375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6362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8E3A8ADB-1A29-4FB9-AE7A-ED9AF09B207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AF4D3196-A0D2-4014-A87E-87164CE83F5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3900BF8-9590-4A89-BAA5-C37B7ACDA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1A93537-7FB2-4EBC-81F5-1C496001AB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6A45934-5EED-4B0C-9DDD-A7818DE9B4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4443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A3B1F20-EC14-4E7A-891D-B57F968BE2F7}"/>
              </a:ext>
            </a:extLst>
          </p:cNvPr>
          <p:cNvGrpSpPr/>
          <p:nvPr userDrawn="1"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C74A1FEC-7DF2-4F36-B7A8-65C7CE37F323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4AED4A87-F557-45B4-A068-3F2AF8042E3E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5864A4A4-03E0-484A-9E52-2FE1382BF154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77C4CC17-DE15-44D9-B020-B54453C2041F}"/>
              </a:ext>
            </a:extLst>
          </p:cNvPr>
          <p:cNvGrpSpPr/>
          <p:nvPr userDrawn="1"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D2198CFE-451F-4011-A7F8-6605797B9677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6EDA08B9-5982-4447-86DB-04D4D51D2296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813FD030-E0AA-4922-8A4F-9797DA28D844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5273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1AD0A35-4E7D-46F0-89F4-7CCA7149521C}"/>
              </a:ext>
            </a:extLst>
          </p:cNvPr>
          <p:cNvGrpSpPr/>
          <p:nvPr userDrawn="1"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EDA2F4F4-D215-442C-A104-E6B3E54A1C59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C8293A7C-7D93-40E5-BB93-00F2D8759A91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1513345F-452C-47FE-ABA9-16484191B922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51E190C8-9988-4AFE-A23F-C0984474C509}"/>
              </a:ext>
            </a:extLst>
          </p:cNvPr>
          <p:cNvGrpSpPr/>
          <p:nvPr userDrawn="1"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46C68E19-D75F-43FD-8715-3EE474432C2B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ACDE7B1D-8A9D-4AC4-9005-9E418C591089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53305A9-0AAF-4628-A1DC-3B8976FFB129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220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26860EA-C313-45B3-979D-76F40048CC74}"/>
              </a:ext>
            </a:extLst>
          </p:cNvPr>
          <p:cNvGrpSpPr/>
          <p:nvPr userDrawn="1"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" name="等腰三角形 2">
              <a:extLst>
                <a:ext uri="{FF2B5EF4-FFF2-40B4-BE49-F238E27FC236}">
                  <a16:creationId xmlns:a16="http://schemas.microsoft.com/office/drawing/2014/main" id="{561CA3BB-F80E-418F-ADB5-E0110BF4BEFB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D701EBF0-30B9-4D3E-8154-93EA2F6F010F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64B10D3D-3983-46DD-9928-42C885C3929A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D3DD3A87-A987-4CB6-A729-CF8671512F78}"/>
              </a:ext>
            </a:extLst>
          </p:cNvPr>
          <p:cNvGrpSpPr/>
          <p:nvPr userDrawn="1"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F4E330F3-050F-45AC-886E-396F469BC8DD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150118B7-AB8C-4A02-A326-0E65F009324A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8848993-8791-4510-A3B8-5E1793B19A68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3095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1204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08259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54758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F3943C9-0F47-4B94-B6C9-8EF4B53960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2EA4B20-E8FA-493C-9ECF-4D385ADD29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FFFCD60-3A2D-4CE2-9F1E-7C54442D5C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5BB85B8-5EF1-40A6-A1F5-970C24CAFD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4BB532B-1BC7-4D4D-B315-FB54F8C554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897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64A521E-9303-4AD5-8714-D5E01FA571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A65FF87-28E5-4FF1-ADA1-59F9E2DCB7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24895E3-FCB4-4965-A894-8656E821CF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D7907B2-8365-49B2-A4B5-E7F78F3839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7D4B052-6411-4F2C-B862-ABBEF1EB4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8798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2760C44-5783-4A8A-819F-23018CE103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339CAEE4-EACE-4B37-8ABB-734DB1D2D6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93858DB-734C-44F9-8A26-9C3631DD86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5528712-35AD-4B92-8F03-91669A0358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3FAE8FB0-AA9F-4A49-B7FC-E74AF6824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9A90B71-5238-4122-AF8F-EC0C21C56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812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280EBE-7DDB-440A-9FC5-B284AE2910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4143B3B-BE6B-40F5-B2A7-A0FC936067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354E1D89-B208-45B7-8987-1C2724FD8B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FD58DDA5-EE23-46DA-8B94-32EB936957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C02C7D1-07AA-4808-8802-E4057218FE5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31601063-2FED-4EB0-A244-CDC635358C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B9FDE82-7C61-4DC1-A615-CEB214D8D4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3E117CD-D124-4916-9902-E4F5349038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112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EAF8CC5-F2E6-48E9-BBA6-82A4CB23C7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882B39D5-0F7D-465A-AC6C-86AC0840F3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2B8BD78-3074-4FA5-9585-05A01D8F2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8C409CC1-7E3E-4CED-80CC-FD31ECEF01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A0A40A54-7759-48E3-9027-7DAA4245BCFF}"/>
              </a:ext>
            </a:extLst>
          </p:cNvPr>
          <p:cNvGrpSpPr/>
          <p:nvPr userDrawn="1"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ADE71E8F-DBB9-4E63-96D2-29702E94F8A4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5B7C0AEC-305B-4823-9CB8-EF1FA727F63A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87EEA515-FEF5-4413-BEDB-3D0E584E32F5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560DE99E-FB03-4E3F-AB8B-31E7A44015CD}"/>
              </a:ext>
            </a:extLst>
          </p:cNvPr>
          <p:cNvGrpSpPr/>
          <p:nvPr userDrawn="1"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1A7272AD-E9A4-4ADF-B33F-9E8D6D4D7FAB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E71FF05A-4864-4225-9A3C-FEA621A87E5C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等腰三角形 12">
              <a:extLst>
                <a:ext uri="{FF2B5EF4-FFF2-40B4-BE49-F238E27FC236}">
                  <a16:creationId xmlns:a16="http://schemas.microsoft.com/office/drawing/2014/main" id="{B27376B2-49BB-4874-AEBA-22A1DB5A22CE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2150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0656BEE7-7634-441F-896F-EF441C96A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2680F31E-F510-4C14-A310-A97DD82EB0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76E3198-4FB5-4326-B839-6505267F14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77334FD2-F57D-49CE-B063-C204315F5086}"/>
              </a:ext>
            </a:extLst>
          </p:cNvPr>
          <p:cNvGrpSpPr/>
          <p:nvPr userDrawn="1"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041FD824-AADB-4063-AA0B-405E86BF9FDF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41C80097-3A17-4789-AF59-B874842B861D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F5407FAF-DF22-426E-B695-9C9013B8DA4C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8C9DEEE4-7BFA-4787-A487-1B2410500DAF}"/>
              </a:ext>
            </a:extLst>
          </p:cNvPr>
          <p:cNvGrpSpPr/>
          <p:nvPr userDrawn="1"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07D21F86-2E3D-479B-AC90-FB601C93D0AD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B571B9A1-FD93-41C9-9240-FCD5CE5DDE1E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CD4C9D14-279A-4424-9F80-CCD3C1660E89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1465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532CF95-EF21-487D-9841-BDB4FC9180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E2AD49F7-31D0-48A2-B4E4-4CDD731FFA5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0FE60A1-843D-4323-8A4F-49F8D70D1D8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90634A0-21DA-4C0B-AAAF-52B67CAF44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7F1F795-6798-4472-A1E7-31EDCC1DCB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4F4C359D-8EAB-434E-AB0E-610A199B6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6576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4DCECE-E21C-41CC-862F-A0DFC8D665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F1650FD0-5E6E-4FE9-BB92-BE2354A86E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AC2E2EE-6D18-4E5C-8944-A99C7CA4EA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675F6A8-A963-4D03-B2DE-C8AE146758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664BA-FAEB-42F3-A8BE-09D6F18B1435}" type="datetimeFigureOut">
              <a:rPr lang="zh-CN" altLang="en-US" smtClean="0"/>
              <a:t>2020/8/10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65042E8E-2CF7-4DDB-BE1B-492FF9ED5A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5DACCEE-F6B6-4FC5-B22E-EA0AC4550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08AC1F-CD8D-497D-9859-AB6A0353CDB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6344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D36D0321-6142-4F18-8D63-DACD2D9642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E49BA9D-EA54-45EF-A230-E16A320FA6D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二级</a:t>
            </a:r>
          </a:p>
          <a:p>
            <a:pPr lvl="2"/>
            <a:r>
              <a:rPr lang="zh-CN" altLang="en-US" dirty="0"/>
              <a:t>三级</a:t>
            </a:r>
          </a:p>
          <a:p>
            <a:pPr lvl="3"/>
            <a:r>
              <a:rPr lang="zh-CN" altLang="en-US" dirty="0"/>
              <a:t>四级</a:t>
            </a:r>
          </a:p>
          <a:p>
            <a:pPr lvl="4"/>
            <a:r>
              <a:rPr lang="zh-CN" altLang="en-US" dirty="0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220BBBA-5296-4AC5-9411-BA77AA40B99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276664BA-FAEB-42F3-A8BE-09D6F18B1435}" type="datetimeFigureOut">
              <a:rPr lang="zh-CN" altLang="en-US" smtClean="0"/>
              <a:pPr/>
              <a:t>2020/8/10</a:t>
            </a:fld>
            <a:endParaRPr lang="zh-CN" altLang="en-US" dirty="0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9731AC9-1796-4915-8C48-861E6CDF96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C46FCD6-1171-451F-B699-B1CDEB3CCA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fld id="{4C08AC1F-CD8D-497D-9859-AB6A0353CDB5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272718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3" r:id="rId14"/>
    <p:sldLayoutId id="2147483662" r:id="rId15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0">
        <p:split orient="vert"/>
      </p:transition>
    </mc:Choice>
    <mc:Fallback xmlns="">
      <p:transition spd="slow" advClick="0" advTm="0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49" name="Google Shape;149;p28"/>
          <p:cNvSpPr txBox="1">
            <a:spLocks noGrp="1"/>
          </p:cNvSpPr>
          <p:nvPr>
            <p:ph type="sldNum" idx="12"/>
          </p:nvPr>
        </p:nvSpPr>
        <p:spPr>
          <a:xfrm>
            <a:off x="113982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s" smtClean="0"/>
              <a:pPr/>
              <a:t>‹#›</a:t>
            </a:fld>
            <a:endParaRPr lang="es"/>
          </a:p>
        </p:txBody>
      </p:sp>
    </p:spTree>
    <p:extLst>
      <p:ext uri="{BB962C8B-B14F-4D97-AF65-F5344CB8AC3E}">
        <p14:creationId xmlns:p14="http://schemas.microsoft.com/office/powerpoint/2010/main" val="23750399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7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15" name="Google Shape;115;p27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30334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13.xml"/><Relationship Id="rId7" Type="http://schemas.openxmlformats.org/officeDocument/2006/relationships/notesSlide" Target="../notesSlides/notesSlide17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5.xml"/><Relationship Id="rId4" Type="http://schemas.openxmlformats.org/officeDocument/2006/relationships/tags" Target="../tags/tag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5" Type="http://schemas.openxmlformats.org/officeDocument/2006/relationships/tags" Target="../tags/tag6.xml"/><Relationship Id="rId10" Type="http://schemas.openxmlformats.org/officeDocument/2006/relationships/notesSlide" Target="../notesSlides/notesSlide2.xml"/><Relationship Id="rId4" Type="http://schemas.openxmlformats.org/officeDocument/2006/relationships/tags" Target="../tags/tag5.xml"/><Relationship Id="rId9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>
            <a:extLst>
              <a:ext uri="{FF2B5EF4-FFF2-40B4-BE49-F238E27FC236}">
                <a16:creationId xmlns:a16="http://schemas.microsoft.com/office/drawing/2014/main" id="{E4AF0435-B980-4FA0-9BEA-80603292B76E}"/>
              </a:ext>
            </a:extLst>
          </p:cNvPr>
          <p:cNvGrpSpPr/>
          <p:nvPr/>
        </p:nvGrpSpPr>
        <p:grpSpPr>
          <a:xfrm>
            <a:off x="-1" y="0"/>
            <a:ext cx="13097302" cy="6858000"/>
            <a:chOff x="-1" y="0"/>
            <a:chExt cx="13097302" cy="6858000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3A214EF5-DDA2-47E1-BF40-778D414BF404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69312BFF-0E95-4402-A15E-EFAD7C8B956C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FCF50CD9-BECD-44F1-8C98-03683D4FD366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5D593E7D-CB98-4D46-A3CC-D9E7189A9A66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040FD8C3-0F36-48AB-A6E4-768EFF2C6679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A75B3F26-CF4F-4E39-8A8B-6B6627E8A4E0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53E9190E-0273-4875-909D-896F41D07174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188DEC40-803A-4F28-B1EF-6282BD477645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7FC8566B-A901-4DB1-9E23-611FE3EBE7E3}"/>
              </a:ext>
            </a:extLst>
          </p:cNvPr>
          <p:cNvSpPr txBox="1"/>
          <p:nvPr/>
        </p:nvSpPr>
        <p:spPr>
          <a:xfrm>
            <a:off x="4720120" y="1781348"/>
            <a:ext cx="7071167" cy="1077218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901073">
              <a:defRPr/>
            </a:pPr>
            <a:r>
              <a:rPr lang="en-US" altLang="zh-CN" sz="6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Business Meeting</a:t>
            </a:r>
            <a:endParaRPr lang="zh-CN" altLang="en-US" sz="64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87BBDCFA-5568-4546-9CC4-61947A8A0711}"/>
              </a:ext>
            </a:extLst>
          </p:cNvPr>
          <p:cNvSpPr txBox="1"/>
          <p:nvPr/>
        </p:nvSpPr>
        <p:spPr>
          <a:xfrm>
            <a:off x="4735134" y="3504910"/>
            <a:ext cx="6456298" cy="49558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r">
              <a:lnSpc>
                <a:spcPct val="114000"/>
              </a:lnSpc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The user can demonstrate on a projector or computer, or print the presentation and make it into a film to be used in a wider field</a:t>
            </a:r>
          </a:p>
        </p:txBody>
      </p:sp>
    </p:spTree>
    <p:extLst>
      <p:ext uri="{BB962C8B-B14F-4D97-AF65-F5344CB8AC3E}">
        <p14:creationId xmlns:p14="http://schemas.microsoft.com/office/powerpoint/2010/main" val="832681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接连接符 21"/>
          <p:cNvSpPr>
            <a:spLocks noChangeShapeType="1"/>
          </p:cNvSpPr>
          <p:nvPr/>
        </p:nvSpPr>
        <p:spPr bwMode="auto">
          <a:xfrm flipH="1">
            <a:off x="3135264" y="3960711"/>
            <a:ext cx="492125" cy="468312"/>
          </a:xfrm>
          <a:prstGeom prst="line">
            <a:avLst/>
          </a:prstGeom>
          <a:noFill/>
          <a:ln w="12700">
            <a:solidFill>
              <a:srgbClr val="3F3F3F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5" rIns="91427" bIns="45715"/>
          <a:lstStyle/>
          <a:p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" name="直接连接符 25"/>
          <p:cNvSpPr>
            <a:spLocks noChangeShapeType="1"/>
          </p:cNvSpPr>
          <p:nvPr/>
        </p:nvSpPr>
        <p:spPr bwMode="auto">
          <a:xfrm>
            <a:off x="5756226" y="3833711"/>
            <a:ext cx="603249" cy="325437"/>
          </a:xfrm>
          <a:prstGeom prst="line">
            <a:avLst/>
          </a:prstGeom>
          <a:noFill/>
          <a:ln w="12700">
            <a:solidFill>
              <a:srgbClr val="3F3F3F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5" rIns="91427" bIns="45715"/>
          <a:lstStyle/>
          <a:p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" name="直接连接符 27"/>
          <p:cNvSpPr>
            <a:spLocks noChangeShapeType="1"/>
          </p:cNvSpPr>
          <p:nvPr/>
        </p:nvSpPr>
        <p:spPr bwMode="auto">
          <a:xfrm flipV="1">
            <a:off x="7858076" y="4270274"/>
            <a:ext cx="696913" cy="1120775"/>
          </a:xfrm>
          <a:prstGeom prst="line">
            <a:avLst/>
          </a:prstGeom>
          <a:noFill/>
          <a:ln w="12700">
            <a:solidFill>
              <a:srgbClr val="3F3F3F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7" tIns="45715" rIns="91427" bIns="45715"/>
          <a:lstStyle/>
          <a:p>
            <a:endParaRPr lang="zh-CN" alt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" name="椭圆 28"/>
          <p:cNvSpPr>
            <a:spLocks noChangeArrowheads="1"/>
          </p:cNvSpPr>
          <p:nvPr/>
        </p:nvSpPr>
        <p:spPr bwMode="auto">
          <a:xfrm>
            <a:off x="3622626" y="2196999"/>
            <a:ext cx="2155825" cy="21542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" name="椭圆 29"/>
          <p:cNvSpPr>
            <a:spLocks noChangeArrowheads="1"/>
          </p:cNvSpPr>
          <p:nvPr/>
        </p:nvSpPr>
        <p:spPr bwMode="auto">
          <a:xfrm>
            <a:off x="8534351" y="3039962"/>
            <a:ext cx="1376363" cy="137636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" name="椭圆 30"/>
          <p:cNvSpPr>
            <a:spLocks noChangeAspect="1" noChangeArrowheads="1"/>
          </p:cNvSpPr>
          <p:nvPr/>
        </p:nvSpPr>
        <p:spPr bwMode="auto">
          <a:xfrm>
            <a:off x="2989213" y="4352825"/>
            <a:ext cx="252412" cy="2508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" name="椭圆 31"/>
          <p:cNvSpPr>
            <a:spLocks noChangeAspect="1" noChangeArrowheads="1"/>
          </p:cNvSpPr>
          <p:nvPr/>
        </p:nvSpPr>
        <p:spPr bwMode="auto">
          <a:xfrm>
            <a:off x="2246263" y="5683148"/>
            <a:ext cx="252412" cy="252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" name="椭圆 33"/>
          <p:cNvSpPr>
            <a:spLocks noChangeAspect="1" noChangeArrowheads="1"/>
          </p:cNvSpPr>
          <p:nvPr/>
        </p:nvSpPr>
        <p:spPr bwMode="auto">
          <a:xfrm>
            <a:off x="3590876" y="3744813"/>
            <a:ext cx="250824" cy="2524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0" name="椭圆 34"/>
          <p:cNvSpPr>
            <a:spLocks noChangeAspect="1" noChangeArrowheads="1"/>
          </p:cNvSpPr>
          <p:nvPr/>
        </p:nvSpPr>
        <p:spPr bwMode="auto">
          <a:xfrm>
            <a:off x="5605414" y="3708299"/>
            <a:ext cx="252412" cy="252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1" name="椭圆 35"/>
          <p:cNvSpPr>
            <a:spLocks noChangeAspect="1" noChangeArrowheads="1"/>
          </p:cNvSpPr>
          <p:nvPr/>
        </p:nvSpPr>
        <p:spPr bwMode="auto">
          <a:xfrm>
            <a:off x="6321375" y="4124224"/>
            <a:ext cx="252413" cy="2508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2" name="椭圆 36"/>
          <p:cNvSpPr>
            <a:spLocks noChangeAspect="1" noChangeArrowheads="1"/>
          </p:cNvSpPr>
          <p:nvPr/>
        </p:nvSpPr>
        <p:spPr bwMode="auto">
          <a:xfrm>
            <a:off x="7716789" y="5171974"/>
            <a:ext cx="252412" cy="252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3" name="椭圆 37"/>
          <p:cNvSpPr>
            <a:spLocks noChangeAspect="1" noChangeArrowheads="1"/>
          </p:cNvSpPr>
          <p:nvPr/>
        </p:nvSpPr>
        <p:spPr bwMode="auto">
          <a:xfrm>
            <a:off x="8501014" y="4087711"/>
            <a:ext cx="252412" cy="2524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椭圆 38"/>
          <p:cNvSpPr>
            <a:spLocks noChangeAspect="1" noChangeArrowheads="1"/>
          </p:cNvSpPr>
          <p:nvPr/>
        </p:nvSpPr>
        <p:spPr bwMode="auto">
          <a:xfrm>
            <a:off x="9785299" y="3273323"/>
            <a:ext cx="252413" cy="252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椭圆 39"/>
          <p:cNvSpPr>
            <a:spLocks noChangeArrowheads="1"/>
          </p:cNvSpPr>
          <p:nvPr/>
        </p:nvSpPr>
        <p:spPr bwMode="auto">
          <a:xfrm>
            <a:off x="6254700" y="3960711"/>
            <a:ext cx="1712913" cy="17129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6" name="椭圆 40"/>
          <p:cNvSpPr>
            <a:spLocks noChangeArrowheads="1"/>
          </p:cNvSpPr>
          <p:nvPr/>
        </p:nvSpPr>
        <p:spPr bwMode="auto">
          <a:xfrm>
            <a:off x="1947813" y="4352825"/>
            <a:ext cx="1497012" cy="149701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lIns="91427" tIns="45715" rIns="91427" bIns="45715" anchor="ctr"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endParaRPr lang="zh-CN" altLang="en-US" sz="16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17" name="组合 41"/>
          <p:cNvGrpSpPr>
            <a:grpSpLocks/>
          </p:cNvGrpSpPr>
          <p:nvPr/>
        </p:nvGrpSpPr>
        <p:grpSpPr bwMode="auto">
          <a:xfrm>
            <a:off x="6823025" y="4533799"/>
            <a:ext cx="574675" cy="568325"/>
            <a:chOff x="0" y="0"/>
            <a:chExt cx="453105" cy="448433"/>
          </a:xfrm>
        </p:grpSpPr>
        <p:sp>
          <p:nvSpPr>
            <p:cNvPr id="18" name="Freeform 136"/>
            <p:cNvSpPr>
              <a:spLocks noChangeArrowheads="1"/>
            </p:cNvSpPr>
            <p:nvPr/>
          </p:nvSpPr>
          <p:spPr bwMode="auto">
            <a:xfrm>
              <a:off x="0" y="251309"/>
              <a:ext cx="453105" cy="197124"/>
            </a:xfrm>
            <a:custGeom>
              <a:avLst/>
              <a:gdLst>
                <a:gd name="T0" fmla="*/ 227658 w 205"/>
                <a:gd name="T1" fmla="*/ 42083 h 89"/>
                <a:gd name="T2" fmla="*/ 103883 w 205"/>
                <a:gd name="T3" fmla="*/ 0 h 89"/>
                <a:gd name="T4" fmla="*/ 0 w 205"/>
                <a:gd name="T5" fmla="*/ 0 h 89"/>
                <a:gd name="T6" fmla="*/ 0 w 205"/>
                <a:gd name="T7" fmla="*/ 148397 h 89"/>
                <a:gd name="T8" fmla="*/ 48626 w 205"/>
                <a:gd name="T9" fmla="*/ 197124 h 89"/>
                <a:gd name="T10" fmla="*/ 404479 w 205"/>
                <a:gd name="T11" fmla="*/ 197124 h 89"/>
                <a:gd name="T12" fmla="*/ 453105 w 205"/>
                <a:gd name="T13" fmla="*/ 148397 h 89"/>
                <a:gd name="T14" fmla="*/ 453105 w 205"/>
                <a:gd name="T15" fmla="*/ 0 h 89"/>
                <a:gd name="T16" fmla="*/ 349222 w 205"/>
                <a:gd name="T17" fmla="*/ 0 h 89"/>
                <a:gd name="T18" fmla="*/ 227658 w 205"/>
                <a:gd name="T19" fmla="*/ 42083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5"/>
                <a:gd name="T31" fmla="*/ 0 h 89"/>
                <a:gd name="T32" fmla="*/ 205 w 205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5" h="89">
                  <a:moveTo>
                    <a:pt x="103" y="19"/>
                  </a:moveTo>
                  <a:cubicBezTo>
                    <a:pt x="82" y="19"/>
                    <a:pt x="62" y="12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9"/>
                    <a:pt x="10" y="89"/>
                    <a:pt x="22" y="89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95" y="89"/>
                    <a:pt x="205" y="79"/>
                    <a:pt x="205" y="67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3" y="12"/>
                    <a:pt x="124" y="19"/>
                    <a:pt x="10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9" name="Freeform 137"/>
            <p:cNvSpPr>
              <a:spLocks noEditPoints="1" noChangeArrowheads="1"/>
            </p:cNvSpPr>
            <p:nvPr/>
          </p:nvSpPr>
          <p:spPr bwMode="auto">
            <a:xfrm>
              <a:off x="0" y="0"/>
              <a:ext cx="453105" cy="260652"/>
            </a:xfrm>
            <a:custGeom>
              <a:avLst/>
              <a:gdLst>
                <a:gd name="T0" fmla="*/ 404479 w 205"/>
                <a:gd name="T1" fmla="*/ 92774 h 118"/>
                <a:gd name="T2" fmla="*/ 397848 w 205"/>
                <a:gd name="T3" fmla="*/ 92774 h 118"/>
                <a:gd name="T4" fmla="*/ 340381 w 205"/>
                <a:gd name="T5" fmla="*/ 92774 h 118"/>
                <a:gd name="T6" fmla="*/ 340381 w 205"/>
                <a:gd name="T7" fmla="*/ 48596 h 118"/>
                <a:gd name="T8" fmla="*/ 291755 w 205"/>
                <a:gd name="T9" fmla="*/ 0 h 118"/>
                <a:gd name="T10" fmla="*/ 161350 w 205"/>
                <a:gd name="T11" fmla="*/ 0 h 118"/>
                <a:gd name="T12" fmla="*/ 112724 w 205"/>
                <a:gd name="T13" fmla="*/ 48596 h 118"/>
                <a:gd name="T14" fmla="*/ 112724 w 205"/>
                <a:gd name="T15" fmla="*/ 92774 h 118"/>
                <a:gd name="T16" fmla="*/ 55257 w 205"/>
                <a:gd name="T17" fmla="*/ 92774 h 118"/>
                <a:gd name="T18" fmla="*/ 48626 w 205"/>
                <a:gd name="T19" fmla="*/ 92774 h 118"/>
                <a:gd name="T20" fmla="*/ 0 w 205"/>
                <a:gd name="T21" fmla="*/ 141371 h 118"/>
                <a:gd name="T22" fmla="*/ 0 w 205"/>
                <a:gd name="T23" fmla="*/ 223100 h 118"/>
                <a:gd name="T24" fmla="*/ 119354 w 205"/>
                <a:gd name="T25" fmla="*/ 223100 h 118"/>
                <a:gd name="T26" fmla="*/ 227658 w 205"/>
                <a:gd name="T27" fmla="*/ 260652 h 118"/>
                <a:gd name="T28" fmla="*/ 333751 w 205"/>
                <a:gd name="T29" fmla="*/ 223100 h 118"/>
                <a:gd name="T30" fmla="*/ 453105 w 205"/>
                <a:gd name="T31" fmla="*/ 223100 h 118"/>
                <a:gd name="T32" fmla="*/ 453105 w 205"/>
                <a:gd name="T33" fmla="*/ 141371 h 118"/>
                <a:gd name="T34" fmla="*/ 404479 w 205"/>
                <a:gd name="T35" fmla="*/ 92774 h 118"/>
                <a:gd name="T36" fmla="*/ 148088 w 205"/>
                <a:gd name="T37" fmla="*/ 57432 h 118"/>
                <a:gd name="T38" fmla="*/ 148088 w 205"/>
                <a:gd name="T39" fmla="*/ 48596 h 118"/>
                <a:gd name="T40" fmla="*/ 161350 w 205"/>
                <a:gd name="T41" fmla="*/ 37552 h 118"/>
                <a:gd name="T42" fmla="*/ 291755 w 205"/>
                <a:gd name="T43" fmla="*/ 37552 h 118"/>
                <a:gd name="T44" fmla="*/ 305017 w 205"/>
                <a:gd name="T45" fmla="*/ 48596 h 118"/>
                <a:gd name="T46" fmla="*/ 305017 w 205"/>
                <a:gd name="T47" fmla="*/ 57432 h 118"/>
                <a:gd name="T48" fmla="*/ 305017 w 205"/>
                <a:gd name="T49" fmla="*/ 92774 h 118"/>
                <a:gd name="T50" fmla="*/ 148088 w 205"/>
                <a:gd name="T51" fmla="*/ 92774 h 118"/>
                <a:gd name="T52" fmla="*/ 148088 w 205"/>
                <a:gd name="T53" fmla="*/ 57432 h 118"/>
                <a:gd name="T54" fmla="*/ 223237 w 205"/>
                <a:gd name="T55" fmla="*/ 223100 h 118"/>
                <a:gd name="T56" fmla="*/ 187873 w 205"/>
                <a:gd name="T57" fmla="*/ 189967 h 118"/>
                <a:gd name="T58" fmla="*/ 223237 w 205"/>
                <a:gd name="T59" fmla="*/ 154624 h 118"/>
                <a:gd name="T60" fmla="*/ 258601 w 205"/>
                <a:gd name="T61" fmla="*/ 189967 h 118"/>
                <a:gd name="T62" fmla="*/ 223237 w 205"/>
                <a:gd name="T63" fmla="*/ 22310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5"/>
                <a:gd name="T97" fmla="*/ 0 h 118"/>
                <a:gd name="T98" fmla="*/ 205 w 205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5" h="118">
                  <a:moveTo>
                    <a:pt x="183" y="42"/>
                  </a:moveTo>
                  <a:cubicBezTo>
                    <a:pt x="180" y="42"/>
                    <a:pt x="180" y="42"/>
                    <a:pt x="180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10"/>
                    <a:pt x="144" y="0"/>
                    <a:pt x="13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1" y="0"/>
                    <a:pt x="51" y="10"/>
                    <a:pt x="51" y="2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0" y="42"/>
                    <a:pt x="0" y="52"/>
                    <a:pt x="0" y="6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7" y="112"/>
                    <a:pt x="84" y="118"/>
                    <a:pt x="103" y="118"/>
                  </a:cubicBezTo>
                  <a:cubicBezTo>
                    <a:pt x="121" y="118"/>
                    <a:pt x="138" y="112"/>
                    <a:pt x="151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52"/>
                    <a:pt x="195" y="42"/>
                    <a:pt x="183" y="42"/>
                  </a:cubicBezTo>
                  <a:close/>
                  <a:moveTo>
                    <a:pt x="67" y="26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7" y="19"/>
                    <a:pt x="70" y="17"/>
                    <a:pt x="7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5" y="17"/>
                    <a:pt x="138" y="19"/>
                    <a:pt x="138" y="2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7" y="26"/>
                  </a:lnTo>
                  <a:close/>
                  <a:moveTo>
                    <a:pt x="101" y="101"/>
                  </a:moveTo>
                  <a:cubicBezTo>
                    <a:pt x="92" y="101"/>
                    <a:pt x="85" y="94"/>
                    <a:pt x="85" y="86"/>
                  </a:cubicBezTo>
                  <a:cubicBezTo>
                    <a:pt x="85" y="77"/>
                    <a:pt x="92" y="70"/>
                    <a:pt x="101" y="70"/>
                  </a:cubicBezTo>
                  <a:cubicBezTo>
                    <a:pt x="110" y="70"/>
                    <a:pt x="117" y="77"/>
                    <a:pt x="117" y="86"/>
                  </a:cubicBezTo>
                  <a:cubicBezTo>
                    <a:pt x="117" y="94"/>
                    <a:pt x="110" y="101"/>
                    <a:pt x="101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20" name="组合 44"/>
          <p:cNvGrpSpPr>
            <a:grpSpLocks/>
          </p:cNvGrpSpPr>
          <p:nvPr/>
        </p:nvGrpSpPr>
        <p:grpSpPr bwMode="auto">
          <a:xfrm>
            <a:off x="4419550" y="2909787"/>
            <a:ext cx="673100" cy="723900"/>
            <a:chOff x="0" y="0"/>
            <a:chExt cx="466184" cy="501686"/>
          </a:xfrm>
        </p:grpSpPr>
        <p:sp>
          <p:nvSpPr>
            <p:cNvPr id="21" name="Freeform 154"/>
            <p:cNvSpPr>
              <a:spLocks noChangeArrowheads="1"/>
            </p:cNvSpPr>
            <p:nvPr/>
          </p:nvSpPr>
          <p:spPr bwMode="auto">
            <a:xfrm>
              <a:off x="141070" y="426012"/>
              <a:ext cx="50449" cy="46712"/>
            </a:xfrm>
            <a:custGeom>
              <a:avLst/>
              <a:gdLst>
                <a:gd name="T0" fmla="*/ 35095 w 23"/>
                <a:gd name="T1" fmla="*/ 0 h 21"/>
                <a:gd name="T2" fmla="*/ 35095 w 23"/>
                <a:gd name="T3" fmla="*/ 8898 h 21"/>
                <a:gd name="T4" fmla="*/ 41675 w 23"/>
                <a:gd name="T5" fmla="*/ 24468 h 21"/>
                <a:gd name="T6" fmla="*/ 21934 w 23"/>
                <a:gd name="T7" fmla="*/ 37814 h 21"/>
                <a:gd name="T8" fmla="*/ 8774 w 23"/>
                <a:gd name="T9" fmla="*/ 20019 h 21"/>
                <a:gd name="T10" fmla="*/ 13161 w 23"/>
                <a:gd name="T11" fmla="*/ 11122 h 21"/>
                <a:gd name="T12" fmla="*/ 13161 w 23"/>
                <a:gd name="T13" fmla="*/ 0 h 21"/>
                <a:gd name="T14" fmla="*/ 0 w 23"/>
                <a:gd name="T15" fmla="*/ 22244 h 21"/>
                <a:gd name="T16" fmla="*/ 24128 w 23"/>
                <a:gd name="T17" fmla="*/ 46712 h 21"/>
                <a:gd name="T18" fmla="*/ 50449 w 23"/>
                <a:gd name="T19" fmla="*/ 22244 h 21"/>
                <a:gd name="T20" fmla="*/ 35095 w 23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1"/>
                <a:gd name="T35" fmla="*/ 23 w 2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1">
                  <a:moveTo>
                    <a:pt x="16" y="0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8" y="5"/>
                    <a:pt x="19" y="8"/>
                    <a:pt x="19" y="11"/>
                  </a:cubicBezTo>
                  <a:cubicBezTo>
                    <a:pt x="18" y="15"/>
                    <a:pt x="15" y="18"/>
                    <a:pt x="10" y="17"/>
                  </a:cubicBezTo>
                  <a:cubicBezTo>
                    <a:pt x="6" y="17"/>
                    <a:pt x="3" y="13"/>
                    <a:pt x="4" y="9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0" y="6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8" y="21"/>
                    <a:pt x="23" y="16"/>
                    <a:pt x="23" y="10"/>
                  </a:cubicBezTo>
                  <a:cubicBezTo>
                    <a:pt x="23" y="5"/>
                    <a:pt x="20" y="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2" name="Rectangle 155"/>
            <p:cNvSpPr>
              <a:spLocks noChangeArrowheads="1"/>
            </p:cNvSpPr>
            <p:nvPr/>
          </p:nvSpPr>
          <p:spPr bwMode="auto">
            <a:xfrm>
              <a:off x="160689" y="419472"/>
              <a:ext cx="9342" cy="3269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endParaRPr lang="zh-CN" altLang="en-US" sz="16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3" name="Freeform 156"/>
            <p:cNvSpPr>
              <a:spLocks noEditPoints="1" noChangeArrowheads="1"/>
            </p:cNvSpPr>
            <p:nvPr/>
          </p:nvSpPr>
          <p:spPr bwMode="auto">
            <a:xfrm>
              <a:off x="39238" y="81278"/>
              <a:ext cx="260652" cy="260652"/>
            </a:xfrm>
            <a:custGeom>
              <a:avLst/>
              <a:gdLst>
                <a:gd name="T0" fmla="*/ 53014 w 118"/>
                <a:gd name="T1" fmla="*/ 41969 h 118"/>
                <a:gd name="T2" fmla="*/ 41969 w 118"/>
                <a:gd name="T3" fmla="*/ 207638 h 118"/>
                <a:gd name="T4" fmla="*/ 207638 w 118"/>
                <a:gd name="T5" fmla="*/ 218683 h 118"/>
                <a:gd name="T6" fmla="*/ 218683 w 118"/>
                <a:gd name="T7" fmla="*/ 53014 h 118"/>
                <a:gd name="T8" fmla="*/ 53014 w 118"/>
                <a:gd name="T9" fmla="*/ 41969 h 118"/>
                <a:gd name="T10" fmla="*/ 141371 w 118"/>
                <a:gd name="T11" fmla="*/ 185549 h 118"/>
                <a:gd name="T12" fmla="*/ 141371 w 118"/>
                <a:gd name="T13" fmla="*/ 205429 h 118"/>
                <a:gd name="T14" fmla="*/ 123699 w 118"/>
                <a:gd name="T15" fmla="*/ 205429 h 118"/>
                <a:gd name="T16" fmla="*/ 123699 w 118"/>
                <a:gd name="T17" fmla="*/ 187758 h 118"/>
                <a:gd name="T18" fmla="*/ 90566 w 118"/>
                <a:gd name="T19" fmla="*/ 178922 h 118"/>
                <a:gd name="T20" fmla="*/ 94983 w 118"/>
                <a:gd name="T21" fmla="*/ 156833 h 118"/>
                <a:gd name="T22" fmla="*/ 128117 w 118"/>
                <a:gd name="T23" fmla="*/ 165669 h 118"/>
                <a:gd name="T24" fmla="*/ 145788 w 118"/>
                <a:gd name="T25" fmla="*/ 154624 h 118"/>
                <a:gd name="T26" fmla="*/ 125908 w 118"/>
                <a:gd name="T27" fmla="*/ 136953 h 118"/>
                <a:gd name="T28" fmla="*/ 90566 w 118"/>
                <a:gd name="T29" fmla="*/ 101610 h 118"/>
                <a:gd name="T30" fmla="*/ 123699 w 118"/>
                <a:gd name="T31" fmla="*/ 68476 h 118"/>
                <a:gd name="T32" fmla="*/ 123699 w 118"/>
                <a:gd name="T33" fmla="*/ 50805 h 118"/>
                <a:gd name="T34" fmla="*/ 141371 w 118"/>
                <a:gd name="T35" fmla="*/ 50805 h 118"/>
                <a:gd name="T36" fmla="*/ 141371 w 118"/>
                <a:gd name="T37" fmla="*/ 66267 h 118"/>
                <a:gd name="T38" fmla="*/ 170086 w 118"/>
                <a:gd name="T39" fmla="*/ 72894 h 118"/>
                <a:gd name="T40" fmla="*/ 163460 w 118"/>
                <a:gd name="T41" fmla="*/ 94983 h 118"/>
                <a:gd name="T42" fmla="*/ 136953 w 118"/>
                <a:gd name="T43" fmla="*/ 88357 h 118"/>
                <a:gd name="T44" fmla="*/ 121490 w 118"/>
                <a:gd name="T45" fmla="*/ 99401 h 118"/>
                <a:gd name="T46" fmla="*/ 143579 w 118"/>
                <a:gd name="T47" fmla="*/ 114864 h 118"/>
                <a:gd name="T48" fmla="*/ 174504 w 118"/>
                <a:gd name="T49" fmla="*/ 152415 h 118"/>
                <a:gd name="T50" fmla="*/ 141371 w 118"/>
                <a:gd name="T51" fmla="*/ 185549 h 1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8"/>
                <a:gd name="T79" fmla="*/ 0 h 118"/>
                <a:gd name="T80" fmla="*/ 118 w 118"/>
                <a:gd name="T81" fmla="*/ 118 h 1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8" h="118">
                  <a:moveTo>
                    <a:pt x="24" y="19"/>
                  </a:moveTo>
                  <a:cubicBezTo>
                    <a:pt x="2" y="39"/>
                    <a:pt x="0" y="72"/>
                    <a:pt x="19" y="94"/>
                  </a:cubicBezTo>
                  <a:cubicBezTo>
                    <a:pt x="38" y="116"/>
                    <a:pt x="72" y="118"/>
                    <a:pt x="94" y="99"/>
                  </a:cubicBezTo>
                  <a:cubicBezTo>
                    <a:pt x="115" y="79"/>
                    <a:pt x="118" y="46"/>
                    <a:pt x="99" y="24"/>
                  </a:cubicBezTo>
                  <a:cubicBezTo>
                    <a:pt x="79" y="2"/>
                    <a:pt x="46" y="0"/>
                    <a:pt x="24" y="19"/>
                  </a:cubicBezTo>
                  <a:close/>
                  <a:moveTo>
                    <a:pt x="64" y="84"/>
                  </a:moveTo>
                  <a:cubicBezTo>
                    <a:pt x="64" y="93"/>
                    <a:pt x="64" y="93"/>
                    <a:pt x="64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0" y="85"/>
                    <a:pt x="44" y="83"/>
                    <a:pt x="41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7" y="73"/>
                    <a:pt x="52" y="75"/>
                    <a:pt x="58" y="75"/>
                  </a:cubicBezTo>
                  <a:cubicBezTo>
                    <a:pt x="63" y="75"/>
                    <a:pt x="66" y="73"/>
                    <a:pt x="66" y="70"/>
                  </a:cubicBezTo>
                  <a:cubicBezTo>
                    <a:pt x="66" y="66"/>
                    <a:pt x="63" y="64"/>
                    <a:pt x="57" y="62"/>
                  </a:cubicBezTo>
                  <a:cubicBezTo>
                    <a:pt x="48" y="59"/>
                    <a:pt x="41" y="55"/>
                    <a:pt x="41" y="46"/>
                  </a:cubicBezTo>
                  <a:cubicBezTo>
                    <a:pt x="41" y="39"/>
                    <a:pt x="47" y="33"/>
                    <a:pt x="56" y="31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70" y="30"/>
                    <a:pt x="74" y="32"/>
                    <a:pt x="77" y="3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2" y="42"/>
                    <a:pt x="68" y="40"/>
                    <a:pt x="62" y="40"/>
                  </a:cubicBezTo>
                  <a:cubicBezTo>
                    <a:pt x="56" y="40"/>
                    <a:pt x="55" y="42"/>
                    <a:pt x="55" y="45"/>
                  </a:cubicBezTo>
                  <a:cubicBezTo>
                    <a:pt x="55" y="48"/>
                    <a:pt x="58" y="50"/>
                    <a:pt x="65" y="52"/>
                  </a:cubicBezTo>
                  <a:cubicBezTo>
                    <a:pt x="75" y="56"/>
                    <a:pt x="79" y="61"/>
                    <a:pt x="79" y="69"/>
                  </a:cubicBezTo>
                  <a:cubicBezTo>
                    <a:pt x="79" y="76"/>
                    <a:pt x="74" y="83"/>
                    <a:pt x="64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4" name="Freeform 157"/>
            <p:cNvSpPr>
              <a:spLocks noEditPoints="1" noChangeArrowheads="1"/>
            </p:cNvSpPr>
            <p:nvPr/>
          </p:nvSpPr>
          <p:spPr bwMode="auto">
            <a:xfrm>
              <a:off x="0" y="0"/>
              <a:ext cx="338194" cy="501686"/>
            </a:xfrm>
            <a:custGeom>
              <a:avLst/>
              <a:gdLst>
                <a:gd name="T0" fmla="*/ 305038 w 153"/>
                <a:gd name="T1" fmla="*/ 391182 h 227"/>
                <a:gd name="T2" fmla="*/ 35367 w 153"/>
                <a:gd name="T3" fmla="*/ 391182 h 227"/>
                <a:gd name="T4" fmla="*/ 35367 w 153"/>
                <a:gd name="T5" fmla="*/ 35361 h 227"/>
                <a:gd name="T6" fmla="*/ 305038 w 153"/>
                <a:gd name="T7" fmla="*/ 35361 h 227"/>
                <a:gd name="T8" fmla="*/ 305038 w 153"/>
                <a:gd name="T9" fmla="*/ 227637 h 227"/>
                <a:gd name="T10" fmla="*/ 307248 w 153"/>
                <a:gd name="T11" fmla="*/ 225427 h 227"/>
                <a:gd name="T12" fmla="*/ 338194 w 153"/>
                <a:gd name="T13" fmla="*/ 207747 h 227"/>
                <a:gd name="T14" fmla="*/ 338194 w 153"/>
                <a:gd name="T15" fmla="*/ 28731 h 227"/>
                <a:gd name="T16" fmla="*/ 311669 w 153"/>
                <a:gd name="T17" fmla="*/ 0 h 227"/>
                <a:gd name="T18" fmla="*/ 26525 w 153"/>
                <a:gd name="T19" fmla="*/ 0 h 227"/>
                <a:gd name="T20" fmla="*/ 0 w 153"/>
                <a:gd name="T21" fmla="*/ 28731 h 227"/>
                <a:gd name="T22" fmla="*/ 0 w 153"/>
                <a:gd name="T23" fmla="*/ 475165 h 227"/>
                <a:gd name="T24" fmla="*/ 26525 w 153"/>
                <a:gd name="T25" fmla="*/ 501686 h 227"/>
                <a:gd name="T26" fmla="*/ 311669 w 153"/>
                <a:gd name="T27" fmla="*/ 501686 h 227"/>
                <a:gd name="T28" fmla="*/ 338194 w 153"/>
                <a:gd name="T29" fmla="*/ 475165 h 227"/>
                <a:gd name="T30" fmla="*/ 338194 w 153"/>
                <a:gd name="T31" fmla="*/ 388972 h 227"/>
                <a:gd name="T32" fmla="*/ 305038 w 153"/>
                <a:gd name="T33" fmla="*/ 366872 h 227"/>
                <a:gd name="T34" fmla="*/ 305038 w 153"/>
                <a:gd name="T35" fmla="*/ 391182 h 227"/>
                <a:gd name="T36" fmla="*/ 165781 w 153"/>
                <a:gd name="T37" fmla="*/ 488426 h 227"/>
                <a:gd name="T38" fmla="*/ 123783 w 153"/>
                <a:gd name="T39" fmla="*/ 444224 h 227"/>
                <a:gd name="T40" fmla="*/ 165781 w 153"/>
                <a:gd name="T41" fmla="*/ 402233 h 227"/>
                <a:gd name="T42" fmla="*/ 209990 w 153"/>
                <a:gd name="T43" fmla="*/ 444224 h 227"/>
                <a:gd name="T44" fmla="*/ 165781 w 153"/>
                <a:gd name="T45" fmla="*/ 488426 h 2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3"/>
                <a:gd name="T70" fmla="*/ 0 h 227"/>
                <a:gd name="T71" fmla="*/ 153 w 153"/>
                <a:gd name="T72" fmla="*/ 227 h 2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3" h="227">
                  <a:moveTo>
                    <a:pt x="138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9" y="102"/>
                    <a:pt x="139" y="102"/>
                  </a:cubicBezTo>
                  <a:cubicBezTo>
                    <a:pt x="144" y="98"/>
                    <a:pt x="148" y="95"/>
                    <a:pt x="153" y="94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153" y="6"/>
                    <a:pt x="148" y="0"/>
                    <a:pt x="14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22"/>
                    <a:pt x="6" y="227"/>
                    <a:pt x="12" y="227"/>
                  </a:cubicBezTo>
                  <a:cubicBezTo>
                    <a:pt x="141" y="227"/>
                    <a:pt x="141" y="227"/>
                    <a:pt x="141" y="227"/>
                  </a:cubicBezTo>
                  <a:cubicBezTo>
                    <a:pt x="148" y="227"/>
                    <a:pt x="153" y="222"/>
                    <a:pt x="153" y="215"/>
                  </a:cubicBezTo>
                  <a:cubicBezTo>
                    <a:pt x="153" y="176"/>
                    <a:pt x="153" y="176"/>
                    <a:pt x="153" y="176"/>
                  </a:cubicBezTo>
                  <a:cubicBezTo>
                    <a:pt x="148" y="174"/>
                    <a:pt x="142" y="170"/>
                    <a:pt x="138" y="166"/>
                  </a:cubicBezTo>
                  <a:lnTo>
                    <a:pt x="138" y="177"/>
                  </a:lnTo>
                  <a:close/>
                  <a:moveTo>
                    <a:pt x="75" y="221"/>
                  </a:moveTo>
                  <a:cubicBezTo>
                    <a:pt x="65" y="221"/>
                    <a:pt x="56" y="212"/>
                    <a:pt x="56" y="201"/>
                  </a:cubicBezTo>
                  <a:cubicBezTo>
                    <a:pt x="56" y="191"/>
                    <a:pt x="65" y="182"/>
                    <a:pt x="75" y="182"/>
                  </a:cubicBezTo>
                  <a:cubicBezTo>
                    <a:pt x="86" y="182"/>
                    <a:pt x="95" y="191"/>
                    <a:pt x="95" y="201"/>
                  </a:cubicBezTo>
                  <a:cubicBezTo>
                    <a:pt x="95" y="212"/>
                    <a:pt x="86" y="221"/>
                    <a:pt x="75" y="2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5" name="Freeform 158"/>
            <p:cNvSpPr>
              <a:spLocks noEditPoints="1" noChangeArrowheads="1"/>
            </p:cNvSpPr>
            <p:nvPr/>
          </p:nvSpPr>
          <p:spPr bwMode="auto">
            <a:xfrm>
              <a:off x="275600" y="202729"/>
              <a:ext cx="190584" cy="190584"/>
            </a:xfrm>
            <a:custGeom>
              <a:avLst/>
              <a:gdLst>
                <a:gd name="T0" fmla="*/ 159559 w 86"/>
                <a:gd name="T1" fmla="*/ 37674 h 86"/>
                <a:gd name="T2" fmla="*/ 39890 w 86"/>
                <a:gd name="T3" fmla="*/ 31025 h 86"/>
                <a:gd name="T4" fmla="*/ 31025 w 86"/>
                <a:gd name="T5" fmla="*/ 150694 h 86"/>
                <a:gd name="T6" fmla="*/ 152910 w 86"/>
                <a:gd name="T7" fmla="*/ 159559 h 86"/>
                <a:gd name="T8" fmla="*/ 159559 w 86"/>
                <a:gd name="T9" fmla="*/ 37674 h 86"/>
                <a:gd name="T10" fmla="*/ 101940 w 86"/>
                <a:gd name="T11" fmla="*/ 139614 h 86"/>
                <a:gd name="T12" fmla="*/ 101940 w 86"/>
                <a:gd name="T13" fmla="*/ 155127 h 86"/>
                <a:gd name="T14" fmla="*/ 88644 w 86"/>
                <a:gd name="T15" fmla="*/ 155127 h 86"/>
                <a:gd name="T16" fmla="*/ 88644 w 86"/>
                <a:gd name="T17" fmla="*/ 141830 h 86"/>
                <a:gd name="T18" fmla="*/ 62051 w 86"/>
                <a:gd name="T19" fmla="*/ 135182 h 86"/>
                <a:gd name="T20" fmla="*/ 66483 w 86"/>
                <a:gd name="T21" fmla="*/ 117453 h 86"/>
                <a:gd name="T22" fmla="*/ 90860 w 86"/>
                <a:gd name="T23" fmla="*/ 124101 h 86"/>
                <a:gd name="T24" fmla="*/ 106372 w 86"/>
                <a:gd name="T25" fmla="*/ 115237 h 86"/>
                <a:gd name="T26" fmla="*/ 90860 w 86"/>
                <a:gd name="T27" fmla="*/ 101940 h 86"/>
                <a:gd name="T28" fmla="*/ 64267 w 86"/>
                <a:gd name="T29" fmla="*/ 75347 h 86"/>
                <a:gd name="T30" fmla="*/ 88644 w 86"/>
                <a:gd name="T31" fmla="*/ 48754 h 86"/>
                <a:gd name="T32" fmla="*/ 88644 w 86"/>
                <a:gd name="T33" fmla="*/ 33241 h 86"/>
                <a:gd name="T34" fmla="*/ 104156 w 86"/>
                <a:gd name="T35" fmla="*/ 33241 h 86"/>
                <a:gd name="T36" fmla="*/ 104156 w 86"/>
                <a:gd name="T37" fmla="*/ 46538 h 86"/>
                <a:gd name="T38" fmla="*/ 124101 w 86"/>
                <a:gd name="T39" fmla="*/ 50970 h 86"/>
                <a:gd name="T40" fmla="*/ 119669 w 86"/>
                <a:gd name="T41" fmla="*/ 68699 h 86"/>
                <a:gd name="T42" fmla="*/ 99724 w 86"/>
                <a:gd name="T43" fmla="*/ 64267 h 86"/>
                <a:gd name="T44" fmla="*/ 86428 w 86"/>
                <a:gd name="T45" fmla="*/ 70915 h 86"/>
                <a:gd name="T46" fmla="*/ 104156 w 86"/>
                <a:gd name="T47" fmla="*/ 84212 h 86"/>
                <a:gd name="T48" fmla="*/ 128533 w 86"/>
                <a:gd name="T49" fmla="*/ 113021 h 86"/>
                <a:gd name="T50" fmla="*/ 101940 w 86"/>
                <a:gd name="T51" fmla="*/ 139614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6"/>
                <a:gd name="T79" fmla="*/ 0 h 86"/>
                <a:gd name="T80" fmla="*/ 86 w 86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6" h="86">
                  <a:moveTo>
                    <a:pt x="72" y="17"/>
                  </a:moveTo>
                  <a:cubicBezTo>
                    <a:pt x="58" y="1"/>
                    <a:pt x="34" y="0"/>
                    <a:pt x="18" y="14"/>
                  </a:cubicBezTo>
                  <a:cubicBezTo>
                    <a:pt x="2" y="28"/>
                    <a:pt x="0" y="52"/>
                    <a:pt x="14" y="68"/>
                  </a:cubicBezTo>
                  <a:cubicBezTo>
                    <a:pt x="28" y="84"/>
                    <a:pt x="53" y="86"/>
                    <a:pt x="69" y="72"/>
                  </a:cubicBezTo>
                  <a:cubicBezTo>
                    <a:pt x="85" y="58"/>
                    <a:pt x="86" y="33"/>
                    <a:pt x="72" y="17"/>
                  </a:cubicBezTo>
                  <a:close/>
                  <a:moveTo>
                    <a:pt x="46" y="63"/>
                  </a:moveTo>
                  <a:cubicBezTo>
                    <a:pt x="46" y="70"/>
                    <a:pt x="46" y="70"/>
                    <a:pt x="46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35" y="64"/>
                    <a:pt x="31" y="62"/>
                    <a:pt x="28" y="61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3" y="55"/>
                    <a:pt x="37" y="56"/>
                    <a:pt x="41" y="56"/>
                  </a:cubicBezTo>
                  <a:cubicBezTo>
                    <a:pt x="45" y="56"/>
                    <a:pt x="48" y="54"/>
                    <a:pt x="48" y="52"/>
                  </a:cubicBezTo>
                  <a:cubicBezTo>
                    <a:pt x="48" y="49"/>
                    <a:pt x="46" y="48"/>
                    <a:pt x="41" y="46"/>
                  </a:cubicBezTo>
                  <a:cubicBezTo>
                    <a:pt x="34" y="44"/>
                    <a:pt x="29" y="40"/>
                    <a:pt x="29" y="34"/>
                  </a:cubicBezTo>
                  <a:cubicBezTo>
                    <a:pt x="29" y="28"/>
                    <a:pt x="33" y="23"/>
                    <a:pt x="40" y="22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51" y="21"/>
                    <a:pt x="54" y="22"/>
                    <a:pt x="56" y="23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0"/>
                    <a:pt x="50" y="29"/>
                    <a:pt x="45" y="29"/>
                  </a:cubicBezTo>
                  <a:cubicBezTo>
                    <a:pt x="40" y="29"/>
                    <a:pt x="39" y="31"/>
                    <a:pt x="39" y="32"/>
                  </a:cubicBezTo>
                  <a:cubicBezTo>
                    <a:pt x="39" y="35"/>
                    <a:pt x="41" y="36"/>
                    <a:pt x="47" y="38"/>
                  </a:cubicBezTo>
                  <a:cubicBezTo>
                    <a:pt x="55" y="41"/>
                    <a:pt x="58" y="45"/>
                    <a:pt x="58" y="51"/>
                  </a:cubicBezTo>
                  <a:cubicBezTo>
                    <a:pt x="58" y="57"/>
                    <a:pt x="54" y="62"/>
                    <a:pt x="46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26" name="组合 50"/>
          <p:cNvGrpSpPr>
            <a:grpSpLocks/>
          </p:cNvGrpSpPr>
          <p:nvPr/>
        </p:nvGrpSpPr>
        <p:grpSpPr bwMode="auto">
          <a:xfrm>
            <a:off x="2438352" y="4849713"/>
            <a:ext cx="515937" cy="495300"/>
            <a:chOff x="0" y="0"/>
            <a:chExt cx="490600" cy="471805"/>
          </a:xfrm>
        </p:grpSpPr>
        <p:sp>
          <p:nvSpPr>
            <p:cNvPr id="27" name="Oval 131"/>
            <p:cNvSpPr>
              <a:spLocks noChangeArrowheads="1"/>
            </p:cNvSpPr>
            <p:nvPr/>
          </p:nvSpPr>
          <p:spPr bwMode="auto">
            <a:xfrm>
              <a:off x="134915" y="0"/>
              <a:ext cx="220770" cy="22359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endParaRPr lang="zh-CN" altLang="en-US" sz="16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8" name="Freeform 134"/>
            <p:cNvSpPr>
              <a:spLocks noChangeArrowheads="1"/>
            </p:cNvSpPr>
            <p:nvPr/>
          </p:nvSpPr>
          <p:spPr bwMode="auto">
            <a:xfrm>
              <a:off x="0" y="258467"/>
              <a:ext cx="490600" cy="213338"/>
            </a:xfrm>
            <a:custGeom>
              <a:avLst/>
              <a:gdLst>
                <a:gd name="T0" fmla="*/ 85855 w 200"/>
                <a:gd name="T1" fmla="*/ 213338 h 87"/>
                <a:gd name="T2" fmla="*/ 85855 w 200"/>
                <a:gd name="T3" fmla="*/ 176556 h 87"/>
                <a:gd name="T4" fmla="*/ 112838 w 200"/>
                <a:gd name="T5" fmla="*/ 176556 h 87"/>
                <a:gd name="T6" fmla="*/ 112838 w 200"/>
                <a:gd name="T7" fmla="*/ 213338 h 87"/>
                <a:gd name="T8" fmla="*/ 380215 w 200"/>
                <a:gd name="T9" fmla="*/ 213338 h 87"/>
                <a:gd name="T10" fmla="*/ 380215 w 200"/>
                <a:gd name="T11" fmla="*/ 176556 h 87"/>
                <a:gd name="T12" fmla="*/ 407198 w 200"/>
                <a:gd name="T13" fmla="*/ 176556 h 87"/>
                <a:gd name="T14" fmla="*/ 407198 w 200"/>
                <a:gd name="T15" fmla="*/ 213338 h 87"/>
                <a:gd name="T16" fmla="*/ 488147 w 200"/>
                <a:gd name="T17" fmla="*/ 213338 h 87"/>
                <a:gd name="T18" fmla="*/ 490600 w 200"/>
                <a:gd name="T19" fmla="*/ 105443 h 87"/>
                <a:gd name="T20" fmla="*/ 382668 w 200"/>
                <a:gd name="T21" fmla="*/ 0 h 87"/>
                <a:gd name="T22" fmla="*/ 382668 w 200"/>
                <a:gd name="T23" fmla="*/ 0 h 87"/>
                <a:gd name="T24" fmla="*/ 382668 w 200"/>
                <a:gd name="T25" fmla="*/ 0 h 87"/>
                <a:gd name="T26" fmla="*/ 343420 w 200"/>
                <a:gd name="T27" fmla="*/ 0 h 87"/>
                <a:gd name="T28" fmla="*/ 245300 w 200"/>
                <a:gd name="T29" fmla="*/ 196173 h 87"/>
                <a:gd name="T30" fmla="*/ 147180 w 200"/>
                <a:gd name="T31" fmla="*/ 0 h 87"/>
                <a:gd name="T32" fmla="*/ 110385 w 200"/>
                <a:gd name="T33" fmla="*/ 0 h 87"/>
                <a:gd name="T34" fmla="*/ 110385 w 200"/>
                <a:gd name="T35" fmla="*/ 0 h 87"/>
                <a:gd name="T36" fmla="*/ 107932 w 200"/>
                <a:gd name="T37" fmla="*/ 0 h 87"/>
                <a:gd name="T38" fmla="*/ 2453 w 200"/>
                <a:gd name="T39" fmla="*/ 105443 h 87"/>
                <a:gd name="T40" fmla="*/ 0 w 200"/>
                <a:gd name="T41" fmla="*/ 213338 h 87"/>
                <a:gd name="T42" fmla="*/ 85855 w 200"/>
                <a:gd name="T43" fmla="*/ 213338 h 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87"/>
                <a:gd name="T68" fmla="*/ 200 w 200"/>
                <a:gd name="T69" fmla="*/ 87 h 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87">
                  <a:moveTo>
                    <a:pt x="35" y="87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47"/>
                    <a:pt x="200" y="43"/>
                    <a:pt x="200" y="43"/>
                  </a:cubicBezTo>
                  <a:cubicBezTo>
                    <a:pt x="200" y="19"/>
                    <a:pt x="180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0" y="0"/>
                    <a:pt x="1" y="19"/>
                    <a:pt x="1" y="43"/>
                  </a:cubicBezTo>
                  <a:cubicBezTo>
                    <a:pt x="1" y="43"/>
                    <a:pt x="0" y="47"/>
                    <a:pt x="0" y="87"/>
                  </a:cubicBezTo>
                  <a:lnTo>
                    <a:pt x="35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29" name="组合 53"/>
          <p:cNvGrpSpPr>
            <a:grpSpLocks/>
          </p:cNvGrpSpPr>
          <p:nvPr/>
        </p:nvGrpSpPr>
        <p:grpSpPr bwMode="auto">
          <a:xfrm>
            <a:off x="9012188" y="3444774"/>
            <a:ext cx="468312" cy="528637"/>
            <a:chOff x="0" y="0"/>
            <a:chExt cx="406393" cy="459645"/>
          </a:xfrm>
          <a:solidFill>
            <a:schemeClr val="accent2"/>
          </a:solidFill>
        </p:grpSpPr>
        <p:sp>
          <p:nvSpPr>
            <p:cNvPr id="30" name="Freeform 148"/>
            <p:cNvSpPr>
              <a:spLocks noEditPoints="1" noChangeArrowheads="1"/>
            </p:cNvSpPr>
            <p:nvPr/>
          </p:nvSpPr>
          <p:spPr bwMode="auto">
            <a:xfrm>
              <a:off x="55120" y="0"/>
              <a:ext cx="351273" cy="456842"/>
            </a:xfrm>
            <a:custGeom>
              <a:avLst/>
              <a:gdLst>
                <a:gd name="T0" fmla="*/ 346854 w 159"/>
                <a:gd name="T1" fmla="*/ 408289 h 207"/>
                <a:gd name="T2" fmla="*/ 196625 w 159"/>
                <a:gd name="T3" fmla="*/ 174350 h 207"/>
                <a:gd name="T4" fmla="*/ 203252 w 159"/>
                <a:gd name="T5" fmla="*/ 52967 h 207"/>
                <a:gd name="T6" fmla="*/ 92789 w 159"/>
                <a:gd name="T7" fmla="*/ 8828 h 207"/>
                <a:gd name="T8" fmla="*/ 154648 w 159"/>
                <a:gd name="T9" fmla="*/ 105934 h 207"/>
                <a:gd name="T10" fmla="*/ 81743 w 159"/>
                <a:gd name="T11" fmla="*/ 152281 h 207"/>
                <a:gd name="T12" fmla="*/ 22093 w 159"/>
                <a:gd name="T13" fmla="*/ 59588 h 207"/>
                <a:gd name="T14" fmla="*/ 22093 w 159"/>
                <a:gd name="T15" fmla="*/ 169936 h 207"/>
                <a:gd name="T16" fmla="*/ 136974 w 159"/>
                <a:gd name="T17" fmla="*/ 211869 h 207"/>
                <a:gd name="T18" fmla="*/ 287204 w 159"/>
                <a:gd name="T19" fmla="*/ 445807 h 207"/>
                <a:gd name="T20" fmla="*/ 315925 w 159"/>
                <a:gd name="T21" fmla="*/ 452428 h 207"/>
                <a:gd name="T22" fmla="*/ 340227 w 159"/>
                <a:gd name="T23" fmla="*/ 434772 h 207"/>
                <a:gd name="T24" fmla="*/ 346854 w 159"/>
                <a:gd name="T25" fmla="*/ 408289 h 207"/>
                <a:gd name="T26" fmla="*/ 318134 w 159"/>
                <a:gd name="T27" fmla="*/ 425944 h 207"/>
                <a:gd name="T28" fmla="*/ 296041 w 159"/>
                <a:gd name="T29" fmla="*/ 421531 h 207"/>
                <a:gd name="T30" fmla="*/ 302669 w 159"/>
                <a:gd name="T31" fmla="*/ 401668 h 207"/>
                <a:gd name="T32" fmla="*/ 322553 w 159"/>
                <a:gd name="T33" fmla="*/ 406082 h 207"/>
                <a:gd name="T34" fmla="*/ 318134 w 159"/>
                <a:gd name="T35" fmla="*/ 425944 h 2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9"/>
                <a:gd name="T55" fmla="*/ 0 h 207"/>
                <a:gd name="T56" fmla="*/ 159 w 159"/>
                <a:gd name="T57" fmla="*/ 207 h 20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9" h="207">
                  <a:moveTo>
                    <a:pt x="157" y="185"/>
                  </a:moveTo>
                  <a:cubicBezTo>
                    <a:pt x="89" y="79"/>
                    <a:pt x="89" y="79"/>
                    <a:pt x="89" y="79"/>
                  </a:cubicBezTo>
                  <a:cubicBezTo>
                    <a:pt x="101" y="63"/>
                    <a:pt x="103" y="42"/>
                    <a:pt x="92" y="24"/>
                  </a:cubicBezTo>
                  <a:cubicBezTo>
                    <a:pt x="81" y="8"/>
                    <a:pt x="61" y="0"/>
                    <a:pt x="42" y="4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" y="42"/>
                    <a:pt x="0" y="61"/>
                    <a:pt x="10" y="77"/>
                  </a:cubicBezTo>
                  <a:cubicBezTo>
                    <a:pt x="21" y="95"/>
                    <a:pt x="43" y="102"/>
                    <a:pt x="62" y="96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3" y="206"/>
                    <a:pt x="138" y="207"/>
                    <a:pt x="143" y="205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8" y="195"/>
                    <a:pt x="159" y="189"/>
                    <a:pt x="157" y="185"/>
                  </a:cubicBezTo>
                  <a:close/>
                  <a:moveTo>
                    <a:pt x="144" y="193"/>
                  </a:moveTo>
                  <a:cubicBezTo>
                    <a:pt x="141" y="195"/>
                    <a:pt x="136" y="195"/>
                    <a:pt x="134" y="191"/>
                  </a:cubicBezTo>
                  <a:cubicBezTo>
                    <a:pt x="132" y="188"/>
                    <a:pt x="133" y="184"/>
                    <a:pt x="137" y="182"/>
                  </a:cubicBezTo>
                  <a:cubicBezTo>
                    <a:pt x="140" y="180"/>
                    <a:pt x="144" y="181"/>
                    <a:pt x="146" y="184"/>
                  </a:cubicBezTo>
                  <a:cubicBezTo>
                    <a:pt x="148" y="187"/>
                    <a:pt x="147" y="191"/>
                    <a:pt x="144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1" name="Freeform 149"/>
            <p:cNvSpPr>
              <a:spLocks noEditPoints="1" noChangeArrowheads="1"/>
            </p:cNvSpPr>
            <p:nvPr/>
          </p:nvSpPr>
          <p:spPr bwMode="auto">
            <a:xfrm>
              <a:off x="0" y="231691"/>
              <a:ext cx="231691" cy="227954"/>
            </a:xfrm>
            <a:custGeom>
              <a:avLst/>
              <a:gdLst>
                <a:gd name="T0" fmla="*/ 200799 w 105"/>
                <a:gd name="T1" fmla="*/ 57542 h 103"/>
                <a:gd name="T2" fmla="*/ 214038 w 105"/>
                <a:gd name="T3" fmla="*/ 44263 h 103"/>
                <a:gd name="T4" fmla="*/ 185353 w 105"/>
                <a:gd name="T5" fmla="*/ 15492 h 103"/>
                <a:gd name="T6" fmla="*/ 172113 w 105"/>
                <a:gd name="T7" fmla="*/ 28771 h 103"/>
                <a:gd name="T8" fmla="*/ 136808 w 105"/>
                <a:gd name="T9" fmla="*/ 15492 h 103"/>
                <a:gd name="T10" fmla="*/ 136808 w 105"/>
                <a:gd name="T11" fmla="*/ 0 h 103"/>
                <a:gd name="T12" fmla="*/ 94883 w 105"/>
                <a:gd name="T13" fmla="*/ 0 h 103"/>
                <a:gd name="T14" fmla="*/ 94883 w 105"/>
                <a:gd name="T15" fmla="*/ 15492 h 103"/>
                <a:gd name="T16" fmla="*/ 61784 w 105"/>
                <a:gd name="T17" fmla="*/ 28771 h 103"/>
                <a:gd name="T18" fmla="*/ 48545 w 105"/>
                <a:gd name="T19" fmla="*/ 15492 h 103"/>
                <a:gd name="T20" fmla="*/ 17653 w 105"/>
                <a:gd name="T21" fmla="*/ 44263 h 103"/>
                <a:gd name="T22" fmla="*/ 33099 w 105"/>
                <a:gd name="T23" fmla="*/ 59755 h 103"/>
                <a:gd name="T24" fmla="*/ 17653 w 105"/>
                <a:gd name="T25" fmla="*/ 92952 h 103"/>
                <a:gd name="T26" fmla="*/ 0 w 105"/>
                <a:gd name="T27" fmla="*/ 92952 h 103"/>
                <a:gd name="T28" fmla="*/ 0 w 105"/>
                <a:gd name="T29" fmla="*/ 135002 h 103"/>
                <a:gd name="T30" fmla="*/ 19859 w 105"/>
                <a:gd name="T31" fmla="*/ 135002 h 103"/>
                <a:gd name="T32" fmla="*/ 33099 w 105"/>
                <a:gd name="T33" fmla="*/ 168199 h 103"/>
                <a:gd name="T34" fmla="*/ 19859 w 105"/>
                <a:gd name="T35" fmla="*/ 181478 h 103"/>
                <a:gd name="T36" fmla="*/ 48545 w 105"/>
                <a:gd name="T37" fmla="*/ 210249 h 103"/>
                <a:gd name="T38" fmla="*/ 61784 w 105"/>
                <a:gd name="T39" fmla="*/ 196970 h 103"/>
                <a:gd name="T40" fmla="*/ 94883 w 105"/>
                <a:gd name="T41" fmla="*/ 210249 h 103"/>
                <a:gd name="T42" fmla="*/ 94883 w 105"/>
                <a:gd name="T43" fmla="*/ 227954 h 103"/>
                <a:gd name="T44" fmla="*/ 136808 w 105"/>
                <a:gd name="T45" fmla="*/ 227954 h 103"/>
                <a:gd name="T46" fmla="*/ 136808 w 105"/>
                <a:gd name="T47" fmla="*/ 210249 h 103"/>
                <a:gd name="T48" fmla="*/ 169907 w 105"/>
                <a:gd name="T49" fmla="*/ 196970 h 103"/>
                <a:gd name="T50" fmla="*/ 183146 w 105"/>
                <a:gd name="T51" fmla="*/ 210249 h 103"/>
                <a:gd name="T52" fmla="*/ 211832 w 105"/>
                <a:gd name="T53" fmla="*/ 181478 h 103"/>
                <a:gd name="T54" fmla="*/ 200799 w 105"/>
                <a:gd name="T55" fmla="*/ 168199 h 103"/>
                <a:gd name="T56" fmla="*/ 214038 w 105"/>
                <a:gd name="T57" fmla="*/ 135002 h 103"/>
                <a:gd name="T58" fmla="*/ 231691 w 105"/>
                <a:gd name="T59" fmla="*/ 135002 h 103"/>
                <a:gd name="T60" fmla="*/ 231691 w 105"/>
                <a:gd name="T61" fmla="*/ 92952 h 103"/>
                <a:gd name="T62" fmla="*/ 214038 w 105"/>
                <a:gd name="T63" fmla="*/ 92952 h 103"/>
                <a:gd name="T64" fmla="*/ 200799 w 105"/>
                <a:gd name="T65" fmla="*/ 57542 h 103"/>
                <a:gd name="T66" fmla="*/ 116949 w 105"/>
                <a:gd name="T67" fmla="*/ 183691 h 103"/>
                <a:gd name="T68" fmla="*/ 46338 w 105"/>
                <a:gd name="T69" fmla="*/ 112870 h 103"/>
                <a:gd name="T70" fmla="*/ 116949 w 105"/>
                <a:gd name="T71" fmla="*/ 42050 h 103"/>
                <a:gd name="T72" fmla="*/ 187559 w 105"/>
                <a:gd name="T73" fmla="*/ 112870 h 103"/>
                <a:gd name="T74" fmla="*/ 116949 w 105"/>
                <a:gd name="T75" fmla="*/ 183691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03"/>
                <a:gd name="T116" fmla="*/ 105 w 105"/>
                <a:gd name="T117" fmla="*/ 103 h 10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03">
                  <a:moveTo>
                    <a:pt x="91" y="26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3" y="10"/>
                    <a:pt x="67" y="8"/>
                    <a:pt x="62" y="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8" y="8"/>
                    <a:pt x="33" y="10"/>
                    <a:pt x="28" y="1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2" y="31"/>
                    <a:pt x="10" y="36"/>
                    <a:pt x="8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6"/>
                    <a:pt x="12" y="71"/>
                    <a:pt x="15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3" y="92"/>
                    <a:pt x="38" y="94"/>
                    <a:pt x="43" y="95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7" y="94"/>
                    <a:pt x="73" y="92"/>
                    <a:pt x="77" y="89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1"/>
                    <a:pt x="96" y="66"/>
                    <a:pt x="97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6" y="36"/>
                    <a:pt x="94" y="31"/>
                    <a:pt x="91" y="26"/>
                  </a:cubicBezTo>
                  <a:close/>
                  <a:moveTo>
                    <a:pt x="53" y="83"/>
                  </a:moveTo>
                  <a:cubicBezTo>
                    <a:pt x="35" y="83"/>
                    <a:pt x="21" y="69"/>
                    <a:pt x="21" y="51"/>
                  </a:cubicBezTo>
                  <a:cubicBezTo>
                    <a:pt x="21" y="33"/>
                    <a:pt x="35" y="19"/>
                    <a:pt x="53" y="19"/>
                  </a:cubicBezTo>
                  <a:cubicBezTo>
                    <a:pt x="71" y="19"/>
                    <a:pt x="85" y="33"/>
                    <a:pt x="85" y="51"/>
                  </a:cubicBezTo>
                  <a:cubicBezTo>
                    <a:pt x="85" y="69"/>
                    <a:pt x="71" y="83"/>
                    <a:pt x="5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2" name="Oval 150"/>
            <p:cNvSpPr>
              <a:spLocks noChangeArrowheads="1"/>
            </p:cNvSpPr>
            <p:nvPr/>
          </p:nvSpPr>
          <p:spPr bwMode="auto">
            <a:xfrm>
              <a:off x="97160" y="326983"/>
              <a:ext cx="37370" cy="3737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endParaRPr lang="zh-CN" altLang="en-US" sz="16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38" name="Rectangle 29">
            <a:extLst>
              <a:ext uri="{FF2B5EF4-FFF2-40B4-BE49-F238E27FC236}">
                <a16:creationId xmlns:a16="http://schemas.microsoft.com/office/drawing/2014/main" id="{344DF5F7-0B20-4ABF-88E8-1236ACA0A4CF}"/>
              </a:ext>
            </a:extLst>
          </p:cNvPr>
          <p:cNvSpPr/>
          <p:nvPr/>
        </p:nvSpPr>
        <p:spPr>
          <a:xfrm>
            <a:off x="834976" y="3400291"/>
            <a:ext cx="2586330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9" name="Rectangle 30">
            <a:extLst>
              <a:ext uri="{FF2B5EF4-FFF2-40B4-BE49-F238E27FC236}">
                <a16:creationId xmlns:a16="http://schemas.microsoft.com/office/drawing/2014/main" id="{210704F8-37B6-42A2-9849-343E993B98EE}"/>
              </a:ext>
            </a:extLst>
          </p:cNvPr>
          <p:cNvSpPr/>
          <p:nvPr/>
        </p:nvSpPr>
        <p:spPr>
          <a:xfrm>
            <a:off x="802917" y="3029767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0" name="Rectangle 29">
            <a:extLst>
              <a:ext uri="{FF2B5EF4-FFF2-40B4-BE49-F238E27FC236}">
                <a16:creationId xmlns:a16="http://schemas.microsoft.com/office/drawing/2014/main" id="{D0C8285B-FB24-444B-AEAA-C899880BFE12}"/>
              </a:ext>
            </a:extLst>
          </p:cNvPr>
          <p:cNvSpPr/>
          <p:nvPr/>
        </p:nvSpPr>
        <p:spPr>
          <a:xfrm>
            <a:off x="3654599" y="4914470"/>
            <a:ext cx="2635316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41" name="Rectangle 30">
            <a:extLst>
              <a:ext uri="{FF2B5EF4-FFF2-40B4-BE49-F238E27FC236}">
                <a16:creationId xmlns:a16="http://schemas.microsoft.com/office/drawing/2014/main" id="{6FE8B239-DFAD-40C4-91B9-D6F9DB358056}"/>
              </a:ext>
            </a:extLst>
          </p:cNvPr>
          <p:cNvSpPr/>
          <p:nvPr/>
        </p:nvSpPr>
        <p:spPr>
          <a:xfrm>
            <a:off x="3622539" y="4543945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2" name="Rectangle 29">
            <a:extLst>
              <a:ext uri="{FF2B5EF4-FFF2-40B4-BE49-F238E27FC236}">
                <a16:creationId xmlns:a16="http://schemas.microsoft.com/office/drawing/2014/main" id="{61C38FC6-A117-4D71-8B3C-C3BD36DEF020}"/>
              </a:ext>
            </a:extLst>
          </p:cNvPr>
          <p:cNvSpPr/>
          <p:nvPr/>
        </p:nvSpPr>
        <p:spPr>
          <a:xfrm>
            <a:off x="6056200" y="2846525"/>
            <a:ext cx="2525774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43" name="Rectangle 30">
            <a:extLst>
              <a:ext uri="{FF2B5EF4-FFF2-40B4-BE49-F238E27FC236}">
                <a16:creationId xmlns:a16="http://schemas.microsoft.com/office/drawing/2014/main" id="{295C1755-EB0E-4EF5-9486-75CC4E0AF43D}"/>
              </a:ext>
            </a:extLst>
          </p:cNvPr>
          <p:cNvSpPr/>
          <p:nvPr/>
        </p:nvSpPr>
        <p:spPr>
          <a:xfrm>
            <a:off x="6024141" y="2476000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4" name="Rectangle 29">
            <a:extLst>
              <a:ext uri="{FF2B5EF4-FFF2-40B4-BE49-F238E27FC236}">
                <a16:creationId xmlns:a16="http://schemas.microsoft.com/office/drawing/2014/main" id="{B6792620-8481-4BCB-97CF-531C2FA7F321}"/>
              </a:ext>
            </a:extLst>
          </p:cNvPr>
          <p:cNvSpPr/>
          <p:nvPr/>
        </p:nvSpPr>
        <p:spPr>
          <a:xfrm>
            <a:off x="8317624" y="4904717"/>
            <a:ext cx="2665336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45" name="Rectangle 30">
            <a:extLst>
              <a:ext uri="{FF2B5EF4-FFF2-40B4-BE49-F238E27FC236}">
                <a16:creationId xmlns:a16="http://schemas.microsoft.com/office/drawing/2014/main" id="{72F53069-95DA-4F8B-8908-F219E5DF2D39}"/>
              </a:ext>
            </a:extLst>
          </p:cNvPr>
          <p:cNvSpPr/>
          <p:nvPr/>
        </p:nvSpPr>
        <p:spPr>
          <a:xfrm>
            <a:off x="8285565" y="4534192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94125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17"/>
          <p:cNvSpPr/>
          <p:nvPr/>
        </p:nvSpPr>
        <p:spPr bwMode="auto">
          <a:xfrm>
            <a:off x="8031012" y="1223642"/>
            <a:ext cx="1809331" cy="3439316"/>
          </a:xfrm>
          <a:custGeom>
            <a:avLst/>
            <a:gdLst/>
            <a:ahLst/>
            <a:cxnLst/>
            <a:rect l="l" t="t" r="r" b="b"/>
            <a:pathLst>
              <a:path w="1809407" h="3440675">
                <a:moveTo>
                  <a:pt x="1139906" y="0"/>
                </a:moveTo>
                <a:lnTo>
                  <a:pt x="1809407" y="792244"/>
                </a:lnTo>
                <a:lnTo>
                  <a:pt x="1563950" y="750317"/>
                </a:lnTo>
                <a:lnTo>
                  <a:pt x="1104411" y="3440675"/>
                </a:lnTo>
                <a:lnTo>
                  <a:pt x="0" y="3440675"/>
                </a:lnTo>
                <a:lnTo>
                  <a:pt x="490848" y="567021"/>
                </a:lnTo>
                <a:lnTo>
                  <a:pt x="245391" y="52509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27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" name="平行四边形 3"/>
          <p:cNvSpPr/>
          <p:nvPr/>
        </p:nvSpPr>
        <p:spPr bwMode="auto">
          <a:xfrm>
            <a:off x="2791887" y="2982185"/>
            <a:ext cx="1385567" cy="1680773"/>
          </a:xfrm>
          <a:prstGeom prst="parallelogram">
            <a:avLst>
              <a:gd name="adj" fmla="val 20417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defRPr/>
            </a:pPr>
            <a:endParaRPr lang="zh-CN" altLang="en-US" sz="27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8" name="平行四边形 17"/>
          <p:cNvSpPr/>
          <p:nvPr/>
        </p:nvSpPr>
        <p:spPr bwMode="auto">
          <a:xfrm>
            <a:off x="4539320" y="2982185"/>
            <a:ext cx="1383980" cy="1680773"/>
          </a:xfrm>
          <a:prstGeom prst="parallelogram">
            <a:avLst>
              <a:gd name="adj" fmla="val 20417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27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9" name="平行四边形 18"/>
          <p:cNvSpPr/>
          <p:nvPr/>
        </p:nvSpPr>
        <p:spPr bwMode="auto">
          <a:xfrm>
            <a:off x="6285168" y="2982185"/>
            <a:ext cx="1385566" cy="1680773"/>
          </a:xfrm>
          <a:prstGeom prst="parallelogram">
            <a:avLst>
              <a:gd name="adj" fmla="val 20417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endParaRPr lang="zh-CN" altLang="en-US" sz="27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0" name="平行四边形 19"/>
          <p:cNvSpPr/>
          <p:nvPr/>
        </p:nvSpPr>
        <p:spPr bwMode="auto">
          <a:xfrm flipH="1">
            <a:off x="3075121" y="2982462"/>
            <a:ext cx="2568524" cy="1680498"/>
          </a:xfrm>
          <a:prstGeom prst="parallelogram">
            <a:avLst>
              <a:gd name="adj" fmla="val 87273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endParaRPr lang="zh-CN" altLang="en-US" sz="2000" kern="0" dirty="0">
              <a:solidFill>
                <a:srgbClr val="4D4D4D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1" name="平行四边形 20"/>
          <p:cNvSpPr/>
          <p:nvPr/>
        </p:nvSpPr>
        <p:spPr bwMode="auto">
          <a:xfrm flipH="1">
            <a:off x="4821402" y="2982462"/>
            <a:ext cx="2568524" cy="1680498"/>
          </a:xfrm>
          <a:prstGeom prst="parallelogram">
            <a:avLst>
              <a:gd name="adj" fmla="val 87273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endParaRPr lang="zh-CN" altLang="en-US" sz="2000" kern="0" dirty="0">
              <a:solidFill>
                <a:srgbClr val="4D4D4D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2" name="平行四边形 21"/>
          <p:cNvSpPr/>
          <p:nvPr/>
        </p:nvSpPr>
        <p:spPr bwMode="auto">
          <a:xfrm flipH="1">
            <a:off x="6567681" y="2982462"/>
            <a:ext cx="2568524" cy="1680498"/>
          </a:xfrm>
          <a:prstGeom prst="parallelogram">
            <a:avLst>
              <a:gd name="adj" fmla="val 87273"/>
            </a:avLst>
          </a:pr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lnSpc>
                <a:spcPct val="120000"/>
              </a:lnSpc>
              <a:defRPr/>
            </a:pPr>
            <a:endParaRPr lang="zh-CN" altLang="en-US" sz="2000" kern="0" dirty="0">
              <a:solidFill>
                <a:srgbClr val="4D4D4D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3" name="平行四边形 22"/>
          <p:cNvSpPr/>
          <p:nvPr/>
        </p:nvSpPr>
        <p:spPr bwMode="auto">
          <a:xfrm>
            <a:off x="2791889" y="2982462"/>
            <a:ext cx="1385092" cy="1680498"/>
          </a:xfrm>
          <a:prstGeom prst="parallelogram">
            <a:avLst>
              <a:gd name="adj" fmla="val 20417"/>
            </a:avLst>
          </a:prstGeom>
          <a:solidFill>
            <a:schemeClr val="accent2"/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3999" kern="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</a:t>
            </a:r>
            <a:endParaRPr lang="zh-CN" altLang="en-US" sz="39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4" name="平行四边形 23"/>
          <p:cNvSpPr/>
          <p:nvPr/>
        </p:nvSpPr>
        <p:spPr bwMode="auto">
          <a:xfrm>
            <a:off x="4538913" y="2982462"/>
            <a:ext cx="1385092" cy="1680498"/>
          </a:xfrm>
          <a:prstGeom prst="parallelogram">
            <a:avLst>
              <a:gd name="adj" fmla="val 20417"/>
            </a:avLst>
          </a:prstGeom>
          <a:solidFill>
            <a:schemeClr val="accent5">
              <a:lumMod val="100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3999" kern="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B</a:t>
            </a:r>
            <a:endParaRPr lang="zh-CN" altLang="en-US" sz="39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5" name="平行四边形 24"/>
          <p:cNvSpPr/>
          <p:nvPr/>
        </p:nvSpPr>
        <p:spPr bwMode="auto">
          <a:xfrm>
            <a:off x="6285193" y="2982462"/>
            <a:ext cx="1385092" cy="1680498"/>
          </a:xfrm>
          <a:prstGeom prst="parallelogram">
            <a:avLst>
              <a:gd name="adj" fmla="val 20417"/>
            </a:avLst>
          </a:prstGeom>
          <a:solidFill>
            <a:schemeClr val="accent2"/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altLang="zh-CN" sz="3999" kern="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</a:t>
            </a:r>
            <a:endParaRPr lang="zh-CN" altLang="en-US" sz="39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6" name="矩形 17"/>
          <p:cNvSpPr/>
          <p:nvPr/>
        </p:nvSpPr>
        <p:spPr bwMode="auto">
          <a:xfrm>
            <a:off x="8158135" y="1350613"/>
            <a:ext cx="1809179" cy="3439316"/>
          </a:xfrm>
          <a:custGeom>
            <a:avLst/>
            <a:gdLst/>
            <a:ahLst/>
            <a:cxnLst/>
            <a:rect l="l" t="t" r="r" b="b"/>
            <a:pathLst>
              <a:path w="1809407" h="3440675">
                <a:moveTo>
                  <a:pt x="1139906" y="0"/>
                </a:moveTo>
                <a:lnTo>
                  <a:pt x="1809407" y="792244"/>
                </a:lnTo>
                <a:lnTo>
                  <a:pt x="1563950" y="750317"/>
                </a:lnTo>
                <a:lnTo>
                  <a:pt x="1104411" y="3440675"/>
                </a:lnTo>
                <a:lnTo>
                  <a:pt x="0" y="3440675"/>
                </a:lnTo>
                <a:lnTo>
                  <a:pt x="490848" y="567021"/>
                </a:lnTo>
                <a:lnTo>
                  <a:pt x="245391" y="525095"/>
                </a:lnTo>
                <a:close/>
              </a:path>
            </a:pathLst>
          </a:custGeom>
          <a:solidFill>
            <a:schemeClr val="accent5">
              <a:lumMod val="100000"/>
            </a:schemeClr>
          </a:solidFill>
          <a:ln w="3175" cap="flat" cmpd="sng" algn="ctr">
            <a:noFill/>
            <a:prstDash val="solid"/>
          </a:ln>
          <a:effectLst/>
        </p:spPr>
        <p:txBody>
          <a:bodyPr lIns="0" rIns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defRPr/>
            </a:pPr>
            <a:endParaRPr lang="zh-CN" altLang="en-US" sz="2799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7" name="TextBox 32"/>
          <p:cNvSpPr txBox="1">
            <a:spLocks noChangeArrowheads="1"/>
          </p:cNvSpPr>
          <p:nvPr/>
        </p:nvSpPr>
        <p:spPr bwMode="auto">
          <a:xfrm rot="610177">
            <a:off x="8656562" y="2225616"/>
            <a:ext cx="461665" cy="1751442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eaVert" wrap="none">
            <a:spAutoFit/>
          </a:bodyPr>
          <a:lstStyle/>
          <a:p>
            <a:pPr>
              <a:defRPr/>
            </a:pPr>
            <a:r>
              <a:rPr lang="en-US" altLang="zh-CN" kern="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kern="0" dirty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23613578-4B3F-40C0-B28F-46C6524510BF}"/>
              </a:ext>
            </a:extLst>
          </p:cNvPr>
          <p:cNvSpPr/>
          <p:nvPr/>
        </p:nvSpPr>
        <p:spPr>
          <a:xfrm>
            <a:off x="1733355" y="5200375"/>
            <a:ext cx="2499984" cy="599771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333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46034D3D-2194-4C74-9DAF-DAC6CC78220E}"/>
              </a:ext>
            </a:extLst>
          </p:cNvPr>
          <p:cNvSpPr/>
          <p:nvPr/>
        </p:nvSpPr>
        <p:spPr>
          <a:xfrm>
            <a:off x="1733356" y="4859097"/>
            <a:ext cx="1934520" cy="453449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2102A82F-75BE-4696-88A8-940479DC53E0}"/>
              </a:ext>
            </a:extLst>
          </p:cNvPr>
          <p:cNvSpPr/>
          <p:nvPr/>
        </p:nvSpPr>
        <p:spPr>
          <a:xfrm>
            <a:off x="4233339" y="2232179"/>
            <a:ext cx="2421922" cy="599771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333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272D0B0F-D5B8-440F-B6EF-A39FEDF66F7E}"/>
              </a:ext>
            </a:extLst>
          </p:cNvPr>
          <p:cNvSpPr/>
          <p:nvPr/>
        </p:nvSpPr>
        <p:spPr>
          <a:xfrm>
            <a:off x="4233340" y="1890901"/>
            <a:ext cx="1934520" cy="453449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588AACF0-9949-4D28-82B2-1919E20D7303}"/>
              </a:ext>
            </a:extLst>
          </p:cNvPr>
          <p:cNvSpPr/>
          <p:nvPr/>
        </p:nvSpPr>
        <p:spPr>
          <a:xfrm>
            <a:off x="5923299" y="5200375"/>
            <a:ext cx="2499984" cy="599771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333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D3BEAE45-F40A-4007-BEAC-5772D6A9F703}"/>
              </a:ext>
            </a:extLst>
          </p:cNvPr>
          <p:cNvSpPr/>
          <p:nvPr/>
        </p:nvSpPr>
        <p:spPr>
          <a:xfrm>
            <a:off x="5923300" y="4859097"/>
            <a:ext cx="1934520" cy="453449"/>
          </a:xfrm>
          <a:prstGeom prst="rect">
            <a:avLst/>
          </a:prstGeom>
        </p:spPr>
        <p:txBody>
          <a:bodyPr wrap="square" lIns="91433" tIns="45716" rIns="91433" bIns="45716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99066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25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54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946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196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54"/>
                                  </p:iterate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892"/>
                            </p:stCondLst>
                            <p:childTnLst>
                              <p:par>
                                <p:cTn id="7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142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54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4" grpId="0" bldLvl="0" animBg="1"/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26" grpId="0" bldLvl="0" animBg="1"/>
      <p:bldP spid="27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出自【趣你的PPT】(微信:qunideppt)：最优质的PPT资源库"/>
          <p:cNvSpPr>
            <a:spLocks noChangeArrowheads="1"/>
          </p:cNvSpPr>
          <p:nvPr/>
        </p:nvSpPr>
        <p:spPr bwMode="auto">
          <a:xfrm>
            <a:off x="1139153" y="2029271"/>
            <a:ext cx="2841250" cy="1134475"/>
          </a:xfrm>
          <a:custGeom>
            <a:avLst/>
            <a:gdLst>
              <a:gd name="T0" fmla="*/ 5639 w 7144"/>
              <a:gd name="T1" fmla="*/ 0 h 3558"/>
              <a:gd name="T2" fmla="*/ 0 w 7144"/>
              <a:gd name="T3" fmla="*/ 0 h 3558"/>
              <a:gd name="T4" fmla="*/ 1475 w 7144"/>
              <a:gd name="T5" fmla="*/ 1792 h 3558"/>
              <a:gd name="T6" fmla="*/ 0 w 7144"/>
              <a:gd name="T7" fmla="*/ 3557 h 3558"/>
              <a:gd name="T8" fmla="*/ 5669 w 7144"/>
              <a:gd name="T9" fmla="*/ 3557 h 3558"/>
              <a:gd name="T10" fmla="*/ 7143 w 7144"/>
              <a:gd name="T11" fmla="*/ 1792 h 3558"/>
              <a:gd name="T12" fmla="*/ 5639 w 7144"/>
              <a:gd name="T13" fmla="*/ 0 h 3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44" h="3558">
                <a:moveTo>
                  <a:pt x="5639" y="0"/>
                </a:moveTo>
                <a:lnTo>
                  <a:pt x="0" y="0"/>
                </a:lnTo>
                <a:lnTo>
                  <a:pt x="1475" y="1792"/>
                </a:lnTo>
                <a:lnTo>
                  <a:pt x="0" y="3557"/>
                </a:lnTo>
                <a:lnTo>
                  <a:pt x="5669" y="3557"/>
                </a:lnTo>
                <a:lnTo>
                  <a:pt x="7143" y="1792"/>
                </a:lnTo>
                <a:lnTo>
                  <a:pt x="5639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121910" tIns="60955" rIns="121910" bIns="60955" anchor="ctr"/>
          <a:lstStyle/>
          <a:p>
            <a:pPr defTabSz="544211">
              <a:defRPr/>
            </a:pPr>
            <a:endParaRPr lang="en-US" sz="2150" kern="0" dirty="0">
              <a:solidFill>
                <a:srgbClr val="E2E3E9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" name="出自【趣你的PPT】(微信:qunideppt)：最优质的PPT资源库"/>
          <p:cNvSpPr>
            <a:spLocks noChangeArrowheads="1"/>
          </p:cNvSpPr>
          <p:nvPr/>
        </p:nvSpPr>
        <p:spPr bwMode="auto">
          <a:xfrm>
            <a:off x="3501737" y="2029271"/>
            <a:ext cx="2841250" cy="1134475"/>
          </a:xfrm>
          <a:custGeom>
            <a:avLst/>
            <a:gdLst>
              <a:gd name="T0" fmla="*/ 5668 w 7144"/>
              <a:gd name="T1" fmla="*/ 0 h 3558"/>
              <a:gd name="T2" fmla="*/ 0 w 7144"/>
              <a:gd name="T3" fmla="*/ 0 h 3558"/>
              <a:gd name="T4" fmla="*/ 1475 w 7144"/>
              <a:gd name="T5" fmla="*/ 1792 h 3558"/>
              <a:gd name="T6" fmla="*/ 0 w 7144"/>
              <a:gd name="T7" fmla="*/ 3557 h 3558"/>
              <a:gd name="T8" fmla="*/ 5668 w 7144"/>
              <a:gd name="T9" fmla="*/ 3557 h 3558"/>
              <a:gd name="T10" fmla="*/ 7143 w 7144"/>
              <a:gd name="T11" fmla="*/ 1792 h 3558"/>
              <a:gd name="T12" fmla="*/ 5668 w 7144"/>
              <a:gd name="T13" fmla="*/ 0 h 3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44" h="3558">
                <a:moveTo>
                  <a:pt x="5668" y="0"/>
                </a:moveTo>
                <a:lnTo>
                  <a:pt x="0" y="0"/>
                </a:lnTo>
                <a:lnTo>
                  <a:pt x="1475" y="1792"/>
                </a:lnTo>
                <a:lnTo>
                  <a:pt x="0" y="3557"/>
                </a:lnTo>
                <a:lnTo>
                  <a:pt x="5668" y="3557"/>
                </a:lnTo>
                <a:lnTo>
                  <a:pt x="7143" y="1792"/>
                </a:lnTo>
                <a:lnTo>
                  <a:pt x="5668" y="0"/>
                </a:lnTo>
              </a:path>
            </a:pathLst>
          </a:custGeom>
          <a:solidFill>
            <a:schemeClr val="accent2">
              <a:lumMod val="100000"/>
            </a:schemeClr>
          </a:solidFill>
          <a:ln>
            <a:noFill/>
          </a:ln>
          <a:effectLst/>
        </p:spPr>
        <p:txBody>
          <a:bodyPr wrap="none" lIns="121910" tIns="60955" rIns="121910" bIns="60955" anchor="ctr"/>
          <a:lstStyle/>
          <a:p>
            <a:pPr defTabSz="544211">
              <a:defRPr/>
            </a:pPr>
            <a:endParaRPr lang="en-US" sz="2150" kern="0" dirty="0">
              <a:solidFill>
                <a:srgbClr val="E2E3E9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" name="出自【趣你的PPT】(微信:qunideppt)：最优质的PPT资源库"/>
          <p:cNvSpPr>
            <a:spLocks noChangeArrowheads="1"/>
          </p:cNvSpPr>
          <p:nvPr/>
        </p:nvSpPr>
        <p:spPr bwMode="auto">
          <a:xfrm>
            <a:off x="5862690" y="2035705"/>
            <a:ext cx="2841250" cy="1134475"/>
          </a:xfrm>
          <a:custGeom>
            <a:avLst/>
            <a:gdLst>
              <a:gd name="T0" fmla="*/ 5639 w 7144"/>
              <a:gd name="T1" fmla="*/ 0 h 3558"/>
              <a:gd name="T2" fmla="*/ 0 w 7144"/>
              <a:gd name="T3" fmla="*/ 0 h 3558"/>
              <a:gd name="T4" fmla="*/ 1475 w 7144"/>
              <a:gd name="T5" fmla="*/ 1792 h 3558"/>
              <a:gd name="T6" fmla="*/ 0 w 7144"/>
              <a:gd name="T7" fmla="*/ 3557 h 3558"/>
              <a:gd name="T8" fmla="*/ 5669 w 7144"/>
              <a:gd name="T9" fmla="*/ 3557 h 3558"/>
              <a:gd name="T10" fmla="*/ 7143 w 7144"/>
              <a:gd name="T11" fmla="*/ 1792 h 3558"/>
              <a:gd name="T12" fmla="*/ 5639 w 7144"/>
              <a:gd name="T13" fmla="*/ 0 h 3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44" h="3558">
                <a:moveTo>
                  <a:pt x="5639" y="0"/>
                </a:moveTo>
                <a:lnTo>
                  <a:pt x="0" y="0"/>
                </a:lnTo>
                <a:lnTo>
                  <a:pt x="1475" y="1792"/>
                </a:lnTo>
                <a:lnTo>
                  <a:pt x="0" y="3557"/>
                </a:lnTo>
                <a:lnTo>
                  <a:pt x="5669" y="3557"/>
                </a:lnTo>
                <a:lnTo>
                  <a:pt x="7143" y="1792"/>
                </a:lnTo>
                <a:lnTo>
                  <a:pt x="5639" y="0"/>
                </a:lnTo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  <a:effectLst/>
        </p:spPr>
        <p:txBody>
          <a:bodyPr wrap="none" lIns="121910" tIns="60955" rIns="121910" bIns="60955" anchor="ctr"/>
          <a:lstStyle/>
          <a:p>
            <a:pPr defTabSz="544211">
              <a:defRPr/>
            </a:pPr>
            <a:endParaRPr lang="en-US" sz="2150" kern="0" dirty="0">
              <a:solidFill>
                <a:srgbClr val="E2E3E9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" name="出自【趣你的PPT】(微信:qunideppt)：最优质的PPT资源库"/>
          <p:cNvSpPr>
            <a:spLocks noChangeArrowheads="1"/>
          </p:cNvSpPr>
          <p:nvPr/>
        </p:nvSpPr>
        <p:spPr bwMode="auto">
          <a:xfrm>
            <a:off x="8226994" y="2029271"/>
            <a:ext cx="2841250" cy="1134475"/>
          </a:xfrm>
          <a:custGeom>
            <a:avLst/>
            <a:gdLst>
              <a:gd name="T0" fmla="*/ 5668 w 7144"/>
              <a:gd name="T1" fmla="*/ 0 h 3558"/>
              <a:gd name="T2" fmla="*/ 0 w 7144"/>
              <a:gd name="T3" fmla="*/ 0 h 3558"/>
              <a:gd name="T4" fmla="*/ 1475 w 7144"/>
              <a:gd name="T5" fmla="*/ 1792 h 3558"/>
              <a:gd name="T6" fmla="*/ 0 w 7144"/>
              <a:gd name="T7" fmla="*/ 3557 h 3558"/>
              <a:gd name="T8" fmla="*/ 5668 w 7144"/>
              <a:gd name="T9" fmla="*/ 3557 h 3558"/>
              <a:gd name="T10" fmla="*/ 7143 w 7144"/>
              <a:gd name="T11" fmla="*/ 1792 h 3558"/>
              <a:gd name="T12" fmla="*/ 5668 w 7144"/>
              <a:gd name="T13" fmla="*/ 0 h 3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44" h="3558">
                <a:moveTo>
                  <a:pt x="5668" y="0"/>
                </a:moveTo>
                <a:lnTo>
                  <a:pt x="0" y="0"/>
                </a:lnTo>
                <a:lnTo>
                  <a:pt x="1475" y="1792"/>
                </a:lnTo>
                <a:lnTo>
                  <a:pt x="0" y="3557"/>
                </a:lnTo>
                <a:lnTo>
                  <a:pt x="5668" y="3557"/>
                </a:lnTo>
                <a:lnTo>
                  <a:pt x="7143" y="1792"/>
                </a:lnTo>
                <a:lnTo>
                  <a:pt x="5668" y="0"/>
                </a:lnTo>
              </a:path>
            </a:pathLst>
          </a:custGeom>
          <a:solidFill>
            <a:schemeClr val="accent2">
              <a:lumMod val="100000"/>
            </a:schemeClr>
          </a:solidFill>
          <a:ln>
            <a:noFill/>
          </a:ln>
          <a:effectLst/>
        </p:spPr>
        <p:txBody>
          <a:bodyPr wrap="none" lIns="121910" tIns="60955" rIns="121910" bIns="60955" anchor="ctr"/>
          <a:lstStyle/>
          <a:p>
            <a:pPr defTabSz="544211">
              <a:defRPr/>
            </a:pPr>
            <a:endParaRPr lang="en-US" sz="2150" kern="0" dirty="0">
              <a:solidFill>
                <a:srgbClr val="E2E3E9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0" name="出自【趣你的PPT】(微信:qunideppt)：最优质的PPT资源库"/>
          <p:cNvSpPr txBox="1"/>
          <p:nvPr/>
        </p:nvSpPr>
        <p:spPr>
          <a:xfrm>
            <a:off x="2184143" y="2341332"/>
            <a:ext cx="13142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ONE</a:t>
            </a:r>
          </a:p>
        </p:txBody>
      </p:sp>
      <p:sp>
        <p:nvSpPr>
          <p:cNvPr id="11" name="出自【趣你的PPT】(微信:qunideppt)：最优质的PPT资源库"/>
          <p:cNvSpPr txBox="1"/>
          <p:nvPr/>
        </p:nvSpPr>
        <p:spPr>
          <a:xfrm>
            <a:off x="4361564" y="2341332"/>
            <a:ext cx="13142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TWO</a:t>
            </a:r>
          </a:p>
        </p:txBody>
      </p:sp>
      <p:sp>
        <p:nvSpPr>
          <p:cNvPr id="12" name="出自【趣你的PPT】(微信:qunideppt)：最优质的PPT资源库"/>
          <p:cNvSpPr txBox="1"/>
          <p:nvPr/>
        </p:nvSpPr>
        <p:spPr>
          <a:xfrm>
            <a:off x="6848015" y="2341332"/>
            <a:ext cx="14527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THREE</a:t>
            </a:r>
          </a:p>
        </p:txBody>
      </p:sp>
      <p:sp>
        <p:nvSpPr>
          <p:cNvPr id="13" name="出自【趣你的PPT】(微信:qunideppt)：最优质的PPT资源库"/>
          <p:cNvSpPr txBox="1"/>
          <p:nvPr/>
        </p:nvSpPr>
        <p:spPr>
          <a:xfrm>
            <a:off x="9197201" y="2341332"/>
            <a:ext cx="13142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CN" sz="28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FOUR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387008" y="3820294"/>
            <a:ext cx="1761856" cy="1023100"/>
            <a:chOff x="1387008" y="3820294"/>
            <a:chExt cx="1761856" cy="1023100"/>
          </a:xfrm>
        </p:grpSpPr>
        <p:sp>
          <p:nvSpPr>
            <p:cNvPr id="14" name="矩形 13"/>
            <p:cNvSpPr/>
            <p:nvPr/>
          </p:nvSpPr>
          <p:spPr>
            <a:xfrm>
              <a:off x="1387008" y="4158848"/>
              <a:ext cx="1761856" cy="6845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866284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tx1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15" name="出自【趣你的PPT】(微信:qunideppt)：最优质的PPT资源库"/>
            <p:cNvSpPr txBox="1"/>
            <p:nvPr/>
          </p:nvSpPr>
          <p:spPr>
            <a:xfrm>
              <a:off x="1633115" y="3820294"/>
              <a:ext cx="12696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b="1" dirty="0">
                  <a:solidFill>
                    <a:schemeClr val="accent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3913951" y="3820294"/>
            <a:ext cx="1761856" cy="1023100"/>
            <a:chOff x="1387008" y="3820294"/>
            <a:chExt cx="1761856" cy="1023100"/>
          </a:xfrm>
        </p:grpSpPr>
        <p:sp>
          <p:nvSpPr>
            <p:cNvPr id="23" name="矩形 22"/>
            <p:cNvSpPr/>
            <p:nvPr/>
          </p:nvSpPr>
          <p:spPr>
            <a:xfrm>
              <a:off x="1387008" y="4158848"/>
              <a:ext cx="1761856" cy="6845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866284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tx1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24" name="出自【趣你的PPT】(微信:qunideppt)：最优质的PPT资源库"/>
            <p:cNvSpPr txBox="1"/>
            <p:nvPr/>
          </p:nvSpPr>
          <p:spPr>
            <a:xfrm>
              <a:off x="1633115" y="3820294"/>
              <a:ext cx="12696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b="1" dirty="0">
                  <a:solidFill>
                    <a:schemeClr val="accent2">
                      <a:lumMod val="10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6440894" y="3820294"/>
            <a:ext cx="1761856" cy="1023100"/>
            <a:chOff x="1387008" y="3820294"/>
            <a:chExt cx="1761856" cy="1023100"/>
          </a:xfrm>
        </p:grpSpPr>
        <p:sp>
          <p:nvSpPr>
            <p:cNvPr id="26" name="矩形 25"/>
            <p:cNvSpPr/>
            <p:nvPr/>
          </p:nvSpPr>
          <p:spPr>
            <a:xfrm>
              <a:off x="1387008" y="4158848"/>
              <a:ext cx="1761856" cy="6845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866284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tx1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27" name="出自【趣你的PPT】(微信:qunideppt)：最优质的PPT资源库"/>
            <p:cNvSpPr txBox="1"/>
            <p:nvPr/>
          </p:nvSpPr>
          <p:spPr>
            <a:xfrm>
              <a:off x="1633115" y="3820294"/>
              <a:ext cx="12696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b="1" dirty="0">
                  <a:solidFill>
                    <a:schemeClr val="accent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8967837" y="3820294"/>
            <a:ext cx="1761856" cy="1023100"/>
            <a:chOff x="1387008" y="3820294"/>
            <a:chExt cx="1761856" cy="1023100"/>
          </a:xfrm>
        </p:grpSpPr>
        <p:sp>
          <p:nvSpPr>
            <p:cNvPr id="29" name="矩形 28"/>
            <p:cNvSpPr/>
            <p:nvPr/>
          </p:nvSpPr>
          <p:spPr>
            <a:xfrm>
              <a:off x="1387008" y="4158848"/>
              <a:ext cx="1761856" cy="6845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866284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chemeClr val="tx1">
                      <a:lumMod val="7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30" name="出自【趣你的PPT】(微信:qunideppt)：最优质的PPT资源库"/>
            <p:cNvSpPr txBox="1"/>
            <p:nvPr/>
          </p:nvSpPr>
          <p:spPr>
            <a:xfrm>
              <a:off x="1633115" y="3820294"/>
              <a:ext cx="126964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200" b="1" dirty="0">
                  <a:solidFill>
                    <a:schemeClr val="accent2">
                      <a:lumMod val="10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471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212166D8-1282-4676-8CC3-7B48D3508016}"/>
              </a:ext>
            </a:extLst>
          </p:cNvPr>
          <p:cNvGrpSpPr/>
          <p:nvPr/>
        </p:nvGrpSpPr>
        <p:grpSpPr>
          <a:xfrm flipH="1">
            <a:off x="-905302" y="0"/>
            <a:ext cx="13097302" cy="6858000"/>
            <a:chOff x="-1" y="0"/>
            <a:chExt cx="13097302" cy="6858000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CD5745AA-A226-4B06-962D-8A418443EB8F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07E64A9A-1237-4B18-B777-11FF101C5D6D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AF778B40-C90D-4EC5-B159-22186CB3E39B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9CA57CB-19F6-49BA-A6F5-D9509B6A62AB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7CDBD204-FF71-4CD2-86D2-3A134E325B40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8C641766-B4D2-46A8-8A24-EB1D12C58CC3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9AE44CC5-6D5B-462E-9305-70E453988A97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等腰三角形 12">
              <a:extLst>
                <a:ext uri="{FF2B5EF4-FFF2-40B4-BE49-F238E27FC236}">
                  <a16:creationId xmlns:a16="http://schemas.microsoft.com/office/drawing/2014/main" id="{2F4B05E6-2541-4092-9279-30A461F53EA3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4" name="标题层">
            <a:extLst>
              <a:ext uri="{FF2B5EF4-FFF2-40B4-BE49-F238E27FC236}">
                <a16:creationId xmlns:a16="http://schemas.microsoft.com/office/drawing/2014/main" id="{B5D4ACDC-906F-4A57-9248-767E90D8E292}"/>
              </a:ext>
            </a:extLst>
          </p:cNvPr>
          <p:cNvSpPr txBox="1"/>
          <p:nvPr/>
        </p:nvSpPr>
        <p:spPr bwMode="auto">
          <a:xfrm>
            <a:off x="1932872" y="2657197"/>
            <a:ext cx="4914968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1A88D64-B143-4BB4-91A3-2561EADACCDB}"/>
              </a:ext>
            </a:extLst>
          </p:cNvPr>
          <p:cNvSpPr txBox="1"/>
          <p:nvPr/>
        </p:nvSpPr>
        <p:spPr>
          <a:xfrm>
            <a:off x="1952206" y="3517006"/>
            <a:ext cx="5795172" cy="49558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The user can demonstrate on a projector or computer, or print the presentation and make it into a film to be used in a wider field</a:t>
            </a:r>
          </a:p>
        </p:txBody>
      </p:sp>
      <p:sp>
        <p:nvSpPr>
          <p:cNvPr id="16" name="标题层">
            <a:extLst>
              <a:ext uri="{FF2B5EF4-FFF2-40B4-BE49-F238E27FC236}">
                <a16:creationId xmlns:a16="http://schemas.microsoft.com/office/drawing/2014/main" id="{454D4248-29E6-4E98-BDE2-7F43E156C75C}"/>
              </a:ext>
            </a:extLst>
          </p:cNvPr>
          <p:cNvSpPr txBox="1"/>
          <p:nvPr/>
        </p:nvSpPr>
        <p:spPr bwMode="auto">
          <a:xfrm>
            <a:off x="1932872" y="1857232"/>
            <a:ext cx="4454280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PART THREE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1519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21" name="直接连接符 2820"/>
          <p:cNvCxnSpPr/>
          <p:nvPr/>
        </p:nvCxnSpPr>
        <p:spPr>
          <a:xfrm rot="5400000">
            <a:off x="2410737" y="3702364"/>
            <a:ext cx="3570362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2" name="直接连接符 2821"/>
          <p:cNvCxnSpPr/>
          <p:nvPr/>
        </p:nvCxnSpPr>
        <p:spPr>
          <a:xfrm rot="5400000">
            <a:off x="6202663" y="3702364"/>
            <a:ext cx="3570362" cy="0"/>
          </a:xfrm>
          <a:prstGeom prst="line">
            <a:avLst/>
          </a:prstGeom>
          <a:ln w="317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4" name="11 Rectángulo"/>
          <p:cNvSpPr/>
          <p:nvPr/>
        </p:nvSpPr>
        <p:spPr>
          <a:xfrm>
            <a:off x="691569" y="1917182"/>
            <a:ext cx="3164004" cy="126153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2829" name="42 Rectángulo"/>
          <p:cNvSpPr/>
          <p:nvPr/>
        </p:nvSpPr>
        <p:spPr>
          <a:xfrm>
            <a:off x="4524400" y="1917183"/>
            <a:ext cx="3164006" cy="126153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2834" name="51 Rectángulo"/>
          <p:cNvSpPr/>
          <p:nvPr/>
        </p:nvSpPr>
        <p:spPr>
          <a:xfrm>
            <a:off x="8327421" y="1917183"/>
            <a:ext cx="3166122" cy="126153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1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F7FAB3A3-4525-4B0F-A84C-5AF203985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394" y="4016445"/>
            <a:ext cx="2657720" cy="611181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866284">
              <a:lnSpc>
                <a:spcPct val="120000"/>
              </a:lnSpc>
              <a:defRPr/>
            </a:pPr>
            <a:r>
              <a:rPr lang="en-US" altLang="zh-CN" sz="1467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13079FC7-0CC0-4935-BABC-84F6FA48B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092" y="3706887"/>
            <a:ext cx="2247813" cy="400097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912403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C77AAA5B-BE7B-44C2-9FEA-B5C160D7F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3658" y="4016445"/>
            <a:ext cx="2629980" cy="611181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866284">
              <a:lnSpc>
                <a:spcPct val="120000"/>
              </a:lnSpc>
              <a:defRPr/>
            </a:pPr>
            <a:r>
              <a:rPr lang="en-US" altLang="zh-CN" sz="1467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3D1D6BAE-4199-481E-8BD5-4462DC18C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356" y="3706887"/>
            <a:ext cx="2247813" cy="400097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912403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F5DE25A4-CEFE-4F56-8050-CC97087BB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8824" y="4016445"/>
            <a:ext cx="2704715" cy="611181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866284">
              <a:lnSpc>
                <a:spcPct val="120000"/>
              </a:lnSpc>
              <a:defRPr/>
            </a:pPr>
            <a:r>
              <a:rPr lang="en-US" altLang="zh-CN" sz="1467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EEAA552F-6C1B-4C87-A124-EA741F5CE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1522" y="3706887"/>
            <a:ext cx="2247813" cy="400097"/>
          </a:xfrm>
          <a:prstGeom prst="rect">
            <a:avLst/>
          </a:prstGeom>
          <a:noFill/>
          <a:ln>
            <a:noFill/>
          </a:ln>
        </p:spPr>
        <p:txBody>
          <a:bodyPr wrap="square" lIns="91428" tIns="45714" rIns="91428" bIns="45714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defTabSz="912403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0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</p:spTree>
    <p:extLst>
      <p:ext uri="{BB962C8B-B14F-4D97-AF65-F5344CB8AC3E}">
        <p14:creationId xmlns:p14="http://schemas.microsoft.com/office/powerpoint/2010/main" val="404274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4" grpId="0" animBg="1"/>
      <p:bldP spid="2829" grpId="0" animBg="1"/>
      <p:bldP spid="2834" grpId="0" animBg="1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1191735" y="1771742"/>
            <a:ext cx="2035037" cy="2035037"/>
            <a:chOff x="1191465" y="1771650"/>
            <a:chExt cx="2035149" cy="2035149"/>
          </a:xfrm>
        </p:grpSpPr>
        <p:sp>
          <p:nvSpPr>
            <p:cNvPr id="20" name="Oval 19"/>
            <p:cNvSpPr/>
            <p:nvPr/>
          </p:nvSpPr>
          <p:spPr>
            <a:xfrm flipH="1">
              <a:off x="1191465" y="1771650"/>
              <a:ext cx="2035149" cy="2035149"/>
            </a:xfrm>
            <a:prstGeom prst="ellipse">
              <a:avLst/>
            </a:prstGeom>
            <a:noFill/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7" name="Shape 1094"/>
            <p:cNvSpPr/>
            <p:nvPr/>
          </p:nvSpPr>
          <p:spPr>
            <a:xfrm>
              <a:off x="1779015" y="2471235"/>
              <a:ext cx="890526" cy="635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6" y="17282"/>
                  </a:moveTo>
                  <a:lnTo>
                    <a:pt x="1544" y="17282"/>
                  </a:lnTo>
                  <a:cubicBezTo>
                    <a:pt x="691" y="17282"/>
                    <a:pt x="0" y="18250"/>
                    <a:pt x="0" y="19441"/>
                  </a:cubicBezTo>
                  <a:cubicBezTo>
                    <a:pt x="0" y="20638"/>
                    <a:pt x="691" y="21600"/>
                    <a:pt x="1544" y="21600"/>
                  </a:cubicBezTo>
                  <a:lnTo>
                    <a:pt x="20056" y="21600"/>
                  </a:lnTo>
                  <a:cubicBezTo>
                    <a:pt x="20909" y="21600"/>
                    <a:pt x="21600" y="20638"/>
                    <a:pt x="21600" y="19441"/>
                  </a:cubicBezTo>
                  <a:cubicBezTo>
                    <a:pt x="21600" y="18250"/>
                    <a:pt x="20909" y="17282"/>
                    <a:pt x="20056" y="17282"/>
                  </a:cubicBezTo>
                  <a:close/>
                  <a:moveTo>
                    <a:pt x="1544" y="4321"/>
                  </a:moveTo>
                  <a:lnTo>
                    <a:pt x="20056" y="4321"/>
                  </a:lnTo>
                  <a:cubicBezTo>
                    <a:pt x="20909" y="4321"/>
                    <a:pt x="21600" y="3353"/>
                    <a:pt x="21600" y="2159"/>
                  </a:cubicBezTo>
                  <a:cubicBezTo>
                    <a:pt x="21600" y="965"/>
                    <a:pt x="20909" y="0"/>
                    <a:pt x="20056" y="0"/>
                  </a:cubicBezTo>
                  <a:lnTo>
                    <a:pt x="1544" y="0"/>
                  </a:lnTo>
                  <a:cubicBezTo>
                    <a:pt x="691" y="0"/>
                    <a:pt x="0" y="965"/>
                    <a:pt x="0" y="2159"/>
                  </a:cubicBezTo>
                  <a:cubicBezTo>
                    <a:pt x="0" y="3353"/>
                    <a:pt x="691" y="4321"/>
                    <a:pt x="1544" y="4321"/>
                  </a:cubicBezTo>
                  <a:close/>
                  <a:moveTo>
                    <a:pt x="20056" y="8640"/>
                  </a:moveTo>
                  <a:lnTo>
                    <a:pt x="1544" y="8640"/>
                  </a:lnTo>
                  <a:cubicBezTo>
                    <a:pt x="691" y="8640"/>
                    <a:pt x="0" y="9608"/>
                    <a:pt x="0" y="10799"/>
                  </a:cubicBezTo>
                  <a:cubicBezTo>
                    <a:pt x="0" y="11996"/>
                    <a:pt x="691" y="12958"/>
                    <a:pt x="1544" y="12958"/>
                  </a:cubicBezTo>
                  <a:lnTo>
                    <a:pt x="20056" y="12958"/>
                  </a:lnTo>
                  <a:cubicBezTo>
                    <a:pt x="20909" y="12958"/>
                    <a:pt x="21600" y="11996"/>
                    <a:pt x="21600" y="10799"/>
                  </a:cubicBezTo>
                  <a:cubicBezTo>
                    <a:pt x="21600" y="9608"/>
                    <a:pt x="20909" y="8640"/>
                    <a:pt x="20056" y="864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096" tIns="38096" rIns="38096" bIns="38096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 sz="3200" dirty="0">
                <a:cs typeface="+mn-ea"/>
                <a:sym typeface="+mn-lt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825795" y="1771742"/>
            <a:ext cx="2035037" cy="2035037"/>
            <a:chOff x="3825669" y="1771650"/>
            <a:chExt cx="2035149" cy="2035149"/>
          </a:xfrm>
          <a:solidFill>
            <a:schemeClr val="accent2"/>
          </a:solidFill>
        </p:grpSpPr>
        <p:sp>
          <p:nvSpPr>
            <p:cNvPr id="25" name="Oval 24"/>
            <p:cNvSpPr/>
            <p:nvPr/>
          </p:nvSpPr>
          <p:spPr>
            <a:xfrm flipH="1">
              <a:off x="3825669" y="1771650"/>
              <a:ext cx="2035149" cy="2035149"/>
            </a:xfrm>
            <a:prstGeom prst="ellipse">
              <a:avLst/>
            </a:prstGeom>
            <a:noFill/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4544205" y="2241777"/>
              <a:ext cx="595502" cy="1243947"/>
              <a:chOff x="392948" y="304311"/>
              <a:chExt cx="1589091" cy="3319466"/>
            </a:xfrm>
            <a:grpFill/>
          </p:grpSpPr>
          <p:sp>
            <p:nvSpPr>
              <p:cNvPr id="59" name="Freeform 9"/>
              <p:cNvSpPr>
                <a:spLocks noEditPoints="1"/>
              </p:cNvSpPr>
              <p:nvPr/>
            </p:nvSpPr>
            <p:spPr bwMode="auto">
              <a:xfrm>
                <a:off x="392948" y="794850"/>
                <a:ext cx="1589091" cy="2828927"/>
              </a:xfrm>
              <a:custGeom>
                <a:avLst/>
                <a:gdLst>
                  <a:gd name="T0" fmla="*/ 421 w 421"/>
                  <a:gd name="T1" fmla="*/ 509 h 751"/>
                  <a:gd name="T2" fmla="*/ 359 w 421"/>
                  <a:gd name="T3" fmla="*/ 306 h 751"/>
                  <a:gd name="T4" fmla="*/ 338 w 421"/>
                  <a:gd name="T5" fmla="*/ 0 h 751"/>
                  <a:gd name="T6" fmla="*/ 307 w 421"/>
                  <a:gd name="T7" fmla="*/ 216 h 751"/>
                  <a:gd name="T8" fmla="*/ 307 w 421"/>
                  <a:gd name="T9" fmla="*/ 214 h 751"/>
                  <a:gd name="T10" fmla="*/ 307 w 421"/>
                  <a:gd name="T11" fmla="*/ 204 h 751"/>
                  <a:gd name="T12" fmla="*/ 288 w 421"/>
                  <a:gd name="T13" fmla="*/ 204 h 751"/>
                  <a:gd name="T14" fmla="*/ 288 w 421"/>
                  <a:gd name="T15" fmla="*/ 230 h 751"/>
                  <a:gd name="T16" fmla="*/ 279 w 421"/>
                  <a:gd name="T17" fmla="*/ 238 h 751"/>
                  <a:gd name="T18" fmla="*/ 278 w 421"/>
                  <a:gd name="T19" fmla="*/ 204 h 751"/>
                  <a:gd name="T20" fmla="*/ 219 w 421"/>
                  <a:gd name="T21" fmla="*/ 204 h 751"/>
                  <a:gd name="T22" fmla="*/ 219 w 421"/>
                  <a:gd name="T23" fmla="*/ 243 h 751"/>
                  <a:gd name="T24" fmla="*/ 274 w 421"/>
                  <a:gd name="T25" fmla="*/ 243 h 751"/>
                  <a:gd name="T26" fmla="*/ 270 w 421"/>
                  <a:gd name="T27" fmla="*/ 247 h 751"/>
                  <a:gd name="T28" fmla="*/ 264 w 421"/>
                  <a:gd name="T29" fmla="*/ 254 h 751"/>
                  <a:gd name="T30" fmla="*/ 219 w 421"/>
                  <a:gd name="T31" fmla="*/ 254 h 751"/>
                  <a:gd name="T32" fmla="*/ 219 w 421"/>
                  <a:gd name="T33" fmla="*/ 291 h 751"/>
                  <a:gd name="T34" fmla="*/ 233 w 421"/>
                  <a:gd name="T35" fmla="*/ 291 h 751"/>
                  <a:gd name="T36" fmla="*/ 219 w 421"/>
                  <a:gd name="T37" fmla="*/ 300 h 751"/>
                  <a:gd name="T38" fmla="*/ 219 w 421"/>
                  <a:gd name="T39" fmla="*/ 291 h 751"/>
                  <a:gd name="T40" fmla="*/ 210 w 421"/>
                  <a:gd name="T41" fmla="*/ 291 h 751"/>
                  <a:gd name="T42" fmla="*/ 210 w 421"/>
                  <a:gd name="T43" fmla="*/ 302 h 751"/>
                  <a:gd name="T44" fmla="*/ 217 w 421"/>
                  <a:gd name="T45" fmla="*/ 302 h 751"/>
                  <a:gd name="T46" fmla="*/ 213 w 421"/>
                  <a:gd name="T47" fmla="*/ 306 h 751"/>
                  <a:gd name="T48" fmla="*/ 210 w 421"/>
                  <a:gd name="T49" fmla="*/ 303 h 751"/>
                  <a:gd name="T50" fmla="*/ 210 w 421"/>
                  <a:gd name="T51" fmla="*/ 302 h 751"/>
                  <a:gd name="T52" fmla="*/ 209 w 421"/>
                  <a:gd name="T53" fmla="*/ 302 h 751"/>
                  <a:gd name="T54" fmla="*/ 185 w 421"/>
                  <a:gd name="T55" fmla="*/ 291 h 751"/>
                  <a:gd name="T56" fmla="*/ 185 w 421"/>
                  <a:gd name="T57" fmla="*/ 291 h 751"/>
                  <a:gd name="T58" fmla="*/ 210 w 421"/>
                  <a:gd name="T59" fmla="*/ 291 h 751"/>
                  <a:gd name="T60" fmla="*/ 210 w 421"/>
                  <a:gd name="T61" fmla="*/ 254 h 751"/>
                  <a:gd name="T62" fmla="*/ 162 w 421"/>
                  <a:gd name="T63" fmla="*/ 254 h 751"/>
                  <a:gd name="T64" fmla="*/ 161 w 421"/>
                  <a:gd name="T65" fmla="*/ 252 h 751"/>
                  <a:gd name="T66" fmla="*/ 153 w 421"/>
                  <a:gd name="T67" fmla="*/ 244 h 751"/>
                  <a:gd name="T68" fmla="*/ 153 w 421"/>
                  <a:gd name="T69" fmla="*/ 243 h 751"/>
                  <a:gd name="T70" fmla="*/ 152 w 421"/>
                  <a:gd name="T71" fmla="*/ 243 h 751"/>
                  <a:gd name="T72" fmla="*/ 143 w 421"/>
                  <a:gd name="T73" fmla="*/ 235 h 751"/>
                  <a:gd name="T74" fmla="*/ 144 w 421"/>
                  <a:gd name="T75" fmla="*/ 204 h 751"/>
                  <a:gd name="T76" fmla="*/ 122 w 421"/>
                  <a:gd name="T77" fmla="*/ 204 h 751"/>
                  <a:gd name="T78" fmla="*/ 122 w 421"/>
                  <a:gd name="T79" fmla="*/ 214 h 751"/>
                  <a:gd name="T80" fmla="*/ 122 w 421"/>
                  <a:gd name="T81" fmla="*/ 219 h 751"/>
                  <a:gd name="T82" fmla="*/ 71 w 421"/>
                  <a:gd name="T83" fmla="*/ 0 h 751"/>
                  <a:gd name="T84" fmla="*/ 71 w 421"/>
                  <a:gd name="T85" fmla="*/ 310 h 751"/>
                  <a:gd name="T86" fmla="*/ 0 w 421"/>
                  <a:gd name="T87" fmla="*/ 503 h 751"/>
                  <a:gd name="T88" fmla="*/ 131 w 421"/>
                  <a:gd name="T89" fmla="*/ 412 h 751"/>
                  <a:gd name="T90" fmla="*/ 301 w 421"/>
                  <a:gd name="T91" fmla="*/ 409 h 751"/>
                  <a:gd name="T92" fmla="*/ 421 w 421"/>
                  <a:gd name="T93" fmla="*/ 509 h 751"/>
                  <a:gd name="T94" fmla="*/ 218 w 421"/>
                  <a:gd name="T95" fmla="*/ 384 h 751"/>
                  <a:gd name="T96" fmla="*/ 217 w 421"/>
                  <a:gd name="T97" fmla="*/ 384 h 751"/>
                  <a:gd name="T98" fmla="*/ 217 w 421"/>
                  <a:gd name="T99" fmla="*/ 384 h 751"/>
                  <a:gd name="T100" fmla="*/ 218 w 421"/>
                  <a:gd name="T101" fmla="*/ 384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1" h="751">
                    <a:moveTo>
                      <a:pt x="421" y="509"/>
                    </a:moveTo>
                    <a:cubicBezTo>
                      <a:pt x="421" y="509"/>
                      <a:pt x="400" y="323"/>
                      <a:pt x="359" y="306"/>
                    </a:cubicBezTo>
                    <a:cubicBezTo>
                      <a:pt x="391" y="250"/>
                      <a:pt x="338" y="0"/>
                      <a:pt x="338" y="0"/>
                    </a:cubicBezTo>
                    <a:cubicBezTo>
                      <a:pt x="338" y="0"/>
                      <a:pt x="355" y="183"/>
                      <a:pt x="307" y="216"/>
                    </a:cubicBezTo>
                    <a:cubicBezTo>
                      <a:pt x="307" y="215"/>
                      <a:pt x="307" y="215"/>
                      <a:pt x="307" y="214"/>
                    </a:cubicBezTo>
                    <a:cubicBezTo>
                      <a:pt x="307" y="211"/>
                      <a:pt x="307" y="207"/>
                      <a:pt x="307" y="204"/>
                    </a:cubicBezTo>
                    <a:cubicBezTo>
                      <a:pt x="288" y="204"/>
                      <a:pt x="288" y="204"/>
                      <a:pt x="288" y="204"/>
                    </a:cubicBezTo>
                    <a:cubicBezTo>
                      <a:pt x="288" y="213"/>
                      <a:pt x="288" y="222"/>
                      <a:pt x="288" y="230"/>
                    </a:cubicBezTo>
                    <a:cubicBezTo>
                      <a:pt x="285" y="233"/>
                      <a:pt x="281" y="236"/>
                      <a:pt x="279" y="238"/>
                    </a:cubicBezTo>
                    <a:cubicBezTo>
                      <a:pt x="279" y="227"/>
                      <a:pt x="278" y="216"/>
                      <a:pt x="278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219" y="243"/>
                      <a:pt x="219" y="243"/>
                      <a:pt x="219" y="243"/>
                    </a:cubicBezTo>
                    <a:cubicBezTo>
                      <a:pt x="274" y="243"/>
                      <a:pt x="274" y="243"/>
                      <a:pt x="274" y="243"/>
                    </a:cubicBezTo>
                    <a:cubicBezTo>
                      <a:pt x="272" y="244"/>
                      <a:pt x="271" y="246"/>
                      <a:pt x="270" y="247"/>
                    </a:cubicBezTo>
                    <a:cubicBezTo>
                      <a:pt x="268" y="250"/>
                      <a:pt x="266" y="252"/>
                      <a:pt x="264" y="254"/>
                    </a:cubicBezTo>
                    <a:cubicBezTo>
                      <a:pt x="219" y="254"/>
                      <a:pt x="219" y="254"/>
                      <a:pt x="219" y="254"/>
                    </a:cubicBezTo>
                    <a:cubicBezTo>
                      <a:pt x="219" y="291"/>
                      <a:pt x="219" y="291"/>
                      <a:pt x="219" y="291"/>
                    </a:cubicBezTo>
                    <a:cubicBezTo>
                      <a:pt x="233" y="291"/>
                      <a:pt x="233" y="291"/>
                      <a:pt x="233" y="291"/>
                    </a:cubicBezTo>
                    <a:cubicBezTo>
                      <a:pt x="227" y="294"/>
                      <a:pt x="223" y="296"/>
                      <a:pt x="219" y="300"/>
                    </a:cubicBezTo>
                    <a:cubicBezTo>
                      <a:pt x="219" y="291"/>
                      <a:pt x="219" y="291"/>
                      <a:pt x="219" y="291"/>
                    </a:cubicBezTo>
                    <a:cubicBezTo>
                      <a:pt x="210" y="291"/>
                      <a:pt x="210" y="291"/>
                      <a:pt x="210" y="291"/>
                    </a:cubicBezTo>
                    <a:cubicBezTo>
                      <a:pt x="210" y="302"/>
                      <a:pt x="210" y="302"/>
                      <a:pt x="210" y="302"/>
                    </a:cubicBezTo>
                    <a:cubicBezTo>
                      <a:pt x="217" y="302"/>
                      <a:pt x="217" y="302"/>
                      <a:pt x="217" y="302"/>
                    </a:cubicBezTo>
                    <a:cubicBezTo>
                      <a:pt x="215" y="304"/>
                      <a:pt x="214" y="305"/>
                      <a:pt x="213" y="306"/>
                    </a:cubicBezTo>
                    <a:cubicBezTo>
                      <a:pt x="212" y="305"/>
                      <a:pt x="211" y="304"/>
                      <a:pt x="210" y="303"/>
                    </a:cubicBezTo>
                    <a:cubicBezTo>
                      <a:pt x="210" y="302"/>
                      <a:pt x="210" y="302"/>
                      <a:pt x="210" y="302"/>
                    </a:cubicBezTo>
                    <a:cubicBezTo>
                      <a:pt x="209" y="302"/>
                      <a:pt x="209" y="302"/>
                      <a:pt x="209" y="302"/>
                    </a:cubicBezTo>
                    <a:cubicBezTo>
                      <a:pt x="203" y="297"/>
                      <a:pt x="195" y="294"/>
                      <a:pt x="185" y="291"/>
                    </a:cubicBezTo>
                    <a:cubicBezTo>
                      <a:pt x="185" y="291"/>
                      <a:pt x="185" y="291"/>
                      <a:pt x="185" y="291"/>
                    </a:cubicBezTo>
                    <a:cubicBezTo>
                      <a:pt x="210" y="291"/>
                      <a:pt x="210" y="291"/>
                      <a:pt x="210" y="291"/>
                    </a:cubicBezTo>
                    <a:cubicBezTo>
                      <a:pt x="210" y="254"/>
                      <a:pt x="210" y="254"/>
                      <a:pt x="210" y="254"/>
                    </a:cubicBezTo>
                    <a:cubicBezTo>
                      <a:pt x="162" y="254"/>
                      <a:pt x="162" y="254"/>
                      <a:pt x="162" y="254"/>
                    </a:cubicBezTo>
                    <a:cubicBezTo>
                      <a:pt x="162" y="253"/>
                      <a:pt x="161" y="253"/>
                      <a:pt x="161" y="252"/>
                    </a:cubicBezTo>
                    <a:cubicBezTo>
                      <a:pt x="158" y="249"/>
                      <a:pt x="156" y="246"/>
                      <a:pt x="153" y="244"/>
                    </a:cubicBezTo>
                    <a:cubicBezTo>
                      <a:pt x="153" y="243"/>
                      <a:pt x="153" y="243"/>
                      <a:pt x="153" y="243"/>
                    </a:cubicBezTo>
                    <a:cubicBezTo>
                      <a:pt x="152" y="243"/>
                      <a:pt x="152" y="243"/>
                      <a:pt x="152" y="243"/>
                    </a:cubicBezTo>
                    <a:cubicBezTo>
                      <a:pt x="149" y="240"/>
                      <a:pt x="146" y="238"/>
                      <a:pt x="143" y="235"/>
                    </a:cubicBezTo>
                    <a:cubicBezTo>
                      <a:pt x="143" y="225"/>
                      <a:pt x="144" y="215"/>
                      <a:pt x="144" y="204"/>
                    </a:cubicBezTo>
                    <a:cubicBezTo>
                      <a:pt x="122" y="204"/>
                      <a:pt x="122" y="204"/>
                      <a:pt x="122" y="204"/>
                    </a:cubicBezTo>
                    <a:cubicBezTo>
                      <a:pt x="122" y="208"/>
                      <a:pt x="122" y="211"/>
                      <a:pt x="122" y="214"/>
                    </a:cubicBezTo>
                    <a:cubicBezTo>
                      <a:pt x="122" y="216"/>
                      <a:pt x="122" y="217"/>
                      <a:pt x="122" y="219"/>
                    </a:cubicBezTo>
                    <a:cubicBezTo>
                      <a:pt x="74" y="187"/>
                      <a:pt x="71" y="0"/>
                      <a:pt x="71" y="0"/>
                    </a:cubicBezTo>
                    <a:cubicBezTo>
                      <a:pt x="71" y="0"/>
                      <a:pt x="39" y="254"/>
                      <a:pt x="71" y="310"/>
                    </a:cubicBezTo>
                    <a:cubicBezTo>
                      <a:pt x="30" y="327"/>
                      <a:pt x="0" y="503"/>
                      <a:pt x="0" y="503"/>
                    </a:cubicBezTo>
                    <a:cubicBezTo>
                      <a:pt x="0" y="503"/>
                      <a:pt x="75" y="431"/>
                      <a:pt x="131" y="412"/>
                    </a:cubicBezTo>
                    <a:cubicBezTo>
                      <a:pt x="151" y="500"/>
                      <a:pt x="219" y="751"/>
                      <a:pt x="301" y="409"/>
                    </a:cubicBezTo>
                    <a:cubicBezTo>
                      <a:pt x="354" y="432"/>
                      <a:pt x="421" y="509"/>
                      <a:pt x="421" y="509"/>
                    </a:cubicBezTo>
                    <a:close/>
                    <a:moveTo>
                      <a:pt x="218" y="384"/>
                    </a:move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7" y="384"/>
                    </a:cubicBezTo>
                    <a:cubicBezTo>
                      <a:pt x="217" y="384"/>
                      <a:pt x="217" y="384"/>
                      <a:pt x="218" y="3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33" tIns="45716" rIns="91433" bIns="45716" numCol="1" anchor="t" anchorCtr="0" compatLnSpc="1"/>
              <a:lstStyle/>
              <a:p>
                <a:endParaRPr lang="en-US" sz="1707"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grpSp>
            <p:nvGrpSpPr>
              <p:cNvPr id="60" name="Group 59"/>
              <p:cNvGrpSpPr/>
              <p:nvPr/>
            </p:nvGrpSpPr>
            <p:grpSpPr>
              <a:xfrm>
                <a:off x="853323" y="304311"/>
                <a:ext cx="698501" cy="1446214"/>
                <a:chOff x="853323" y="304311"/>
                <a:chExt cx="698501" cy="1446214"/>
              </a:xfrm>
              <a:grpFill/>
            </p:grpSpPr>
            <p:sp>
              <p:nvSpPr>
                <p:cNvPr id="61" name="Freeform 10"/>
                <p:cNvSpPr/>
                <p:nvPr/>
              </p:nvSpPr>
              <p:spPr bwMode="auto">
                <a:xfrm>
                  <a:off x="1220036" y="1220299"/>
                  <a:ext cx="214313" cy="120650"/>
                </a:xfrm>
                <a:custGeom>
                  <a:avLst/>
                  <a:gdLst>
                    <a:gd name="T0" fmla="*/ 0 w 57"/>
                    <a:gd name="T1" fmla="*/ 32 h 32"/>
                    <a:gd name="T2" fmla="*/ 57 w 57"/>
                    <a:gd name="T3" fmla="*/ 32 h 32"/>
                    <a:gd name="T4" fmla="*/ 54 w 57"/>
                    <a:gd name="T5" fmla="*/ 0 h 32"/>
                    <a:gd name="T6" fmla="*/ 0 w 57"/>
                    <a:gd name="T7" fmla="*/ 0 h 32"/>
                    <a:gd name="T8" fmla="*/ 0 w 57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32">
                      <a:moveTo>
                        <a:pt x="0" y="32"/>
                      </a:move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6" y="21"/>
                        <a:pt x="55" y="11"/>
                        <a:pt x="5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11"/>
                <p:cNvSpPr/>
                <p:nvPr/>
              </p:nvSpPr>
              <p:spPr bwMode="auto">
                <a:xfrm>
                  <a:off x="1416886" y="836124"/>
                  <a:ext cx="74613" cy="161925"/>
                </a:xfrm>
                <a:custGeom>
                  <a:avLst/>
                  <a:gdLst>
                    <a:gd name="T0" fmla="*/ 20 w 20"/>
                    <a:gd name="T1" fmla="*/ 43 h 43"/>
                    <a:gd name="T2" fmla="*/ 12 w 20"/>
                    <a:gd name="T3" fmla="*/ 0 h 43"/>
                    <a:gd name="T4" fmla="*/ 0 w 20"/>
                    <a:gd name="T5" fmla="*/ 0 h 43"/>
                    <a:gd name="T6" fmla="*/ 6 w 20"/>
                    <a:gd name="T7" fmla="*/ 43 h 43"/>
                    <a:gd name="T8" fmla="*/ 20 w 20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3">
                      <a:moveTo>
                        <a:pt x="20" y="43"/>
                      </a:moveTo>
                      <a:cubicBezTo>
                        <a:pt x="18" y="28"/>
                        <a:pt x="15" y="14"/>
                        <a:pt x="1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15"/>
                        <a:pt x="4" y="29"/>
                        <a:pt x="6" y="43"/>
                      </a:cubicBezTo>
                      <a:lnTo>
                        <a:pt x="20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12"/>
                <p:cNvSpPr/>
                <p:nvPr/>
              </p:nvSpPr>
              <p:spPr bwMode="auto">
                <a:xfrm>
                  <a:off x="1220036" y="1039324"/>
                  <a:ext cx="200025" cy="139700"/>
                </a:xfrm>
                <a:custGeom>
                  <a:avLst/>
                  <a:gdLst>
                    <a:gd name="T0" fmla="*/ 0 w 53"/>
                    <a:gd name="T1" fmla="*/ 37 h 37"/>
                    <a:gd name="T2" fmla="*/ 53 w 53"/>
                    <a:gd name="T3" fmla="*/ 37 h 37"/>
                    <a:gd name="T4" fmla="*/ 50 w 53"/>
                    <a:gd name="T5" fmla="*/ 0 h 37"/>
                    <a:gd name="T6" fmla="*/ 0 w 53"/>
                    <a:gd name="T7" fmla="*/ 0 h 37"/>
                    <a:gd name="T8" fmla="*/ 0 w 53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37">
                      <a:moveTo>
                        <a:pt x="0" y="37"/>
                      </a:move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2" y="25"/>
                        <a:pt x="51" y="13"/>
                        <a:pt x="5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13"/>
                <p:cNvSpPr/>
                <p:nvPr/>
              </p:nvSpPr>
              <p:spPr bwMode="auto">
                <a:xfrm>
                  <a:off x="1442286" y="1039324"/>
                  <a:ext cx="79375" cy="139700"/>
                </a:xfrm>
                <a:custGeom>
                  <a:avLst/>
                  <a:gdLst>
                    <a:gd name="T0" fmla="*/ 21 w 21"/>
                    <a:gd name="T1" fmla="*/ 37 h 37"/>
                    <a:gd name="T2" fmla="*/ 15 w 21"/>
                    <a:gd name="T3" fmla="*/ 0 h 37"/>
                    <a:gd name="T4" fmla="*/ 0 w 21"/>
                    <a:gd name="T5" fmla="*/ 0 h 37"/>
                    <a:gd name="T6" fmla="*/ 4 w 21"/>
                    <a:gd name="T7" fmla="*/ 37 h 37"/>
                    <a:gd name="T8" fmla="*/ 21 w 21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7">
                      <a:moveTo>
                        <a:pt x="21" y="37"/>
                      </a:moveTo>
                      <a:cubicBezTo>
                        <a:pt x="19" y="25"/>
                        <a:pt x="17" y="12"/>
                        <a:pt x="1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13"/>
                        <a:pt x="3" y="25"/>
                        <a:pt x="4" y="37"/>
                      </a:cubicBezTo>
                      <a:lnTo>
                        <a:pt x="21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14"/>
                <p:cNvSpPr/>
                <p:nvPr/>
              </p:nvSpPr>
              <p:spPr bwMode="auto">
                <a:xfrm>
                  <a:off x="1354974" y="493224"/>
                  <a:ext cx="53975" cy="131763"/>
                </a:xfrm>
                <a:custGeom>
                  <a:avLst/>
                  <a:gdLst>
                    <a:gd name="T0" fmla="*/ 14 w 14"/>
                    <a:gd name="T1" fmla="*/ 35 h 35"/>
                    <a:gd name="T2" fmla="*/ 1 w 14"/>
                    <a:gd name="T3" fmla="*/ 0 h 35"/>
                    <a:gd name="T4" fmla="*/ 0 w 14"/>
                    <a:gd name="T5" fmla="*/ 0 h 35"/>
                    <a:gd name="T6" fmla="*/ 7 w 14"/>
                    <a:gd name="T7" fmla="*/ 35 h 35"/>
                    <a:gd name="T8" fmla="*/ 14 w 14"/>
                    <a:gd name="T9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5">
                      <a:moveTo>
                        <a:pt x="14" y="35"/>
                      </a:moveTo>
                      <a:cubicBezTo>
                        <a:pt x="10" y="23"/>
                        <a:pt x="6" y="1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12"/>
                        <a:pt x="5" y="24"/>
                        <a:pt x="7" y="35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15"/>
                <p:cNvSpPr/>
                <p:nvPr/>
              </p:nvSpPr>
              <p:spPr bwMode="auto">
                <a:xfrm>
                  <a:off x="1389899" y="669436"/>
                  <a:ext cx="60325" cy="125413"/>
                </a:xfrm>
                <a:custGeom>
                  <a:avLst/>
                  <a:gdLst>
                    <a:gd name="T0" fmla="*/ 16 w 16"/>
                    <a:gd name="T1" fmla="*/ 33 h 33"/>
                    <a:gd name="T2" fmla="*/ 8 w 16"/>
                    <a:gd name="T3" fmla="*/ 0 h 33"/>
                    <a:gd name="T4" fmla="*/ 0 w 16"/>
                    <a:gd name="T5" fmla="*/ 0 h 33"/>
                    <a:gd name="T6" fmla="*/ 5 w 16"/>
                    <a:gd name="T7" fmla="*/ 33 h 33"/>
                    <a:gd name="T8" fmla="*/ 16 w 16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3">
                      <a:moveTo>
                        <a:pt x="16" y="33"/>
                      </a:moveTo>
                      <a:cubicBezTo>
                        <a:pt x="14" y="21"/>
                        <a:pt x="11" y="10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11"/>
                        <a:pt x="4" y="22"/>
                        <a:pt x="5" y="33"/>
                      </a:cubicBezTo>
                      <a:lnTo>
                        <a:pt x="16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16"/>
                <p:cNvSpPr/>
                <p:nvPr/>
              </p:nvSpPr>
              <p:spPr bwMode="auto">
                <a:xfrm>
                  <a:off x="864435" y="1220299"/>
                  <a:ext cx="90488" cy="120650"/>
                </a:xfrm>
                <a:custGeom>
                  <a:avLst/>
                  <a:gdLst>
                    <a:gd name="T0" fmla="*/ 4 w 24"/>
                    <a:gd name="T1" fmla="*/ 0 h 32"/>
                    <a:gd name="T2" fmla="*/ 0 w 24"/>
                    <a:gd name="T3" fmla="*/ 32 h 32"/>
                    <a:gd name="T4" fmla="*/ 21 w 24"/>
                    <a:gd name="T5" fmla="*/ 32 h 32"/>
                    <a:gd name="T6" fmla="*/ 24 w 24"/>
                    <a:gd name="T7" fmla="*/ 0 h 32"/>
                    <a:gd name="T8" fmla="*/ 4 w 24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2">
                      <a:moveTo>
                        <a:pt x="4" y="0"/>
                      </a:moveTo>
                      <a:cubicBezTo>
                        <a:pt x="2" y="11"/>
                        <a:pt x="1" y="21"/>
                        <a:pt x="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21"/>
                        <a:pt x="23" y="11"/>
                        <a:pt x="24" y="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17"/>
                <p:cNvSpPr/>
                <p:nvPr/>
              </p:nvSpPr>
              <p:spPr bwMode="auto">
                <a:xfrm>
                  <a:off x="951748" y="669436"/>
                  <a:ext cx="71438" cy="125413"/>
                </a:xfrm>
                <a:custGeom>
                  <a:avLst/>
                  <a:gdLst>
                    <a:gd name="T0" fmla="*/ 9 w 19"/>
                    <a:gd name="T1" fmla="*/ 0 h 33"/>
                    <a:gd name="T2" fmla="*/ 0 w 19"/>
                    <a:gd name="T3" fmla="*/ 33 h 33"/>
                    <a:gd name="T4" fmla="*/ 14 w 19"/>
                    <a:gd name="T5" fmla="*/ 33 h 33"/>
                    <a:gd name="T6" fmla="*/ 19 w 19"/>
                    <a:gd name="T7" fmla="*/ 0 h 33"/>
                    <a:gd name="T8" fmla="*/ 9 w 1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3">
                      <a:moveTo>
                        <a:pt x="9" y="0"/>
                      </a:moveTo>
                      <a:cubicBezTo>
                        <a:pt x="6" y="10"/>
                        <a:pt x="3" y="21"/>
                        <a:pt x="0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22"/>
                        <a:pt x="17" y="11"/>
                        <a:pt x="19" y="0"/>
                      </a:cubicBez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18"/>
                <p:cNvSpPr/>
                <p:nvPr/>
              </p:nvSpPr>
              <p:spPr bwMode="auto">
                <a:xfrm>
                  <a:off x="883485" y="1039324"/>
                  <a:ext cx="87313" cy="139700"/>
                </a:xfrm>
                <a:custGeom>
                  <a:avLst/>
                  <a:gdLst>
                    <a:gd name="T0" fmla="*/ 6 w 23"/>
                    <a:gd name="T1" fmla="*/ 0 h 37"/>
                    <a:gd name="T2" fmla="*/ 0 w 23"/>
                    <a:gd name="T3" fmla="*/ 37 h 37"/>
                    <a:gd name="T4" fmla="*/ 19 w 23"/>
                    <a:gd name="T5" fmla="*/ 37 h 37"/>
                    <a:gd name="T6" fmla="*/ 23 w 23"/>
                    <a:gd name="T7" fmla="*/ 0 h 37"/>
                    <a:gd name="T8" fmla="*/ 6 w 23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37">
                      <a:moveTo>
                        <a:pt x="6" y="0"/>
                      </a:moveTo>
                      <a:cubicBezTo>
                        <a:pt x="4" y="12"/>
                        <a:pt x="2" y="25"/>
                        <a:pt x="0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1" y="25"/>
                        <a:pt x="22" y="13"/>
                        <a:pt x="23" y="0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19"/>
                <p:cNvSpPr/>
                <p:nvPr/>
              </p:nvSpPr>
              <p:spPr bwMode="auto">
                <a:xfrm>
                  <a:off x="1102561" y="304311"/>
                  <a:ext cx="82550" cy="147638"/>
                </a:xfrm>
                <a:custGeom>
                  <a:avLst/>
                  <a:gdLst>
                    <a:gd name="T0" fmla="*/ 22 w 22"/>
                    <a:gd name="T1" fmla="*/ 0 h 39"/>
                    <a:gd name="T2" fmla="*/ 0 w 22"/>
                    <a:gd name="T3" fmla="*/ 19 h 39"/>
                    <a:gd name="T4" fmla="*/ 5 w 22"/>
                    <a:gd name="T5" fmla="*/ 21 h 39"/>
                    <a:gd name="T6" fmla="*/ 1 w 22"/>
                    <a:gd name="T7" fmla="*/ 39 h 39"/>
                    <a:gd name="T8" fmla="*/ 22 w 22"/>
                    <a:gd name="T9" fmla="*/ 39 h 39"/>
                    <a:gd name="T10" fmla="*/ 22 w 22"/>
                    <a:gd name="T11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39">
                      <a:moveTo>
                        <a:pt x="22" y="0"/>
                      </a:moveTo>
                      <a:cubicBezTo>
                        <a:pt x="14" y="2"/>
                        <a:pt x="7" y="9"/>
                        <a:pt x="0" y="19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3" y="27"/>
                        <a:pt x="2" y="33"/>
                        <a:pt x="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20"/>
                <p:cNvSpPr/>
                <p:nvPr/>
              </p:nvSpPr>
              <p:spPr bwMode="auto">
                <a:xfrm>
                  <a:off x="1220036" y="304311"/>
                  <a:ext cx="90488" cy="147638"/>
                </a:xfrm>
                <a:custGeom>
                  <a:avLst/>
                  <a:gdLst>
                    <a:gd name="T0" fmla="*/ 20 w 24"/>
                    <a:gd name="T1" fmla="*/ 21 h 39"/>
                    <a:gd name="T2" fmla="*/ 22 w 24"/>
                    <a:gd name="T3" fmla="*/ 20 h 39"/>
                    <a:gd name="T4" fmla="*/ 0 w 24"/>
                    <a:gd name="T5" fmla="*/ 0 h 39"/>
                    <a:gd name="T6" fmla="*/ 0 w 24"/>
                    <a:gd name="T7" fmla="*/ 39 h 39"/>
                    <a:gd name="T8" fmla="*/ 24 w 24"/>
                    <a:gd name="T9" fmla="*/ 39 h 39"/>
                    <a:gd name="T10" fmla="*/ 20 w 24"/>
                    <a:gd name="T11" fmla="*/ 2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39">
                      <a:moveTo>
                        <a:pt x="20" y="21"/>
                      </a:move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5" y="9"/>
                        <a:pt x="8" y="2"/>
                        <a:pt x="0" y="0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2" y="33"/>
                        <a:pt x="21" y="27"/>
                        <a:pt x="2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21"/>
                <p:cNvSpPr/>
                <p:nvPr/>
              </p:nvSpPr>
              <p:spPr bwMode="auto">
                <a:xfrm>
                  <a:off x="1061286" y="429724"/>
                  <a:ext cx="11113" cy="22225"/>
                </a:xfrm>
                <a:custGeom>
                  <a:avLst/>
                  <a:gdLst>
                    <a:gd name="T0" fmla="*/ 0 w 3"/>
                    <a:gd name="T1" fmla="*/ 6 h 6"/>
                    <a:gd name="T2" fmla="*/ 2 w 3"/>
                    <a:gd name="T3" fmla="*/ 6 h 6"/>
                    <a:gd name="T4" fmla="*/ 3 w 3"/>
                    <a:gd name="T5" fmla="*/ 0 h 6"/>
                    <a:gd name="T6" fmla="*/ 0 w 3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0" y="6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4"/>
                        <a:pt x="3" y="2"/>
                        <a:pt x="3" y="0"/>
                      </a:cubicBezTo>
                      <a:cubicBezTo>
                        <a:pt x="2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22"/>
                <p:cNvSpPr/>
                <p:nvPr/>
              </p:nvSpPr>
              <p:spPr bwMode="auto">
                <a:xfrm>
                  <a:off x="996198" y="493224"/>
                  <a:ext cx="61913" cy="131763"/>
                </a:xfrm>
                <a:custGeom>
                  <a:avLst/>
                  <a:gdLst>
                    <a:gd name="T0" fmla="*/ 12 w 16"/>
                    <a:gd name="T1" fmla="*/ 0 h 35"/>
                    <a:gd name="T2" fmla="*/ 0 w 16"/>
                    <a:gd name="T3" fmla="*/ 35 h 35"/>
                    <a:gd name="T4" fmla="*/ 9 w 16"/>
                    <a:gd name="T5" fmla="*/ 35 h 35"/>
                    <a:gd name="T6" fmla="*/ 16 w 16"/>
                    <a:gd name="T7" fmla="*/ 0 h 35"/>
                    <a:gd name="T8" fmla="*/ 12 w 16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5">
                      <a:moveTo>
                        <a:pt x="12" y="0"/>
                      </a:moveTo>
                      <a:cubicBezTo>
                        <a:pt x="8" y="11"/>
                        <a:pt x="4" y="23"/>
                        <a:pt x="0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2" y="24"/>
                        <a:pt x="14" y="12"/>
                        <a:pt x="16" y="0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23"/>
                <p:cNvSpPr/>
                <p:nvPr/>
              </p:nvSpPr>
              <p:spPr bwMode="auto">
                <a:xfrm>
                  <a:off x="913648" y="836124"/>
                  <a:ext cx="82550" cy="161925"/>
                </a:xfrm>
                <a:custGeom>
                  <a:avLst/>
                  <a:gdLst>
                    <a:gd name="T0" fmla="*/ 8 w 22"/>
                    <a:gd name="T1" fmla="*/ 0 h 43"/>
                    <a:gd name="T2" fmla="*/ 0 w 22"/>
                    <a:gd name="T3" fmla="*/ 43 h 43"/>
                    <a:gd name="T4" fmla="*/ 16 w 22"/>
                    <a:gd name="T5" fmla="*/ 43 h 43"/>
                    <a:gd name="T6" fmla="*/ 22 w 22"/>
                    <a:gd name="T7" fmla="*/ 0 h 43"/>
                    <a:gd name="T8" fmla="*/ 8 w 22"/>
                    <a:gd name="T9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43">
                      <a:moveTo>
                        <a:pt x="8" y="0"/>
                      </a:moveTo>
                      <a:cubicBezTo>
                        <a:pt x="5" y="14"/>
                        <a:pt x="2" y="28"/>
                        <a:pt x="0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8" y="29"/>
                        <a:pt x="20" y="15"/>
                        <a:pt x="22" y="0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24"/>
                <p:cNvSpPr/>
                <p:nvPr/>
              </p:nvSpPr>
              <p:spPr bwMode="auto">
                <a:xfrm>
                  <a:off x="1220036" y="1382225"/>
                  <a:ext cx="222250" cy="139700"/>
                </a:xfrm>
                <a:custGeom>
                  <a:avLst/>
                  <a:gdLst>
                    <a:gd name="T0" fmla="*/ 0 w 59"/>
                    <a:gd name="T1" fmla="*/ 37 h 37"/>
                    <a:gd name="T2" fmla="*/ 59 w 59"/>
                    <a:gd name="T3" fmla="*/ 37 h 37"/>
                    <a:gd name="T4" fmla="*/ 57 w 59"/>
                    <a:gd name="T5" fmla="*/ 0 h 37"/>
                    <a:gd name="T6" fmla="*/ 0 w 59"/>
                    <a:gd name="T7" fmla="*/ 0 h 37"/>
                    <a:gd name="T8" fmla="*/ 0 w 59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7">
                      <a:moveTo>
                        <a:pt x="0" y="37"/>
                      </a:move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8" y="25"/>
                        <a:pt x="58" y="13"/>
                        <a:pt x="5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25"/>
                <p:cNvSpPr/>
                <p:nvPr/>
              </p:nvSpPr>
              <p:spPr bwMode="auto">
                <a:xfrm>
                  <a:off x="1012073" y="836124"/>
                  <a:ext cx="173038" cy="161925"/>
                </a:xfrm>
                <a:custGeom>
                  <a:avLst/>
                  <a:gdLst>
                    <a:gd name="T0" fmla="*/ 46 w 46"/>
                    <a:gd name="T1" fmla="*/ 0 h 43"/>
                    <a:gd name="T2" fmla="*/ 6 w 46"/>
                    <a:gd name="T3" fmla="*/ 0 h 43"/>
                    <a:gd name="T4" fmla="*/ 0 w 46"/>
                    <a:gd name="T5" fmla="*/ 43 h 43"/>
                    <a:gd name="T6" fmla="*/ 46 w 46"/>
                    <a:gd name="T7" fmla="*/ 43 h 43"/>
                    <a:gd name="T8" fmla="*/ 46 w 46"/>
                    <a:gd name="T9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43">
                      <a:moveTo>
                        <a:pt x="4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5"/>
                        <a:pt x="2" y="29"/>
                        <a:pt x="0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lnTo>
                        <a:pt x="4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26"/>
                <p:cNvSpPr/>
                <p:nvPr/>
              </p:nvSpPr>
              <p:spPr bwMode="auto">
                <a:xfrm>
                  <a:off x="1069223" y="493224"/>
                  <a:ext cx="115888" cy="131763"/>
                </a:xfrm>
                <a:custGeom>
                  <a:avLst/>
                  <a:gdLst>
                    <a:gd name="T0" fmla="*/ 31 w 31"/>
                    <a:gd name="T1" fmla="*/ 0 h 35"/>
                    <a:gd name="T2" fmla="*/ 7 w 31"/>
                    <a:gd name="T3" fmla="*/ 0 h 35"/>
                    <a:gd name="T4" fmla="*/ 0 w 31"/>
                    <a:gd name="T5" fmla="*/ 35 h 35"/>
                    <a:gd name="T6" fmla="*/ 31 w 31"/>
                    <a:gd name="T7" fmla="*/ 35 h 35"/>
                    <a:gd name="T8" fmla="*/ 31 w 3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35">
                      <a:moveTo>
                        <a:pt x="31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2"/>
                        <a:pt x="2" y="24"/>
                        <a:pt x="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27"/>
                <p:cNvSpPr/>
                <p:nvPr/>
              </p:nvSpPr>
              <p:spPr bwMode="auto">
                <a:xfrm>
                  <a:off x="993023" y="1039324"/>
                  <a:ext cx="192088" cy="139700"/>
                </a:xfrm>
                <a:custGeom>
                  <a:avLst/>
                  <a:gdLst>
                    <a:gd name="T0" fmla="*/ 51 w 51"/>
                    <a:gd name="T1" fmla="*/ 0 h 37"/>
                    <a:gd name="T2" fmla="*/ 4 w 51"/>
                    <a:gd name="T3" fmla="*/ 0 h 37"/>
                    <a:gd name="T4" fmla="*/ 0 w 51"/>
                    <a:gd name="T5" fmla="*/ 37 h 37"/>
                    <a:gd name="T6" fmla="*/ 51 w 51"/>
                    <a:gd name="T7" fmla="*/ 37 h 37"/>
                    <a:gd name="T8" fmla="*/ 51 w 51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37">
                      <a:moveTo>
                        <a:pt x="51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3"/>
                        <a:pt x="1" y="25"/>
                        <a:pt x="0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28"/>
                <p:cNvSpPr/>
                <p:nvPr/>
              </p:nvSpPr>
              <p:spPr bwMode="auto">
                <a:xfrm>
                  <a:off x="1220036" y="836124"/>
                  <a:ext cx="180975" cy="161925"/>
                </a:xfrm>
                <a:custGeom>
                  <a:avLst/>
                  <a:gdLst>
                    <a:gd name="T0" fmla="*/ 0 w 48"/>
                    <a:gd name="T1" fmla="*/ 43 h 43"/>
                    <a:gd name="T2" fmla="*/ 48 w 48"/>
                    <a:gd name="T3" fmla="*/ 43 h 43"/>
                    <a:gd name="T4" fmla="*/ 43 w 48"/>
                    <a:gd name="T5" fmla="*/ 0 h 43"/>
                    <a:gd name="T6" fmla="*/ 0 w 48"/>
                    <a:gd name="T7" fmla="*/ 0 h 43"/>
                    <a:gd name="T8" fmla="*/ 0 w 48"/>
                    <a:gd name="T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3">
                      <a:moveTo>
                        <a:pt x="0" y="43"/>
                      </a:move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7" y="29"/>
                        <a:pt x="45" y="15"/>
                        <a:pt x="4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29"/>
                <p:cNvSpPr/>
                <p:nvPr/>
              </p:nvSpPr>
              <p:spPr bwMode="auto">
                <a:xfrm>
                  <a:off x="1220036" y="493224"/>
                  <a:ext cx="123825" cy="131763"/>
                </a:xfrm>
                <a:custGeom>
                  <a:avLst/>
                  <a:gdLst>
                    <a:gd name="T0" fmla="*/ 33 w 33"/>
                    <a:gd name="T1" fmla="*/ 35 h 35"/>
                    <a:gd name="T2" fmla="*/ 26 w 33"/>
                    <a:gd name="T3" fmla="*/ 0 h 35"/>
                    <a:gd name="T4" fmla="*/ 0 w 33"/>
                    <a:gd name="T5" fmla="*/ 0 h 35"/>
                    <a:gd name="T6" fmla="*/ 0 w 33"/>
                    <a:gd name="T7" fmla="*/ 35 h 35"/>
                    <a:gd name="T8" fmla="*/ 33 w 33"/>
                    <a:gd name="T9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35">
                      <a:moveTo>
                        <a:pt x="33" y="35"/>
                      </a:moveTo>
                      <a:cubicBezTo>
                        <a:pt x="31" y="24"/>
                        <a:pt x="29" y="12"/>
                        <a:pt x="2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5"/>
                        <a:pt x="0" y="35"/>
                        <a:pt x="0" y="35"/>
                      </a:cubicBezTo>
                      <a:lnTo>
                        <a:pt x="33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30"/>
                <p:cNvSpPr/>
                <p:nvPr/>
              </p:nvSpPr>
              <p:spPr bwMode="auto">
                <a:xfrm>
                  <a:off x="1220036" y="669436"/>
                  <a:ext cx="153988" cy="125413"/>
                </a:xfrm>
                <a:custGeom>
                  <a:avLst/>
                  <a:gdLst>
                    <a:gd name="T0" fmla="*/ 0 w 41"/>
                    <a:gd name="T1" fmla="*/ 33 h 33"/>
                    <a:gd name="T2" fmla="*/ 41 w 41"/>
                    <a:gd name="T3" fmla="*/ 33 h 33"/>
                    <a:gd name="T4" fmla="*/ 35 w 41"/>
                    <a:gd name="T5" fmla="*/ 0 h 33"/>
                    <a:gd name="T6" fmla="*/ 0 w 41"/>
                    <a:gd name="T7" fmla="*/ 0 h 33"/>
                    <a:gd name="T8" fmla="*/ 0 w 41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" h="33">
                      <a:moveTo>
                        <a:pt x="0" y="33"/>
                      </a:move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39" y="22"/>
                        <a:pt x="37" y="11"/>
                        <a:pt x="3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31"/>
                <p:cNvSpPr/>
                <p:nvPr/>
              </p:nvSpPr>
              <p:spPr bwMode="auto">
                <a:xfrm>
                  <a:off x="1042236" y="669436"/>
                  <a:ext cx="142875" cy="125413"/>
                </a:xfrm>
                <a:custGeom>
                  <a:avLst/>
                  <a:gdLst>
                    <a:gd name="T0" fmla="*/ 38 w 38"/>
                    <a:gd name="T1" fmla="*/ 0 h 33"/>
                    <a:gd name="T2" fmla="*/ 5 w 38"/>
                    <a:gd name="T3" fmla="*/ 0 h 33"/>
                    <a:gd name="T4" fmla="*/ 0 w 38"/>
                    <a:gd name="T5" fmla="*/ 33 h 33"/>
                    <a:gd name="T6" fmla="*/ 38 w 38"/>
                    <a:gd name="T7" fmla="*/ 33 h 33"/>
                    <a:gd name="T8" fmla="*/ 38 w 38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3">
                      <a:moveTo>
                        <a:pt x="38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1"/>
                        <a:pt x="1" y="22"/>
                        <a:pt x="0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32"/>
                <p:cNvSpPr/>
                <p:nvPr/>
              </p:nvSpPr>
              <p:spPr bwMode="auto">
                <a:xfrm>
                  <a:off x="970798" y="1563200"/>
                  <a:ext cx="214313" cy="146050"/>
                </a:xfrm>
                <a:custGeom>
                  <a:avLst/>
                  <a:gdLst>
                    <a:gd name="T0" fmla="*/ 57 w 57"/>
                    <a:gd name="T1" fmla="*/ 0 h 39"/>
                    <a:gd name="T2" fmla="*/ 0 w 57"/>
                    <a:gd name="T3" fmla="*/ 0 h 39"/>
                    <a:gd name="T4" fmla="*/ 0 w 57"/>
                    <a:gd name="T5" fmla="*/ 39 h 39"/>
                    <a:gd name="T6" fmla="*/ 57 w 57"/>
                    <a:gd name="T7" fmla="*/ 39 h 39"/>
                    <a:gd name="T8" fmla="*/ 57 w 57"/>
                    <a:gd name="T9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39">
                      <a:moveTo>
                        <a:pt x="5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4"/>
                        <a:pt x="0" y="27"/>
                        <a:pt x="0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lnTo>
                        <a:pt x="5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33"/>
                <p:cNvSpPr/>
                <p:nvPr/>
              </p:nvSpPr>
              <p:spPr bwMode="auto">
                <a:xfrm>
                  <a:off x="981910" y="1220299"/>
                  <a:ext cx="203200" cy="120650"/>
                </a:xfrm>
                <a:custGeom>
                  <a:avLst/>
                  <a:gdLst>
                    <a:gd name="T0" fmla="*/ 54 w 54"/>
                    <a:gd name="T1" fmla="*/ 0 h 32"/>
                    <a:gd name="T2" fmla="*/ 2 w 54"/>
                    <a:gd name="T3" fmla="*/ 0 h 32"/>
                    <a:gd name="T4" fmla="*/ 0 w 54"/>
                    <a:gd name="T5" fmla="*/ 32 h 32"/>
                    <a:gd name="T6" fmla="*/ 54 w 54"/>
                    <a:gd name="T7" fmla="*/ 32 h 32"/>
                    <a:gd name="T8" fmla="*/ 54 w 54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32">
                      <a:moveTo>
                        <a:pt x="5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1"/>
                        <a:pt x="0" y="21"/>
                        <a:pt x="0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0"/>
                        <a:pt x="54" y="0"/>
                        <a:pt x="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34"/>
                <p:cNvSpPr/>
                <p:nvPr/>
              </p:nvSpPr>
              <p:spPr bwMode="auto">
                <a:xfrm>
                  <a:off x="973973" y="1382225"/>
                  <a:ext cx="211138" cy="139700"/>
                </a:xfrm>
                <a:custGeom>
                  <a:avLst/>
                  <a:gdLst>
                    <a:gd name="T0" fmla="*/ 56 w 56"/>
                    <a:gd name="T1" fmla="*/ 0 h 37"/>
                    <a:gd name="T2" fmla="*/ 1 w 56"/>
                    <a:gd name="T3" fmla="*/ 0 h 37"/>
                    <a:gd name="T4" fmla="*/ 0 w 56"/>
                    <a:gd name="T5" fmla="*/ 37 h 37"/>
                    <a:gd name="T6" fmla="*/ 56 w 56"/>
                    <a:gd name="T7" fmla="*/ 37 h 37"/>
                    <a:gd name="T8" fmla="*/ 56 w 56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37">
                      <a:moveTo>
                        <a:pt x="56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3"/>
                        <a:pt x="0" y="25"/>
                        <a:pt x="0" y="37"/>
                      </a:cubicBezTo>
                      <a:cubicBezTo>
                        <a:pt x="56" y="37"/>
                        <a:pt x="56" y="37"/>
                        <a:pt x="56" y="37"/>
                      </a:cubicBezTo>
                      <a:cubicBezTo>
                        <a:pt x="56" y="0"/>
                        <a:pt x="56" y="0"/>
                        <a:pt x="5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35"/>
                <p:cNvSpPr/>
                <p:nvPr/>
              </p:nvSpPr>
              <p:spPr bwMode="auto">
                <a:xfrm>
                  <a:off x="853323" y="1382225"/>
                  <a:ext cx="90488" cy="139700"/>
                </a:xfrm>
                <a:custGeom>
                  <a:avLst/>
                  <a:gdLst>
                    <a:gd name="T0" fmla="*/ 2 w 24"/>
                    <a:gd name="T1" fmla="*/ 0 h 37"/>
                    <a:gd name="T2" fmla="*/ 0 w 24"/>
                    <a:gd name="T3" fmla="*/ 37 h 37"/>
                    <a:gd name="T4" fmla="*/ 22 w 24"/>
                    <a:gd name="T5" fmla="*/ 37 h 37"/>
                    <a:gd name="T6" fmla="*/ 24 w 24"/>
                    <a:gd name="T7" fmla="*/ 0 h 37"/>
                    <a:gd name="T8" fmla="*/ 2 w 24"/>
                    <a:gd name="T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7">
                      <a:moveTo>
                        <a:pt x="2" y="0"/>
                      </a:moveTo>
                      <a:cubicBezTo>
                        <a:pt x="1" y="13"/>
                        <a:pt x="1" y="25"/>
                        <a:pt x="0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25"/>
                        <a:pt x="23" y="13"/>
                        <a:pt x="24" y="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36"/>
                <p:cNvSpPr/>
                <p:nvPr/>
              </p:nvSpPr>
              <p:spPr bwMode="auto">
                <a:xfrm>
                  <a:off x="1472449" y="1382225"/>
                  <a:ext cx="79375" cy="139700"/>
                </a:xfrm>
                <a:custGeom>
                  <a:avLst/>
                  <a:gdLst>
                    <a:gd name="T0" fmla="*/ 21 w 21"/>
                    <a:gd name="T1" fmla="*/ 37 h 37"/>
                    <a:gd name="T2" fmla="*/ 18 w 21"/>
                    <a:gd name="T3" fmla="*/ 0 h 37"/>
                    <a:gd name="T4" fmla="*/ 0 w 21"/>
                    <a:gd name="T5" fmla="*/ 0 h 37"/>
                    <a:gd name="T6" fmla="*/ 1 w 21"/>
                    <a:gd name="T7" fmla="*/ 37 h 37"/>
                    <a:gd name="T8" fmla="*/ 21 w 21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7">
                      <a:moveTo>
                        <a:pt x="21" y="37"/>
                      </a:moveTo>
                      <a:cubicBezTo>
                        <a:pt x="20" y="25"/>
                        <a:pt x="19" y="13"/>
                        <a:pt x="1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3"/>
                        <a:pt x="1" y="25"/>
                        <a:pt x="1" y="37"/>
                      </a:cubicBezTo>
                      <a:lnTo>
                        <a:pt x="21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37"/>
                <p:cNvSpPr/>
                <p:nvPr/>
              </p:nvSpPr>
              <p:spPr bwMode="auto">
                <a:xfrm>
                  <a:off x="1461336" y="1220299"/>
                  <a:ext cx="76200" cy="120650"/>
                </a:xfrm>
                <a:custGeom>
                  <a:avLst/>
                  <a:gdLst>
                    <a:gd name="T0" fmla="*/ 20 w 20"/>
                    <a:gd name="T1" fmla="*/ 32 h 32"/>
                    <a:gd name="T2" fmla="*/ 17 w 20"/>
                    <a:gd name="T3" fmla="*/ 0 h 32"/>
                    <a:gd name="T4" fmla="*/ 0 w 20"/>
                    <a:gd name="T5" fmla="*/ 0 h 32"/>
                    <a:gd name="T6" fmla="*/ 2 w 20"/>
                    <a:gd name="T7" fmla="*/ 32 h 32"/>
                    <a:gd name="T8" fmla="*/ 20 w 20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32">
                      <a:moveTo>
                        <a:pt x="20" y="32"/>
                      </a:moveTo>
                      <a:cubicBezTo>
                        <a:pt x="19" y="21"/>
                        <a:pt x="18" y="11"/>
                        <a:pt x="1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1"/>
                        <a:pt x="1" y="21"/>
                        <a:pt x="2" y="32"/>
                      </a:cubicBezTo>
                      <a:lnTo>
                        <a:pt x="20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38"/>
                <p:cNvSpPr/>
                <p:nvPr/>
              </p:nvSpPr>
              <p:spPr bwMode="auto">
                <a:xfrm>
                  <a:off x="1058111" y="451949"/>
                  <a:ext cx="47625" cy="41275"/>
                </a:xfrm>
                <a:custGeom>
                  <a:avLst/>
                  <a:gdLst>
                    <a:gd name="T0" fmla="*/ 13 w 13"/>
                    <a:gd name="T1" fmla="*/ 0 h 11"/>
                    <a:gd name="T2" fmla="*/ 3 w 13"/>
                    <a:gd name="T3" fmla="*/ 0 h 11"/>
                    <a:gd name="T4" fmla="*/ 0 w 13"/>
                    <a:gd name="T5" fmla="*/ 11 h 11"/>
                    <a:gd name="T6" fmla="*/ 10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39"/>
                <p:cNvSpPr/>
                <p:nvPr/>
              </p:nvSpPr>
              <p:spPr bwMode="auto">
                <a:xfrm>
                  <a:off x="1310523" y="451949"/>
                  <a:ext cx="44450" cy="41275"/>
                </a:xfrm>
                <a:custGeom>
                  <a:avLst/>
                  <a:gdLst>
                    <a:gd name="T0" fmla="*/ 12 w 12"/>
                    <a:gd name="T1" fmla="*/ 11 h 11"/>
                    <a:gd name="T2" fmla="*/ 11 w 12"/>
                    <a:gd name="T3" fmla="*/ 5 h 11"/>
                    <a:gd name="T4" fmla="*/ 9 w 12"/>
                    <a:gd name="T5" fmla="*/ 0 h 11"/>
                    <a:gd name="T6" fmla="*/ 0 w 12"/>
                    <a:gd name="T7" fmla="*/ 0 h 11"/>
                    <a:gd name="T8" fmla="*/ 2 w 12"/>
                    <a:gd name="T9" fmla="*/ 11 h 11"/>
                    <a:gd name="T10" fmla="*/ 12 w 12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1">
                      <a:moveTo>
                        <a:pt x="12" y="11"/>
                      </a:moveTo>
                      <a:cubicBezTo>
                        <a:pt x="12" y="9"/>
                        <a:pt x="11" y="7"/>
                        <a:pt x="11" y="5"/>
                      </a:cubicBezTo>
                      <a:cubicBezTo>
                        <a:pt x="10" y="3"/>
                        <a:pt x="9" y="2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8"/>
                        <a:pt x="2" y="11"/>
                      </a:cubicBezTo>
                      <a:lnTo>
                        <a:pt x="12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Rectangle 40"/>
                <p:cNvSpPr>
                  <a:spLocks noChangeArrowheads="1"/>
                </p:cNvSpPr>
                <p:nvPr/>
              </p:nvSpPr>
              <p:spPr bwMode="auto">
                <a:xfrm>
                  <a:off x="1185111" y="451949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41"/>
                <p:cNvSpPr/>
                <p:nvPr/>
              </p:nvSpPr>
              <p:spPr bwMode="auto">
                <a:xfrm>
                  <a:off x="1023185" y="624986"/>
                  <a:ext cx="46038" cy="44450"/>
                </a:xfrm>
                <a:custGeom>
                  <a:avLst/>
                  <a:gdLst>
                    <a:gd name="T0" fmla="*/ 12 w 12"/>
                    <a:gd name="T1" fmla="*/ 0 h 12"/>
                    <a:gd name="T2" fmla="*/ 2 w 12"/>
                    <a:gd name="T3" fmla="*/ 0 h 12"/>
                    <a:gd name="T4" fmla="*/ 0 w 12"/>
                    <a:gd name="T5" fmla="*/ 12 h 12"/>
                    <a:gd name="T6" fmla="*/ 10 w 12"/>
                    <a:gd name="T7" fmla="*/ 12 h 12"/>
                    <a:gd name="T8" fmla="*/ 12 w 12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8"/>
                        <a:pt x="12" y="4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42"/>
                <p:cNvSpPr/>
                <p:nvPr/>
              </p:nvSpPr>
              <p:spPr bwMode="auto">
                <a:xfrm>
                  <a:off x="1343861" y="624986"/>
                  <a:ext cx="46038" cy="44450"/>
                </a:xfrm>
                <a:custGeom>
                  <a:avLst/>
                  <a:gdLst>
                    <a:gd name="T0" fmla="*/ 2 w 12"/>
                    <a:gd name="T1" fmla="*/ 12 h 12"/>
                    <a:gd name="T2" fmla="*/ 12 w 12"/>
                    <a:gd name="T3" fmla="*/ 12 h 12"/>
                    <a:gd name="T4" fmla="*/ 10 w 12"/>
                    <a:gd name="T5" fmla="*/ 0 h 12"/>
                    <a:gd name="T6" fmla="*/ 0 w 12"/>
                    <a:gd name="T7" fmla="*/ 0 h 12"/>
                    <a:gd name="T8" fmla="*/ 2 w 12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8"/>
                        <a:pt x="11" y="4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2" y="8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Rectangle 43"/>
                <p:cNvSpPr>
                  <a:spLocks noChangeArrowheads="1"/>
                </p:cNvSpPr>
                <p:nvPr/>
              </p:nvSpPr>
              <p:spPr bwMode="auto">
                <a:xfrm>
                  <a:off x="1185111" y="624986"/>
                  <a:ext cx="34925" cy="4445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44"/>
                <p:cNvSpPr/>
                <p:nvPr/>
              </p:nvSpPr>
              <p:spPr bwMode="auto">
                <a:xfrm>
                  <a:off x="996198" y="794849"/>
                  <a:ext cx="46038" cy="41275"/>
                </a:xfrm>
                <a:custGeom>
                  <a:avLst/>
                  <a:gdLst>
                    <a:gd name="T0" fmla="*/ 12 w 12"/>
                    <a:gd name="T1" fmla="*/ 0 h 11"/>
                    <a:gd name="T2" fmla="*/ 2 w 12"/>
                    <a:gd name="T3" fmla="*/ 0 h 11"/>
                    <a:gd name="T4" fmla="*/ 0 w 12"/>
                    <a:gd name="T5" fmla="*/ 11 h 11"/>
                    <a:gd name="T6" fmla="*/ 10 w 12"/>
                    <a:gd name="T7" fmla="*/ 11 h 11"/>
                    <a:gd name="T8" fmla="*/ 12 w 1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4"/>
                        <a:pt x="1" y="7"/>
                        <a:pt x="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11" y="4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45"/>
                <p:cNvSpPr/>
                <p:nvPr/>
              </p:nvSpPr>
              <p:spPr bwMode="auto">
                <a:xfrm>
                  <a:off x="1374024" y="794849"/>
                  <a:ext cx="42863" cy="41275"/>
                </a:xfrm>
                <a:custGeom>
                  <a:avLst/>
                  <a:gdLst>
                    <a:gd name="T0" fmla="*/ 2 w 11"/>
                    <a:gd name="T1" fmla="*/ 11 h 11"/>
                    <a:gd name="T2" fmla="*/ 11 w 11"/>
                    <a:gd name="T3" fmla="*/ 11 h 11"/>
                    <a:gd name="T4" fmla="*/ 9 w 11"/>
                    <a:gd name="T5" fmla="*/ 0 h 11"/>
                    <a:gd name="T6" fmla="*/ 0 w 11"/>
                    <a:gd name="T7" fmla="*/ 0 h 11"/>
                    <a:gd name="T8" fmla="*/ 2 w 11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2" y="11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7"/>
                        <a:pt x="10" y="4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1" y="7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Rectangle 46"/>
                <p:cNvSpPr>
                  <a:spLocks noChangeArrowheads="1"/>
                </p:cNvSpPr>
                <p:nvPr/>
              </p:nvSpPr>
              <p:spPr bwMode="auto">
                <a:xfrm>
                  <a:off x="1185111" y="794849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47"/>
                <p:cNvSpPr/>
                <p:nvPr/>
              </p:nvSpPr>
              <p:spPr bwMode="auto">
                <a:xfrm>
                  <a:off x="970798" y="998049"/>
                  <a:ext cx="41275" cy="41275"/>
                </a:xfrm>
                <a:custGeom>
                  <a:avLst/>
                  <a:gdLst>
                    <a:gd name="T0" fmla="*/ 11 w 11"/>
                    <a:gd name="T1" fmla="*/ 0 h 11"/>
                    <a:gd name="T2" fmla="*/ 1 w 11"/>
                    <a:gd name="T3" fmla="*/ 0 h 11"/>
                    <a:gd name="T4" fmla="*/ 0 w 11"/>
                    <a:gd name="T5" fmla="*/ 11 h 11"/>
                    <a:gd name="T6" fmla="*/ 10 w 11"/>
                    <a:gd name="T7" fmla="*/ 11 h 11"/>
                    <a:gd name="T8" fmla="*/ 11 w 11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3"/>
                        <a:pt x="1" y="7"/>
                        <a:pt x="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11" y="3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48"/>
                <p:cNvSpPr/>
                <p:nvPr/>
              </p:nvSpPr>
              <p:spPr bwMode="auto">
                <a:xfrm>
                  <a:off x="1401011" y="998049"/>
                  <a:ext cx="41275" cy="41275"/>
                </a:xfrm>
                <a:custGeom>
                  <a:avLst/>
                  <a:gdLst>
                    <a:gd name="T0" fmla="*/ 2 w 11"/>
                    <a:gd name="T1" fmla="*/ 11 h 11"/>
                    <a:gd name="T2" fmla="*/ 11 w 11"/>
                    <a:gd name="T3" fmla="*/ 11 h 11"/>
                    <a:gd name="T4" fmla="*/ 10 w 11"/>
                    <a:gd name="T5" fmla="*/ 0 h 11"/>
                    <a:gd name="T6" fmla="*/ 0 w 11"/>
                    <a:gd name="T7" fmla="*/ 0 h 11"/>
                    <a:gd name="T8" fmla="*/ 2 w 11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2" y="11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7"/>
                        <a:pt x="10" y="3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7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Rectangle 49"/>
                <p:cNvSpPr>
                  <a:spLocks noChangeArrowheads="1"/>
                </p:cNvSpPr>
                <p:nvPr/>
              </p:nvSpPr>
              <p:spPr bwMode="auto">
                <a:xfrm>
                  <a:off x="1185111" y="998049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50"/>
                <p:cNvSpPr/>
                <p:nvPr/>
              </p:nvSpPr>
              <p:spPr bwMode="auto">
                <a:xfrm>
                  <a:off x="951748" y="1179024"/>
                  <a:ext cx="41275" cy="41275"/>
                </a:xfrm>
                <a:custGeom>
                  <a:avLst/>
                  <a:gdLst>
                    <a:gd name="T0" fmla="*/ 11 w 11"/>
                    <a:gd name="T1" fmla="*/ 0 h 11"/>
                    <a:gd name="T2" fmla="*/ 1 w 11"/>
                    <a:gd name="T3" fmla="*/ 0 h 11"/>
                    <a:gd name="T4" fmla="*/ 0 w 11"/>
                    <a:gd name="T5" fmla="*/ 11 h 11"/>
                    <a:gd name="T6" fmla="*/ 10 w 11"/>
                    <a:gd name="T7" fmla="*/ 11 h 11"/>
                    <a:gd name="T8" fmla="*/ 11 w 11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4"/>
                        <a:pt x="1" y="7"/>
                        <a:pt x="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11" y="4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51"/>
                <p:cNvSpPr/>
                <p:nvPr/>
              </p:nvSpPr>
              <p:spPr bwMode="auto">
                <a:xfrm>
                  <a:off x="1420061" y="1179024"/>
                  <a:ext cx="41275" cy="41275"/>
                </a:xfrm>
                <a:custGeom>
                  <a:avLst/>
                  <a:gdLst>
                    <a:gd name="T0" fmla="*/ 1 w 11"/>
                    <a:gd name="T1" fmla="*/ 11 h 11"/>
                    <a:gd name="T2" fmla="*/ 11 w 11"/>
                    <a:gd name="T3" fmla="*/ 11 h 11"/>
                    <a:gd name="T4" fmla="*/ 10 w 11"/>
                    <a:gd name="T5" fmla="*/ 0 h 11"/>
                    <a:gd name="T6" fmla="*/ 0 w 11"/>
                    <a:gd name="T7" fmla="*/ 0 h 11"/>
                    <a:gd name="T8" fmla="*/ 1 w 11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1">
                      <a:moveTo>
                        <a:pt x="1" y="11"/>
                      </a:move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7"/>
                        <a:pt x="10" y="4"/>
                        <a:pt x="1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7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Rectangle 52"/>
                <p:cNvSpPr>
                  <a:spLocks noChangeArrowheads="1"/>
                </p:cNvSpPr>
                <p:nvPr/>
              </p:nvSpPr>
              <p:spPr bwMode="auto">
                <a:xfrm>
                  <a:off x="1185111" y="1179024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4" name="Freeform 53"/>
                <p:cNvSpPr/>
                <p:nvPr/>
              </p:nvSpPr>
              <p:spPr bwMode="auto">
                <a:xfrm>
                  <a:off x="943810" y="1340950"/>
                  <a:ext cx="38100" cy="41275"/>
                </a:xfrm>
                <a:custGeom>
                  <a:avLst/>
                  <a:gdLst>
                    <a:gd name="T0" fmla="*/ 10 w 10"/>
                    <a:gd name="T1" fmla="*/ 0 h 11"/>
                    <a:gd name="T2" fmla="*/ 0 w 10"/>
                    <a:gd name="T3" fmla="*/ 0 h 11"/>
                    <a:gd name="T4" fmla="*/ 0 w 10"/>
                    <a:gd name="T5" fmla="*/ 11 h 11"/>
                    <a:gd name="T6" fmla="*/ 9 w 10"/>
                    <a:gd name="T7" fmla="*/ 11 h 11"/>
                    <a:gd name="T8" fmla="*/ 10 w 10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1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7"/>
                        <a:pt x="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7"/>
                        <a:pt x="10" y="3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5" name="Freeform 54"/>
                <p:cNvSpPr/>
                <p:nvPr/>
              </p:nvSpPr>
              <p:spPr bwMode="auto">
                <a:xfrm>
                  <a:off x="1434349" y="1340950"/>
                  <a:ext cx="38100" cy="41275"/>
                </a:xfrm>
                <a:custGeom>
                  <a:avLst/>
                  <a:gdLst>
                    <a:gd name="T0" fmla="*/ 0 w 10"/>
                    <a:gd name="T1" fmla="*/ 11 h 11"/>
                    <a:gd name="T2" fmla="*/ 10 w 10"/>
                    <a:gd name="T3" fmla="*/ 11 h 11"/>
                    <a:gd name="T4" fmla="*/ 9 w 10"/>
                    <a:gd name="T5" fmla="*/ 0 h 11"/>
                    <a:gd name="T6" fmla="*/ 0 w 10"/>
                    <a:gd name="T7" fmla="*/ 0 h 11"/>
                    <a:gd name="T8" fmla="*/ 0 w 10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9" y="3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7"/>
                        <a:pt x="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6" name="Rectangle 55"/>
                <p:cNvSpPr>
                  <a:spLocks noChangeArrowheads="1"/>
                </p:cNvSpPr>
                <p:nvPr/>
              </p:nvSpPr>
              <p:spPr bwMode="auto">
                <a:xfrm>
                  <a:off x="1185111" y="1340950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7" name="Freeform 56"/>
                <p:cNvSpPr/>
                <p:nvPr/>
              </p:nvSpPr>
              <p:spPr bwMode="auto">
                <a:xfrm>
                  <a:off x="935873" y="1521925"/>
                  <a:ext cx="34925" cy="41275"/>
                </a:xfrm>
                <a:custGeom>
                  <a:avLst/>
                  <a:gdLst>
                    <a:gd name="T0" fmla="*/ 9 w 9"/>
                    <a:gd name="T1" fmla="*/ 0 h 11"/>
                    <a:gd name="T2" fmla="*/ 0 w 9"/>
                    <a:gd name="T3" fmla="*/ 0 h 11"/>
                    <a:gd name="T4" fmla="*/ 0 w 9"/>
                    <a:gd name="T5" fmla="*/ 11 h 11"/>
                    <a:gd name="T6" fmla="*/ 9 w 9"/>
                    <a:gd name="T7" fmla="*/ 11 h 11"/>
                    <a:gd name="T8" fmla="*/ 9 w 9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1">
                      <a:moveTo>
                        <a:pt x="9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7"/>
                        <a:pt x="0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7"/>
                        <a:pt x="9" y="4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8" name="Freeform 57"/>
                <p:cNvSpPr/>
                <p:nvPr/>
              </p:nvSpPr>
              <p:spPr bwMode="auto">
                <a:xfrm>
                  <a:off x="1442286" y="1521925"/>
                  <a:ext cx="38100" cy="41275"/>
                </a:xfrm>
                <a:custGeom>
                  <a:avLst/>
                  <a:gdLst>
                    <a:gd name="T0" fmla="*/ 0 w 10"/>
                    <a:gd name="T1" fmla="*/ 11 h 11"/>
                    <a:gd name="T2" fmla="*/ 10 w 10"/>
                    <a:gd name="T3" fmla="*/ 11 h 11"/>
                    <a:gd name="T4" fmla="*/ 9 w 10"/>
                    <a:gd name="T5" fmla="*/ 0 h 11"/>
                    <a:gd name="T6" fmla="*/ 0 w 10"/>
                    <a:gd name="T7" fmla="*/ 0 h 11"/>
                    <a:gd name="T8" fmla="*/ 0 w 10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0" y="11"/>
                      </a:move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7"/>
                        <a:pt x="9" y="4"/>
                        <a:pt x="9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7"/>
                        <a:pt x="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09" name="Rectangle 58"/>
                <p:cNvSpPr>
                  <a:spLocks noChangeArrowheads="1"/>
                </p:cNvSpPr>
                <p:nvPr/>
              </p:nvSpPr>
              <p:spPr bwMode="auto">
                <a:xfrm>
                  <a:off x="1185111" y="1521925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Rectangle 59"/>
                <p:cNvSpPr>
                  <a:spLocks noChangeArrowheads="1"/>
                </p:cNvSpPr>
                <p:nvPr/>
              </p:nvSpPr>
              <p:spPr bwMode="auto">
                <a:xfrm>
                  <a:off x="1185111" y="1709250"/>
                  <a:ext cx="34925" cy="4127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33" tIns="45716" rIns="91433" bIns="45716" numCol="1" anchor="t" anchorCtr="0" compatLnSpc="1"/>
                <a:lstStyle/>
                <a:p>
                  <a:endParaRPr lang="en-US" sz="1707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28" name="Group 27"/>
          <p:cNvGrpSpPr/>
          <p:nvPr/>
        </p:nvGrpSpPr>
        <p:grpSpPr>
          <a:xfrm>
            <a:off x="6467086" y="1771742"/>
            <a:ext cx="2035037" cy="2035037"/>
            <a:chOff x="6467105" y="1771650"/>
            <a:chExt cx="2035149" cy="2035149"/>
          </a:xfrm>
          <a:solidFill>
            <a:schemeClr val="accent3"/>
          </a:solidFill>
        </p:grpSpPr>
        <p:sp>
          <p:nvSpPr>
            <p:cNvPr id="12" name="Oval 11"/>
            <p:cNvSpPr/>
            <p:nvPr/>
          </p:nvSpPr>
          <p:spPr>
            <a:xfrm flipH="1">
              <a:off x="6467105" y="1771650"/>
              <a:ext cx="2035149" cy="2035149"/>
            </a:xfrm>
            <a:prstGeom prst="ellipse">
              <a:avLst/>
            </a:prstGeom>
            <a:noFill/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1" name="Shape 731"/>
            <p:cNvSpPr/>
            <p:nvPr/>
          </p:nvSpPr>
          <p:spPr>
            <a:xfrm>
              <a:off x="7168553" y="2372842"/>
              <a:ext cx="662729" cy="833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0"/>
                  </a:moveTo>
                  <a:cubicBezTo>
                    <a:pt x="4836" y="0"/>
                    <a:pt x="0" y="1447"/>
                    <a:pt x="0" y="3231"/>
                  </a:cubicBezTo>
                  <a:lnTo>
                    <a:pt x="0" y="4776"/>
                  </a:lnTo>
                  <a:cubicBezTo>
                    <a:pt x="0" y="6669"/>
                    <a:pt x="4836" y="8203"/>
                    <a:pt x="10799" y="8203"/>
                  </a:cubicBezTo>
                  <a:cubicBezTo>
                    <a:pt x="16764" y="8203"/>
                    <a:pt x="21600" y="6669"/>
                    <a:pt x="21600" y="4776"/>
                  </a:cubicBezTo>
                  <a:lnTo>
                    <a:pt x="21600" y="3231"/>
                  </a:lnTo>
                  <a:cubicBezTo>
                    <a:pt x="21600" y="1447"/>
                    <a:pt x="16764" y="0"/>
                    <a:pt x="10799" y="0"/>
                  </a:cubicBezTo>
                  <a:close/>
                  <a:moveTo>
                    <a:pt x="21195" y="8008"/>
                  </a:moveTo>
                  <a:cubicBezTo>
                    <a:pt x="19915" y="9488"/>
                    <a:pt x="15746" y="10572"/>
                    <a:pt x="10799" y="10572"/>
                  </a:cubicBezTo>
                  <a:cubicBezTo>
                    <a:pt x="5856" y="10572"/>
                    <a:pt x="1685" y="9488"/>
                    <a:pt x="405" y="8008"/>
                  </a:cubicBezTo>
                  <a:cubicBezTo>
                    <a:pt x="141" y="7702"/>
                    <a:pt x="0" y="7868"/>
                    <a:pt x="0" y="8007"/>
                  </a:cubicBezTo>
                  <a:cubicBezTo>
                    <a:pt x="0" y="8144"/>
                    <a:pt x="0" y="10898"/>
                    <a:pt x="0" y="10898"/>
                  </a:cubicBezTo>
                  <a:cubicBezTo>
                    <a:pt x="0" y="13061"/>
                    <a:pt x="4836" y="14814"/>
                    <a:pt x="10799" y="14814"/>
                  </a:cubicBezTo>
                  <a:cubicBezTo>
                    <a:pt x="16764" y="14814"/>
                    <a:pt x="21600" y="13061"/>
                    <a:pt x="21600" y="10898"/>
                  </a:cubicBezTo>
                  <a:cubicBezTo>
                    <a:pt x="21600" y="10898"/>
                    <a:pt x="21600" y="8144"/>
                    <a:pt x="21600" y="8007"/>
                  </a:cubicBezTo>
                  <a:cubicBezTo>
                    <a:pt x="21600" y="7868"/>
                    <a:pt x="21459" y="7702"/>
                    <a:pt x="21195" y="8008"/>
                  </a:cubicBezTo>
                  <a:close/>
                  <a:moveTo>
                    <a:pt x="21176" y="14285"/>
                  </a:moveTo>
                  <a:cubicBezTo>
                    <a:pt x="19876" y="15959"/>
                    <a:pt x="15722" y="17184"/>
                    <a:pt x="10799" y="17184"/>
                  </a:cubicBezTo>
                  <a:cubicBezTo>
                    <a:pt x="5878" y="17184"/>
                    <a:pt x="1724" y="15959"/>
                    <a:pt x="424" y="14285"/>
                  </a:cubicBezTo>
                  <a:cubicBezTo>
                    <a:pt x="147" y="13932"/>
                    <a:pt x="0" y="14121"/>
                    <a:pt x="0" y="14297"/>
                  </a:cubicBezTo>
                  <a:cubicBezTo>
                    <a:pt x="0" y="14472"/>
                    <a:pt x="0" y="16754"/>
                    <a:pt x="0" y="16754"/>
                  </a:cubicBezTo>
                  <a:cubicBezTo>
                    <a:pt x="0" y="19133"/>
                    <a:pt x="4836" y="21600"/>
                    <a:pt x="10799" y="21600"/>
                  </a:cubicBezTo>
                  <a:cubicBezTo>
                    <a:pt x="16764" y="21600"/>
                    <a:pt x="21600" y="19133"/>
                    <a:pt x="21600" y="16754"/>
                  </a:cubicBezTo>
                  <a:cubicBezTo>
                    <a:pt x="21600" y="16754"/>
                    <a:pt x="21600" y="14472"/>
                    <a:pt x="21600" y="14297"/>
                  </a:cubicBezTo>
                  <a:cubicBezTo>
                    <a:pt x="21600" y="14121"/>
                    <a:pt x="21453" y="13932"/>
                    <a:pt x="21176" y="14285"/>
                  </a:cubicBezTo>
                  <a:close/>
                </a:path>
              </a:pathLst>
            </a:custGeom>
            <a:grpFill/>
            <a:ln w="12700" cap="flat">
              <a:noFill/>
              <a:miter lim="400000"/>
            </a:ln>
            <a:effectLst/>
          </p:spPr>
          <p:txBody>
            <a:bodyPr wrap="square" lIns="38096" tIns="38096" rIns="38096" bIns="38096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 sz="3100" dirty="0">
                <a:cs typeface="+mn-ea"/>
                <a:sym typeface="+mn-lt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091356" y="1771742"/>
            <a:ext cx="2035037" cy="2035037"/>
            <a:chOff x="9091520" y="1771650"/>
            <a:chExt cx="2035149" cy="2035149"/>
          </a:xfrm>
        </p:grpSpPr>
        <p:sp>
          <p:nvSpPr>
            <p:cNvPr id="4" name="Oval 3"/>
            <p:cNvSpPr/>
            <p:nvPr/>
          </p:nvSpPr>
          <p:spPr>
            <a:xfrm flipH="1">
              <a:off x="9091520" y="1771650"/>
              <a:ext cx="2035149" cy="2035149"/>
            </a:xfrm>
            <a:prstGeom prst="ellipse">
              <a:avLst/>
            </a:prstGeom>
            <a:noFill/>
            <a:ln w="127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2" name="Freeform 5"/>
            <p:cNvSpPr>
              <a:spLocks noEditPoints="1"/>
            </p:cNvSpPr>
            <p:nvPr/>
          </p:nvSpPr>
          <p:spPr bwMode="auto">
            <a:xfrm>
              <a:off x="9538678" y="2614530"/>
              <a:ext cx="1278706" cy="450693"/>
            </a:xfrm>
            <a:custGeom>
              <a:avLst/>
              <a:gdLst>
                <a:gd name="T0" fmla="*/ 412 w 412"/>
                <a:gd name="T1" fmla="*/ 15 h 132"/>
                <a:gd name="T2" fmla="*/ 407 w 412"/>
                <a:gd name="T3" fmla="*/ 10 h 132"/>
                <a:gd name="T4" fmla="*/ 405 w 412"/>
                <a:gd name="T5" fmla="*/ 11 h 132"/>
                <a:gd name="T6" fmla="*/ 342 w 412"/>
                <a:gd name="T7" fmla="*/ 44 h 132"/>
                <a:gd name="T8" fmla="*/ 219 w 412"/>
                <a:gd name="T9" fmla="*/ 8 h 132"/>
                <a:gd name="T10" fmla="*/ 125 w 412"/>
                <a:gd name="T11" fmla="*/ 3 h 132"/>
                <a:gd name="T12" fmla="*/ 59 w 412"/>
                <a:gd name="T13" fmla="*/ 19 h 132"/>
                <a:gd name="T14" fmla="*/ 20 w 412"/>
                <a:gd name="T15" fmla="*/ 37 h 132"/>
                <a:gd name="T16" fmla="*/ 7 w 412"/>
                <a:gd name="T17" fmla="*/ 46 h 132"/>
                <a:gd name="T18" fmla="*/ 7 w 412"/>
                <a:gd name="T19" fmla="*/ 49 h 132"/>
                <a:gd name="T20" fmla="*/ 7 w 412"/>
                <a:gd name="T21" fmla="*/ 51 h 132"/>
                <a:gd name="T22" fmla="*/ 48 w 412"/>
                <a:gd name="T23" fmla="*/ 71 h 132"/>
                <a:gd name="T24" fmla="*/ 50 w 412"/>
                <a:gd name="T25" fmla="*/ 75 h 132"/>
                <a:gd name="T26" fmla="*/ 46 w 412"/>
                <a:gd name="T27" fmla="*/ 79 h 132"/>
                <a:gd name="T28" fmla="*/ 2 w 412"/>
                <a:gd name="T29" fmla="*/ 79 h 132"/>
                <a:gd name="T30" fmla="*/ 0 w 412"/>
                <a:gd name="T31" fmla="*/ 80 h 132"/>
                <a:gd name="T32" fmla="*/ 1 w 412"/>
                <a:gd name="T33" fmla="*/ 81 h 132"/>
                <a:gd name="T34" fmla="*/ 82 w 412"/>
                <a:gd name="T35" fmla="*/ 122 h 132"/>
                <a:gd name="T36" fmla="*/ 173 w 412"/>
                <a:gd name="T37" fmla="*/ 130 h 132"/>
                <a:gd name="T38" fmla="*/ 256 w 412"/>
                <a:gd name="T39" fmla="*/ 117 h 132"/>
                <a:gd name="T40" fmla="*/ 318 w 412"/>
                <a:gd name="T41" fmla="*/ 100 h 132"/>
                <a:gd name="T42" fmla="*/ 342 w 412"/>
                <a:gd name="T43" fmla="*/ 91 h 132"/>
                <a:gd name="T44" fmla="*/ 405 w 412"/>
                <a:gd name="T45" fmla="*/ 124 h 132"/>
                <a:gd name="T46" fmla="*/ 407 w 412"/>
                <a:gd name="T47" fmla="*/ 124 h 132"/>
                <a:gd name="T48" fmla="*/ 412 w 412"/>
                <a:gd name="T49" fmla="*/ 119 h 132"/>
                <a:gd name="T50" fmla="*/ 411 w 412"/>
                <a:gd name="T51" fmla="*/ 116 h 132"/>
                <a:gd name="T52" fmla="*/ 375 w 412"/>
                <a:gd name="T53" fmla="*/ 67 h 132"/>
                <a:gd name="T54" fmla="*/ 411 w 412"/>
                <a:gd name="T55" fmla="*/ 18 h 132"/>
                <a:gd name="T56" fmla="*/ 412 w 412"/>
                <a:gd name="T57" fmla="*/ 15 h 132"/>
                <a:gd name="T58" fmla="*/ 82 w 412"/>
                <a:gd name="T59" fmla="*/ 57 h 132"/>
                <a:gd name="T60" fmla="*/ 72 w 412"/>
                <a:gd name="T61" fmla="*/ 61 h 132"/>
                <a:gd name="T62" fmla="*/ 61 w 412"/>
                <a:gd name="T63" fmla="*/ 57 h 132"/>
                <a:gd name="T64" fmla="*/ 57 w 412"/>
                <a:gd name="T65" fmla="*/ 45 h 132"/>
                <a:gd name="T66" fmla="*/ 61 w 412"/>
                <a:gd name="T67" fmla="*/ 34 h 132"/>
                <a:gd name="T68" fmla="*/ 72 w 412"/>
                <a:gd name="T69" fmla="*/ 29 h 132"/>
                <a:gd name="T70" fmla="*/ 82 w 412"/>
                <a:gd name="T71" fmla="*/ 34 h 132"/>
                <a:gd name="T72" fmla="*/ 87 w 412"/>
                <a:gd name="T73" fmla="*/ 45 h 132"/>
                <a:gd name="T74" fmla="*/ 82 w 412"/>
                <a:gd name="T75" fmla="*/ 5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2" h="132">
                  <a:moveTo>
                    <a:pt x="412" y="15"/>
                  </a:moveTo>
                  <a:cubicBezTo>
                    <a:pt x="412" y="12"/>
                    <a:pt x="411" y="10"/>
                    <a:pt x="407" y="10"/>
                  </a:cubicBezTo>
                  <a:cubicBezTo>
                    <a:pt x="406" y="10"/>
                    <a:pt x="406" y="10"/>
                    <a:pt x="405" y="11"/>
                  </a:cubicBezTo>
                  <a:cubicBezTo>
                    <a:pt x="342" y="44"/>
                    <a:pt x="342" y="44"/>
                    <a:pt x="342" y="44"/>
                  </a:cubicBezTo>
                  <a:cubicBezTo>
                    <a:pt x="299" y="26"/>
                    <a:pt x="258" y="14"/>
                    <a:pt x="219" y="8"/>
                  </a:cubicBezTo>
                  <a:cubicBezTo>
                    <a:pt x="180" y="2"/>
                    <a:pt x="148" y="0"/>
                    <a:pt x="125" y="3"/>
                  </a:cubicBezTo>
                  <a:cubicBezTo>
                    <a:pt x="101" y="5"/>
                    <a:pt x="79" y="11"/>
                    <a:pt x="59" y="19"/>
                  </a:cubicBezTo>
                  <a:cubicBezTo>
                    <a:pt x="39" y="26"/>
                    <a:pt x="26" y="32"/>
                    <a:pt x="20" y="37"/>
                  </a:cubicBezTo>
                  <a:cubicBezTo>
                    <a:pt x="15" y="41"/>
                    <a:pt x="10" y="44"/>
                    <a:pt x="7" y="46"/>
                  </a:cubicBezTo>
                  <a:cubicBezTo>
                    <a:pt x="7" y="47"/>
                    <a:pt x="7" y="48"/>
                    <a:pt x="7" y="49"/>
                  </a:cubicBezTo>
                  <a:cubicBezTo>
                    <a:pt x="7" y="49"/>
                    <a:pt x="7" y="50"/>
                    <a:pt x="7" y="5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2"/>
                    <a:pt x="50" y="73"/>
                    <a:pt x="50" y="75"/>
                  </a:cubicBezTo>
                  <a:cubicBezTo>
                    <a:pt x="50" y="78"/>
                    <a:pt x="48" y="79"/>
                    <a:pt x="46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0" y="79"/>
                    <a:pt x="0" y="80"/>
                  </a:cubicBezTo>
                  <a:cubicBezTo>
                    <a:pt x="0" y="81"/>
                    <a:pt x="1" y="81"/>
                    <a:pt x="1" y="81"/>
                  </a:cubicBezTo>
                  <a:cubicBezTo>
                    <a:pt x="24" y="101"/>
                    <a:pt x="51" y="114"/>
                    <a:pt x="82" y="122"/>
                  </a:cubicBezTo>
                  <a:cubicBezTo>
                    <a:pt x="114" y="129"/>
                    <a:pt x="144" y="132"/>
                    <a:pt x="173" y="130"/>
                  </a:cubicBezTo>
                  <a:cubicBezTo>
                    <a:pt x="203" y="127"/>
                    <a:pt x="230" y="123"/>
                    <a:pt x="256" y="117"/>
                  </a:cubicBezTo>
                  <a:cubicBezTo>
                    <a:pt x="282" y="111"/>
                    <a:pt x="303" y="106"/>
                    <a:pt x="318" y="100"/>
                  </a:cubicBezTo>
                  <a:cubicBezTo>
                    <a:pt x="334" y="95"/>
                    <a:pt x="342" y="92"/>
                    <a:pt x="342" y="91"/>
                  </a:cubicBezTo>
                  <a:cubicBezTo>
                    <a:pt x="405" y="124"/>
                    <a:pt x="405" y="124"/>
                    <a:pt x="405" y="124"/>
                  </a:cubicBezTo>
                  <a:cubicBezTo>
                    <a:pt x="407" y="124"/>
                    <a:pt x="407" y="124"/>
                    <a:pt x="407" y="124"/>
                  </a:cubicBezTo>
                  <a:cubicBezTo>
                    <a:pt x="411" y="124"/>
                    <a:pt x="412" y="123"/>
                    <a:pt x="412" y="119"/>
                  </a:cubicBezTo>
                  <a:cubicBezTo>
                    <a:pt x="412" y="118"/>
                    <a:pt x="412" y="118"/>
                    <a:pt x="411" y="116"/>
                  </a:cubicBezTo>
                  <a:cubicBezTo>
                    <a:pt x="375" y="67"/>
                    <a:pt x="375" y="67"/>
                    <a:pt x="375" y="67"/>
                  </a:cubicBezTo>
                  <a:cubicBezTo>
                    <a:pt x="411" y="18"/>
                    <a:pt x="411" y="18"/>
                    <a:pt x="411" y="18"/>
                  </a:cubicBezTo>
                  <a:cubicBezTo>
                    <a:pt x="412" y="17"/>
                    <a:pt x="412" y="16"/>
                    <a:pt x="412" y="15"/>
                  </a:cubicBezTo>
                  <a:close/>
                  <a:moveTo>
                    <a:pt x="82" y="57"/>
                  </a:moveTo>
                  <a:cubicBezTo>
                    <a:pt x="79" y="60"/>
                    <a:pt x="76" y="61"/>
                    <a:pt x="72" y="61"/>
                  </a:cubicBezTo>
                  <a:cubicBezTo>
                    <a:pt x="68" y="61"/>
                    <a:pt x="64" y="60"/>
                    <a:pt x="61" y="57"/>
                  </a:cubicBezTo>
                  <a:cubicBezTo>
                    <a:pt x="58" y="54"/>
                    <a:pt x="57" y="50"/>
                    <a:pt x="57" y="45"/>
                  </a:cubicBezTo>
                  <a:cubicBezTo>
                    <a:pt x="57" y="41"/>
                    <a:pt x="58" y="37"/>
                    <a:pt x="61" y="34"/>
                  </a:cubicBezTo>
                  <a:cubicBezTo>
                    <a:pt x="64" y="31"/>
                    <a:pt x="68" y="29"/>
                    <a:pt x="72" y="29"/>
                  </a:cubicBezTo>
                  <a:cubicBezTo>
                    <a:pt x="76" y="29"/>
                    <a:pt x="79" y="31"/>
                    <a:pt x="82" y="34"/>
                  </a:cubicBezTo>
                  <a:cubicBezTo>
                    <a:pt x="85" y="37"/>
                    <a:pt x="87" y="41"/>
                    <a:pt x="87" y="45"/>
                  </a:cubicBezTo>
                  <a:cubicBezTo>
                    <a:pt x="87" y="50"/>
                    <a:pt x="85" y="54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33" tIns="45716" rIns="91433" bIns="45716" numCol="1" anchor="t" anchorCtr="0" compatLnSpc="1"/>
            <a:lstStyle/>
            <a:p>
              <a:endParaRPr lang="en-US" sz="1707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049851" y="3162266"/>
            <a:ext cx="652380" cy="652380"/>
            <a:chOff x="1049573" y="3162249"/>
            <a:chExt cx="652416" cy="652416"/>
          </a:xfrm>
        </p:grpSpPr>
        <p:sp>
          <p:nvSpPr>
            <p:cNvPr id="21" name="Oval 20"/>
            <p:cNvSpPr/>
            <p:nvPr/>
          </p:nvSpPr>
          <p:spPr>
            <a:xfrm flipH="1">
              <a:off x="1049573" y="3162249"/>
              <a:ext cx="652416" cy="652416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2" name="Text Box 7"/>
            <p:cNvSpPr txBox="1">
              <a:spLocks noChangeArrowheads="1"/>
            </p:cNvSpPr>
            <p:nvPr/>
          </p:nvSpPr>
          <p:spPr bwMode="auto">
            <a:xfrm flipH="1">
              <a:off x="1149783" y="3298885"/>
              <a:ext cx="413333" cy="43090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 lIns="60956" tIns="30477" rIns="60956" bIns="30477">
              <a:spAutoFit/>
            </a:bodyPr>
            <a:lstStyle/>
            <a:p>
              <a:pPr algn="ctr" defTabSz="2039569"/>
              <a:r>
                <a:rPr lang="en-CA" sz="2400" spc="-28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01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83911" y="3162266"/>
            <a:ext cx="652380" cy="652380"/>
            <a:chOff x="3683778" y="3162249"/>
            <a:chExt cx="652416" cy="652416"/>
          </a:xfrm>
        </p:grpSpPr>
        <p:sp>
          <p:nvSpPr>
            <p:cNvPr id="26" name="Oval 25"/>
            <p:cNvSpPr/>
            <p:nvPr/>
          </p:nvSpPr>
          <p:spPr>
            <a:xfrm flipH="1">
              <a:off x="3683778" y="3162249"/>
              <a:ext cx="652416" cy="652416"/>
            </a:xfrm>
            <a:prstGeom prst="ellipse">
              <a:avLst/>
            </a:prstGeom>
            <a:solidFill>
              <a:schemeClr val="accent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7" name="Text Box 7"/>
            <p:cNvSpPr txBox="1">
              <a:spLocks noChangeArrowheads="1"/>
            </p:cNvSpPr>
            <p:nvPr/>
          </p:nvSpPr>
          <p:spPr bwMode="auto">
            <a:xfrm flipH="1">
              <a:off x="3776374" y="3298885"/>
              <a:ext cx="413333" cy="43090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 lIns="60956" tIns="30477" rIns="60956" bIns="30477">
              <a:spAutoFit/>
            </a:bodyPr>
            <a:lstStyle/>
            <a:p>
              <a:pPr algn="ctr" defTabSz="2039569"/>
              <a:r>
                <a:rPr lang="en-CA" sz="2400" spc="-28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02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325202" y="3162266"/>
            <a:ext cx="652380" cy="652380"/>
            <a:chOff x="6325213" y="3162249"/>
            <a:chExt cx="652416" cy="652416"/>
          </a:xfrm>
        </p:grpSpPr>
        <p:sp>
          <p:nvSpPr>
            <p:cNvPr id="13" name="Oval 12"/>
            <p:cNvSpPr/>
            <p:nvPr/>
          </p:nvSpPr>
          <p:spPr>
            <a:xfrm flipH="1">
              <a:off x="6325213" y="3162249"/>
              <a:ext cx="652416" cy="652416"/>
            </a:xfrm>
            <a:prstGeom prst="ellipse">
              <a:avLst/>
            </a:prstGeom>
            <a:solidFill>
              <a:schemeClr val="accent3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4" name="Text Box 7"/>
            <p:cNvSpPr txBox="1">
              <a:spLocks noChangeArrowheads="1"/>
            </p:cNvSpPr>
            <p:nvPr/>
          </p:nvSpPr>
          <p:spPr bwMode="auto">
            <a:xfrm flipH="1">
              <a:off x="6417809" y="3298885"/>
              <a:ext cx="413333" cy="43090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 lIns="60956" tIns="30477" rIns="60956" bIns="30477">
              <a:spAutoFit/>
            </a:bodyPr>
            <a:lstStyle/>
            <a:p>
              <a:pPr algn="ctr" defTabSz="2039569"/>
              <a:r>
                <a:rPr lang="en-CA" sz="2400" spc="-28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03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949474" y="3162266"/>
            <a:ext cx="652380" cy="652380"/>
            <a:chOff x="8949629" y="3162249"/>
            <a:chExt cx="652416" cy="652416"/>
          </a:xfrm>
        </p:grpSpPr>
        <p:sp>
          <p:nvSpPr>
            <p:cNvPr id="6" name="Oval 5"/>
            <p:cNvSpPr/>
            <p:nvPr/>
          </p:nvSpPr>
          <p:spPr>
            <a:xfrm flipH="1">
              <a:off x="8949629" y="3162249"/>
              <a:ext cx="652416" cy="652416"/>
            </a:xfrm>
            <a:prstGeom prst="ellipse">
              <a:avLst/>
            </a:prstGeom>
            <a:solidFill>
              <a:schemeClr val="accent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Text Box 7"/>
            <p:cNvSpPr txBox="1">
              <a:spLocks noChangeArrowheads="1"/>
            </p:cNvSpPr>
            <p:nvPr/>
          </p:nvSpPr>
          <p:spPr bwMode="auto">
            <a:xfrm flipH="1">
              <a:off x="9042222" y="3298885"/>
              <a:ext cx="413333" cy="43090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 lIns="60956" tIns="30477" rIns="60956" bIns="30477">
              <a:spAutoFit/>
            </a:bodyPr>
            <a:lstStyle/>
            <a:p>
              <a:pPr algn="ctr" defTabSz="2039569"/>
              <a:r>
                <a:rPr lang="en-CA" sz="2400" spc="-28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04</a:t>
              </a:r>
            </a:p>
          </p:txBody>
        </p:sp>
      </p:grpSp>
      <p:sp>
        <p:nvSpPr>
          <p:cNvPr id="115" name="Rectangle 29">
            <a:extLst>
              <a:ext uri="{FF2B5EF4-FFF2-40B4-BE49-F238E27FC236}">
                <a16:creationId xmlns:a16="http://schemas.microsoft.com/office/drawing/2014/main" id="{6A6F0006-B869-467D-BF63-1F3CA538DE6B}"/>
              </a:ext>
            </a:extLst>
          </p:cNvPr>
          <p:cNvSpPr/>
          <p:nvPr/>
        </p:nvSpPr>
        <p:spPr>
          <a:xfrm>
            <a:off x="843542" y="4497754"/>
            <a:ext cx="2586422" cy="246145"/>
          </a:xfrm>
          <a:prstGeom prst="rect">
            <a:avLst/>
          </a:prstGeom>
        </p:spPr>
        <p:txBody>
          <a:bodyPr wrap="none" lIns="191941" tIns="0" rIns="191941" bIns="0">
            <a:normAutofit fontScale="85000" lnSpcReduction="20000"/>
          </a:bodyPr>
          <a:lstStyle/>
          <a:p>
            <a:r>
              <a:rPr lang="en-US" altLang="zh-CN" sz="2133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16" name="Rectangle 30">
            <a:extLst>
              <a:ext uri="{FF2B5EF4-FFF2-40B4-BE49-F238E27FC236}">
                <a16:creationId xmlns:a16="http://schemas.microsoft.com/office/drawing/2014/main" id="{7634CDFD-9720-4431-8431-AAA9BF1A358E}"/>
              </a:ext>
            </a:extLst>
          </p:cNvPr>
          <p:cNvSpPr/>
          <p:nvPr/>
        </p:nvSpPr>
        <p:spPr>
          <a:xfrm>
            <a:off x="843542" y="4743899"/>
            <a:ext cx="2204207" cy="535846"/>
          </a:xfrm>
          <a:prstGeom prst="rect">
            <a:avLst/>
          </a:prstGeom>
        </p:spPr>
        <p:txBody>
          <a:bodyPr wrap="square" lIns="191941" tIns="0" rIns="191941" bIns="0">
            <a:normAutofit fontScale="77500" lnSpcReduction="20000"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7" name="Rectangle 29">
            <a:extLst>
              <a:ext uri="{FF2B5EF4-FFF2-40B4-BE49-F238E27FC236}">
                <a16:creationId xmlns:a16="http://schemas.microsoft.com/office/drawing/2014/main" id="{BEC45D67-5D9B-48C7-AB3A-8F180A2A25D3}"/>
              </a:ext>
            </a:extLst>
          </p:cNvPr>
          <p:cNvSpPr/>
          <p:nvPr/>
        </p:nvSpPr>
        <p:spPr>
          <a:xfrm>
            <a:off x="3607409" y="4505621"/>
            <a:ext cx="2586422" cy="246145"/>
          </a:xfrm>
          <a:prstGeom prst="rect">
            <a:avLst/>
          </a:prstGeom>
        </p:spPr>
        <p:txBody>
          <a:bodyPr wrap="none" lIns="191941" tIns="0" rIns="191941" bIns="0">
            <a:normAutofit fontScale="85000" lnSpcReduction="20000"/>
          </a:bodyPr>
          <a:lstStyle/>
          <a:p>
            <a:r>
              <a:rPr lang="en-US" altLang="zh-CN" sz="2133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18" name="Rectangle 30">
            <a:extLst>
              <a:ext uri="{FF2B5EF4-FFF2-40B4-BE49-F238E27FC236}">
                <a16:creationId xmlns:a16="http://schemas.microsoft.com/office/drawing/2014/main" id="{CDF8D8F4-7F37-4932-B628-1E5001EBE086}"/>
              </a:ext>
            </a:extLst>
          </p:cNvPr>
          <p:cNvSpPr/>
          <p:nvPr/>
        </p:nvSpPr>
        <p:spPr>
          <a:xfrm>
            <a:off x="3607409" y="4751766"/>
            <a:ext cx="2204207" cy="535846"/>
          </a:xfrm>
          <a:prstGeom prst="rect">
            <a:avLst/>
          </a:prstGeom>
        </p:spPr>
        <p:txBody>
          <a:bodyPr wrap="square" lIns="191941" tIns="0" rIns="191941" bIns="0">
            <a:normAutofit fontScale="77500" lnSpcReduction="20000"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9" name="Rectangle 29">
            <a:extLst>
              <a:ext uri="{FF2B5EF4-FFF2-40B4-BE49-F238E27FC236}">
                <a16:creationId xmlns:a16="http://schemas.microsoft.com/office/drawing/2014/main" id="{0F2F037F-ED37-4462-A763-F011A753AF91}"/>
              </a:ext>
            </a:extLst>
          </p:cNvPr>
          <p:cNvSpPr/>
          <p:nvPr/>
        </p:nvSpPr>
        <p:spPr>
          <a:xfrm>
            <a:off x="6325202" y="4496691"/>
            <a:ext cx="2586422" cy="246145"/>
          </a:xfrm>
          <a:prstGeom prst="rect">
            <a:avLst/>
          </a:prstGeom>
        </p:spPr>
        <p:txBody>
          <a:bodyPr wrap="none" lIns="191941" tIns="0" rIns="191941" bIns="0">
            <a:normAutofit fontScale="85000" lnSpcReduction="20000"/>
          </a:bodyPr>
          <a:lstStyle/>
          <a:p>
            <a:r>
              <a:rPr lang="en-US" altLang="zh-CN" sz="2133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20" name="Rectangle 30">
            <a:extLst>
              <a:ext uri="{FF2B5EF4-FFF2-40B4-BE49-F238E27FC236}">
                <a16:creationId xmlns:a16="http://schemas.microsoft.com/office/drawing/2014/main" id="{CBB6C846-F4F0-411C-8277-0CE90390A135}"/>
              </a:ext>
            </a:extLst>
          </p:cNvPr>
          <p:cNvSpPr/>
          <p:nvPr/>
        </p:nvSpPr>
        <p:spPr>
          <a:xfrm>
            <a:off x="6325202" y="4742836"/>
            <a:ext cx="2204207" cy="535846"/>
          </a:xfrm>
          <a:prstGeom prst="rect">
            <a:avLst/>
          </a:prstGeom>
        </p:spPr>
        <p:txBody>
          <a:bodyPr wrap="square" lIns="191941" tIns="0" rIns="191941" bIns="0">
            <a:normAutofit fontScale="77500" lnSpcReduction="20000"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21" name="Rectangle 29">
            <a:extLst>
              <a:ext uri="{FF2B5EF4-FFF2-40B4-BE49-F238E27FC236}">
                <a16:creationId xmlns:a16="http://schemas.microsoft.com/office/drawing/2014/main" id="{AB162B3A-EACC-4755-97C7-8E1F5A2BF3A8}"/>
              </a:ext>
            </a:extLst>
          </p:cNvPr>
          <p:cNvSpPr/>
          <p:nvPr/>
        </p:nvSpPr>
        <p:spPr>
          <a:xfrm>
            <a:off x="8949474" y="4486443"/>
            <a:ext cx="2586422" cy="246145"/>
          </a:xfrm>
          <a:prstGeom prst="rect">
            <a:avLst/>
          </a:prstGeom>
        </p:spPr>
        <p:txBody>
          <a:bodyPr wrap="none" lIns="191941" tIns="0" rIns="191941" bIns="0">
            <a:normAutofit fontScale="85000" lnSpcReduction="20000"/>
          </a:bodyPr>
          <a:lstStyle/>
          <a:p>
            <a:r>
              <a:rPr lang="en-US" altLang="zh-CN" sz="2133" b="1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122" name="Rectangle 30">
            <a:extLst>
              <a:ext uri="{FF2B5EF4-FFF2-40B4-BE49-F238E27FC236}">
                <a16:creationId xmlns:a16="http://schemas.microsoft.com/office/drawing/2014/main" id="{CADDF45D-B4E5-45F2-AF9E-0871A12AECF1}"/>
              </a:ext>
            </a:extLst>
          </p:cNvPr>
          <p:cNvSpPr/>
          <p:nvPr/>
        </p:nvSpPr>
        <p:spPr>
          <a:xfrm>
            <a:off x="8949474" y="4732588"/>
            <a:ext cx="2204207" cy="535846"/>
          </a:xfrm>
          <a:prstGeom prst="rect">
            <a:avLst/>
          </a:prstGeom>
        </p:spPr>
        <p:txBody>
          <a:bodyPr wrap="square" lIns="191941" tIns="0" rIns="191941" bIns="0">
            <a:normAutofit fontScale="77500" lnSpcReduction="20000"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</p:spTree>
    <p:extLst>
      <p:ext uri="{BB962C8B-B14F-4D97-AF65-F5344CB8AC3E}">
        <p14:creationId xmlns:p14="http://schemas.microsoft.com/office/powerpoint/2010/main" val="271787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116" grpId="0"/>
      <p:bldP spid="117" grpId="0"/>
      <p:bldP spid="118" grpId="0"/>
      <p:bldP spid="119" grpId="0"/>
      <p:bldP spid="120" grpId="0"/>
      <p:bldP spid="121" grpId="0"/>
      <p:bldP spid="1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fa1beeb-2c3c-429c-8c7c-19408bb784df"/>
          <p:cNvGrpSpPr>
            <a:grpSpLocks noChangeAspect="1"/>
          </p:cNvGrpSpPr>
          <p:nvPr/>
        </p:nvGrpSpPr>
        <p:grpSpPr>
          <a:xfrm>
            <a:off x="1770325" y="1412777"/>
            <a:ext cx="8318175" cy="4318097"/>
            <a:chOff x="1770324" y="1412775"/>
            <a:chExt cx="8318175" cy="4318097"/>
          </a:xfrm>
        </p:grpSpPr>
        <p:grpSp>
          <p:nvGrpSpPr>
            <p:cNvPr id="3" name="Group 20"/>
            <p:cNvGrpSpPr/>
            <p:nvPr/>
          </p:nvGrpSpPr>
          <p:grpSpPr>
            <a:xfrm>
              <a:off x="2476500" y="1412775"/>
              <a:ext cx="7239001" cy="3032363"/>
              <a:chOff x="1260866" y="1641971"/>
              <a:chExt cx="9670268" cy="4050804"/>
            </a:xfrm>
          </p:grpSpPr>
          <p:sp>
            <p:nvSpPr>
              <p:cNvPr id="14" name="i$liḋe-Oval 6"/>
              <p:cNvSpPr/>
              <p:nvPr/>
            </p:nvSpPr>
            <p:spPr>
              <a:xfrm>
                <a:off x="1651000" y="4994274"/>
                <a:ext cx="1625600" cy="69850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5" name="i$liḋe-Teardrop 3"/>
              <p:cNvSpPr/>
              <p:nvPr/>
            </p:nvSpPr>
            <p:spPr>
              <a:xfrm rot="8100000">
                <a:off x="1260866" y="2431847"/>
                <a:ext cx="2405870" cy="2405870"/>
              </a:xfrm>
              <a:prstGeom prst="teardrop">
                <a:avLst/>
              </a:pr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6" name="i$liḋe-Oval 7"/>
              <p:cNvSpPr/>
              <p:nvPr/>
            </p:nvSpPr>
            <p:spPr>
              <a:xfrm>
                <a:off x="5283200" y="4994274"/>
                <a:ext cx="1625600" cy="69850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7" name="i$liḋe-Oval 8"/>
              <p:cNvSpPr/>
              <p:nvPr/>
            </p:nvSpPr>
            <p:spPr>
              <a:xfrm>
                <a:off x="8915399" y="4994274"/>
                <a:ext cx="1625600" cy="698501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8" name="i$liḋe-Teardrop 4"/>
              <p:cNvSpPr/>
              <p:nvPr/>
            </p:nvSpPr>
            <p:spPr>
              <a:xfrm rot="8100000">
                <a:off x="4893065" y="2431847"/>
                <a:ext cx="2405870" cy="2405870"/>
              </a:xfrm>
              <a:prstGeom prst="teardrop">
                <a:avLst/>
              </a:prstGeom>
              <a:solidFill>
                <a:schemeClr val="accent2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9" name="i$liḋe-Teardrop 5"/>
              <p:cNvSpPr/>
              <p:nvPr/>
            </p:nvSpPr>
            <p:spPr>
              <a:xfrm rot="8100000">
                <a:off x="8525264" y="2431847"/>
                <a:ext cx="2405870" cy="2405870"/>
              </a:xfrm>
              <a:prstGeom prst="teardrop">
                <a:avLst/>
              </a:prstGeom>
              <a:solidFill>
                <a:schemeClr val="accent3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0" name="i$liḋe-Rectangle 10"/>
              <p:cNvSpPr/>
              <p:nvPr/>
            </p:nvSpPr>
            <p:spPr>
              <a:xfrm>
                <a:off x="1484076" y="3790053"/>
                <a:ext cx="2020976" cy="325409"/>
              </a:xfrm>
              <a:prstGeom prst="rect">
                <a:avLst/>
              </a:prstGeom>
            </p:spPr>
            <p:txBody>
              <a:bodyPr wrap="none" lIns="0" tIns="0" rIns="0" bIns="0" anchor="ctr" anchorCtr="1">
                <a:normAutofit fontScale="90000" lnSpcReduction="10000"/>
              </a:bodyPr>
              <a:lstStyle/>
              <a:p>
                <a:pPr algn="ctr" defTabSz="1218323">
                  <a:spcBef>
                    <a:spcPct val="0"/>
                  </a:spcBef>
                  <a:defRPr/>
                </a:pP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This is a Title</a:t>
                </a:r>
              </a:p>
            </p:txBody>
          </p:sp>
          <p:sp>
            <p:nvSpPr>
              <p:cNvPr id="21" name="i$liḋe-Freeform: Shape 11"/>
              <p:cNvSpPr/>
              <p:nvPr/>
            </p:nvSpPr>
            <p:spPr bwMode="auto">
              <a:xfrm>
                <a:off x="2289509" y="2774835"/>
                <a:ext cx="348580" cy="627444"/>
              </a:xfrm>
              <a:custGeom>
                <a:avLst/>
                <a:gdLst>
                  <a:gd name="T0" fmla="*/ 159 w 159"/>
                  <a:gd name="T1" fmla="*/ 50 h 286"/>
                  <a:gd name="T2" fmla="*/ 114 w 159"/>
                  <a:gd name="T3" fmla="*/ 50 h 286"/>
                  <a:gd name="T4" fmla="*/ 114 w 159"/>
                  <a:gd name="T5" fmla="*/ 50 h 286"/>
                  <a:gd name="T6" fmla="*/ 111 w 159"/>
                  <a:gd name="T7" fmla="*/ 51 h 286"/>
                  <a:gd name="T8" fmla="*/ 107 w 159"/>
                  <a:gd name="T9" fmla="*/ 54 h 286"/>
                  <a:gd name="T10" fmla="*/ 103 w 159"/>
                  <a:gd name="T11" fmla="*/ 60 h 286"/>
                  <a:gd name="T12" fmla="*/ 102 w 159"/>
                  <a:gd name="T13" fmla="*/ 66 h 286"/>
                  <a:gd name="T14" fmla="*/ 102 w 159"/>
                  <a:gd name="T15" fmla="*/ 99 h 286"/>
                  <a:gd name="T16" fmla="*/ 159 w 159"/>
                  <a:gd name="T17" fmla="*/ 99 h 286"/>
                  <a:gd name="T18" fmla="*/ 159 w 159"/>
                  <a:gd name="T19" fmla="*/ 146 h 286"/>
                  <a:gd name="T20" fmla="*/ 102 w 159"/>
                  <a:gd name="T21" fmla="*/ 146 h 286"/>
                  <a:gd name="T22" fmla="*/ 102 w 159"/>
                  <a:gd name="T23" fmla="*/ 286 h 286"/>
                  <a:gd name="T24" fmla="*/ 50 w 159"/>
                  <a:gd name="T25" fmla="*/ 286 h 286"/>
                  <a:gd name="T26" fmla="*/ 50 w 159"/>
                  <a:gd name="T27" fmla="*/ 146 h 286"/>
                  <a:gd name="T28" fmla="*/ 0 w 159"/>
                  <a:gd name="T29" fmla="*/ 146 h 286"/>
                  <a:gd name="T30" fmla="*/ 0 w 159"/>
                  <a:gd name="T31" fmla="*/ 99 h 286"/>
                  <a:gd name="T32" fmla="*/ 50 w 159"/>
                  <a:gd name="T33" fmla="*/ 99 h 286"/>
                  <a:gd name="T34" fmla="*/ 50 w 159"/>
                  <a:gd name="T35" fmla="*/ 71 h 286"/>
                  <a:gd name="T36" fmla="*/ 50 w 159"/>
                  <a:gd name="T37" fmla="*/ 71 h 286"/>
                  <a:gd name="T38" fmla="*/ 50 w 159"/>
                  <a:gd name="T39" fmla="*/ 64 h 286"/>
                  <a:gd name="T40" fmla="*/ 51 w 159"/>
                  <a:gd name="T41" fmla="*/ 57 h 286"/>
                  <a:gd name="T42" fmla="*/ 52 w 159"/>
                  <a:gd name="T43" fmla="*/ 50 h 286"/>
                  <a:gd name="T44" fmla="*/ 54 w 159"/>
                  <a:gd name="T45" fmla="*/ 43 h 286"/>
                  <a:gd name="T46" fmla="*/ 57 w 159"/>
                  <a:gd name="T47" fmla="*/ 37 h 286"/>
                  <a:gd name="T48" fmla="*/ 60 w 159"/>
                  <a:gd name="T49" fmla="*/ 31 h 286"/>
                  <a:gd name="T50" fmla="*/ 63 w 159"/>
                  <a:gd name="T51" fmla="*/ 26 h 286"/>
                  <a:gd name="T52" fmla="*/ 67 w 159"/>
                  <a:gd name="T53" fmla="*/ 21 h 286"/>
                  <a:gd name="T54" fmla="*/ 72 w 159"/>
                  <a:gd name="T55" fmla="*/ 16 h 286"/>
                  <a:gd name="T56" fmla="*/ 78 w 159"/>
                  <a:gd name="T57" fmla="*/ 12 h 286"/>
                  <a:gd name="T58" fmla="*/ 83 w 159"/>
                  <a:gd name="T59" fmla="*/ 8 h 286"/>
                  <a:gd name="T60" fmla="*/ 88 w 159"/>
                  <a:gd name="T61" fmla="*/ 5 h 286"/>
                  <a:gd name="T62" fmla="*/ 94 w 159"/>
                  <a:gd name="T63" fmla="*/ 3 h 286"/>
                  <a:gd name="T64" fmla="*/ 100 w 159"/>
                  <a:gd name="T65" fmla="*/ 1 h 286"/>
                  <a:gd name="T66" fmla="*/ 108 w 159"/>
                  <a:gd name="T67" fmla="*/ 0 h 286"/>
                  <a:gd name="T68" fmla="*/ 114 w 159"/>
                  <a:gd name="T69" fmla="*/ 0 h 286"/>
                  <a:gd name="T70" fmla="*/ 159 w 159"/>
                  <a:gd name="T71" fmla="*/ 0 h 286"/>
                  <a:gd name="T72" fmla="*/ 159 w 159"/>
                  <a:gd name="T73" fmla="*/ 5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9" h="286">
                    <a:moveTo>
                      <a:pt x="159" y="50"/>
                    </a:moveTo>
                    <a:lnTo>
                      <a:pt x="114" y="50"/>
                    </a:lnTo>
                    <a:lnTo>
                      <a:pt x="114" y="50"/>
                    </a:lnTo>
                    <a:lnTo>
                      <a:pt x="111" y="51"/>
                    </a:lnTo>
                    <a:lnTo>
                      <a:pt x="107" y="54"/>
                    </a:lnTo>
                    <a:lnTo>
                      <a:pt x="103" y="60"/>
                    </a:lnTo>
                    <a:lnTo>
                      <a:pt x="102" y="66"/>
                    </a:lnTo>
                    <a:lnTo>
                      <a:pt x="102" y="99"/>
                    </a:lnTo>
                    <a:lnTo>
                      <a:pt x="159" y="99"/>
                    </a:lnTo>
                    <a:lnTo>
                      <a:pt x="159" y="146"/>
                    </a:lnTo>
                    <a:lnTo>
                      <a:pt x="102" y="146"/>
                    </a:lnTo>
                    <a:lnTo>
                      <a:pt x="102" y="286"/>
                    </a:lnTo>
                    <a:lnTo>
                      <a:pt x="50" y="286"/>
                    </a:lnTo>
                    <a:lnTo>
                      <a:pt x="50" y="146"/>
                    </a:lnTo>
                    <a:lnTo>
                      <a:pt x="0" y="146"/>
                    </a:lnTo>
                    <a:lnTo>
                      <a:pt x="0" y="99"/>
                    </a:lnTo>
                    <a:lnTo>
                      <a:pt x="50" y="99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64"/>
                    </a:lnTo>
                    <a:lnTo>
                      <a:pt x="51" y="57"/>
                    </a:lnTo>
                    <a:lnTo>
                      <a:pt x="52" y="50"/>
                    </a:lnTo>
                    <a:lnTo>
                      <a:pt x="54" y="43"/>
                    </a:lnTo>
                    <a:lnTo>
                      <a:pt x="57" y="37"/>
                    </a:lnTo>
                    <a:lnTo>
                      <a:pt x="60" y="31"/>
                    </a:lnTo>
                    <a:lnTo>
                      <a:pt x="63" y="26"/>
                    </a:lnTo>
                    <a:lnTo>
                      <a:pt x="67" y="21"/>
                    </a:lnTo>
                    <a:lnTo>
                      <a:pt x="72" y="16"/>
                    </a:lnTo>
                    <a:lnTo>
                      <a:pt x="78" y="12"/>
                    </a:lnTo>
                    <a:lnTo>
                      <a:pt x="83" y="8"/>
                    </a:lnTo>
                    <a:lnTo>
                      <a:pt x="88" y="5"/>
                    </a:lnTo>
                    <a:lnTo>
                      <a:pt x="94" y="3"/>
                    </a:lnTo>
                    <a:lnTo>
                      <a:pt x="100" y="1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59" y="0"/>
                    </a:lnTo>
                    <a:lnTo>
                      <a:pt x="159" y="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2" name="i$liḋe-Rectangle 13"/>
              <p:cNvSpPr/>
              <p:nvPr/>
            </p:nvSpPr>
            <p:spPr>
              <a:xfrm>
                <a:off x="5056600" y="3790053"/>
                <a:ext cx="2020976" cy="325409"/>
              </a:xfrm>
              <a:prstGeom prst="rect">
                <a:avLst/>
              </a:prstGeom>
            </p:spPr>
            <p:txBody>
              <a:bodyPr wrap="none" lIns="0" tIns="0" rIns="0" bIns="0" anchor="ctr" anchorCtr="1">
                <a:normAutofit fontScale="90000" lnSpcReduction="10000"/>
              </a:bodyPr>
              <a:lstStyle/>
              <a:p>
                <a:pPr algn="ctr" defTabSz="1218323">
                  <a:spcBef>
                    <a:spcPct val="0"/>
                  </a:spcBef>
                  <a:defRPr/>
                </a:pP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This is a Title</a:t>
                </a:r>
              </a:p>
            </p:txBody>
          </p:sp>
          <p:sp>
            <p:nvSpPr>
              <p:cNvPr id="23" name="i$liḋe-Rectangle 15"/>
              <p:cNvSpPr/>
              <p:nvPr/>
            </p:nvSpPr>
            <p:spPr>
              <a:xfrm>
                <a:off x="8717710" y="3790053"/>
                <a:ext cx="2020976" cy="325409"/>
              </a:xfrm>
              <a:prstGeom prst="rect">
                <a:avLst/>
              </a:prstGeom>
            </p:spPr>
            <p:txBody>
              <a:bodyPr wrap="none" lIns="0" tIns="0" rIns="0" bIns="0" anchor="ctr" anchorCtr="1">
                <a:normAutofit fontScale="90000" lnSpcReduction="10000"/>
              </a:bodyPr>
              <a:lstStyle/>
              <a:p>
                <a:pPr algn="ctr" defTabSz="1218323">
                  <a:spcBef>
                    <a:spcPct val="0"/>
                  </a:spcBef>
                  <a:defRPr/>
                </a:pP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This is a Title</a:t>
                </a:r>
              </a:p>
            </p:txBody>
          </p:sp>
          <p:sp>
            <p:nvSpPr>
              <p:cNvPr id="24" name="i$liḋe-Freeform: Shape 16"/>
              <p:cNvSpPr/>
              <p:nvPr/>
            </p:nvSpPr>
            <p:spPr bwMode="auto">
              <a:xfrm>
                <a:off x="9374221" y="2774835"/>
                <a:ext cx="707954" cy="706642"/>
              </a:xfrm>
              <a:custGeom>
                <a:avLst/>
                <a:gdLst>
                  <a:gd name="T0" fmla="*/ 164 w 204"/>
                  <a:gd name="T1" fmla="*/ 0 h 204"/>
                  <a:gd name="T2" fmla="*/ 39 w 204"/>
                  <a:gd name="T3" fmla="*/ 0 h 204"/>
                  <a:gd name="T4" fmla="*/ 0 w 204"/>
                  <a:gd name="T5" fmla="*/ 39 h 204"/>
                  <a:gd name="T6" fmla="*/ 0 w 204"/>
                  <a:gd name="T7" fmla="*/ 81 h 204"/>
                  <a:gd name="T8" fmla="*/ 0 w 204"/>
                  <a:gd name="T9" fmla="*/ 164 h 204"/>
                  <a:gd name="T10" fmla="*/ 39 w 204"/>
                  <a:gd name="T11" fmla="*/ 204 h 204"/>
                  <a:gd name="T12" fmla="*/ 164 w 204"/>
                  <a:gd name="T13" fmla="*/ 204 h 204"/>
                  <a:gd name="T14" fmla="*/ 204 w 204"/>
                  <a:gd name="T15" fmla="*/ 164 h 204"/>
                  <a:gd name="T16" fmla="*/ 204 w 204"/>
                  <a:gd name="T17" fmla="*/ 81 h 204"/>
                  <a:gd name="T18" fmla="*/ 204 w 204"/>
                  <a:gd name="T19" fmla="*/ 39 h 204"/>
                  <a:gd name="T20" fmla="*/ 164 w 204"/>
                  <a:gd name="T21" fmla="*/ 0 h 204"/>
                  <a:gd name="T22" fmla="*/ 176 w 204"/>
                  <a:gd name="T23" fmla="*/ 23 h 204"/>
                  <a:gd name="T24" fmla="*/ 180 w 204"/>
                  <a:gd name="T25" fmla="*/ 23 h 204"/>
                  <a:gd name="T26" fmla="*/ 180 w 204"/>
                  <a:gd name="T27" fmla="*/ 28 h 204"/>
                  <a:gd name="T28" fmla="*/ 180 w 204"/>
                  <a:gd name="T29" fmla="*/ 58 h 204"/>
                  <a:gd name="T30" fmla="*/ 146 w 204"/>
                  <a:gd name="T31" fmla="*/ 58 h 204"/>
                  <a:gd name="T32" fmla="*/ 146 w 204"/>
                  <a:gd name="T33" fmla="*/ 24 h 204"/>
                  <a:gd name="T34" fmla="*/ 176 w 204"/>
                  <a:gd name="T35" fmla="*/ 23 h 204"/>
                  <a:gd name="T36" fmla="*/ 73 w 204"/>
                  <a:gd name="T37" fmla="*/ 81 h 204"/>
                  <a:gd name="T38" fmla="*/ 102 w 204"/>
                  <a:gd name="T39" fmla="*/ 66 h 204"/>
                  <a:gd name="T40" fmla="*/ 131 w 204"/>
                  <a:gd name="T41" fmla="*/ 81 h 204"/>
                  <a:gd name="T42" fmla="*/ 138 w 204"/>
                  <a:gd name="T43" fmla="*/ 102 h 204"/>
                  <a:gd name="T44" fmla="*/ 102 w 204"/>
                  <a:gd name="T45" fmla="*/ 138 h 204"/>
                  <a:gd name="T46" fmla="*/ 66 w 204"/>
                  <a:gd name="T47" fmla="*/ 102 h 204"/>
                  <a:gd name="T48" fmla="*/ 73 w 204"/>
                  <a:gd name="T49" fmla="*/ 81 h 204"/>
                  <a:gd name="T50" fmla="*/ 184 w 204"/>
                  <a:gd name="T51" fmla="*/ 164 h 204"/>
                  <a:gd name="T52" fmla="*/ 164 w 204"/>
                  <a:gd name="T53" fmla="*/ 184 h 204"/>
                  <a:gd name="T54" fmla="*/ 39 w 204"/>
                  <a:gd name="T55" fmla="*/ 184 h 204"/>
                  <a:gd name="T56" fmla="*/ 20 w 204"/>
                  <a:gd name="T57" fmla="*/ 164 h 204"/>
                  <a:gd name="T58" fmla="*/ 20 w 204"/>
                  <a:gd name="T59" fmla="*/ 81 h 204"/>
                  <a:gd name="T60" fmla="*/ 50 w 204"/>
                  <a:gd name="T61" fmla="*/ 81 h 204"/>
                  <a:gd name="T62" fmla="*/ 46 w 204"/>
                  <a:gd name="T63" fmla="*/ 102 h 204"/>
                  <a:gd name="T64" fmla="*/ 102 w 204"/>
                  <a:gd name="T65" fmla="*/ 158 h 204"/>
                  <a:gd name="T66" fmla="*/ 157 w 204"/>
                  <a:gd name="T67" fmla="*/ 102 h 204"/>
                  <a:gd name="T68" fmla="*/ 153 w 204"/>
                  <a:gd name="T69" fmla="*/ 81 h 204"/>
                  <a:gd name="T70" fmla="*/ 184 w 204"/>
                  <a:gd name="T71" fmla="*/ 81 h 204"/>
                  <a:gd name="T72" fmla="*/ 184 w 204"/>
                  <a:gd name="T73" fmla="*/ 16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4" h="204">
                    <a:moveTo>
                      <a:pt x="164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17" y="0"/>
                      <a:pt x="0" y="18"/>
                      <a:pt x="0" y="3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186"/>
                      <a:pt x="17" y="204"/>
                      <a:pt x="39" y="204"/>
                    </a:cubicBezTo>
                    <a:cubicBezTo>
                      <a:pt x="164" y="204"/>
                      <a:pt x="164" y="204"/>
                      <a:pt x="164" y="204"/>
                    </a:cubicBezTo>
                    <a:cubicBezTo>
                      <a:pt x="186" y="204"/>
                      <a:pt x="204" y="186"/>
                      <a:pt x="204" y="164"/>
                    </a:cubicBezTo>
                    <a:cubicBezTo>
                      <a:pt x="204" y="81"/>
                      <a:pt x="204" y="81"/>
                      <a:pt x="204" y="81"/>
                    </a:cubicBezTo>
                    <a:cubicBezTo>
                      <a:pt x="204" y="39"/>
                      <a:pt x="204" y="39"/>
                      <a:pt x="204" y="39"/>
                    </a:cubicBezTo>
                    <a:cubicBezTo>
                      <a:pt x="204" y="18"/>
                      <a:pt x="186" y="0"/>
                      <a:pt x="164" y="0"/>
                    </a:cubicBezTo>
                    <a:close/>
                    <a:moveTo>
                      <a:pt x="176" y="23"/>
                    </a:moveTo>
                    <a:cubicBezTo>
                      <a:pt x="180" y="23"/>
                      <a:pt x="180" y="23"/>
                      <a:pt x="180" y="23"/>
                    </a:cubicBezTo>
                    <a:cubicBezTo>
                      <a:pt x="180" y="28"/>
                      <a:pt x="180" y="28"/>
                      <a:pt x="180" y="28"/>
                    </a:cubicBezTo>
                    <a:cubicBezTo>
                      <a:pt x="180" y="58"/>
                      <a:pt x="180" y="58"/>
                      <a:pt x="180" y="58"/>
                    </a:cubicBezTo>
                    <a:cubicBezTo>
                      <a:pt x="146" y="58"/>
                      <a:pt x="146" y="58"/>
                      <a:pt x="146" y="58"/>
                    </a:cubicBezTo>
                    <a:cubicBezTo>
                      <a:pt x="146" y="24"/>
                      <a:pt x="146" y="24"/>
                      <a:pt x="146" y="24"/>
                    </a:cubicBezTo>
                    <a:lnTo>
                      <a:pt x="176" y="23"/>
                    </a:lnTo>
                    <a:close/>
                    <a:moveTo>
                      <a:pt x="73" y="81"/>
                    </a:moveTo>
                    <a:cubicBezTo>
                      <a:pt x="79" y="72"/>
                      <a:pt x="90" y="66"/>
                      <a:pt x="102" y="66"/>
                    </a:cubicBezTo>
                    <a:cubicBezTo>
                      <a:pt x="114" y="66"/>
                      <a:pt x="124" y="72"/>
                      <a:pt x="131" y="81"/>
                    </a:cubicBezTo>
                    <a:cubicBezTo>
                      <a:pt x="135" y="87"/>
                      <a:pt x="138" y="94"/>
                      <a:pt x="138" y="102"/>
                    </a:cubicBezTo>
                    <a:cubicBezTo>
                      <a:pt x="138" y="122"/>
                      <a:pt x="121" y="138"/>
                      <a:pt x="102" y="138"/>
                    </a:cubicBezTo>
                    <a:cubicBezTo>
                      <a:pt x="82" y="138"/>
                      <a:pt x="66" y="122"/>
                      <a:pt x="66" y="102"/>
                    </a:cubicBezTo>
                    <a:cubicBezTo>
                      <a:pt x="66" y="94"/>
                      <a:pt x="68" y="87"/>
                      <a:pt x="73" y="81"/>
                    </a:cubicBezTo>
                    <a:close/>
                    <a:moveTo>
                      <a:pt x="184" y="164"/>
                    </a:moveTo>
                    <a:cubicBezTo>
                      <a:pt x="184" y="175"/>
                      <a:pt x="175" y="184"/>
                      <a:pt x="164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28" y="184"/>
                      <a:pt x="20" y="175"/>
                      <a:pt x="20" y="164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47" y="87"/>
                      <a:pt x="46" y="95"/>
                      <a:pt x="46" y="102"/>
                    </a:cubicBezTo>
                    <a:cubicBezTo>
                      <a:pt x="46" y="133"/>
                      <a:pt x="71" y="158"/>
                      <a:pt x="102" y="158"/>
                    </a:cubicBezTo>
                    <a:cubicBezTo>
                      <a:pt x="132" y="158"/>
                      <a:pt x="157" y="133"/>
                      <a:pt x="157" y="102"/>
                    </a:cubicBezTo>
                    <a:cubicBezTo>
                      <a:pt x="157" y="95"/>
                      <a:pt x="156" y="87"/>
                      <a:pt x="153" y="81"/>
                    </a:cubicBezTo>
                    <a:cubicBezTo>
                      <a:pt x="184" y="81"/>
                      <a:pt x="184" y="81"/>
                      <a:pt x="184" y="81"/>
                    </a:cubicBezTo>
                    <a:lnTo>
                      <a:pt x="184" y="16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5" name="i$liḋe-Freeform: Shape 17"/>
              <p:cNvSpPr/>
              <p:nvPr/>
            </p:nvSpPr>
            <p:spPr bwMode="auto">
              <a:xfrm>
                <a:off x="5738628" y="2813434"/>
                <a:ext cx="714744" cy="587458"/>
              </a:xfrm>
              <a:custGeom>
                <a:avLst/>
                <a:gdLst>
                  <a:gd name="T0" fmla="*/ 285 w 293"/>
                  <a:gd name="T1" fmla="*/ 32 h 238"/>
                  <a:gd name="T2" fmla="*/ 259 w 293"/>
                  <a:gd name="T3" fmla="*/ 38 h 238"/>
                  <a:gd name="T4" fmla="*/ 275 w 293"/>
                  <a:gd name="T5" fmla="*/ 24 h 238"/>
                  <a:gd name="T6" fmla="*/ 285 w 293"/>
                  <a:gd name="T7" fmla="*/ 4 h 238"/>
                  <a:gd name="T8" fmla="*/ 257 w 293"/>
                  <a:gd name="T9" fmla="*/ 16 h 238"/>
                  <a:gd name="T10" fmla="*/ 237 w 293"/>
                  <a:gd name="T11" fmla="*/ 11 h 238"/>
                  <a:gd name="T12" fmla="*/ 216 w 293"/>
                  <a:gd name="T13" fmla="*/ 1 h 238"/>
                  <a:gd name="T14" fmla="*/ 203 w 293"/>
                  <a:gd name="T15" fmla="*/ 0 h 238"/>
                  <a:gd name="T16" fmla="*/ 179 w 293"/>
                  <a:gd name="T17" fmla="*/ 5 h 238"/>
                  <a:gd name="T18" fmla="*/ 154 w 293"/>
                  <a:gd name="T19" fmla="*/ 27 h 238"/>
                  <a:gd name="T20" fmla="*/ 143 w 293"/>
                  <a:gd name="T21" fmla="*/ 54 h 238"/>
                  <a:gd name="T22" fmla="*/ 143 w 293"/>
                  <a:gd name="T23" fmla="*/ 67 h 238"/>
                  <a:gd name="T24" fmla="*/ 126 w 293"/>
                  <a:gd name="T25" fmla="*/ 72 h 238"/>
                  <a:gd name="T26" fmla="*/ 75 w 293"/>
                  <a:gd name="T27" fmla="*/ 55 h 238"/>
                  <a:gd name="T28" fmla="*/ 33 w 293"/>
                  <a:gd name="T29" fmla="*/ 24 h 238"/>
                  <a:gd name="T30" fmla="*/ 17 w 293"/>
                  <a:gd name="T31" fmla="*/ 17 h 238"/>
                  <a:gd name="T32" fmla="*/ 12 w 293"/>
                  <a:gd name="T33" fmla="*/ 41 h 238"/>
                  <a:gd name="T34" fmla="*/ 14 w 293"/>
                  <a:gd name="T35" fmla="*/ 57 h 238"/>
                  <a:gd name="T36" fmla="*/ 23 w 293"/>
                  <a:gd name="T37" fmla="*/ 76 h 238"/>
                  <a:gd name="T38" fmla="*/ 39 w 293"/>
                  <a:gd name="T39" fmla="*/ 91 h 238"/>
                  <a:gd name="T40" fmla="*/ 25 w 293"/>
                  <a:gd name="T41" fmla="*/ 89 h 238"/>
                  <a:gd name="T42" fmla="*/ 12 w 293"/>
                  <a:gd name="T43" fmla="*/ 84 h 238"/>
                  <a:gd name="T44" fmla="*/ 13 w 293"/>
                  <a:gd name="T45" fmla="*/ 95 h 238"/>
                  <a:gd name="T46" fmla="*/ 25 w 293"/>
                  <a:gd name="T47" fmla="*/ 123 h 238"/>
                  <a:gd name="T48" fmla="*/ 50 w 293"/>
                  <a:gd name="T49" fmla="*/ 140 h 238"/>
                  <a:gd name="T50" fmla="*/ 52 w 293"/>
                  <a:gd name="T51" fmla="*/ 145 h 238"/>
                  <a:gd name="T52" fmla="*/ 33 w 293"/>
                  <a:gd name="T53" fmla="*/ 145 h 238"/>
                  <a:gd name="T54" fmla="*/ 41 w 293"/>
                  <a:gd name="T55" fmla="*/ 161 h 238"/>
                  <a:gd name="T56" fmla="*/ 62 w 293"/>
                  <a:gd name="T57" fmla="*/ 179 h 238"/>
                  <a:gd name="T58" fmla="*/ 89 w 293"/>
                  <a:gd name="T59" fmla="*/ 186 h 238"/>
                  <a:gd name="T60" fmla="*/ 73 w 293"/>
                  <a:gd name="T61" fmla="*/ 197 h 238"/>
                  <a:gd name="T62" fmla="*/ 45 w 293"/>
                  <a:gd name="T63" fmla="*/ 208 h 238"/>
                  <a:gd name="T64" fmla="*/ 14 w 293"/>
                  <a:gd name="T65" fmla="*/ 212 h 238"/>
                  <a:gd name="T66" fmla="*/ 0 w 293"/>
                  <a:gd name="T67" fmla="*/ 211 h 238"/>
                  <a:gd name="T68" fmla="*/ 32 w 293"/>
                  <a:gd name="T69" fmla="*/ 227 h 238"/>
                  <a:gd name="T70" fmla="*/ 68 w 293"/>
                  <a:gd name="T71" fmla="*/ 237 h 238"/>
                  <a:gd name="T72" fmla="*/ 93 w 293"/>
                  <a:gd name="T73" fmla="*/ 238 h 238"/>
                  <a:gd name="T74" fmla="*/ 149 w 293"/>
                  <a:gd name="T75" fmla="*/ 229 h 238"/>
                  <a:gd name="T76" fmla="*/ 195 w 293"/>
                  <a:gd name="T77" fmla="*/ 205 h 238"/>
                  <a:gd name="T78" fmla="*/ 229 w 293"/>
                  <a:gd name="T79" fmla="*/ 169 h 238"/>
                  <a:gd name="T80" fmla="*/ 252 w 293"/>
                  <a:gd name="T81" fmla="*/ 127 h 238"/>
                  <a:gd name="T82" fmla="*/ 262 w 293"/>
                  <a:gd name="T83" fmla="*/ 82 h 238"/>
                  <a:gd name="T84" fmla="*/ 263 w 293"/>
                  <a:gd name="T85" fmla="*/ 59 h 238"/>
                  <a:gd name="T86" fmla="*/ 280 w 293"/>
                  <a:gd name="T87" fmla="*/ 45 h 238"/>
                  <a:gd name="T88" fmla="*/ 293 w 293"/>
                  <a:gd name="T89" fmla="*/ 2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3" h="238">
                    <a:moveTo>
                      <a:pt x="293" y="28"/>
                    </a:moveTo>
                    <a:lnTo>
                      <a:pt x="293" y="28"/>
                    </a:lnTo>
                    <a:lnTo>
                      <a:pt x="285" y="32"/>
                    </a:lnTo>
                    <a:lnTo>
                      <a:pt x="277" y="34"/>
                    </a:lnTo>
                    <a:lnTo>
                      <a:pt x="267" y="36"/>
                    </a:lnTo>
                    <a:lnTo>
                      <a:pt x="259" y="38"/>
                    </a:lnTo>
                    <a:lnTo>
                      <a:pt x="259" y="38"/>
                    </a:lnTo>
                    <a:lnTo>
                      <a:pt x="267" y="31"/>
                    </a:lnTo>
                    <a:lnTo>
                      <a:pt x="275" y="24"/>
                    </a:lnTo>
                    <a:lnTo>
                      <a:pt x="281" y="14"/>
                    </a:lnTo>
                    <a:lnTo>
                      <a:pt x="285" y="4"/>
                    </a:lnTo>
                    <a:lnTo>
                      <a:pt x="285" y="4"/>
                    </a:lnTo>
                    <a:lnTo>
                      <a:pt x="277" y="9"/>
                    </a:lnTo>
                    <a:lnTo>
                      <a:pt x="266" y="13"/>
                    </a:lnTo>
                    <a:lnTo>
                      <a:pt x="257" y="16"/>
                    </a:lnTo>
                    <a:lnTo>
                      <a:pt x="247" y="18"/>
                    </a:lnTo>
                    <a:lnTo>
                      <a:pt x="247" y="18"/>
                    </a:lnTo>
                    <a:lnTo>
                      <a:pt x="237" y="11"/>
                    </a:lnTo>
                    <a:lnTo>
                      <a:pt x="227" y="5"/>
                    </a:lnTo>
                    <a:lnTo>
                      <a:pt x="222" y="3"/>
                    </a:lnTo>
                    <a:lnTo>
                      <a:pt x="216" y="1"/>
                    </a:lnTo>
                    <a:lnTo>
                      <a:pt x="209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1" y="1"/>
                    </a:lnTo>
                    <a:lnTo>
                      <a:pt x="179" y="5"/>
                    </a:lnTo>
                    <a:lnTo>
                      <a:pt x="169" y="10"/>
                    </a:lnTo>
                    <a:lnTo>
                      <a:pt x="161" y="17"/>
                    </a:lnTo>
                    <a:lnTo>
                      <a:pt x="154" y="27"/>
                    </a:lnTo>
                    <a:lnTo>
                      <a:pt x="147" y="37"/>
                    </a:lnTo>
                    <a:lnTo>
                      <a:pt x="144" y="48"/>
                    </a:lnTo>
                    <a:lnTo>
                      <a:pt x="143" y="54"/>
                    </a:lnTo>
                    <a:lnTo>
                      <a:pt x="143" y="60"/>
                    </a:lnTo>
                    <a:lnTo>
                      <a:pt x="143" y="60"/>
                    </a:lnTo>
                    <a:lnTo>
                      <a:pt x="143" y="67"/>
                    </a:lnTo>
                    <a:lnTo>
                      <a:pt x="144" y="74"/>
                    </a:lnTo>
                    <a:lnTo>
                      <a:pt x="144" y="74"/>
                    </a:lnTo>
                    <a:lnTo>
                      <a:pt x="126" y="72"/>
                    </a:lnTo>
                    <a:lnTo>
                      <a:pt x="108" y="68"/>
                    </a:lnTo>
                    <a:lnTo>
                      <a:pt x="92" y="63"/>
                    </a:lnTo>
                    <a:lnTo>
                      <a:pt x="75" y="55"/>
                    </a:lnTo>
                    <a:lnTo>
                      <a:pt x="59" y="46"/>
                    </a:lnTo>
                    <a:lnTo>
                      <a:pt x="45" y="36"/>
                    </a:lnTo>
                    <a:lnTo>
                      <a:pt x="33" y="24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7" y="17"/>
                    </a:lnTo>
                    <a:lnTo>
                      <a:pt x="15" y="26"/>
                    </a:lnTo>
                    <a:lnTo>
                      <a:pt x="13" y="33"/>
                    </a:lnTo>
                    <a:lnTo>
                      <a:pt x="12" y="41"/>
                    </a:lnTo>
                    <a:lnTo>
                      <a:pt x="12" y="41"/>
                    </a:lnTo>
                    <a:lnTo>
                      <a:pt x="13" y="48"/>
                    </a:lnTo>
                    <a:lnTo>
                      <a:pt x="14" y="57"/>
                    </a:lnTo>
                    <a:lnTo>
                      <a:pt x="17" y="63"/>
                    </a:lnTo>
                    <a:lnTo>
                      <a:pt x="20" y="70"/>
                    </a:lnTo>
                    <a:lnTo>
                      <a:pt x="23" y="76"/>
                    </a:lnTo>
                    <a:lnTo>
                      <a:pt x="28" y="81"/>
                    </a:lnTo>
                    <a:lnTo>
                      <a:pt x="34" y="87"/>
                    </a:lnTo>
                    <a:lnTo>
                      <a:pt x="39" y="91"/>
                    </a:lnTo>
                    <a:lnTo>
                      <a:pt x="39" y="91"/>
                    </a:lnTo>
                    <a:lnTo>
                      <a:pt x="32" y="91"/>
                    </a:lnTo>
                    <a:lnTo>
                      <a:pt x="25" y="89"/>
                    </a:lnTo>
                    <a:lnTo>
                      <a:pt x="18" y="87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2" y="85"/>
                    </a:lnTo>
                    <a:lnTo>
                      <a:pt x="12" y="85"/>
                    </a:lnTo>
                    <a:lnTo>
                      <a:pt x="13" y="95"/>
                    </a:lnTo>
                    <a:lnTo>
                      <a:pt x="16" y="105"/>
                    </a:lnTo>
                    <a:lnTo>
                      <a:pt x="20" y="115"/>
                    </a:lnTo>
                    <a:lnTo>
                      <a:pt x="25" y="123"/>
                    </a:lnTo>
                    <a:lnTo>
                      <a:pt x="33" y="130"/>
                    </a:lnTo>
                    <a:lnTo>
                      <a:pt x="41" y="136"/>
                    </a:lnTo>
                    <a:lnTo>
                      <a:pt x="50" y="140"/>
                    </a:lnTo>
                    <a:lnTo>
                      <a:pt x="60" y="143"/>
                    </a:lnTo>
                    <a:lnTo>
                      <a:pt x="60" y="143"/>
                    </a:lnTo>
                    <a:lnTo>
                      <a:pt x="52" y="145"/>
                    </a:lnTo>
                    <a:lnTo>
                      <a:pt x="44" y="146"/>
                    </a:lnTo>
                    <a:lnTo>
                      <a:pt x="44" y="146"/>
                    </a:lnTo>
                    <a:lnTo>
                      <a:pt x="33" y="145"/>
                    </a:lnTo>
                    <a:lnTo>
                      <a:pt x="33" y="145"/>
                    </a:lnTo>
                    <a:lnTo>
                      <a:pt x="37" y="153"/>
                    </a:lnTo>
                    <a:lnTo>
                      <a:pt x="41" y="161"/>
                    </a:lnTo>
                    <a:lnTo>
                      <a:pt x="47" y="168"/>
                    </a:lnTo>
                    <a:lnTo>
                      <a:pt x="54" y="175"/>
                    </a:lnTo>
                    <a:lnTo>
                      <a:pt x="62" y="179"/>
                    </a:lnTo>
                    <a:lnTo>
                      <a:pt x="71" y="183"/>
                    </a:lnTo>
                    <a:lnTo>
                      <a:pt x="79" y="185"/>
                    </a:lnTo>
                    <a:lnTo>
                      <a:pt x="89" y="186"/>
                    </a:lnTo>
                    <a:lnTo>
                      <a:pt x="89" y="186"/>
                    </a:lnTo>
                    <a:lnTo>
                      <a:pt x="81" y="192"/>
                    </a:lnTo>
                    <a:lnTo>
                      <a:pt x="73" y="197"/>
                    </a:lnTo>
                    <a:lnTo>
                      <a:pt x="64" y="201"/>
                    </a:lnTo>
                    <a:lnTo>
                      <a:pt x="54" y="206"/>
                    </a:lnTo>
                    <a:lnTo>
                      <a:pt x="45" y="208"/>
                    </a:lnTo>
                    <a:lnTo>
                      <a:pt x="35" y="210"/>
                    </a:lnTo>
                    <a:lnTo>
                      <a:pt x="25" y="212"/>
                    </a:lnTo>
                    <a:lnTo>
                      <a:pt x="14" y="212"/>
                    </a:lnTo>
                    <a:lnTo>
                      <a:pt x="14" y="212"/>
                    </a:lnTo>
                    <a:lnTo>
                      <a:pt x="0" y="211"/>
                    </a:lnTo>
                    <a:lnTo>
                      <a:pt x="0" y="211"/>
                    </a:lnTo>
                    <a:lnTo>
                      <a:pt x="10" y="217"/>
                    </a:lnTo>
                    <a:lnTo>
                      <a:pt x="21" y="222"/>
                    </a:lnTo>
                    <a:lnTo>
                      <a:pt x="32" y="227"/>
                    </a:lnTo>
                    <a:lnTo>
                      <a:pt x="44" y="231"/>
                    </a:lnTo>
                    <a:lnTo>
                      <a:pt x="55" y="235"/>
                    </a:lnTo>
                    <a:lnTo>
                      <a:pt x="68" y="237"/>
                    </a:lnTo>
                    <a:lnTo>
                      <a:pt x="80" y="238"/>
                    </a:lnTo>
                    <a:lnTo>
                      <a:pt x="93" y="238"/>
                    </a:lnTo>
                    <a:lnTo>
                      <a:pt x="93" y="238"/>
                    </a:lnTo>
                    <a:lnTo>
                      <a:pt x="112" y="237"/>
                    </a:lnTo>
                    <a:lnTo>
                      <a:pt x="132" y="233"/>
                    </a:lnTo>
                    <a:lnTo>
                      <a:pt x="149" y="229"/>
                    </a:lnTo>
                    <a:lnTo>
                      <a:pt x="166" y="222"/>
                    </a:lnTo>
                    <a:lnTo>
                      <a:pt x="180" y="215"/>
                    </a:lnTo>
                    <a:lnTo>
                      <a:pt x="195" y="205"/>
                    </a:lnTo>
                    <a:lnTo>
                      <a:pt x="207" y="194"/>
                    </a:lnTo>
                    <a:lnTo>
                      <a:pt x="220" y="183"/>
                    </a:lnTo>
                    <a:lnTo>
                      <a:pt x="229" y="169"/>
                    </a:lnTo>
                    <a:lnTo>
                      <a:pt x="238" y="156"/>
                    </a:lnTo>
                    <a:lnTo>
                      <a:pt x="246" y="141"/>
                    </a:lnTo>
                    <a:lnTo>
                      <a:pt x="252" y="127"/>
                    </a:lnTo>
                    <a:lnTo>
                      <a:pt x="257" y="112"/>
                    </a:lnTo>
                    <a:lnTo>
                      <a:pt x="260" y="97"/>
                    </a:lnTo>
                    <a:lnTo>
                      <a:pt x="262" y="82"/>
                    </a:lnTo>
                    <a:lnTo>
                      <a:pt x="263" y="67"/>
                    </a:lnTo>
                    <a:lnTo>
                      <a:pt x="263" y="67"/>
                    </a:lnTo>
                    <a:lnTo>
                      <a:pt x="263" y="59"/>
                    </a:lnTo>
                    <a:lnTo>
                      <a:pt x="263" y="59"/>
                    </a:lnTo>
                    <a:lnTo>
                      <a:pt x="271" y="52"/>
                    </a:lnTo>
                    <a:lnTo>
                      <a:pt x="280" y="45"/>
                    </a:lnTo>
                    <a:lnTo>
                      <a:pt x="287" y="37"/>
                    </a:lnTo>
                    <a:lnTo>
                      <a:pt x="293" y="28"/>
                    </a:lnTo>
                    <a:lnTo>
                      <a:pt x="293" y="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6" name="i$liḋe-Rectangle 2"/>
              <p:cNvSpPr/>
              <p:nvPr/>
            </p:nvSpPr>
            <p:spPr>
              <a:xfrm>
                <a:off x="2151308" y="1641971"/>
                <a:ext cx="589308" cy="863406"/>
              </a:xfrm>
              <a:prstGeom prst="rect">
                <a:avLst/>
              </a:prstGeom>
            </p:spPr>
            <p:txBody>
              <a:bodyPr wrap="none">
                <a:normAutofit/>
              </a:bodyPr>
              <a:lstStyle/>
              <a:p>
                <a:pPr algn="ctr"/>
                <a:r>
                  <a:rPr lang="en-US" altLang="zh-CN" sz="3600" b="1" dirty="0">
                    <a:solidFill>
                      <a:schemeClr val="accent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1</a:t>
                </a:r>
              </a:p>
            </p:txBody>
          </p:sp>
          <p:sp>
            <p:nvSpPr>
              <p:cNvPr id="27" name="îṥļîḑé-Rectangle 18"/>
              <p:cNvSpPr/>
              <p:nvPr/>
            </p:nvSpPr>
            <p:spPr>
              <a:xfrm>
                <a:off x="5801346" y="1641971"/>
                <a:ext cx="589308" cy="863406"/>
              </a:xfrm>
              <a:prstGeom prst="rect">
                <a:avLst/>
              </a:prstGeom>
            </p:spPr>
            <p:txBody>
              <a:bodyPr wrap="none">
                <a:normAutofit/>
              </a:bodyPr>
              <a:lstStyle/>
              <a:p>
                <a:pPr algn="ctr"/>
                <a:r>
                  <a:rPr lang="en-US" altLang="zh-CN" sz="3600" b="1" dirty="0">
                    <a:solidFill>
                      <a:schemeClr val="accent2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2</a:t>
                </a:r>
              </a:p>
            </p:txBody>
          </p:sp>
          <p:sp>
            <p:nvSpPr>
              <p:cNvPr id="28" name="îṥļîḑé-Rectangle 19"/>
              <p:cNvSpPr/>
              <p:nvPr/>
            </p:nvSpPr>
            <p:spPr>
              <a:xfrm>
                <a:off x="9433544" y="1641971"/>
                <a:ext cx="589308" cy="863406"/>
              </a:xfrm>
              <a:prstGeom prst="rect">
                <a:avLst/>
              </a:prstGeom>
            </p:spPr>
            <p:txBody>
              <a:bodyPr wrap="none">
                <a:normAutofit/>
              </a:bodyPr>
              <a:lstStyle/>
              <a:p>
                <a:pPr algn="ctr"/>
                <a:r>
                  <a:rPr lang="en-US" altLang="zh-CN" sz="3600" b="1" dirty="0">
                    <a:solidFill>
                      <a:schemeClr val="accent3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3</a:t>
                </a:r>
              </a:p>
            </p:txBody>
          </p:sp>
        </p:grpSp>
        <p:grpSp>
          <p:nvGrpSpPr>
            <p:cNvPr id="4" name="Group 21"/>
            <p:cNvGrpSpPr/>
            <p:nvPr/>
          </p:nvGrpSpPr>
          <p:grpSpPr>
            <a:xfrm>
              <a:off x="1770324" y="4873612"/>
              <a:ext cx="8318175" cy="857260"/>
              <a:chOff x="1768931" y="4705020"/>
              <a:chExt cx="8318175" cy="857260"/>
            </a:xfrm>
          </p:grpSpPr>
          <p:grpSp>
            <p:nvGrpSpPr>
              <p:cNvPr id="5" name="Group 22"/>
              <p:cNvGrpSpPr/>
              <p:nvPr/>
            </p:nvGrpSpPr>
            <p:grpSpPr>
              <a:xfrm>
                <a:off x="1768931" y="4705020"/>
                <a:ext cx="2213143" cy="857260"/>
                <a:chOff x="1732858" y="5001250"/>
                <a:chExt cx="2213143" cy="857260"/>
              </a:xfrm>
            </p:grpSpPr>
            <p:sp>
              <p:nvSpPr>
                <p:cNvPr id="12" name="îṥļîḑé-TextBox 29"/>
                <p:cNvSpPr txBox="1"/>
                <p:nvPr/>
              </p:nvSpPr>
              <p:spPr bwMode="auto">
                <a:xfrm>
                  <a:off x="1732858" y="5001250"/>
                  <a:ext cx="2213143" cy="2830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non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marL="0" lvl="1" algn="ctr"/>
                  <a:r>
                    <a:rPr lang="en-US" altLang="zh-CN" sz="1400" b="1" dirty="0">
                      <a:solidFill>
                        <a:schemeClr val="accent1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This is a Title</a:t>
                  </a:r>
                </a:p>
              </p:txBody>
            </p:sp>
            <p:sp>
              <p:nvSpPr>
                <p:cNvPr id="13" name="îṥļîḑé-TextBox 30"/>
                <p:cNvSpPr txBox="1"/>
                <p:nvPr/>
              </p:nvSpPr>
              <p:spPr bwMode="auto">
                <a:xfrm>
                  <a:off x="1732858" y="5284280"/>
                  <a:ext cx="2213143" cy="5742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squar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algn="ctr">
                    <a:lnSpc>
                      <a:spcPct val="120000"/>
                    </a:lnSpc>
                    <a:defRPr/>
                  </a:pPr>
                  <a:r>
                    <a:rPr lang="en-US" altLang="zh-CN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And this is the subtitle that makes it comprehensible</a:t>
                  </a:r>
                </a:p>
              </p:txBody>
            </p:sp>
          </p:grpSp>
          <p:grpSp>
            <p:nvGrpSpPr>
              <p:cNvPr id="6" name="Group 23"/>
              <p:cNvGrpSpPr/>
              <p:nvPr/>
            </p:nvGrpSpPr>
            <p:grpSpPr>
              <a:xfrm>
                <a:off x="4988035" y="4705020"/>
                <a:ext cx="2213143" cy="857260"/>
                <a:chOff x="1732858" y="5001250"/>
                <a:chExt cx="2213143" cy="857260"/>
              </a:xfrm>
            </p:grpSpPr>
            <p:sp>
              <p:nvSpPr>
                <p:cNvPr id="10" name="îṥļîḑé-TextBox 27"/>
                <p:cNvSpPr txBox="1"/>
                <p:nvPr/>
              </p:nvSpPr>
              <p:spPr bwMode="auto">
                <a:xfrm>
                  <a:off x="1732858" y="5001250"/>
                  <a:ext cx="2213143" cy="2830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non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marL="0" lvl="1" algn="ctr"/>
                  <a:r>
                    <a:rPr lang="en-US" altLang="zh-CN" sz="1400" b="1" dirty="0">
                      <a:solidFill>
                        <a:schemeClr val="accent2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This is a Title</a:t>
                  </a:r>
                </a:p>
              </p:txBody>
            </p:sp>
            <p:sp>
              <p:nvSpPr>
                <p:cNvPr id="11" name="îṥļîḑé-TextBox 28"/>
                <p:cNvSpPr txBox="1"/>
                <p:nvPr/>
              </p:nvSpPr>
              <p:spPr bwMode="auto">
                <a:xfrm>
                  <a:off x="1732858" y="5284280"/>
                  <a:ext cx="2213143" cy="5742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squar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en-US" altLang="zh-CN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And this is the subtitle that makes it comprehensible</a:t>
                  </a:r>
                </a:p>
              </p:txBody>
            </p:sp>
          </p:grpSp>
          <p:grpSp>
            <p:nvGrpSpPr>
              <p:cNvPr id="7" name="Group 24"/>
              <p:cNvGrpSpPr/>
              <p:nvPr/>
            </p:nvGrpSpPr>
            <p:grpSpPr>
              <a:xfrm>
                <a:off x="7707038" y="4705020"/>
                <a:ext cx="2380068" cy="857260"/>
                <a:chOff x="1232757" y="5001250"/>
                <a:chExt cx="2380068" cy="857260"/>
              </a:xfrm>
            </p:grpSpPr>
            <p:sp>
              <p:nvSpPr>
                <p:cNvPr id="8" name="îṥļîḑé-TextBox 25"/>
                <p:cNvSpPr txBox="1"/>
                <p:nvPr/>
              </p:nvSpPr>
              <p:spPr bwMode="auto">
                <a:xfrm>
                  <a:off x="1232757" y="5001250"/>
                  <a:ext cx="2213143" cy="2830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non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marL="0" lvl="1" algn="ctr"/>
                  <a:r>
                    <a:rPr lang="en-US" altLang="zh-CN" sz="1400" b="1" dirty="0">
                      <a:solidFill>
                        <a:schemeClr val="accent3"/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This is a Title</a:t>
                  </a:r>
                </a:p>
              </p:txBody>
            </p:sp>
            <p:sp>
              <p:nvSpPr>
                <p:cNvPr id="9" name="îṥļîḑé-TextBox 26"/>
                <p:cNvSpPr txBox="1"/>
                <p:nvPr/>
              </p:nvSpPr>
              <p:spPr bwMode="auto">
                <a:xfrm>
                  <a:off x="1399682" y="5284280"/>
                  <a:ext cx="2213143" cy="5742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 wrap="square" lIns="0" tIns="0" rIns="0" bIns="0" anchor="ctr" anchorCtr="1">
                  <a:normAutofit/>
                  <a:scene3d>
                    <a:camera prst="orthographicFront"/>
                    <a:lightRig rig="threePt" dir="t"/>
                  </a:scene3d>
                  <a:sp3d>
                    <a:bevelT w="0" h="0"/>
                  </a:sp3d>
                </a:bodyPr>
                <a:lstStyle/>
                <a:p>
                  <a:pPr algn="ctr">
                    <a:lnSpc>
                      <a:spcPct val="120000"/>
                    </a:lnSpc>
                  </a:pPr>
                  <a:r>
                    <a:rPr lang="en-US" altLang="zh-CN" sz="12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  <a:cs typeface="+mn-ea"/>
                      <a:sym typeface="+mn-lt"/>
                    </a:rPr>
                    <a:t>And this is the subtitle that makes it comprehensible</a:t>
                  </a: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29668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千图设计师MC：ID 29795607库_文本框 3">
            <a:extLst>
              <a:ext uri="{FF2B5EF4-FFF2-40B4-BE49-F238E27FC236}">
                <a16:creationId xmlns:a16="http://schemas.microsoft.com/office/drawing/2014/main" id="{F28DAC6E-EBD8-4698-B796-9981CA5805E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268980" y="1157790"/>
            <a:ext cx="5654040" cy="530997"/>
          </a:xfrm>
          <a:prstGeom prst="rect">
            <a:avLst/>
          </a:prstGeom>
          <a:noFill/>
        </p:spPr>
        <p:txBody>
          <a:bodyPr wrap="none" anchor="t" anchorCtr="1">
            <a:normAutofit/>
          </a:bodyPr>
          <a:lstStyle/>
          <a:p>
            <a:pPr algn="ctr"/>
            <a:r>
              <a:rPr lang="en-US" altLang="zh-CN" sz="2400" b="1" dirty="0">
                <a:solidFill>
                  <a:schemeClr val="dk1">
                    <a:lumMod val="10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2400" b="1" dirty="0">
              <a:solidFill>
                <a:schemeClr val="dk1">
                  <a:lumMod val="10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" name="千图设计师MC：ID 29795607库_文本框 4">
            <a:extLst>
              <a:ext uri="{FF2B5EF4-FFF2-40B4-BE49-F238E27FC236}">
                <a16:creationId xmlns:a16="http://schemas.microsoft.com/office/drawing/2014/main" id="{E1DEE22B-1DC5-4F24-A713-0F4D701736E1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 bwMode="auto">
          <a:xfrm>
            <a:off x="803412" y="5432899"/>
            <a:ext cx="10585176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 anchor="ctr" anchorCtr="1">
            <a:norm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defTabSz="866284">
              <a:lnSpc>
                <a:spcPct val="120000"/>
              </a:lnSpc>
              <a:defRPr/>
            </a:pPr>
            <a:r>
              <a:rPr lang="en-US" altLang="zh-CN" sz="14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grpSp>
        <p:nvGrpSpPr>
          <p:cNvPr id="7" name="千图设计师MC：ID 29795607库_组合 6">
            <a:extLst>
              <a:ext uri="{FF2B5EF4-FFF2-40B4-BE49-F238E27FC236}">
                <a16:creationId xmlns:a16="http://schemas.microsoft.com/office/drawing/2014/main" id="{8EB3160F-DDEE-4EE2-BEDA-D52F4F36EEAA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020843" y="2056369"/>
            <a:ext cx="2464701" cy="3008948"/>
            <a:chOff x="884823" y="2680315"/>
            <a:chExt cx="1442523" cy="1761056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3A381B5A-0EE0-4CCB-B97F-32063527A7BE}"/>
                </a:ext>
              </a:extLst>
            </p:cNvPr>
            <p:cNvSpPr/>
            <p:nvPr/>
          </p:nvSpPr>
          <p:spPr>
            <a:xfrm>
              <a:off x="884823" y="2680315"/>
              <a:ext cx="1442523" cy="176105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7" name="文本框 19">
              <a:extLst>
                <a:ext uri="{FF2B5EF4-FFF2-40B4-BE49-F238E27FC236}">
                  <a16:creationId xmlns:a16="http://schemas.microsoft.com/office/drawing/2014/main" id="{4DA52899-015D-417E-8BE5-D3ADEB9EBBB2}"/>
                </a:ext>
              </a:extLst>
            </p:cNvPr>
            <p:cNvSpPr txBox="1"/>
            <p:nvPr/>
          </p:nvSpPr>
          <p:spPr>
            <a:xfrm>
              <a:off x="888182" y="4019700"/>
              <a:ext cx="1435805" cy="247500"/>
            </a:xfrm>
            <a:prstGeom prst="rect">
              <a:avLst/>
            </a:prstGeom>
            <a:noFill/>
          </p:spPr>
          <p:txBody>
            <a:bodyPr wrap="none" lIns="0" tIns="0" rIns="0" bIns="0" anchor="ctr" anchorCtr="1">
              <a:norm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  <p:sp>
          <p:nvSpPr>
            <p:cNvPr id="18" name="任意多边形 20">
              <a:extLst>
                <a:ext uri="{FF2B5EF4-FFF2-40B4-BE49-F238E27FC236}">
                  <a16:creationId xmlns:a16="http://schemas.microsoft.com/office/drawing/2014/main" id="{0317D36C-65D4-45EA-B07C-CDBB7CEEF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363084" y="3221833"/>
              <a:ext cx="486000" cy="399016"/>
            </a:xfrm>
            <a:custGeom>
              <a:avLst/>
              <a:gdLst>
                <a:gd name="T0" fmla="*/ 100 w 176"/>
                <a:gd name="T1" fmla="*/ 120 h 144"/>
                <a:gd name="T2" fmla="*/ 116 w 176"/>
                <a:gd name="T3" fmla="*/ 120 h 144"/>
                <a:gd name="T4" fmla="*/ 120 w 176"/>
                <a:gd name="T5" fmla="*/ 116 h 144"/>
                <a:gd name="T6" fmla="*/ 120 w 176"/>
                <a:gd name="T7" fmla="*/ 100 h 144"/>
                <a:gd name="T8" fmla="*/ 116 w 176"/>
                <a:gd name="T9" fmla="*/ 96 h 144"/>
                <a:gd name="T10" fmla="*/ 100 w 176"/>
                <a:gd name="T11" fmla="*/ 96 h 144"/>
                <a:gd name="T12" fmla="*/ 96 w 176"/>
                <a:gd name="T13" fmla="*/ 100 h 144"/>
                <a:gd name="T14" fmla="*/ 96 w 176"/>
                <a:gd name="T15" fmla="*/ 116 h 144"/>
                <a:gd name="T16" fmla="*/ 100 w 176"/>
                <a:gd name="T17" fmla="*/ 120 h 144"/>
                <a:gd name="T18" fmla="*/ 28 w 176"/>
                <a:gd name="T19" fmla="*/ 104 h 144"/>
                <a:gd name="T20" fmla="*/ 76 w 176"/>
                <a:gd name="T21" fmla="*/ 104 h 144"/>
                <a:gd name="T22" fmla="*/ 80 w 176"/>
                <a:gd name="T23" fmla="*/ 100 h 144"/>
                <a:gd name="T24" fmla="*/ 76 w 176"/>
                <a:gd name="T25" fmla="*/ 96 h 144"/>
                <a:gd name="T26" fmla="*/ 28 w 176"/>
                <a:gd name="T27" fmla="*/ 96 h 144"/>
                <a:gd name="T28" fmla="*/ 24 w 176"/>
                <a:gd name="T29" fmla="*/ 100 h 144"/>
                <a:gd name="T30" fmla="*/ 28 w 176"/>
                <a:gd name="T31" fmla="*/ 104 h 144"/>
                <a:gd name="T32" fmla="*/ 28 w 176"/>
                <a:gd name="T33" fmla="*/ 120 h 144"/>
                <a:gd name="T34" fmla="*/ 60 w 176"/>
                <a:gd name="T35" fmla="*/ 120 h 144"/>
                <a:gd name="T36" fmla="*/ 64 w 176"/>
                <a:gd name="T37" fmla="*/ 116 h 144"/>
                <a:gd name="T38" fmla="*/ 60 w 176"/>
                <a:gd name="T39" fmla="*/ 112 h 144"/>
                <a:gd name="T40" fmla="*/ 28 w 176"/>
                <a:gd name="T41" fmla="*/ 112 h 144"/>
                <a:gd name="T42" fmla="*/ 24 w 176"/>
                <a:gd name="T43" fmla="*/ 116 h 144"/>
                <a:gd name="T44" fmla="*/ 28 w 176"/>
                <a:gd name="T45" fmla="*/ 120 h 144"/>
                <a:gd name="T46" fmla="*/ 136 w 176"/>
                <a:gd name="T47" fmla="*/ 32 h 144"/>
                <a:gd name="T48" fmla="*/ 8 w 176"/>
                <a:gd name="T49" fmla="*/ 32 h 144"/>
                <a:gd name="T50" fmla="*/ 0 w 176"/>
                <a:gd name="T51" fmla="*/ 40 h 144"/>
                <a:gd name="T52" fmla="*/ 0 w 176"/>
                <a:gd name="T53" fmla="*/ 136 h 144"/>
                <a:gd name="T54" fmla="*/ 8 w 176"/>
                <a:gd name="T55" fmla="*/ 144 h 144"/>
                <a:gd name="T56" fmla="*/ 136 w 176"/>
                <a:gd name="T57" fmla="*/ 144 h 144"/>
                <a:gd name="T58" fmla="*/ 144 w 176"/>
                <a:gd name="T59" fmla="*/ 136 h 144"/>
                <a:gd name="T60" fmla="*/ 144 w 176"/>
                <a:gd name="T61" fmla="*/ 40 h 144"/>
                <a:gd name="T62" fmla="*/ 136 w 176"/>
                <a:gd name="T63" fmla="*/ 32 h 144"/>
                <a:gd name="T64" fmla="*/ 136 w 176"/>
                <a:gd name="T65" fmla="*/ 136 h 144"/>
                <a:gd name="T66" fmla="*/ 8 w 176"/>
                <a:gd name="T67" fmla="*/ 136 h 144"/>
                <a:gd name="T68" fmla="*/ 8 w 176"/>
                <a:gd name="T69" fmla="*/ 80 h 144"/>
                <a:gd name="T70" fmla="*/ 136 w 176"/>
                <a:gd name="T71" fmla="*/ 80 h 144"/>
                <a:gd name="T72" fmla="*/ 136 w 176"/>
                <a:gd name="T73" fmla="*/ 136 h 144"/>
                <a:gd name="T74" fmla="*/ 136 w 176"/>
                <a:gd name="T75" fmla="*/ 56 h 144"/>
                <a:gd name="T76" fmla="*/ 8 w 176"/>
                <a:gd name="T77" fmla="*/ 56 h 144"/>
                <a:gd name="T78" fmla="*/ 8 w 176"/>
                <a:gd name="T79" fmla="*/ 40 h 144"/>
                <a:gd name="T80" fmla="*/ 136 w 176"/>
                <a:gd name="T81" fmla="*/ 40 h 144"/>
                <a:gd name="T82" fmla="*/ 136 w 176"/>
                <a:gd name="T83" fmla="*/ 56 h 144"/>
                <a:gd name="T84" fmla="*/ 168 w 176"/>
                <a:gd name="T85" fmla="*/ 0 h 144"/>
                <a:gd name="T86" fmla="*/ 40 w 176"/>
                <a:gd name="T87" fmla="*/ 0 h 144"/>
                <a:gd name="T88" fmla="*/ 32 w 176"/>
                <a:gd name="T89" fmla="*/ 8 h 144"/>
                <a:gd name="T90" fmla="*/ 32 w 176"/>
                <a:gd name="T91" fmla="*/ 20 h 144"/>
                <a:gd name="T92" fmla="*/ 36 w 176"/>
                <a:gd name="T93" fmla="*/ 24 h 144"/>
                <a:gd name="T94" fmla="*/ 40 w 176"/>
                <a:gd name="T95" fmla="*/ 20 h 144"/>
                <a:gd name="T96" fmla="*/ 40 w 176"/>
                <a:gd name="T97" fmla="*/ 8 h 144"/>
                <a:gd name="T98" fmla="*/ 168 w 176"/>
                <a:gd name="T99" fmla="*/ 8 h 144"/>
                <a:gd name="T100" fmla="*/ 168 w 176"/>
                <a:gd name="T101" fmla="*/ 104 h 144"/>
                <a:gd name="T102" fmla="*/ 156 w 176"/>
                <a:gd name="T103" fmla="*/ 104 h 144"/>
                <a:gd name="T104" fmla="*/ 152 w 176"/>
                <a:gd name="T105" fmla="*/ 108 h 144"/>
                <a:gd name="T106" fmla="*/ 156 w 176"/>
                <a:gd name="T107" fmla="*/ 112 h 144"/>
                <a:gd name="T108" fmla="*/ 168 w 176"/>
                <a:gd name="T109" fmla="*/ 112 h 144"/>
                <a:gd name="T110" fmla="*/ 176 w 176"/>
                <a:gd name="T111" fmla="*/ 104 h 144"/>
                <a:gd name="T112" fmla="*/ 176 w 176"/>
                <a:gd name="T113" fmla="*/ 8 h 144"/>
                <a:gd name="T114" fmla="*/ 168 w 176"/>
                <a:gd name="T11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44">
                  <a:moveTo>
                    <a:pt x="100" y="120"/>
                  </a:moveTo>
                  <a:cubicBezTo>
                    <a:pt x="116" y="120"/>
                    <a:pt x="116" y="120"/>
                    <a:pt x="116" y="120"/>
                  </a:cubicBezTo>
                  <a:cubicBezTo>
                    <a:pt x="118" y="120"/>
                    <a:pt x="120" y="118"/>
                    <a:pt x="120" y="116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98"/>
                    <a:pt x="118" y="96"/>
                    <a:pt x="116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98" y="96"/>
                    <a:pt x="96" y="98"/>
                    <a:pt x="96" y="100"/>
                  </a:cubicBezTo>
                  <a:cubicBezTo>
                    <a:pt x="96" y="116"/>
                    <a:pt x="96" y="116"/>
                    <a:pt x="96" y="116"/>
                  </a:cubicBezTo>
                  <a:cubicBezTo>
                    <a:pt x="96" y="118"/>
                    <a:pt x="98" y="120"/>
                    <a:pt x="100" y="120"/>
                  </a:cubicBezTo>
                  <a:moveTo>
                    <a:pt x="28" y="104"/>
                  </a:moveTo>
                  <a:cubicBezTo>
                    <a:pt x="76" y="104"/>
                    <a:pt x="76" y="104"/>
                    <a:pt x="76" y="104"/>
                  </a:cubicBezTo>
                  <a:cubicBezTo>
                    <a:pt x="78" y="104"/>
                    <a:pt x="80" y="102"/>
                    <a:pt x="80" y="100"/>
                  </a:cubicBezTo>
                  <a:cubicBezTo>
                    <a:pt x="80" y="98"/>
                    <a:pt x="78" y="96"/>
                    <a:pt x="76" y="96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6" y="96"/>
                    <a:pt x="24" y="98"/>
                    <a:pt x="24" y="100"/>
                  </a:cubicBezTo>
                  <a:cubicBezTo>
                    <a:pt x="24" y="102"/>
                    <a:pt x="26" y="104"/>
                    <a:pt x="28" y="104"/>
                  </a:cubicBezTo>
                  <a:moveTo>
                    <a:pt x="28" y="120"/>
                  </a:moveTo>
                  <a:cubicBezTo>
                    <a:pt x="60" y="120"/>
                    <a:pt x="60" y="120"/>
                    <a:pt x="60" y="120"/>
                  </a:cubicBezTo>
                  <a:cubicBezTo>
                    <a:pt x="62" y="120"/>
                    <a:pt x="64" y="118"/>
                    <a:pt x="64" y="116"/>
                  </a:cubicBezTo>
                  <a:cubicBezTo>
                    <a:pt x="64" y="114"/>
                    <a:pt x="62" y="112"/>
                    <a:pt x="60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6" y="112"/>
                    <a:pt x="24" y="114"/>
                    <a:pt x="24" y="116"/>
                  </a:cubicBezTo>
                  <a:cubicBezTo>
                    <a:pt x="24" y="118"/>
                    <a:pt x="26" y="120"/>
                    <a:pt x="28" y="120"/>
                  </a:cubicBezTo>
                  <a:moveTo>
                    <a:pt x="136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0"/>
                    <a:pt x="4" y="144"/>
                    <a:pt x="8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0" y="144"/>
                    <a:pt x="144" y="140"/>
                    <a:pt x="144" y="136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36"/>
                    <a:pt x="140" y="32"/>
                    <a:pt x="136" y="32"/>
                  </a:cubicBezTo>
                  <a:moveTo>
                    <a:pt x="136" y="136"/>
                  </a:moveTo>
                  <a:cubicBezTo>
                    <a:pt x="8" y="136"/>
                    <a:pt x="8" y="136"/>
                    <a:pt x="8" y="136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136" y="80"/>
                    <a:pt x="136" y="80"/>
                    <a:pt x="136" y="80"/>
                  </a:cubicBezTo>
                  <a:lnTo>
                    <a:pt x="136" y="136"/>
                  </a:lnTo>
                  <a:close/>
                  <a:moveTo>
                    <a:pt x="136" y="5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36" y="40"/>
                    <a:pt x="136" y="40"/>
                    <a:pt x="136" y="40"/>
                  </a:cubicBezTo>
                  <a:lnTo>
                    <a:pt x="136" y="56"/>
                  </a:lnTo>
                  <a:close/>
                  <a:moveTo>
                    <a:pt x="16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2" y="4"/>
                    <a:pt x="32" y="8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2"/>
                    <a:pt x="34" y="24"/>
                    <a:pt x="36" y="24"/>
                  </a:cubicBezTo>
                  <a:cubicBezTo>
                    <a:pt x="38" y="24"/>
                    <a:pt x="40" y="22"/>
                    <a:pt x="40" y="2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4" y="104"/>
                    <a:pt x="152" y="106"/>
                    <a:pt x="152" y="108"/>
                  </a:cubicBezTo>
                  <a:cubicBezTo>
                    <a:pt x="152" y="110"/>
                    <a:pt x="154" y="112"/>
                    <a:pt x="156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72" y="112"/>
                    <a:pt x="176" y="108"/>
                    <a:pt x="176" y="104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4"/>
                    <a:pt x="172" y="0"/>
                    <a:pt x="16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8" name="千图设计师MC：ID 29795607库_组合 7">
            <a:extLst>
              <a:ext uri="{FF2B5EF4-FFF2-40B4-BE49-F238E27FC236}">
                <a16:creationId xmlns:a16="http://schemas.microsoft.com/office/drawing/2014/main" id="{5BD73074-7554-4445-8F54-CC58C368FF79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4863650" y="2056369"/>
            <a:ext cx="2464701" cy="3008948"/>
            <a:chOff x="3620403" y="2680315"/>
            <a:chExt cx="1442523" cy="1761056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3809575D-8624-43EA-91E1-FAE8BC023C6F}"/>
                </a:ext>
              </a:extLst>
            </p:cNvPr>
            <p:cNvSpPr/>
            <p:nvPr/>
          </p:nvSpPr>
          <p:spPr>
            <a:xfrm>
              <a:off x="3620403" y="2680315"/>
              <a:ext cx="1442523" cy="1761056"/>
            </a:xfrm>
            <a:prstGeom prst="rect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4" name="文本框 16">
              <a:extLst>
                <a:ext uri="{FF2B5EF4-FFF2-40B4-BE49-F238E27FC236}">
                  <a16:creationId xmlns:a16="http://schemas.microsoft.com/office/drawing/2014/main" id="{CDAB0F60-B5B0-4EE8-9EEA-217009B31E6D}"/>
                </a:ext>
              </a:extLst>
            </p:cNvPr>
            <p:cNvSpPr txBox="1"/>
            <p:nvPr/>
          </p:nvSpPr>
          <p:spPr>
            <a:xfrm>
              <a:off x="3636034" y="4019700"/>
              <a:ext cx="1411261" cy="247500"/>
            </a:xfrm>
            <a:prstGeom prst="rect">
              <a:avLst/>
            </a:prstGeom>
            <a:noFill/>
          </p:spPr>
          <p:txBody>
            <a:bodyPr wrap="none" lIns="0" tIns="0" rIns="0" bIns="0" anchor="ctr" anchorCtr="1">
              <a:norm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  <p:sp>
          <p:nvSpPr>
            <p:cNvPr id="15" name="任意多边形 17">
              <a:extLst>
                <a:ext uri="{FF2B5EF4-FFF2-40B4-BE49-F238E27FC236}">
                  <a16:creationId xmlns:a16="http://schemas.microsoft.com/office/drawing/2014/main" id="{5F7691A1-0718-4231-AE12-4F76A9BAF2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4098664" y="3221833"/>
              <a:ext cx="486000" cy="354845"/>
            </a:xfrm>
            <a:custGeom>
              <a:avLst/>
              <a:gdLst>
                <a:gd name="T0" fmla="*/ 156 w 176"/>
                <a:gd name="T1" fmla="*/ 24 h 128"/>
                <a:gd name="T2" fmla="*/ 156 w 176"/>
                <a:gd name="T3" fmla="*/ 16 h 128"/>
                <a:gd name="T4" fmla="*/ 16 w 176"/>
                <a:gd name="T5" fmla="*/ 20 h 128"/>
                <a:gd name="T6" fmla="*/ 36 w 176"/>
                <a:gd name="T7" fmla="*/ 8 h 128"/>
                <a:gd name="T8" fmla="*/ 144 w 176"/>
                <a:gd name="T9" fmla="*/ 4 h 128"/>
                <a:gd name="T10" fmla="*/ 36 w 176"/>
                <a:gd name="T11" fmla="*/ 0 h 128"/>
                <a:gd name="T12" fmla="*/ 36 w 176"/>
                <a:gd name="T13" fmla="*/ 8 h 128"/>
                <a:gd name="T14" fmla="*/ 132 w 176"/>
                <a:gd name="T15" fmla="*/ 104 h 128"/>
                <a:gd name="T16" fmla="*/ 132 w 176"/>
                <a:gd name="T17" fmla="*/ 112 h 128"/>
                <a:gd name="T18" fmla="*/ 144 w 176"/>
                <a:gd name="T19" fmla="*/ 108 h 128"/>
                <a:gd name="T20" fmla="*/ 168 w 176"/>
                <a:gd name="T21" fmla="*/ 32 h 128"/>
                <a:gd name="T22" fmla="*/ 0 w 176"/>
                <a:gd name="T23" fmla="*/ 40 h 128"/>
                <a:gd name="T24" fmla="*/ 8 w 176"/>
                <a:gd name="T25" fmla="*/ 128 h 128"/>
                <a:gd name="T26" fmla="*/ 176 w 176"/>
                <a:gd name="T27" fmla="*/ 120 h 128"/>
                <a:gd name="T28" fmla="*/ 168 w 176"/>
                <a:gd name="T29" fmla="*/ 32 h 128"/>
                <a:gd name="T30" fmla="*/ 16 w 176"/>
                <a:gd name="T31" fmla="*/ 44 h 128"/>
                <a:gd name="T32" fmla="*/ 8 w 176"/>
                <a:gd name="T33" fmla="*/ 44 h 128"/>
                <a:gd name="T34" fmla="*/ 12 w 176"/>
                <a:gd name="T35" fmla="*/ 120 h 128"/>
                <a:gd name="T36" fmla="*/ 12 w 176"/>
                <a:gd name="T37" fmla="*/ 112 h 128"/>
                <a:gd name="T38" fmla="*/ 12 w 176"/>
                <a:gd name="T39" fmla="*/ 120 h 128"/>
                <a:gd name="T40" fmla="*/ 160 w 176"/>
                <a:gd name="T41" fmla="*/ 116 h 128"/>
                <a:gd name="T42" fmla="*/ 168 w 176"/>
                <a:gd name="T43" fmla="*/ 116 h 128"/>
                <a:gd name="T44" fmla="*/ 168 w 176"/>
                <a:gd name="T45" fmla="*/ 105 h 128"/>
                <a:gd name="T46" fmla="*/ 152 w 176"/>
                <a:gd name="T47" fmla="*/ 116 h 128"/>
                <a:gd name="T48" fmla="*/ 23 w 176"/>
                <a:gd name="T49" fmla="*/ 120 h 128"/>
                <a:gd name="T50" fmla="*/ 12 w 176"/>
                <a:gd name="T51" fmla="*/ 104 h 128"/>
                <a:gd name="T52" fmla="*/ 8 w 176"/>
                <a:gd name="T53" fmla="*/ 55 h 128"/>
                <a:gd name="T54" fmla="*/ 24 w 176"/>
                <a:gd name="T55" fmla="*/ 44 h 128"/>
                <a:gd name="T56" fmla="*/ 153 w 176"/>
                <a:gd name="T57" fmla="*/ 40 h 128"/>
                <a:gd name="T58" fmla="*/ 164 w 176"/>
                <a:gd name="T59" fmla="*/ 56 h 128"/>
                <a:gd name="T60" fmla="*/ 168 w 176"/>
                <a:gd name="T61" fmla="*/ 105 h 128"/>
                <a:gd name="T62" fmla="*/ 160 w 176"/>
                <a:gd name="T63" fmla="*/ 44 h 128"/>
                <a:gd name="T64" fmla="*/ 168 w 176"/>
                <a:gd name="T65" fmla="*/ 44 h 128"/>
                <a:gd name="T66" fmla="*/ 88 w 176"/>
                <a:gd name="T67" fmla="*/ 48 h 128"/>
                <a:gd name="T68" fmla="*/ 88 w 176"/>
                <a:gd name="T69" fmla="*/ 112 h 128"/>
                <a:gd name="T70" fmla="*/ 88 w 176"/>
                <a:gd name="T71" fmla="*/ 48 h 128"/>
                <a:gd name="T72" fmla="*/ 95 w 176"/>
                <a:gd name="T73" fmla="*/ 78 h 128"/>
                <a:gd name="T74" fmla="*/ 81 w 176"/>
                <a:gd name="T75" fmla="*/ 79 h 128"/>
                <a:gd name="T76" fmla="*/ 81 w 176"/>
                <a:gd name="T77" fmla="*/ 82 h 128"/>
                <a:gd name="T78" fmla="*/ 93 w 176"/>
                <a:gd name="T79" fmla="*/ 85 h 128"/>
                <a:gd name="T80" fmla="*/ 84 w 176"/>
                <a:gd name="T81" fmla="*/ 92 h 128"/>
                <a:gd name="T82" fmla="*/ 96 w 176"/>
                <a:gd name="T83" fmla="*/ 94 h 128"/>
                <a:gd name="T84" fmla="*/ 100 w 176"/>
                <a:gd name="T85" fmla="*/ 98 h 128"/>
                <a:gd name="T86" fmla="*/ 79 w 176"/>
                <a:gd name="T87" fmla="*/ 95 h 128"/>
                <a:gd name="T88" fmla="*/ 70 w 176"/>
                <a:gd name="T89" fmla="*/ 85 h 128"/>
                <a:gd name="T90" fmla="*/ 74 w 176"/>
                <a:gd name="T91" fmla="*/ 82 h 128"/>
                <a:gd name="T92" fmla="*/ 74 w 176"/>
                <a:gd name="T93" fmla="*/ 80 h 128"/>
                <a:gd name="T94" fmla="*/ 74 w 176"/>
                <a:gd name="T95" fmla="*/ 78 h 128"/>
                <a:gd name="T96" fmla="*/ 71 w 176"/>
                <a:gd name="T97" fmla="*/ 74 h 128"/>
                <a:gd name="T98" fmla="*/ 80 w 176"/>
                <a:gd name="T99" fmla="*/ 64 h 128"/>
                <a:gd name="T100" fmla="*/ 102 w 176"/>
                <a:gd name="T101" fmla="*/ 63 h 128"/>
                <a:gd name="T102" fmla="*/ 91 w 176"/>
                <a:gd name="T103" fmla="*/ 65 h 128"/>
                <a:gd name="T104" fmla="*/ 81 w 176"/>
                <a:gd name="T105" fmla="*/ 74 h 128"/>
                <a:gd name="T106" fmla="*/ 44 w 176"/>
                <a:gd name="T107" fmla="*/ 48 h 128"/>
                <a:gd name="T108" fmla="*/ 32 w 176"/>
                <a:gd name="T109" fmla="*/ 52 h 128"/>
                <a:gd name="T110" fmla="*/ 44 w 176"/>
                <a:gd name="T111" fmla="*/ 56 h 128"/>
                <a:gd name="T112" fmla="*/ 44 w 176"/>
                <a:gd name="T113" fmla="*/ 4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" h="128">
                  <a:moveTo>
                    <a:pt x="20" y="24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58" y="24"/>
                    <a:pt x="160" y="22"/>
                    <a:pt x="160" y="20"/>
                  </a:cubicBezTo>
                  <a:cubicBezTo>
                    <a:pt x="160" y="18"/>
                    <a:pt x="158" y="16"/>
                    <a:pt x="156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6"/>
                    <a:pt x="16" y="18"/>
                    <a:pt x="16" y="20"/>
                  </a:cubicBezTo>
                  <a:cubicBezTo>
                    <a:pt x="16" y="22"/>
                    <a:pt x="18" y="24"/>
                    <a:pt x="20" y="24"/>
                  </a:cubicBezTo>
                  <a:moveTo>
                    <a:pt x="36" y="8"/>
                  </a:moveTo>
                  <a:cubicBezTo>
                    <a:pt x="140" y="8"/>
                    <a:pt x="140" y="8"/>
                    <a:pt x="140" y="8"/>
                  </a:cubicBezTo>
                  <a:cubicBezTo>
                    <a:pt x="142" y="8"/>
                    <a:pt x="144" y="6"/>
                    <a:pt x="144" y="4"/>
                  </a:cubicBezTo>
                  <a:cubicBezTo>
                    <a:pt x="144" y="2"/>
                    <a:pt x="142" y="0"/>
                    <a:pt x="14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2"/>
                    <a:pt x="32" y="4"/>
                  </a:cubicBezTo>
                  <a:cubicBezTo>
                    <a:pt x="32" y="6"/>
                    <a:pt x="34" y="8"/>
                    <a:pt x="36" y="8"/>
                  </a:cubicBezTo>
                  <a:moveTo>
                    <a:pt x="140" y="104"/>
                  </a:moveTo>
                  <a:cubicBezTo>
                    <a:pt x="132" y="104"/>
                    <a:pt x="132" y="104"/>
                    <a:pt x="132" y="104"/>
                  </a:cubicBezTo>
                  <a:cubicBezTo>
                    <a:pt x="130" y="104"/>
                    <a:pt x="128" y="106"/>
                    <a:pt x="128" y="108"/>
                  </a:cubicBezTo>
                  <a:cubicBezTo>
                    <a:pt x="128" y="110"/>
                    <a:pt x="130" y="112"/>
                    <a:pt x="132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2" y="112"/>
                    <a:pt x="144" y="110"/>
                    <a:pt x="144" y="108"/>
                  </a:cubicBezTo>
                  <a:cubicBezTo>
                    <a:pt x="144" y="106"/>
                    <a:pt x="142" y="104"/>
                    <a:pt x="140" y="104"/>
                  </a:cubicBezTo>
                  <a:moveTo>
                    <a:pt x="168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72" y="128"/>
                    <a:pt x="176" y="124"/>
                    <a:pt x="176" y="120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36"/>
                    <a:pt x="172" y="32"/>
                    <a:pt x="168" y="32"/>
                  </a:cubicBezTo>
                  <a:moveTo>
                    <a:pt x="12" y="40"/>
                  </a:moveTo>
                  <a:cubicBezTo>
                    <a:pt x="14" y="40"/>
                    <a:pt x="16" y="42"/>
                    <a:pt x="16" y="44"/>
                  </a:cubicBezTo>
                  <a:cubicBezTo>
                    <a:pt x="16" y="46"/>
                    <a:pt x="14" y="48"/>
                    <a:pt x="12" y="48"/>
                  </a:cubicBezTo>
                  <a:cubicBezTo>
                    <a:pt x="10" y="48"/>
                    <a:pt x="8" y="46"/>
                    <a:pt x="8" y="44"/>
                  </a:cubicBezTo>
                  <a:cubicBezTo>
                    <a:pt x="8" y="42"/>
                    <a:pt x="10" y="40"/>
                    <a:pt x="12" y="40"/>
                  </a:cubicBezTo>
                  <a:moveTo>
                    <a:pt x="12" y="120"/>
                  </a:moveTo>
                  <a:cubicBezTo>
                    <a:pt x="10" y="120"/>
                    <a:pt x="8" y="118"/>
                    <a:pt x="8" y="116"/>
                  </a:cubicBezTo>
                  <a:cubicBezTo>
                    <a:pt x="8" y="114"/>
                    <a:pt x="10" y="112"/>
                    <a:pt x="12" y="112"/>
                  </a:cubicBezTo>
                  <a:cubicBezTo>
                    <a:pt x="14" y="112"/>
                    <a:pt x="16" y="114"/>
                    <a:pt x="16" y="116"/>
                  </a:cubicBezTo>
                  <a:cubicBezTo>
                    <a:pt x="16" y="118"/>
                    <a:pt x="14" y="120"/>
                    <a:pt x="12" y="120"/>
                  </a:cubicBezTo>
                  <a:moveTo>
                    <a:pt x="164" y="120"/>
                  </a:moveTo>
                  <a:cubicBezTo>
                    <a:pt x="162" y="120"/>
                    <a:pt x="160" y="118"/>
                    <a:pt x="160" y="116"/>
                  </a:cubicBezTo>
                  <a:cubicBezTo>
                    <a:pt x="160" y="114"/>
                    <a:pt x="162" y="112"/>
                    <a:pt x="164" y="112"/>
                  </a:cubicBezTo>
                  <a:cubicBezTo>
                    <a:pt x="166" y="112"/>
                    <a:pt x="168" y="114"/>
                    <a:pt x="168" y="116"/>
                  </a:cubicBezTo>
                  <a:cubicBezTo>
                    <a:pt x="168" y="118"/>
                    <a:pt x="166" y="120"/>
                    <a:pt x="164" y="120"/>
                  </a:cubicBezTo>
                  <a:moveTo>
                    <a:pt x="168" y="105"/>
                  </a:moveTo>
                  <a:cubicBezTo>
                    <a:pt x="167" y="104"/>
                    <a:pt x="165" y="104"/>
                    <a:pt x="164" y="104"/>
                  </a:cubicBezTo>
                  <a:cubicBezTo>
                    <a:pt x="157" y="104"/>
                    <a:pt x="152" y="109"/>
                    <a:pt x="152" y="116"/>
                  </a:cubicBezTo>
                  <a:cubicBezTo>
                    <a:pt x="152" y="117"/>
                    <a:pt x="152" y="119"/>
                    <a:pt x="15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4" y="119"/>
                    <a:pt x="24" y="117"/>
                    <a:pt x="24" y="116"/>
                  </a:cubicBezTo>
                  <a:cubicBezTo>
                    <a:pt x="24" y="109"/>
                    <a:pt x="19" y="104"/>
                    <a:pt x="12" y="104"/>
                  </a:cubicBezTo>
                  <a:cubicBezTo>
                    <a:pt x="11" y="104"/>
                    <a:pt x="9" y="104"/>
                    <a:pt x="8" y="10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9" y="56"/>
                    <a:pt x="11" y="56"/>
                    <a:pt x="12" y="56"/>
                  </a:cubicBezTo>
                  <a:cubicBezTo>
                    <a:pt x="19" y="56"/>
                    <a:pt x="24" y="51"/>
                    <a:pt x="24" y="44"/>
                  </a:cubicBezTo>
                  <a:cubicBezTo>
                    <a:pt x="24" y="43"/>
                    <a:pt x="24" y="41"/>
                    <a:pt x="2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52" y="41"/>
                    <a:pt x="152" y="43"/>
                    <a:pt x="152" y="44"/>
                  </a:cubicBezTo>
                  <a:cubicBezTo>
                    <a:pt x="152" y="51"/>
                    <a:pt x="157" y="56"/>
                    <a:pt x="164" y="56"/>
                  </a:cubicBezTo>
                  <a:cubicBezTo>
                    <a:pt x="165" y="56"/>
                    <a:pt x="167" y="56"/>
                    <a:pt x="168" y="55"/>
                  </a:cubicBezTo>
                  <a:lnTo>
                    <a:pt x="168" y="105"/>
                  </a:lnTo>
                  <a:close/>
                  <a:moveTo>
                    <a:pt x="164" y="48"/>
                  </a:moveTo>
                  <a:cubicBezTo>
                    <a:pt x="162" y="48"/>
                    <a:pt x="160" y="46"/>
                    <a:pt x="160" y="44"/>
                  </a:cubicBezTo>
                  <a:cubicBezTo>
                    <a:pt x="160" y="42"/>
                    <a:pt x="162" y="40"/>
                    <a:pt x="164" y="40"/>
                  </a:cubicBezTo>
                  <a:cubicBezTo>
                    <a:pt x="166" y="40"/>
                    <a:pt x="168" y="42"/>
                    <a:pt x="168" y="44"/>
                  </a:cubicBezTo>
                  <a:cubicBezTo>
                    <a:pt x="168" y="46"/>
                    <a:pt x="166" y="48"/>
                    <a:pt x="164" y="48"/>
                  </a:cubicBezTo>
                  <a:moveTo>
                    <a:pt x="88" y="48"/>
                  </a:moveTo>
                  <a:cubicBezTo>
                    <a:pt x="70" y="48"/>
                    <a:pt x="56" y="62"/>
                    <a:pt x="56" y="80"/>
                  </a:cubicBezTo>
                  <a:cubicBezTo>
                    <a:pt x="56" y="98"/>
                    <a:pt x="70" y="112"/>
                    <a:pt x="88" y="112"/>
                  </a:cubicBezTo>
                  <a:cubicBezTo>
                    <a:pt x="106" y="112"/>
                    <a:pt x="120" y="98"/>
                    <a:pt x="120" y="80"/>
                  </a:cubicBezTo>
                  <a:cubicBezTo>
                    <a:pt x="120" y="62"/>
                    <a:pt x="106" y="48"/>
                    <a:pt x="88" y="48"/>
                  </a:cubicBezTo>
                  <a:moveTo>
                    <a:pt x="97" y="74"/>
                  </a:moveTo>
                  <a:cubicBezTo>
                    <a:pt x="95" y="78"/>
                    <a:pt x="95" y="78"/>
                    <a:pt x="95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78"/>
                    <a:pt x="81" y="78"/>
                    <a:pt x="81" y="79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1"/>
                    <a:pt x="81" y="81"/>
                    <a:pt x="81" y="8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8"/>
                    <a:pt x="82" y="90"/>
                    <a:pt x="84" y="92"/>
                  </a:cubicBezTo>
                  <a:cubicBezTo>
                    <a:pt x="86" y="94"/>
                    <a:pt x="88" y="95"/>
                    <a:pt x="91" y="95"/>
                  </a:cubicBezTo>
                  <a:cubicBezTo>
                    <a:pt x="93" y="95"/>
                    <a:pt x="95" y="95"/>
                    <a:pt x="96" y="94"/>
                  </a:cubicBezTo>
                  <a:cubicBezTo>
                    <a:pt x="97" y="94"/>
                    <a:pt x="99" y="93"/>
                    <a:pt x="100" y="91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97" y="99"/>
                    <a:pt x="94" y="100"/>
                    <a:pt x="91" y="100"/>
                  </a:cubicBezTo>
                  <a:cubicBezTo>
                    <a:pt x="86" y="100"/>
                    <a:pt x="82" y="99"/>
                    <a:pt x="79" y="95"/>
                  </a:cubicBezTo>
                  <a:cubicBezTo>
                    <a:pt x="76" y="93"/>
                    <a:pt x="75" y="89"/>
                    <a:pt x="74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8"/>
                    <a:pt x="74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0"/>
                    <a:pt x="77" y="67"/>
                    <a:pt x="80" y="64"/>
                  </a:cubicBezTo>
                  <a:cubicBezTo>
                    <a:pt x="83" y="61"/>
                    <a:pt x="86" y="60"/>
                    <a:pt x="91" y="60"/>
                  </a:cubicBezTo>
                  <a:cubicBezTo>
                    <a:pt x="95" y="60"/>
                    <a:pt x="98" y="61"/>
                    <a:pt x="102" y="63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6" y="66"/>
                    <a:pt x="94" y="65"/>
                    <a:pt x="91" y="65"/>
                  </a:cubicBezTo>
                  <a:cubicBezTo>
                    <a:pt x="88" y="65"/>
                    <a:pt x="86" y="66"/>
                    <a:pt x="84" y="68"/>
                  </a:cubicBezTo>
                  <a:cubicBezTo>
                    <a:pt x="83" y="70"/>
                    <a:pt x="82" y="72"/>
                    <a:pt x="81" y="74"/>
                  </a:cubicBezTo>
                  <a:lnTo>
                    <a:pt x="97" y="74"/>
                  </a:lnTo>
                  <a:close/>
                  <a:moveTo>
                    <a:pt x="44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4" y="48"/>
                    <a:pt x="32" y="50"/>
                    <a:pt x="32" y="52"/>
                  </a:cubicBezTo>
                  <a:cubicBezTo>
                    <a:pt x="32" y="54"/>
                    <a:pt x="34" y="56"/>
                    <a:pt x="36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6"/>
                    <a:pt x="48" y="54"/>
                    <a:pt x="48" y="52"/>
                  </a:cubicBezTo>
                  <a:cubicBezTo>
                    <a:pt x="48" y="50"/>
                    <a:pt x="46" y="48"/>
                    <a:pt x="44" y="48"/>
                  </a:cubicBezTo>
                </a:path>
              </a:pathLst>
            </a:custGeom>
            <a:solidFill>
              <a:schemeClr val="accent2">
                <a:lumMod val="10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9" name="千图设计师MC：ID 29795607库_组合 8">
            <a:extLst>
              <a:ext uri="{FF2B5EF4-FFF2-40B4-BE49-F238E27FC236}">
                <a16:creationId xmlns:a16="http://schemas.microsoft.com/office/drawing/2014/main" id="{ECCF243C-6255-435E-87C0-35CC06682185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8706457" y="2056369"/>
            <a:ext cx="2464701" cy="3008948"/>
            <a:chOff x="6714123" y="2680315"/>
            <a:chExt cx="1442523" cy="1761056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870720A9-7B7F-488D-8C12-E2CFC7DD9008}"/>
                </a:ext>
              </a:extLst>
            </p:cNvPr>
            <p:cNvSpPr/>
            <p:nvPr/>
          </p:nvSpPr>
          <p:spPr>
            <a:xfrm>
              <a:off x="6714123" y="2680315"/>
              <a:ext cx="1442523" cy="1761056"/>
            </a:xfrm>
            <a:prstGeom prst="rect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文本框 13">
              <a:extLst>
                <a:ext uri="{FF2B5EF4-FFF2-40B4-BE49-F238E27FC236}">
                  <a16:creationId xmlns:a16="http://schemas.microsoft.com/office/drawing/2014/main" id="{F173D533-78A1-4C45-876E-5972C5E1CE5B}"/>
                </a:ext>
              </a:extLst>
            </p:cNvPr>
            <p:cNvSpPr txBox="1"/>
            <p:nvPr/>
          </p:nvSpPr>
          <p:spPr>
            <a:xfrm>
              <a:off x="6717482" y="4019700"/>
              <a:ext cx="1435805" cy="247500"/>
            </a:xfrm>
            <a:prstGeom prst="rect">
              <a:avLst/>
            </a:prstGeom>
            <a:noFill/>
          </p:spPr>
          <p:txBody>
            <a:bodyPr wrap="none" lIns="0" tIns="0" rIns="0" bIns="0" anchor="ctr" anchorCtr="1">
              <a:normAutofit/>
            </a:bodyPr>
            <a:lstStyle/>
            <a:p>
              <a:pPr algn="l"/>
              <a:r>
                <a:rPr lang="en-US" altLang="zh-CN" sz="14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  <p:sp>
          <p:nvSpPr>
            <p:cNvPr id="12" name="任意多边形 14">
              <a:extLst>
                <a:ext uri="{FF2B5EF4-FFF2-40B4-BE49-F238E27FC236}">
                  <a16:creationId xmlns:a16="http://schemas.microsoft.com/office/drawing/2014/main" id="{DEE2914B-817C-4D6A-AC31-FE87A314DFC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192384" y="3221833"/>
              <a:ext cx="486000" cy="443188"/>
            </a:xfrm>
            <a:custGeom>
              <a:avLst/>
              <a:gdLst>
                <a:gd name="T0" fmla="*/ 104 w 176"/>
                <a:gd name="T1" fmla="*/ 28 h 160"/>
                <a:gd name="T2" fmla="*/ 108 w 176"/>
                <a:gd name="T3" fmla="*/ 48 h 160"/>
                <a:gd name="T4" fmla="*/ 112 w 176"/>
                <a:gd name="T5" fmla="*/ 28 h 160"/>
                <a:gd name="T6" fmla="*/ 132 w 176"/>
                <a:gd name="T7" fmla="*/ 24 h 160"/>
                <a:gd name="T8" fmla="*/ 112 w 176"/>
                <a:gd name="T9" fmla="*/ 20 h 160"/>
                <a:gd name="T10" fmla="*/ 108 w 176"/>
                <a:gd name="T11" fmla="*/ 0 h 160"/>
                <a:gd name="T12" fmla="*/ 104 w 176"/>
                <a:gd name="T13" fmla="*/ 20 h 160"/>
                <a:gd name="T14" fmla="*/ 84 w 176"/>
                <a:gd name="T15" fmla="*/ 24 h 160"/>
                <a:gd name="T16" fmla="*/ 160 w 176"/>
                <a:gd name="T17" fmla="*/ 133 h 160"/>
                <a:gd name="T18" fmla="*/ 176 w 176"/>
                <a:gd name="T19" fmla="*/ 61 h 160"/>
                <a:gd name="T20" fmla="*/ 176 w 176"/>
                <a:gd name="T21" fmla="*/ 60 h 160"/>
                <a:gd name="T22" fmla="*/ 44 w 176"/>
                <a:gd name="T23" fmla="*/ 56 h 160"/>
                <a:gd name="T24" fmla="*/ 38 w 176"/>
                <a:gd name="T25" fmla="*/ 35 h 160"/>
                <a:gd name="T26" fmla="*/ 4 w 176"/>
                <a:gd name="T27" fmla="*/ 32 h 160"/>
                <a:gd name="T28" fmla="*/ 4 w 176"/>
                <a:gd name="T29" fmla="*/ 40 h 160"/>
                <a:gd name="T30" fmla="*/ 56 w 176"/>
                <a:gd name="T31" fmla="*/ 133 h 160"/>
                <a:gd name="T32" fmla="*/ 58 w 176"/>
                <a:gd name="T33" fmla="*/ 136 h 160"/>
                <a:gd name="T34" fmla="*/ 72 w 176"/>
                <a:gd name="T35" fmla="*/ 160 h 160"/>
                <a:gd name="T36" fmla="*/ 86 w 176"/>
                <a:gd name="T37" fmla="*/ 136 h 160"/>
                <a:gd name="T38" fmla="*/ 128 w 176"/>
                <a:gd name="T39" fmla="*/ 144 h 160"/>
                <a:gd name="T40" fmla="*/ 160 w 176"/>
                <a:gd name="T41" fmla="*/ 144 h 160"/>
                <a:gd name="T42" fmla="*/ 160 w 176"/>
                <a:gd name="T43" fmla="*/ 133 h 160"/>
                <a:gd name="T44" fmla="*/ 167 w 176"/>
                <a:gd name="T45" fmla="*/ 64 h 160"/>
                <a:gd name="T46" fmla="*/ 142 w 176"/>
                <a:gd name="T47" fmla="*/ 80 h 160"/>
                <a:gd name="T48" fmla="*/ 46 w 176"/>
                <a:gd name="T49" fmla="*/ 64 h 160"/>
                <a:gd name="T50" fmla="*/ 74 w 176"/>
                <a:gd name="T51" fmla="*/ 80 h 160"/>
                <a:gd name="T52" fmla="*/ 46 w 176"/>
                <a:gd name="T53" fmla="*/ 64 h 160"/>
                <a:gd name="T54" fmla="*/ 52 w 176"/>
                <a:gd name="T55" fmla="*/ 88 h 160"/>
                <a:gd name="T56" fmla="*/ 77 w 176"/>
                <a:gd name="T57" fmla="*/ 104 h 160"/>
                <a:gd name="T58" fmla="*/ 59 w 176"/>
                <a:gd name="T59" fmla="*/ 112 h 160"/>
                <a:gd name="T60" fmla="*/ 80 w 176"/>
                <a:gd name="T61" fmla="*/ 128 h 160"/>
                <a:gd name="T62" fmla="*/ 59 w 176"/>
                <a:gd name="T63" fmla="*/ 112 h 160"/>
                <a:gd name="T64" fmla="*/ 64 w 176"/>
                <a:gd name="T65" fmla="*/ 144 h 160"/>
                <a:gd name="T66" fmla="*/ 80 w 176"/>
                <a:gd name="T67" fmla="*/ 144 h 160"/>
                <a:gd name="T68" fmla="*/ 104 w 176"/>
                <a:gd name="T69" fmla="*/ 128 h 160"/>
                <a:gd name="T70" fmla="*/ 86 w 176"/>
                <a:gd name="T71" fmla="*/ 112 h 160"/>
                <a:gd name="T72" fmla="*/ 104 w 176"/>
                <a:gd name="T73" fmla="*/ 128 h 160"/>
                <a:gd name="T74" fmla="*/ 85 w 176"/>
                <a:gd name="T75" fmla="*/ 104 h 160"/>
                <a:gd name="T76" fmla="*/ 104 w 176"/>
                <a:gd name="T77" fmla="*/ 88 h 160"/>
                <a:gd name="T78" fmla="*/ 104 w 176"/>
                <a:gd name="T79" fmla="*/ 80 h 160"/>
                <a:gd name="T80" fmla="*/ 80 w 176"/>
                <a:gd name="T81" fmla="*/ 64 h 160"/>
                <a:gd name="T82" fmla="*/ 104 w 176"/>
                <a:gd name="T83" fmla="*/ 80 h 160"/>
                <a:gd name="T84" fmla="*/ 112 w 176"/>
                <a:gd name="T85" fmla="*/ 128 h 160"/>
                <a:gd name="T86" fmla="*/ 130 w 176"/>
                <a:gd name="T87" fmla="*/ 112 h 160"/>
                <a:gd name="T88" fmla="*/ 131 w 176"/>
                <a:gd name="T89" fmla="*/ 104 h 160"/>
                <a:gd name="T90" fmla="*/ 112 w 176"/>
                <a:gd name="T91" fmla="*/ 88 h 160"/>
                <a:gd name="T92" fmla="*/ 131 w 176"/>
                <a:gd name="T93" fmla="*/ 104 h 160"/>
                <a:gd name="T94" fmla="*/ 112 w 176"/>
                <a:gd name="T95" fmla="*/ 80 h 160"/>
                <a:gd name="T96" fmla="*/ 136 w 176"/>
                <a:gd name="T97" fmla="*/ 64 h 160"/>
                <a:gd name="T98" fmla="*/ 144 w 176"/>
                <a:gd name="T99" fmla="*/ 152 h 160"/>
                <a:gd name="T100" fmla="*/ 144 w 176"/>
                <a:gd name="T101" fmla="*/ 136 h 160"/>
                <a:gd name="T102" fmla="*/ 144 w 176"/>
                <a:gd name="T103" fmla="*/ 152 h 160"/>
                <a:gd name="T104" fmla="*/ 136 w 176"/>
                <a:gd name="T105" fmla="*/ 128 h 160"/>
                <a:gd name="T106" fmla="*/ 156 w 176"/>
                <a:gd name="T107" fmla="*/ 112 h 160"/>
                <a:gd name="T108" fmla="*/ 139 w 176"/>
                <a:gd name="T109" fmla="*/ 104 h 160"/>
                <a:gd name="T110" fmla="*/ 162 w 176"/>
                <a:gd name="T111" fmla="*/ 88 h 160"/>
                <a:gd name="T112" fmla="*/ 139 w 176"/>
                <a:gd name="T113" fmla="*/ 10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" h="160">
                  <a:moveTo>
                    <a:pt x="88" y="28"/>
                  </a:moveTo>
                  <a:cubicBezTo>
                    <a:pt x="104" y="28"/>
                    <a:pt x="104" y="28"/>
                    <a:pt x="104" y="28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6"/>
                    <a:pt x="106" y="48"/>
                    <a:pt x="108" y="48"/>
                  </a:cubicBezTo>
                  <a:cubicBezTo>
                    <a:pt x="110" y="48"/>
                    <a:pt x="112" y="46"/>
                    <a:pt x="112" y="44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0" y="28"/>
                    <a:pt x="132" y="26"/>
                    <a:pt x="132" y="24"/>
                  </a:cubicBezTo>
                  <a:cubicBezTo>
                    <a:pt x="132" y="22"/>
                    <a:pt x="130" y="20"/>
                    <a:pt x="128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2"/>
                    <a:pt x="110" y="0"/>
                    <a:pt x="108" y="0"/>
                  </a:cubicBezTo>
                  <a:cubicBezTo>
                    <a:pt x="106" y="0"/>
                    <a:pt x="104" y="2"/>
                    <a:pt x="104" y="4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20"/>
                    <a:pt x="84" y="22"/>
                    <a:pt x="84" y="24"/>
                  </a:cubicBezTo>
                  <a:cubicBezTo>
                    <a:pt x="84" y="26"/>
                    <a:pt x="86" y="28"/>
                    <a:pt x="88" y="28"/>
                  </a:cubicBezTo>
                  <a:moveTo>
                    <a:pt x="160" y="133"/>
                  </a:moveTo>
                  <a:cubicBezTo>
                    <a:pt x="160" y="133"/>
                    <a:pt x="160" y="133"/>
                    <a:pt x="160" y="133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1"/>
                    <a:pt x="176" y="61"/>
                    <a:pt x="176" y="61"/>
                  </a:cubicBezTo>
                  <a:cubicBezTo>
                    <a:pt x="176" y="61"/>
                    <a:pt x="176" y="60"/>
                    <a:pt x="176" y="60"/>
                  </a:cubicBezTo>
                  <a:cubicBezTo>
                    <a:pt x="176" y="58"/>
                    <a:pt x="174" y="56"/>
                    <a:pt x="172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3"/>
                    <a:pt x="36" y="32"/>
                    <a:pt x="3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0" y="34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7" y="134"/>
                    <a:pt x="57" y="135"/>
                    <a:pt x="58" y="136"/>
                  </a:cubicBezTo>
                  <a:cubicBezTo>
                    <a:pt x="57" y="138"/>
                    <a:pt x="56" y="141"/>
                    <a:pt x="56" y="144"/>
                  </a:cubicBezTo>
                  <a:cubicBezTo>
                    <a:pt x="56" y="153"/>
                    <a:pt x="63" y="160"/>
                    <a:pt x="72" y="160"/>
                  </a:cubicBezTo>
                  <a:cubicBezTo>
                    <a:pt x="81" y="160"/>
                    <a:pt x="88" y="153"/>
                    <a:pt x="88" y="144"/>
                  </a:cubicBezTo>
                  <a:cubicBezTo>
                    <a:pt x="88" y="141"/>
                    <a:pt x="87" y="138"/>
                    <a:pt x="86" y="136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29" y="138"/>
                    <a:pt x="128" y="141"/>
                    <a:pt x="128" y="144"/>
                  </a:cubicBezTo>
                  <a:cubicBezTo>
                    <a:pt x="128" y="153"/>
                    <a:pt x="135" y="160"/>
                    <a:pt x="144" y="160"/>
                  </a:cubicBezTo>
                  <a:cubicBezTo>
                    <a:pt x="153" y="160"/>
                    <a:pt x="160" y="153"/>
                    <a:pt x="160" y="144"/>
                  </a:cubicBezTo>
                  <a:cubicBezTo>
                    <a:pt x="160" y="141"/>
                    <a:pt x="159" y="138"/>
                    <a:pt x="158" y="136"/>
                  </a:cubicBezTo>
                  <a:cubicBezTo>
                    <a:pt x="159" y="135"/>
                    <a:pt x="160" y="134"/>
                    <a:pt x="160" y="133"/>
                  </a:cubicBezTo>
                  <a:moveTo>
                    <a:pt x="144" y="64"/>
                  </a:moveTo>
                  <a:cubicBezTo>
                    <a:pt x="167" y="64"/>
                    <a:pt x="167" y="64"/>
                    <a:pt x="167" y="64"/>
                  </a:cubicBezTo>
                  <a:cubicBezTo>
                    <a:pt x="163" y="80"/>
                    <a:pt x="163" y="80"/>
                    <a:pt x="163" y="80"/>
                  </a:cubicBezTo>
                  <a:cubicBezTo>
                    <a:pt x="142" y="80"/>
                    <a:pt x="142" y="80"/>
                    <a:pt x="142" y="80"/>
                  </a:cubicBezTo>
                  <a:lnTo>
                    <a:pt x="144" y="64"/>
                  </a:lnTo>
                  <a:close/>
                  <a:moveTo>
                    <a:pt x="46" y="64"/>
                  </a:moveTo>
                  <a:cubicBezTo>
                    <a:pt x="72" y="64"/>
                    <a:pt x="72" y="64"/>
                    <a:pt x="72" y="64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50" y="80"/>
                    <a:pt x="50" y="80"/>
                    <a:pt x="50" y="80"/>
                  </a:cubicBezTo>
                  <a:lnTo>
                    <a:pt x="46" y="64"/>
                  </a:lnTo>
                  <a:close/>
                  <a:moveTo>
                    <a:pt x="57" y="104"/>
                  </a:moveTo>
                  <a:cubicBezTo>
                    <a:pt x="52" y="88"/>
                    <a:pt x="52" y="88"/>
                    <a:pt x="52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7" y="104"/>
                    <a:pt x="77" y="104"/>
                    <a:pt x="77" y="104"/>
                  </a:cubicBezTo>
                  <a:lnTo>
                    <a:pt x="57" y="104"/>
                  </a:lnTo>
                  <a:close/>
                  <a:moveTo>
                    <a:pt x="59" y="112"/>
                  </a:moveTo>
                  <a:cubicBezTo>
                    <a:pt x="78" y="112"/>
                    <a:pt x="78" y="112"/>
                    <a:pt x="78" y="11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63" y="128"/>
                    <a:pt x="63" y="128"/>
                    <a:pt x="63" y="128"/>
                  </a:cubicBezTo>
                  <a:lnTo>
                    <a:pt x="59" y="112"/>
                  </a:lnTo>
                  <a:close/>
                  <a:moveTo>
                    <a:pt x="72" y="152"/>
                  </a:moveTo>
                  <a:cubicBezTo>
                    <a:pt x="68" y="152"/>
                    <a:pt x="64" y="148"/>
                    <a:pt x="64" y="144"/>
                  </a:cubicBezTo>
                  <a:cubicBezTo>
                    <a:pt x="64" y="140"/>
                    <a:pt x="68" y="136"/>
                    <a:pt x="72" y="136"/>
                  </a:cubicBezTo>
                  <a:cubicBezTo>
                    <a:pt x="76" y="136"/>
                    <a:pt x="80" y="140"/>
                    <a:pt x="80" y="144"/>
                  </a:cubicBezTo>
                  <a:cubicBezTo>
                    <a:pt x="80" y="148"/>
                    <a:pt x="76" y="152"/>
                    <a:pt x="72" y="152"/>
                  </a:cubicBezTo>
                  <a:moveTo>
                    <a:pt x="104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6" y="112"/>
                    <a:pt x="86" y="112"/>
                    <a:pt x="86" y="112"/>
                  </a:cubicBezTo>
                  <a:cubicBezTo>
                    <a:pt x="104" y="112"/>
                    <a:pt x="104" y="112"/>
                    <a:pt x="104" y="112"/>
                  </a:cubicBezTo>
                  <a:lnTo>
                    <a:pt x="104" y="128"/>
                  </a:lnTo>
                  <a:close/>
                  <a:moveTo>
                    <a:pt x="104" y="104"/>
                  </a:moveTo>
                  <a:cubicBezTo>
                    <a:pt x="85" y="104"/>
                    <a:pt x="85" y="104"/>
                    <a:pt x="85" y="104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104" y="88"/>
                    <a:pt x="104" y="88"/>
                    <a:pt x="104" y="88"/>
                  </a:cubicBezTo>
                  <a:lnTo>
                    <a:pt x="104" y="104"/>
                  </a:lnTo>
                  <a:close/>
                  <a:moveTo>
                    <a:pt x="104" y="80"/>
                  </a:moveTo>
                  <a:cubicBezTo>
                    <a:pt x="82" y="80"/>
                    <a:pt x="82" y="80"/>
                    <a:pt x="82" y="80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104" y="64"/>
                    <a:pt x="104" y="64"/>
                    <a:pt x="104" y="64"/>
                  </a:cubicBezTo>
                  <a:lnTo>
                    <a:pt x="104" y="80"/>
                  </a:lnTo>
                  <a:close/>
                  <a:moveTo>
                    <a:pt x="128" y="128"/>
                  </a:moveTo>
                  <a:cubicBezTo>
                    <a:pt x="112" y="128"/>
                    <a:pt x="112" y="128"/>
                    <a:pt x="112" y="128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30" y="112"/>
                    <a:pt x="130" y="112"/>
                    <a:pt x="130" y="112"/>
                  </a:cubicBezTo>
                  <a:lnTo>
                    <a:pt x="128" y="128"/>
                  </a:lnTo>
                  <a:close/>
                  <a:moveTo>
                    <a:pt x="131" y="104"/>
                  </a:moveTo>
                  <a:cubicBezTo>
                    <a:pt x="112" y="104"/>
                    <a:pt x="112" y="104"/>
                    <a:pt x="112" y="10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33" y="88"/>
                    <a:pt x="133" y="88"/>
                    <a:pt x="133" y="88"/>
                  </a:cubicBezTo>
                  <a:lnTo>
                    <a:pt x="131" y="104"/>
                  </a:lnTo>
                  <a:close/>
                  <a:moveTo>
                    <a:pt x="134" y="80"/>
                  </a:moveTo>
                  <a:cubicBezTo>
                    <a:pt x="112" y="80"/>
                    <a:pt x="112" y="80"/>
                    <a:pt x="112" y="80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36" y="64"/>
                    <a:pt x="136" y="64"/>
                    <a:pt x="136" y="64"/>
                  </a:cubicBezTo>
                  <a:lnTo>
                    <a:pt x="134" y="80"/>
                  </a:lnTo>
                  <a:close/>
                  <a:moveTo>
                    <a:pt x="144" y="152"/>
                  </a:moveTo>
                  <a:cubicBezTo>
                    <a:pt x="140" y="152"/>
                    <a:pt x="136" y="148"/>
                    <a:pt x="136" y="144"/>
                  </a:cubicBezTo>
                  <a:cubicBezTo>
                    <a:pt x="136" y="140"/>
                    <a:pt x="140" y="136"/>
                    <a:pt x="144" y="136"/>
                  </a:cubicBezTo>
                  <a:cubicBezTo>
                    <a:pt x="148" y="136"/>
                    <a:pt x="152" y="140"/>
                    <a:pt x="152" y="144"/>
                  </a:cubicBezTo>
                  <a:cubicBezTo>
                    <a:pt x="152" y="148"/>
                    <a:pt x="148" y="152"/>
                    <a:pt x="144" y="152"/>
                  </a:cubicBezTo>
                  <a:moveTo>
                    <a:pt x="153" y="128"/>
                  </a:moveTo>
                  <a:cubicBezTo>
                    <a:pt x="136" y="128"/>
                    <a:pt x="136" y="128"/>
                    <a:pt x="136" y="128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56" y="112"/>
                    <a:pt x="156" y="112"/>
                    <a:pt x="156" y="112"/>
                  </a:cubicBezTo>
                  <a:lnTo>
                    <a:pt x="153" y="128"/>
                  </a:lnTo>
                  <a:close/>
                  <a:moveTo>
                    <a:pt x="139" y="104"/>
                  </a:moveTo>
                  <a:cubicBezTo>
                    <a:pt x="141" y="88"/>
                    <a:pt x="141" y="88"/>
                    <a:pt x="141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58" y="104"/>
                    <a:pt x="158" y="104"/>
                    <a:pt x="158" y="104"/>
                  </a:cubicBezTo>
                  <a:lnTo>
                    <a:pt x="139" y="104"/>
                  </a:lnTo>
                  <a:close/>
                </a:path>
              </a:pathLst>
            </a:custGeom>
            <a:solidFill>
              <a:schemeClr val="accent3">
                <a:lumMod val="10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84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003641" y="3576332"/>
            <a:ext cx="184720" cy="40010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ot="0" spcFirstLastPara="0" vertOverflow="overflow" horzOverflow="overflow" vert="horz" wrap="none" lIns="91435" tIns="45717" rIns="91435" bIns="45717" numCol="1" spcCol="0" rtlCol="0" fromWordArt="0" anchor="ctr" anchorCtr="0" forceAA="0" compatLnSpc="1">
            <a:spAutoFit/>
          </a:bodyPr>
          <a:lstStyle/>
          <a:p>
            <a:pPr algn="ctr">
              <a:spcBef>
                <a:spcPct val="0"/>
              </a:spcBef>
            </a:pPr>
            <a:endParaRPr lang="zh-CN" altLang="en-US" sz="2000" dirty="0">
              <a:solidFill>
                <a:srgbClr val="222B33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8" name="任意多边形: 形状 8"/>
          <p:cNvSpPr/>
          <p:nvPr/>
        </p:nvSpPr>
        <p:spPr>
          <a:xfrm>
            <a:off x="335" y="3304710"/>
            <a:ext cx="12176819" cy="819100"/>
          </a:xfrm>
          <a:custGeom>
            <a:avLst/>
            <a:gdLst>
              <a:gd name="connsiteX0" fmla="*/ 0 w 12177486"/>
              <a:gd name="connsiteY0" fmla="*/ 805696 h 823872"/>
              <a:gd name="connsiteX1" fmla="*/ 3788229 w 12177486"/>
              <a:gd name="connsiteY1" fmla="*/ 326725 h 823872"/>
              <a:gd name="connsiteX2" fmla="*/ 6821715 w 12177486"/>
              <a:gd name="connsiteY2" fmla="*/ 820210 h 823872"/>
              <a:gd name="connsiteX3" fmla="*/ 9913257 w 12177486"/>
              <a:gd name="connsiteY3" fmla="*/ 7410 h 823872"/>
              <a:gd name="connsiteX4" fmla="*/ 12177486 w 12177486"/>
              <a:gd name="connsiteY4" fmla="*/ 486382 h 823872"/>
              <a:gd name="connsiteX0-1" fmla="*/ 0 w 12177486"/>
              <a:gd name="connsiteY0-2" fmla="*/ 805696 h 825056"/>
              <a:gd name="connsiteX1-3" fmla="*/ 3788229 w 12177486"/>
              <a:gd name="connsiteY1-4" fmla="*/ 326725 h 825056"/>
              <a:gd name="connsiteX2-5" fmla="*/ 6821715 w 12177486"/>
              <a:gd name="connsiteY2-6" fmla="*/ 820210 h 825056"/>
              <a:gd name="connsiteX3-7" fmla="*/ 9913257 w 12177486"/>
              <a:gd name="connsiteY3-8" fmla="*/ 7410 h 825056"/>
              <a:gd name="connsiteX4-9" fmla="*/ 12177486 w 12177486"/>
              <a:gd name="connsiteY4-10" fmla="*/ 486382 h 825056"/>
              <a:gd name="connsiteX0-11" fmla="*/ 0 w 12177486"/>
              <a:gd name="connsiteY0-12" fmla="*/ 805696 h 831751"/>
              <a:gd name="connsiteX1-13" fmla="*/ 3788229 w 12177486"/>
              <a:gd name="connsiteY1-14" fmla="*/ 326725 h 831751"/>
              <a:gd name="connsiteX2-15" fmla="*/ 6821715 w 12177486"/>
              <a:gd name="connsiteY2-16" fmla="*/ 820210 h 831751"/>
              <a:gd name="connsiteX3-17" fmla="*/ 9913257 w 12177486"/>
              <a:gd name="connsiteY3-18" fmla="*/ 7410 h 831751"/>
              <a:gd name="connsiteX4-19" fmla="*/ 12177486 w 12177486"/>
              <a:gd name="connsiteY4-20" fmla="*/ 486382 h 831751"/>
              <a:gd name="connsiteX0-21" fmla="*/ 0 w 12177486"/>
              <a:gd name="connsiteY0-22" fmla="*/ 803846 h 829901"/>
              <a:gd name="connsiteX1-23" fmla="*/ 3788229 w 12177486"/>
              <a:gd name="connsiteY1-24" fmla="*/ 324875 h 829901"/>
              <a:gd name="connsiteX2-25" fmla="*/ 6821715 w 12177486"/>
              <a:gd name="connsiteY2-26" fmla="*/ 818360 h 829901"/>
              <a:gd name="connsiteX3-27" fmla="*/ 9913257 w 12177486"/>
              <a:gd name="connsiteY3-28" fmla="*/ 5560 h 829901"/>
              <a:gd name="connsiteX4-29" fmla="*/ 12177486 w 12177486"/>
              <a:gd name="connsiteY4-30" fmla="*/ 484532 h 829901"/>
              <a:gd name="connsiteX0-31" fmla="*/ 0 w 12177486"/>
              <a:gd name="connsiteY0-32" fmla="*/ 798305 h 824360"/>
              <a:gd name="connsiteX1-33" fmla="*/ 3788229 w 12177486"/>
              <a:gd name="connsiteY1-34" fmla="*/ 319334 h 824360"/>
              <a:gd name="connsiteX2-35" fmla="*/ 6821715 w 12177486"/>
              <a:gd name="connsiteY2-36" fmla="*/ 812819 h 824360"/>
              <a:gd name="connsiteX3-37" fmla="*/ 9913257 w 12177486"/>
              <a:gd name="connsiteY3-38" fmla="*/ 19 h 824360"/>
              <a:gd name="connsiteX4-39" fmla="*/ 12177486 w 12177486"/>
              <a:gd name="connsiteY4-40" fmla="*/ 478991 h 824360"/>
              <a:gd name="connsiteX0-41" fmla="*/ 0 w 12177486"/>
              <a:gd name="connsiteY0-42" fmla="*/ 798305 h 819144"/>
              <a:gd name="connsiteX1-43" fmla="*/ 3788229 w 12177486"/>
              <a:gd name="connsiteY1-44" fmla="*/ 319334 h 819144"/>
              <a:gd name="connsiteX2-45" fmla="*/ 6821715 w 12177486"/>
              <a:gd name="connsiteY2-46" fmla="*/ 812819 h 819144"/>
              <a:gd name="connsiteX3-47" fmla="*/ 9913257 w 12177486"/>
              <a:gd name="connsiteY3-48" fmla="*/ 19 h 819144"/>
              <a:gd name="connsiteX4-49" fmla="*/ 12177486 w 12177486"/>
              <a:gd name="connsiteY4-50" fmla="*/ 478991 h 8191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177486" h="819144">
                <a:moveTo>
                  <a:pt x="0" y="798305"/>
                </a:moveTo>
                <a:cubicBezTo>
                  <a:pt x="1325638" y="557610"/>
                  <a:pt x="3009417" y="65455"/>
                  <a:pt x="3788229" y="319334"/>
                </a:cubicBezTo>
                <a:cubicBezTo>
                  <a:pt x="4567041" y="573213"/>
                  <a:pt x="5800877" y="866038"/>
                  <a:pt x="6821715" y="812819"/>
                </a:cubicBezTo>
                <a:cubicBezTo>
                  <a:pt x="7842553" y="759600"/>
                  <a:pt x="8883469" y="2317"/>
                  <a:pt x="9913257" y="19"/>
                </a:cubicBezTo>
                <a:cubicBezTo>
                  <a:pt x="10943045" y="-2279"/>
                  <a:pt x="11491686" y="211686"/>
                  <a:pt x="12177486" y="478991"/>
                </a:cubicBezTo>
              </a:path>
            </a:pathLst>
          </a:cu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9" name="椭圆 88"/>
          <p:cNvSpPr/>
          <p:nvPr/>
        </p:nvSpPr>
        <p:spPr>
          <a:xfrm>
            <a:off x="1887465" y="3646719"/>
            <a:ext cx="117547" cy="117547"/>
          </a:xfrm>
          <a:prstGeom prst="ellipse">
            <a:avLst/>
          </a:prstGeom>
          <a:solidFill>
            <a:srgbClr val="FFFFFF"/>
          </a:solidFill>
          <a:ln>
            <a:solidFill>
              <a:srgbClr val="3E78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0" name="椭圆 89"/>
          <p:cNvSpPr/>
          <p:nvPr/>
        </p:nvSpPr>
        <p:spPr>
          <a:xfrm>
            <a:off x="3947516" y="3646719"/>
            <a:ext cx="117547" cy="117547"/>
          </a:xfrm>
          <a:prstGeom prst="ellipse">
            <a:avLst/>
          </a:prstGeom>
          <a:solidFill>
            <a:srgbClr val="FFFFFF"/>
          </a:solidFill>
          <a:ln>
            <a:solidFill>
              <a:srgbClr val="3E78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1" name="椭圆 90"/>
          <p:cNvSpPr/>
          <p:nvPr/>
        </p:nvSpPr>
        <p:spPr>
          <a:xfrm>
            <a:off x="6032116" y="4052751"/>
            <a:ext cx="117547" cy="117547"/>
          </a:xfrm>
          <a:prstGeom prst="ellipse">
            <a:avLst/>
          </a:prstGeom>
          <a:solidFill>
            <a:srgbClr val="FFFFFF"/>
          </a:solidFill>
          <a:ln>
            <a:solidFill>
              <a:srgbClr val="3E78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3" name="椭圆 92"/>
          <p:cNvSpPr/>
          <p:nvPr/>
        </p:nvSpPr>
        <p:spPr>
          <a:xfrm>
            <a:off x="8082061" y="3700796"/>
            <a:ext cx="117547" cy="117547"/>
          </a:xfrm>
          <a:prstGeom prst="ellipse">
            <a:avLst/>
          </a:prstGeom>
          <a:solidFill>
            <a:srgbClr val="FFFFFF"/>
          </a:solidFill>
          <a:ln>
            <a:solidFill>
              <a:srgbClr val="3E78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4" name="椭圆 93"/>
          <p:cNvSpPr/>
          <p:nvPr/>
        </p:nvSpPr>
        <p:spPr>
          <a:xfrm>
            <a:off x="10166305" y="3251449"/>
            <a:ext cx="117547" cy="117547"/>
          </a:xfrm>
          <a:prstGeom prst="ellipse">
            <a:avLst/>
          </a:prstGeom>
          <a:solidFill>
            <a:srgbClr val="FFFFFF"/>
          </a:solidFill>
          <a:ln>
            <a:solidFill>
              <a:srgbClr val="3E788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9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1472653" y="3966775"/>
            <a:ext cx="1064716" cy="1064716"/>
            <a:chOff x="1676400" y="4740492"/>
            <a:chExt cx="685800" cy="685800"/>
          </a:xfrm>
        </p:grpSpPr>
        <p:sp>
          <p:nvSpPr>
            <p:cNvPr id="96" name="椭圆 95"/>
            <p:cNvSpPr/>
            <p:nvPr/>
          </p:nvSpPr>
          <p:spPr>
            <a:xfrm>
              <a:off x="1676400" y="4740492"/>
              <a:ext cx="685800" cy="68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7" name="Freeform 109"/>
            <p:cNvSpPr>
              <a:spLocks noChangeArrowheads="1"/>
            </p:cNvSpPr>
            <p:nvPr/>
          </p:nvSpPr>
          <p:spPr bwMode="auto">
            <a:xfrm>
              <a:off x="1827792" y="4880339"/>
              <a:ext cx="383016" cy="383014"/>
            </a:xfrm>
            <a:custGeom>
              <a:avLst/>
              <a:gdLst>
                <a:gd name="T0" fmla="*/ 116822 w 634"/>
                <a:gd name="T1" fmla="*/ 0 h 634"/>
                <a:gd name="T2" fmla="*/ 116822 w 634"/>
                <a:gd name="T3" fmla="*/ 228190 h 634"/>
                <a:gd name="T4" fmla="*/ 116822 w 634"/>
                <a:gd name="T5" fmla="*/ 0 h 634"/>
                <a:gd name="T6" fmla="*/ 196507 w 634"/>
                <a:gd name="T7" fmla="*/ 58399 h 634"/>
                <a:gd name="T8" fmla="*/ 159369 w 634"/>
                <a:gd name="T9" fmla="*/ 105984 h 634"/>
                <a:gd name="T10" fmla="*/ 196507 w 634"/>
                <a:gd name="T11" fmla="*/ 58399 h 634"/>
                <a:gd name="T12" fmla="*/ 186051 w 634"/>
                <a:gd name="T13" fmla="*/ 47945 h 634"/>
                <a:gd name="T14" fmla="*/ 138096 w 634"/>
                <a:gd name="T15" fmla="*/ 21269 h 634"/>
                <a:gd name="T16" fmla="*/ 85093 w 634"/>
                <a:gd name="T17" fmla="*/ 105984 h 634"/>
                <a:gd name="T18" fmla="*/ 90501 w 634"/>
                <a:gd name="T19" fmla="*/ 69214 h 634"/>
                <a:gd name="T20" fmla="*/ 138096 w 634"/>
                <a:gd name="T21" fmla="*/ 69214 h 634"/>
                <a:gd name="T22" fmla="*/ 85093 w 634"/>
                <a:gd name="T23" fmla="*/ 105984 h 634"/>
                <a:gd name="T24" fmla="*/ 143504 w 634"/>
                <a:gd name="T25" fmla="*/ 122206 h 634"/>
                <a:gd name="T26" fmla="*/ 116822 w 634"/>
                <a:gd name="T27" fmla="*/ 159336 h 634"/>
                <a:gd name="T28" fmla="*/ 85093 w 634"/>
                <a:gd name="T29" fmla="*/ 122206 h 634"/>
                <a:gd name="T30" fmla="*/ 106366 w 634"/>
                <a:gd name="T31" fmla="*/ 15862 h 634"/>
                <a:gd name="T32" fmla="*/ 116822 w 634"/>
                <a:gd name="T33" fmla="*/ 15862 h 634"/>
                <a:gd name="T34" fmla="*/ 138096 w 634"/>
                <a:gd name="T35" fmla="*/ 58399 h 634"/>
                <a:gd name="T36" fmla="*/ 95549 w 634"/>
                <a:gd name="T37" fmla="*/ 58399 h 634"/>
                <a:gd name="T38" fmla="*/ 90501 w 634"/>
                <a:gd name="T39" fmla="*/ 21269 h 634"/>
                <a:gd name="T40" fmla="*/ 79684 w 634"/>
                <a:gd name="T41" fmla="*/ 52992 h 634"/>
                <a:gd name="T42" fmla="*/ 90501 w 634"/>
                <a:gd name="T43" fmla="*/ 21269 h 634"/>
                <a:gd name="T44" fmla="*/ 32090 w 634"/>
                <a:gd name="T45" fmla="*/ 58399 h 634"/>
                <a:gd name="T46" fmla="*/ 74637 w 634"/>
                <a:gd name="T47" fmla="*/ 105984 h 634"/>
                <a:gd name="T48" fmla="*/ 32090 w 634"/>
                <a:gd name="T49" fmla="*/ 58399 h 634"/>
                <a:gd name="T50" fmla="*/ 32090 w 634"/>
                <a:gd name="T51" fmla="*/ 169790 h 634"/>
                <a:gd name="T52" fmla="*/ 74637 w 634"/>
                <a:gd name="T53" fmla="*/ 122206 h 634"/>
                <a:gd name="T54" fmla="*/ 32090 w 634"/>
                <a:gd name="T55" fmla="*/ 169790 h 634"/>
                <a:gd name="T56" fmla="*/ 42546 w 634"/>
                <a:gd name="T57" fmla="*/ 180605 h 634"/>
                <a:gd name="T58" fmla="*/ 90501 w 634"/>
                <a:gd name="T59" fmla="*/ 212328 h 634"/>
                <a:gd name="T60" fmla="*/ 122231 w 634"/>
                <a:gd name="T61" fmla="*/ 212328 h 634"/>
                <a:gd name="T62" fmla="*/ 116822 w 634"/>
                <a:gd name="T63" fmla="*/ 212328 h 634"/>
                <a:gd name="T64" fmla="*/ 95549 w 634"/>
                <a:gd name="T65" fmla="*/ 169790 h 634"/>
                <a:gd name="T66" fmla="*/ 138096 w 634"/>
                <a:gd name="T67" fmla="*/ 169790 h 634"/>
                <a:gd name="T68" fmla="*/ 138096 w 634"/>
                <a:gd name="T69" fmla="*/ 212328 h 634"/>
                <a:gd name="T70" fmla="*/ 148552 w 634"/>
                <a:gd name="T71" fmla="*/ 175198 h 634"/>
                <a:gd name="T72" fmla="*/ 138096 w 634"/>
                <a:gd name="T73" fmla="*/ 212328 h 634"/>
                <a:gd name="T74" fmla="*/ 196507 w 634"/>
                <a:gd name="T75" fmla="*/ 169790 h 634"/>
                <a:gd name="T76" fmla="*/ 159369 w 634"/>
                <a:gd name="T77" fmla="*/ 122206 h 634"/>
                <a:gd name="T78" fmla="*/ 196507 w 634"/>
                <a:gd name="T79" fmla="*/ 169790 h 6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4" h="634"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24"/>
                  </a:cubicBezTo>
                  <a:cubicBezTo>
                    <a:pt x="0" y="486"/>
                    <a:pt x="148" y="633"/>
                    <a:pt x="324" y="633"/>
                  </a:cubicBezTo>
                  <a:cubicBezTo>
                    <a:pt x="486" y="633"/>
                    <a:pt x="633" y="486"/>
                    <a:pt x="633" y="324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545" y="162"/>
                  </a:moveTo>
                  <a:lnTo>
                    <a:pt x="545" y="162"/>
                  </a:lnTo>
                  <a:cubicBezTo>
                    <a:pt x="574" y="206"/>
                    <a:pt x="589" y="251"/>
                    <a:pt x="589" y="294"/>
                  </a:cubicBezTo>
                  <a:cubicBezTo>
                    <a:pt x="442" y="294"/>
                    <a:pt x="442" y="294"/>
                    <a:pt x="442" y="294"/>
                  </a:cubicBezTo>
                  <a:cubicBezTo>
                    <a:pt x="442" y="265"/>
                    <a:pt x="427" y="221"/>
                    <a:pt x="427" y="192"/>
                  </a:cubicBezTo>
                  <a:cubicBezTo>
                    <a:pt x="471" y="192"/>
                    <a:pt x="516" y="177"/>
                    <a:pt x="545" y="162"/>
                  </a:cubicBezTo>
                  <a:close/>
                  <a:moveTo>
                    <a:pt x="516" y="133"/>
                  </a:moveTo>
                  <a:lnTo>
                    <a:pt x="516" y="133"/>
                  </a:lnTo>
                  <a:cubicBezTo>
                    <a:pt x="486" y="147"/>
                    <a:pt x="457" y="147"/>
                    <a:pt x="412" y="147"/>
                  </a:cubicBezTo>
                  <a:cubicBezTo>
                    <a:pt x="412" y="118"/>
                    <a:pt x="398" y="89"/>
                    <a:pt x="383" y="59"/>
                  </a:cubicBezTo>
                  <a:cubicBezTo>
                    <a:pt x="442" y="59"/>
                    <a:pt x="486" y="89"/>
                    <a:pt x="516" y="133"/>
                  </a:cubicBezTo>
                  <a:close/>
                  <a:moveTo>
                    <a:pt x="236" y="294"/>
                  </a:moveTo>
                  <a:lnTo>
                    <a:pt x="236" y="294"/>
                  </a:lnTo>
                  <a:cubicBezTo>
                    <a:pt x="236" y="265"/>
                    <a:pt x="251" y="236"/>
                    <a:pt x="251" y="192"/>
                  </a:cubicBezTo>
                  <a:cubicBezTo>
                    <a:pt x="280" y="206"/>
                    <a:pt x="295" y="206"/>
                    <a:pt x="324" y="206"/>
                  </a:cubicBezTo>
                  <a:cubicBezTo>
                    <a:pt x="339" y="206"/>
                    <a:pt x="369" y="206"/>
                    <a:pt x="383" y="192"/>
                  </a:cubicBezTo>
                  <a:cubicBezTo>
                    <a:pt x="398" y="236"/>
                    <a:pt x="398" y="265"/>
                    <a:pt x="398" y="294"/>
                  </a:cubicBezTo>
                  <a:lnTo>
                    <a:pt x="236" y="294"/>
                  </a:lnTo>
                  <a:close/>
                  <a:moveTo>
                    <a:pt x="398" y="339"/>
                  </a:moveTo>
                  <a:lnTo>
                    <a:pt x="398" y="339"/>
                  </a:lnTo>
                  <a:cubicBezTo>
                    <a:pt x="398" y="368"/>
                    <a:pt x="398" y="412"/>
                    <a:pt x="383" y="442"/>
                  </a:cubicBezTo>
                  <a:cubicBezTo>
                    <a:pt x="369" y="442"/>
                    <a:pt x="339" y="442"/>
                    <a:pt x="324" y="442"/>
                  </a:cubicBezTo>
                  <a:cubicBezTo>
                    <a:pt x="295" y="442"/>
                    <a:pt x="280" y="442"/>
                    <a:pt x="251" y="442"/>
                  </a:cubicBezTo>
                  <a:cubicBezTo>
                    <a:pt x="251" y="412"/>
                    <a:pt x="236" y="368"/>
                    <a:pt x="236" y="339"/>
                  </a:cubicBezTo>
                  <a:lnTo>
                    <a:pt x="398" y="339"/>
                  </a:lnTo>
                  <a:close/>
                  <a:moveTo>
                    <a:pt x="295" y="44"/>
                  </a:moveTo>
                  <a:lnTo>
                    <a:pt x="295" y="44"/>
                  </a:lnTo>
                  <a:cubicBezTo>
                    <a:pt x="310" y="44"/>
                    <a:pt x="310" y="44"/>
                    <a:pt x="324" y="44"/>
                  </a:cubicBezTo>
                  <a:lnTo>
                    <a:pt x="339" y="44"/>
                  </a:lnTo>
                  <a:cubicBezTo>
                    <a:pt x="354" y="74"/>
                    <a:pt x="369" y="118"/>
                    <a:pt x="383" y="162"/>
                  </a:cubicBezTo>
                  <a:cubicBezTo>
                    <a:pt x="354" y="162"/>
                    <a:pt x="339" y="162"/>
                    <a:pt x="324" y="162"/>
                  </a:cubicBezTo>
                  <a:cubicBezTo>
                    <a:pt x="295" y="162"/>
                    <a:pt x="280" y="162"/>
                    <a:pt x="265" y="162"/>
                  </a:cubicBezTo>
                  <a:cubicBezTo>
                    <a:pt x="265" y="118"/>
                    <a:pt x="280" y="74"/>
                    <a:pt x="295" y="44"/>
                  </a:cubicBezTo>
                  <a:close/>
                  <a:moveTo>
                    <a:pt x="251" y="59"/>
                  </a:moveTo>
                  <a:lnTo>
                    <a:pt x="251" y="59"/>
                  </a:lnTo>
                  <a:cubicBezTo>
                    <a:pt x="236" y="89"/>
                    <a:pt x="221" y="118"/>
                    <a:pt x="221" y="147"/>
                  </a:cubicBezTo>
                  <a:cubicBezTo>
                    <a:pt x="192" y="147"/>
                    <a:pt x="148" y="147"/>
                    <a:pt x="118" y="133"/>
                  </a:cubicBezTo>
                  <a:cubicBezTo>
                    <a:pt x="148" y="89"/>
                    <a:pt x="207" y="59"/>
                    <a:pt x="251" y="5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133" y="177"/>
                    <a:pt x="177" y="192"/>
                    <a:pt x="207" y="192"/>
                  </a:cubicBezTo>
                  <a:cubicBezTo>
                    <a:pt x="207" y="221"/>
                    <a:pt x="207" y="265"/>
                    <a:pt x="207" y="294"/>
                  </a:cubicBezTo>
                  <a:cubicBezTo>
                    <a:pt x="44" y="294"/>
                    <a:pt x="44" y="294"/>
                    <a:pt x="44" y="294"/>
                  </a:cubicBezTo>
                  <a:cubicBezTo>
                    <a:pt x="44" y="251"/>
                    <a:pt x="59" y="206"/>
                    <a:pt x="89" y="162"/>
                  </a:cubicBezTo>
                  <a:close/>
                  <a:moveTo>
                    <a:pt x="89" y="471"/>
                  </a:moveTo>
                  <a:lnTo>
                    <a:pt x="89" y="471"/>
                  </a:lnTo>
                  <a:cubicBezTo>
                    <a:pt x="59" y="427"/>
                    <a:pt x="44" y="383"/>
                    <a:pt x="44" y="339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68"/>
                    <a:pt x="207" y="412"/>
                    <a:pt x="207" y="442"/>
                  </a:cubicBezTo>
                  <a:cubicBezTo>
                    <a:pt x="177" y="457"/>
                    <a:pt x="133" y="457"/>
                    <a:pt x="89" y="471"/>
                  </a:cubicBezTo>
                  <a:close/>
                  <a:moveTo>
                    <a:pt x="118" y="501"/>
                  </a:moveTo>
                  <a:lnTo>
                    <a:pt x="118" y="501"/>
                  </a:lnTo>
                  <a:cubicBezTo>
                    <a:pt x="148" y="501"/>
                    <a:pt x="192" y="486"/>
                    <a:pt x="221" y="486"/>
                  </a:cubicBezTo>
                  <a:cubicBezTo>
                    <a:pt x="221" y="515"/>
                    <a:pt x="236" y="560"/>
                    <a:pt x="251" y="589"/>
                  </a:cubicBezTo>
                  <a:cubicBezTo>
                    <a:pt x="207" y="574"/>
                    <a:pt x="148" y="545"/>
                    <a:pt x="118" y="501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lnTo>
                    <a:pt x="324" y="589"/>
                  </a:lnTo>
                  <a:cubicBezTo>
                    <a:pt x="310" y="589"/>
                    <a:pt x="310" y="589"/>
                    <a:pt x="295" y="589"/>
                  </a:cubicBezTo>
                  <a:cubicBezTo>
                    <a:pt x="280" y="560"/>
                    <a:pt x="265" y="515"/>
                    <a:pt x="265" y="471"/>
                  </a:cubicBezTo>
                  <a:cubicBezTo>
                    <a:pt x="280" y="471"/>
                    <a:pt x="295" y="471"/>
                    <a:pt x="324" y="471"/>
                  </a:cubicBezTo>
                  <a:cubicBezTo>
                    <a:pt x="339" y="471"/>
                    <a:pt x="354" y="471"/>
                    <a:pt x="383" y="471"/>
                  </a:cubicBezTo>
                  <a:cubicBezTo>
                    <a:pt x="369" y="515"/>
                    <a:pt x="354" y="560"/>
                    <a:pt x="339" y="589"/>
                  </a:cubicBezTo>
                  <a:close/>
                  <a:moveTo>
                    <a:pt x="383" y="589"/>
                  </a:moveTo>
                  <a:lnTo>
                    <a:pt x="383" y="589"/>
                  </a:lnTo>
                  <a:cubicBezTo>
                    <a:pt x="398" y="560"/>
                    <a:pt x="412" y="515"/>
                    <a:pt x="412" y="486"/>
                  </a:cubicBezTo>
                  <a:cubicBezTo>
                    <a:pt x="457" y="486"/>
                    <a:pt x="486" y="501"/>
                    <a:pt x="516" y="501"/>
                  </a:cubicBezTo>
                  <a:cubicBezTo>
                    <a:pt x="486" y="545"/>
                    <a:pt x="442" y="574"/>
                    <a:pt x="383" y="589"/>
                  </a:cubicBezTo>
                  <a:close/>
                  <a:moveTo>
                    <a:pt x="545" y="471"/>
                  </a:moveTo>
                  <a:lnTo>
                    <a:pt x="545" y="471"/>
                  </a:lnTo>
                  <a:cubicBezTo>
                    <a:pt x="516" y="457"/>
                    <a:pt x="471" y="457"/>
                    <a:pt x="427" y="442"/>
                  </a:cubicBezTo>
                  <a:cubicBezTo>
                    <a:pt x="427" y="412"/>
                    <a:pt x="442" y="368"/>
                    <a:pt x="442" y="339"/>
                  </a:cubicBezTo>
                  <a:cubicBezTo>
                    <a:pt x="589" y="339"/>
                    <a:pt x="589" y="339"/>
                    <a:pt x="589" y="339"/>
                  </a:cubicBezTo>
                  <a:cubicBezTo>
                    <a:pt x="589" y="383"/>
                    <a:pt x="574" y="427"/>
                    <a:pt x="545" y="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eaLnBrk="1" hangingPunct="1">
                <a:defRPr/>
              </a:pP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7597431" y="2507334"/>
            <a:ext cx="1064716" cy="1064716"/>
            <a:chOff x="8299836" y="4588092"/>
            <a:chExt cx="685800" cy="685800"/>
          </a:xfrm>
        </p:grpSpPr>
        <p:sp>
          <p:nvSpPr>
            <p:cNvPr id="99" name="椭圆 98"/>
            <p:cNvSpPr/>
            <p:nvPr/>
          </p:nvSpPr>
          <p:spPr>
            <a:xfrm>
              <a:off x="8299836" y="4588092"/>
              <a:ext cx="685800" cy="68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8456763" y="4786246"/>
              <a:ext cx="371946" cy="285600"/>
            </a:xfrm>
            <a:custGeom>
              <a:avLst/>
              <a:gdLst>
                <a:gd name="T0" fmla="*/ 131975 w 619"/>
                <a:gd name="T1" fmla="*/ 79795 h 472"/>
                <a:gd name="T2" fmla="*/ 131975 w 619"/>
                <a:gd name="T3" fmla="*/ 79795 h 472"/>
                <a:gd name="T4" fmla="*/ 105437 w 619"/>
                <a:gd name="T5" fmla="*/ 79795 h 472"/>
                <a:gd name="T6" fmla="*/ 116196 w 619"/>
                <a:gd name="T7" fmla="*/ 48021 h 472"/>
                <a:gd name="T8" fmla="*/ 110816 w 619"/>
                <a:gd name="T9" fmla="*/ 42605 h 472"/>
                <a:gd name="T10" fmla="*/ 100416 w 619"/>
                <a:gd name="T11" fmla="*/ 42605 h 472"/>
                <a:gd name="T12" fmla="*/ 84278 w 619"/>
                <a:gd name="T13" fmla="*/ 85211 h 472"/>
                <a:gd name="T14" fmla="*/ 84278 w 619"/>
                <a:gd name="T15" fmla="*/ 90626 h 472"/>
                <a:gd name="T16" fmla="*/ 89657 w 619"/>
                <a:gd name="T17" fmla="*/ 95681 h 472"/>
                <a:gd name="T18" fmla="*/ 121575 w 619"/>
                <a:gd name="T19" fmla="*/ 95681 h 472"/>
                <a:gd name="T20" fmla="*/ 105437 w 619"/>
                <a:gd name="T21" fmla="*/ 127455 h 472"/>
                <a:gd name="T22" fmla="*/ 105437 w 619"/>
                <a:gd name="T23" fmla="*/ 138287 h 472"/>
                <a:gd name="T24" fmla="*/ 116196 w 619"/>
                <a:gd name="T25" fmla="*/ 133232 h 472"/>
                <a:gd name="T26" fmla="*/ 136996 w 619"/>
                <a:gd name="T27" fmla="*/ 85211 h 472"/>
                <a:gd name="T28" fmla="*/ 131975 w 619"/>
                <a:gd name="T29" fmla="*/ 79795 h 472"/>
                <a:gd name="T30" fmla="*/ 158155 w 619"/>
                <a:gd name="T31" fmla="*/ 37189 h 472"/>
                <a:gd name="T32" fmla="*/ 158155 w 619"/>
                <a:gd name="T33" fmla="*/ 37189 h 472"/>
                <a:gd name="T34" fmla="*/ 105437 w 619"/>
                <a:gd name="T35" fmla="*/ 0 h 472"/>
                <a:gd name="T36" fmla="*/ 42318 w 619"/>
                <a:gd name="T37" fmla="*/ 58492 h 472"/>
                <a:gd name="T38" fmla="*/ 0 w 619"/>
                <a:gd name="T39" fmla="*/ 116984 h 472"/>
                <a:gd name="T40" fmla="*/ 52718 w 619"/>
                <a:gd name="T41" fmla="*/ 170060 h 472"/>
                <a:gd name="T42" fmla="*/ 153134 w 619"/>
                <a:gd name="T43" fmla="*/ 170060 h 472"/>
                <a:gd name="T44" fmla="*/ 221632 w 619"/>
                <a:gd name="T45" fmla="*/ 106513 h 472"/>
                <a:gd name="T46" fmla="*/ 158155 w 619"/>
                <a:gd name="T47" fmla="*/ 37189 h 472"/>
                <a:gd name="T48" fmla="*/ 153134 w 619"/>
                <a:gd name="T49" fmla="*/ 159589 h 472"/>
                <a:gd name="T50" fmla="*/ 153134 w 619"/>
                <a:gd name="T51" fmla="*/ 159589 h 472"/>
                <a:gd name="T52" fmla="*/ 52718 w 619"/>
                <a:gd name="T53" fmla="*/ 159589 h 472"/>
                <a:gd name="T54" fmla="*/ 10400 w 619"/>
                <a:gd name="T55" fmla="*/ 116984 h 472"/>
                <a:gd name="T56" fmla="*/ 52718 w 619"/>
                <a:gd name="T57" fmla="*/ 74379 h 472"/>
                <a:gd name="T58" fmla="*/ 105437 w 619"/>
                <a:gd name="T59" fmla="*/ 15887 h 472"/>
                <a:gd name="T60" fmla="*/ 147755 w 619"/>
                <a:gd name="T61" fmla="*/ 53437 h 472"/>
                <a:gd name="T62" fmla="*/ 211232 w 619"/>
                <a:gd name="T63" fmla="*/ 101097 h 472"/>
                <a:gd name="T64" fmla="*/ 153134 w 619"/>
                <a:gd name="T65" fmla="*/ 159589 h 4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9" h="472">
                  <a:moveTo>
                    <a:pt x="368" y="221"/>
                  </a:moveTo>
                  <a:lnTo>
                    <a:pt x="368" y="221"/>
                  </a:lnTo>
                  <a:cubicBezTo>
                    <a:pt x="294" y="221"/>
                    <a:pt x="294" y="221"/>
                    <a:pt x="294" y="221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4" y="133"/>
                    <a:pt x="324" y="118"/>
                    <a:pt x="309" y="118"/>
                  </a:cubicBezTo>
                  <a:cubicBezTo>
                    <a:pt x="294" y="103"/>
                    <a:pt x="294" y="118"/>
                    <a:pt x="280" y="118"/>
                  </a:cubicBezTo>
                  <a:cubicBezTo>
                    <a:pt x="235" y="236"/>
                    <a:pt x="235" y="236"/>
                    <a:pt x="235" y="236"/>
                  </a:cubicBezTo>
                  <a:lnTo>
                    <a:pt x="235" y="251"/>
                  </a:lnTo>
                  <a:lnTo>
                    <a:pt x="250" y="265"/>
                  </a:lnTo>
                  <a:cubicBezTo>
                    <a:pt x="339" y="265"/>
                    <a:pt x="339" y="265"/>
                    <a:pt x="339" y="265"/>
                  </a:cubicBezTo>
                  <a:cubicBezTo>
                    <a:pt x="294" y="353"/>
                    <a:pt x="294" y="353"/>
                    <a:pt x="294" y="353"/>
                  </a:cubicBezTo>
                  <a:cubicBezTo>
                    <a:pt x="280" y="353"/>
                    <a:pt x="294" y="369"/>
                    <a:pt x="294" y="383"/>
                  </a:cubicBezTo>
                  <a:cubicBezTo>
                    <a:pt x="309" y="383"/>
                    <a:pt x="324" y="383"/>
                    <a:pt x="324" y="369"/>
                  </a:cubicBezTo>
                  <a:cubicBezTo>
                    <a:pt x="324" y="369"/>
                    <a:pt x="382" y="251"/>
                    <a:pt x="382" y="236"/>
                  </a:cubicBezTo>
                  <a:cubicBezTo>
                    <a:pt x="382" y="236"/>
                    <a:pt x="382" y="221"/>
                    <a:pt x="368" y="221"/>
                  </a:cubicBezTo>
                  <a:close/>
                  <a:moveTo>
                    <a:pt x="441" y="103"/>
                  </a:moveTo>
                  <a:lnTo>
                    <a:pt x="441" y="103"/>
                  </a:lnTo>
                  <a:cubicBezTo>
                    <a:pt x="412" y="44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4"/>
                  </a:cubicBezTo>
                  <a:cubicBezTo>
                    <a:pt x="0" y="398"/>
                    <a:pt x="59" y="471"/>
                    <a:pt x="147" y="471"/>
                  </a:cubicBezTo>
                  <a:lnTo>
                    <a:pt x="427" y="471"/>
                  </a:lnTo>
                  <a:cubicBezTo>
                    <a:pt x="530" y="471"/>
                    <a:pt x="618" y="398"/>
                    <a:pt x="618" y="295"/>
                  </a:cubicBezTo>
                  <a:cubicBezTo>
                    <a:pt x="618" y="192"/>
                    <a:pt x="544" y="103"/>
                    <a:pt x="441" y="103"/>
                  </a:cubicBezTo>
                  <a:close/>
                  <a:moveTo>
                    <a:pt x="427" y="442"/>
                  </a:moveTo>
                  <a:lnTo>
                    <a:pt x="427" y="442"/>
                  </a:lnTo>
                  <a:lnTo>
                    <a:pt x="147" y="442"/>
                  </a:lnTo>
                  <a:cubicBezTo>
                    <a:pt x="147" y="442"/>
                    <a:pt x="29" y="427"/>
                    <a:pt x="29" y="324"/>
                  </a:cubicBezTo>
                  <a:cubicBezTo>
                    <a:pt x="29" y="265"/>
                    <a:pt x="88" y="206"/>
                    <a:pt x="147" y="206"/>
                  </a:cubicBezTo>
                  <a:cubicBezTo>
                    <a:pt x="147" y="118"/>
                    <a:pt x="206" y="44"/>
                    <a:pt x="294" y="44"/>
                  </a:cubicBezTo>
                  <a:cubicBezTo>
                    <a:pt x="353" y="44"/>
                    <a:pt x="397" y="89"/>
                    <a:pt x="412" y="148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69"/>
                    <a:pt x="500" y="442"/>
                    <a:pt x="427" y="4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eaLnBrk="1" hangingPunct="1">
                <a:defRPr/>
              </a:pP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01" name="组合 100"/>
          <p:cNvGrpSpPr/>
          <p:nvPr/>
        </p:nvGrpSpPr>
        <p:grpSpPr>
          <a:xfrm>
            <a:off x="9692719" y="3579165"/>
            <a:ext cx="1064716" cy="1064716"/>
            <a:chOff x="9955694" y="2892642"/>
            <a:chExt cx="685800" cy="685800"/>
          </a:xfrm>
        </p:grpSpPr>
        <p:sp>
          <p:nvSpPr>
            <p:cNvPr id="102" name="椭圆 101"/>
            <p:cNvSpPr/>
            <p:nvPr/>
          </p:nvSpPr>
          <p:spPr>
            <a:xfrm>
              <a:off x="9955694" y="2892642"/>
              <a:ext cx="685800" cy="685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3" name="Freeform 85"/>
            <p:cNvSpPr>
              <a:spLocks noChangeArrowheads="1"/>
            </p:cNvSpPr>
            <p:nvPr/>
          </p:nvSpPr>
          <p:spPr bwMode="auto">
            <a:xfrm>
              <a:off x="10130332" y="3043021"/>
              <a:ext cx="336524" cy="383014"/>
            </a:xfrm>
            <a:custGeom>
              <a:avLst/>
              <a:gdLst>
                <a:gd name="T0" fmla="*/ 168627 w 561"/>
                <a:gd name="T1" fmla="*/ 0 h 635"/>
                <a:gd name="T2" fmla="*/ 168627 w 561"/>
                <a:gd name="T3" fmla="*/ 0 h 635"/>
                <a:gd name="T4" fmla="*/ 31864 w 561"/>
                <a:gd name="T5" fmla="*/ 0 h 635"/>
                <a:gd name="T6" fmla="*/ 0 w 561"/>
                <a:gd name="T7" fmla="*/ 26634 h 635"/>
                <a:gd name="T8" fmla="*/ 0 w 561"/>
                <a:gd name="T9" fmla="*/ 228190 h 635"/>
                <a:gd name="T10" fmla="*/ 15753 w 561"/>
                <a:gd name="T11" fmla="*/ 228190 h 635"/>
                <a:gd name="T12" fmla="*/ 42246 w 561"/>
                <a:gd name="T13" fmla="*/ 206955 h 635"/>
                <a:gd name="T14" fmla="*/ 74110 w 561"/>
                <a:gd name="T15" fmla="*/ 228190 h 635"/>
                <a:gd name="T16" fmla="*/ 100245 w 561"/>
                <a:gd name="T17" fmla="*/ 206955 h 635"/>
                <a:gd name="T18" fmla="*/ 126739 w 561"/>
                <a:gd name="T19" fmla="*/ 228190 h 635"/>
                <a:gd name="T20" fmla="*/ 158245 w 561"/>
                <a:gd name="T21" fmla="*/ 206955 h 635"/>
                <a:gd name="T22" fmla="*/ 184738 w 561"/>
                <a:gd name="T23" fmla="*/ 228190 h 635"/>
                <a:gd name="T24" fmla="*/ 200491 w 561"/>
                <a:gd name="T25" fmla="*/ 228190 h 635"/>
                <a:gd name="T26" fmla="*/ 200491 w 561"/>
                <a:gd name="T27" fmla="*/ 26634 h 635"/>
                <a:gd name="T28" fmla="*/ 168627 w 561"/>
                <a:gd name="T29" fmla="*/ 0 h 635"/>
                <a:gd name="T30" fmla="*/ 184738 w 561"/>
                <a:gd name="T31" fmla="*/ 211994 h 635"/>
                <a:gd name="T32" fmla="*/ 184738 w 561"/>
                <a:gd name="T33" fmla="*/ 211994 h 635"/>
                <a:gd name="T34" fmla="*/ 158245 w 561"/>
                <a:gd name="T35" fmla="*/ 190758 h 635"/>
                <a:gd name="T36" fmla="*/ 126739 w 561"/>
                <a:gd name="T37" fmla="*/ 211994 h 635"/>
                <a:gd name="T38" fmla="*/ 100245 w 561"/>
                <a:gd name="T39" fmla="*/ 190758 h 635"/>
                <a:gd name="T40" fmla="*/ 74110 w 561"/>
                <a:gd name="T41" fmla="*/ 211994 h 635"/>
                <a:gd name="T42" fmla="*/ 42246 w 561"/>
                <a:gd name="T43" fmla="*/ 190758 h 635"/>
                <a:gd name="T44" fmla="*/ 15753 w 561"/>
                <a:gd name="T45" fmla="*/ 211994 h 635"/>
                <a:gd name="T46" fmla="*/ 15753 w 561"/>
                <a:gd name="T47" fmla="*/ 26634 h 635"/>
                <a:gd name="T48" fmla="*/ 31864 w 561"/>
                <a:gd name="T49" fmla="*/ 16196 h 635"/>
                <a:gd name="T50" fmla="*/ 168627 w 561"/>
                <a:gd name="T51" fmla="*/ 16196 h 635"/>
                <a:gd name="T52" fmla="*/ 184738 w 561"/>
                <a:gd name="T53" fmla="*/ 26634 h 635"/>
                <a:gd name="T54" fmla="*/ 184738 w 561"/>
                <a:gd name="T55" fmla="*/ 211994 h 635"/>
                <a:gd name="T56" fmla="*/ 147504 w 561"/>
                <a:gd name="T57" fmla="*/ 127412 h 635"/>
                <a:gd name="T58" fmla="*/ 147504 w 561"/>
                <a:gd name="T59" fmla="*/ 127412 h 635"/>
                <a:gd name="T60" fmla="*/ 52987 w 561"/>
                <a:gd name="T61" fmla="*/ 127412 h 635"/>
                <a:gd name="T62" fmla="*/ 42246 w 561"/>
                <a:gd name="T63" fmla="*/ 132451 h 635"/>
                <a:gd name="T64" fmla="*/ 52987 w 561"/>
                <a:gd name="T65" fmla="*/ 143249 h 635"/>
                <a:gd name="T66" fmla="*/ 147504 w 561"/>
                <a:gd name="T67" fmla="*/ 143249 h 635"/>
                <a:gd name="T68" fmla="*/ 158245 w 561"/>
                <a:gd name="T69" fmla="*/ 132451 h 635"/>
                <a:gd name="T70" fmla="*/ 147504 w 561"/>
                <a:gd name="T71" fmla="*/ 127412 h 635"/>
                <a:gd name="T72" fmla="*/ 147504 w 561"/>
                <a:gd name="T73" fmla="*/ 84941 h 635"/>
                <a:gd name="T74" fmla="*/ 147504 w 561"/>
                <a:gd name="T75" fmla="*/ 84941 h 635"/>
                <a:gd name="T76" fmla="*/ 52987 w 561"/>
                <a:gd name="T77" fmla="*/ 84941 h 635"/>
                <a:gd name="T78" fmla="*/ 42246 w 561"/>
                <a:gd name="T79" fmla="*/ 90340 h 635"/>
                <a:gd name="T80" fmla="*/ 52987 w 561"/>
                <a:gd name="T81" fmla="*/ 100778 h 635"/>
                <a:gd name="T82" fmla="*/ 147504 w 561"/>
                <a:gd name="T83" fmla="*/ 100778 h 635"/>
                <a:gd name="T84" fmla="*/ 158245 w 561"/>
                <a:gd name="T85" fmla="*/ 90340 h 635"/>
                <a:gd name="T86" fmla="*/ 147504 w 561"/>
                <a:gd name="T87" fmla="*/ 84941 h 635"/>
                <a:gd name="T88" fmla="*/ 147504 w 561"/>
                <a:gd name="T89" fmla="*/ 42471 h 635"/>
                <a:gd name="T90" fmla="*/ 147504 w 561"/>
                <a:gd name="T91" fmla="*/ 42471 h 635"/>
                <a:gd name="T92" fmla="*/ 52987 w 561"/>
                <a:gd name="T93" fmla="*/ 42471 h 635"/>
                <a:gd name="T94" fmla="*/ 42246 w 561"/>
                <a:gd name="T95" fmla="*/ 47870 h 635"/>
                <a:gd name="T96" fmla="*/ 52987 w 561"/>
                <a:gd name="T97" fmla="*/ 58667 h 635"/>
                <a:gd name="T98" fmla="*/ 147504 w 561"/>
                <a:gd name="T99" fmla="*/ 58667 h 635"/>
                <a:gd name="T100" fmla="*/ 158245 w 561"/>
                <a:gd name="T101" fmla="*/ 47870 h 635"/>
                <a:gd name="T102" fmla="*/ 147504 w 561"/>
                <a:gd name="T103" fmla="*/ 42471 h 6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61" h="635">
                  <a:moveTo>
                    <a:pt x="471" y="0"/>
                  </a:moveTo>
                  <a:lnTo>
                    <a:pt x="471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44" y="634"/>
                    <a:pt x="44" y="634"/>
                    <a:pt x="44" y="634"/>
                  </a:cubicBezTo>
                  <a:cubicBezTo>
                    <a:pt x="118" y="575"/>
                    <a:pt x="118" y="575"/>
                    <a:pt x="118" y="575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80" y="575"/>
                    <a:pt x="280" y="575"/>
                    <a:pt x="280" y="575"/>
                  </a:cubicBezTo>
                  <a:cubicBezTo>
                    <a:pt x="354" y="634"/>
                    <a:pt x="354" y="634"/>
                    <a:pt x="354" y="634"/>
                  </a:cubicBezTo>
                  <a:cubicBezTo>
                    <a:pt x="442" y="575"/>
                    <a:pt x="442" y="575"/>
                    <a:pt x="442" y="575"/>
                  </a:cubicBezTo>
                  <a:cubicBezTo>
                    <a:pt x="516" y="634"/>
                    <a:pt x="516" y="634"/>
                    <a:pt x="516" y="634"/>
                  </a:cubicBezTo>
                  <a:cubicBezTo>
                    <a:pt x="560" y="634"/>
                    <a:pt x="560" y="634"/>
                    <a:pt x="560" y="634"/>
                  </a:cubicBezTo>
                  <a:cubicBezTo>
                    <a:pt x="560" y="74"/>
                    <a:pt x="560" y="74"/>
                    <a:pt x="560" y="74"/>
                  </a:cubicBezTo>
                  <a:cubicBezTo>
                    <a:pt x="560" y="30"/>
                    <a:pt x="516" y="0"/>
                    <a:pt x="471" y="0"/>
                  </a:cubicBezTo>
                  <a:close/>
                  <a:moveTo>
                    <a:pt x="516" y="589"/>
                  </a:moveTo>
                  <a:lnTo>
                    <a:pt x="516" y="589"/>
                  </a:lnTo>
                  <a:cubicBezTo>
                    <a:pt x="442" y="530"/>
                    <a:pt x="442" y="530"/>
                    <a:pt x="442" y="530"/>
                  </a:cubicBezTo>
                  <a:cubicBezTo>
                    <a:pt x="354" y="589"/>
                    <a:pt x="354" y="589"/>
                    <a:pt x="354" y="589"/>
                  </a:cubicBezTo>
                  <a:cubicBezTo>
                    <a:pt x="280" y="530"/>
                    <a:pt x="280" y="530"/>
                    <a:pt x="280" y="530"/>
                  </a:cubicBezTo>
                  <a:cubicBezTo>
                    <a:pt x="207" y="589"/>
                    <a:pt x="207" y="589"/>
                    <a:pt x="207" y="589"/>
                  </a:cubicBezTo>
                  <a:cubicBezTo>
                    <a:pt x="118" y="530"/>
                    <a:pt x="118" y="530"/>
                    <a:pt x="118" y="530"/>
                  </a:cubicBezTo>
                  <a:cubicBezTo>
                    <a:pt x="44" y="589"/>
                    <a:pt x="44" y="589"/>
                    <a:pt x="44" y="589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471" y="45"/>
                    <a:pt x="471" y="45"/>
                    <a:pt x="471" y="45"/>
                  </a:cubicBezTo>
                  <a:cubicBezTo>
                    <a:pt x="501" y="45"/>
                    <a:pt x="516" y="59"/>
                    <a:pt x="516" y="74"/>
                  </a:cubicBezTo>
                  <a:lnTo>
                    <a:pt x="516" y="589"/>
                  </a:lnTo>
                  <a:close/>
                  <a:moveTo>
                    <a:pt x="412" y="354"/>
                  </a:moveTo>
                  <a:lnTo>
                    <a:pt x="412" y="354"/>
                  </a:lnTo>
                  <a:cubicBezTo>
                    <a:pt x="148" y="354"/>
                    <a:pt x="148" y="354"/>
                    <a:pt x="148" y="354"/>
                  </a:cubicBezTo>
                  <a:cubicBezTo>
                    <a:pt x="133" y="354"/>
                    <a:pt x="118" y="368"/>
                    <a:pt x="118" y="368"/>
                  </a:cubicBezTo>
                  <a:cubicBezTo>
                    <a:pt x="118" y="383"/>
                    <a:pt x="133" y="398"/>
                    <a:pt x="148" y="398"/>
                  </a:cubicBezTo>
                  <a:cubicBezTo>
                    <a:pt x="412" y="398"/>
                    <a:pt x="412" y="398"/>
                    <a:pt x="412" y="398"/>
                  </a:cubicBezTo>
                  <a:cubicBezTo>
                    <a:pt x="427" y="398"/>
                    <a:pt x="442" y="383"/>
                    <a:pt x="442" y="368"/>
                  </a:cubicBezTo>
                  <a:cubicBezTo>
                    <a:pt x="442" y="368"/>
                    <a:pt x="427" y="354"/>
                    <a:pt x="412" y="354"/>
                  </a:cubicBezTo>
                  <a:close/>
                  <a:moveTo>
                    <a:pt x="412" y="236"/>
                  </a:moveTo>
                  <a:lnTo>
                    <a:pt x="412" y="236"/>
                  </a:lnTo>
                  <a:cubicBezTo>
                    <a:pt x="148" y="236"/>
                    <a:pt x="148" y="236"/>
                    <a:pt x="148" y="236"/>
                  </a:cubicBezTo>
                  <a:cubicBezTo>
                    <a:pt x="133" y="236"/>
                    <a:pt x="118" y="251"/>
                    <a:pt x="118" y="251"/>
                  </a:cubicBezTo>
                  <a:cubicBezTo>
                    <a:pt x="118" y="266"/>
                    <a:pt x="133" y="280"/>
                    <a:pt x="148" y="280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427" y="280"/>
                    <a:pt x="442" y="266"/>
                    <a:pt x="442" y="251"/>
                  </a:cubicBezTo>
                  <a:cubicBezTo>
                    <a:pt x="442" y="251"/>
                    <a:pt x="427" y="236"/>
                    <a:pt x="412" y="236"/>
                  </a:cubicBezTo>
                  <a:close/>
                  <a:moveTo>
                    <a:pt x="412" y="118"/>
                  </a:moveTo>
                  <a:lnTo>
                    <a:pt x="412" y="118"/>
                  </a:lnTo>
                  <a:cubicBezTo>
                    <a:pt x="148" y="118"/>
                    <a:pt x="148" y="118"/>
                    <a:pt x="148" y="118"/>
                  </a:cubicBezTo>
                  <a:cubicBezTo>
                    <a:pt x="133" y="118"/>
                    <a:pt x="118" y="133"/>
                    <a:pt x="118" y="133"/>
                  </a:cubicBezTo>
                  <a:cubicBezTo>
                    <a:pt x="118" y="148"/>
                    <a:pt x="133" y="163"/>
                    <a:pt x="148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27" y="163"/>
                    <a:pt x="442" y="148"/>
                    <a:pt x="442" y="133"/>
                  </a:cubicBezTo>
                  <a:cubicBezTo>
                    <a:pt x="442" y="133"/>
                    <a:pt x="427" y="118"/>
                    <a:pt x="412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eaLnBrk="1" hangingPunct="1">
                <a:defRPr/>
              </a:pP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5582685" y="4382286"/>
            <a:ext cx="1064716" cy="1064716"/>
            <a:chOff x="4988118" y="4988142"/>
            <a:chExt cx="685800" cy="685800"/>
          </a:xfrm>
        </p:grpSpPr>
        <p:sp>
          <p:nvSpPr>
            <p:cNvPr id="109" name="椭圆 108"/>
            <p:cNvSpPr/>
            <p:nvPr/>
          </p:nvSpPr>
          <p:spPr>
            <a:xfrm>
              <a:off x="4988118" y="4988142"/>
              <a:ext cx="685800" cy="685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0" name="Freeform 159"/>
            <p:cNvSpPr>
              <a:spLocks noChangeArrowheads="1"/>
            </p:cNvSpPr>
            <p:nvPr/>
          </p:nvSpPr>
          <p:spPr bwMode="auto">
            <a:xfrm>
              <a:off x="5139510" y="5151163"/>
              <a:ext cx="383016" cy="371946"/>
            </a:xfrm>
            <a:custGeom>
              <a:avLst/>
              <a:gdLst>
                <a:gd name="T0" fmla="*/ 63820 w 634"/>
                <a:gd name="T1" fmla="*/ 68484 h 619"/>
                <a:gd name="T2" fmla="*/ 63820 w 634"/>
                <a:gd name="T3" fmla="*/ 68484 h 619"/>
                <a:gd name="T4" fmla="*/ 58411 w 634"/>
                <a:gd name="T5" fmla="*/ 73504 h 619"/>
                <a:gd name="T6" fmla="*/ 58411 w 634"/>
                <a:gd name="T7" fmla="*/ 147724 h 619"/>
                <a:gd name="T8" fmla="*/ 63820 w 634"/>
                <a:gd name="T9" fmla="*/ 152744 h 619"/>
                <a:gd name="T10" fmla="*/ 74637 w 634"/>
                <a:gd name="T11" fmla="*/ 147724 h 619"/>
                <a:gd name="T12" fmla="*/ 74637 w 634"/>
                <a:gd name="T13" fmla="*/ 73504 h 619"/>
                <a:gd name="T14" fmla="*/ 63820 w 634"/>
                <a:gd name="T15" fmla="*/ 68484 h 619"/>
                <a:gd name="T16" fmla="*/ 122231 w 634"/>
                <a:gd name="T17" fmla="*/ 89639 h 619"/>
                <a:gd name="T18" fmla="*/ 122231 w 634"/>
                <a:gd name="T19" fmla="*/ 89639 h 619"/>
                <a:gd name="T20" fmla="*/ 116822 w 634"/>
                <a:gd name="T21" fmla="*/ 94658 h 619"/>
                <a:gd name="T22" fmla="*/ 116822 w 634"/>
                <a:gd name="T23" fmla="*/ 136968 h 619"/>
                <a:gd name="T24" fmla="*/ 122231 w 634"/>
                <a:gd name="T25" fmla="*/ 147724 h 619"/>
                <a:gd name="T26" fmla="*/ 127639 w 634"/>
                <a:gd name="T27" fmla="*/ 136968 h 619"/>
                <a:gd name="T28" fmla="*/ 127639 w 634"/>
                <a:gd name="T29" fmla="*/ 94658 h 619"/>
                <a:gd name="T30" fmla="*/ 122231 w 634"/>
                <a:gd name="T31" fmla="*/ 89639 h 619"/>
                <a:gd name="T32" fmla="*/ 169825 w 634"/>
                <a:gd name="T33" fmla="*/ 0 h 619"/>
                <a:gd name="T34" fmla="*/ 169825 w 634"/>
                <a:gd name="T35" fmla="*/ 0 h 619"/>
                <a:gd name="T36" fmla="*/ 116822 w 634"/>
                <a:gd name="T37" fmla="*/ 41951 h 619"/>
                <a:gd name="T38" fmla="*/ 58411 w 634"/>
                <a:gd name="T39" fmla="*/ 20796 h 619"/>
                <a:gd name="T40" fmla="*/ 0 w 634"/>
                <a:gd name="T41" fmla="*/ 52707 h 619"/>
                <a:gd name="T42" fmla="*/ 0 w 634"/>
                <a:gd name="T43" fmla="*/ 221586 h 619"/>
                <a:gd name="T44" fmla="*/ 58411 w 634"/>
                <a:gd name="T45" fmla="*/ 190034 h 619"/>
                <a:gd name="T46" fmla="*/ 116822 w 634"/>
                <a:gd name="T47" fmla="*/ 210830 h 619"/>
                <a:gd name="T48" fmla="*/ 169825 w 634"/>
                <a:gd name="T49" fmla="*/ 168879 h 619"/>
                <a:gd name="T50" fmla="*/ 228236 w 634"/>
                <a:gd name="T51" fmla="*/ 210830 h 619"/>
                <a:gd name="T52" fmla="*/ 228236 w 634"/>
                <a:gd name="T53" fmla="*/ 41951 h 619"/>
                <a:gd name="T54" fmla="*/ 169825 w 634"/>
                <a:gd name="T55" fmla="*/ 0 h 619"/>
                <a:gd name="T56" fmla="*/ 212372 w 634"/>
                <a:gd name="T57" fmla="*/ 184655 h 619"/>
                <a:gd name="T58" fmla="*/ 212372 w 634"/>
                <a:gd name="T59" fmla="*/ 184655 h 619"/>
                <a:gd name="T60" fmla="*/ 169825 w 634"/>
                <a:gd name="T61" fmla="*/ 152744 h 619"/>
                <a:gd name="T62" fmla="*/ 116822 w 634"/>
                <a:gd name="T63" fmla="*/ 195053 h 619"/>
                <a:gd name="T64" fmla="*/ 58411 w 634"/>
                <a:gd name="T65" fmla="*/ 173899 h 619"/>
                <a:gd name="T66" fmla="*/ 15865 w 634"/>
                <a:gd name="T67" fmla="*/ 200432 h 619"/>
                <a:gd name="T68" fmla="*/ 15865 w 634"/>
                <a:gd name="T69" fmla="*/ 58086 h 619"/>
                <a:gd name="T70" fmla="*/ 58411 w 634"/>
                <a:gd name="T71" fmla="*/ 31553 h 619"/>
                <a:gd name="T72" fmla="*/ 116822 w 634"/>
                <a:gd name="T73" fmla="*/ 52707 h 619"/>
                <a:gd name="T74" fmla="*/ 169825 w 634"/>
                <a:gd name="T75" fmla="*/ 10398 h 619"/>
                <a:gd name="T76" fmla="*/ 212372 w 634"/>
                <a:gd name="T77" fmla="*/ 41951 h 619"/>
                <a:gd name="T78" fmla="*/ 212372 w 634"/>
                <a:gd name="T79" fmla="*/ 184655 h 619"/>
                <a:gd name="T80" fmla="*/ 169825 w 634"/>
                <a:gd name="T81" fmla="*/ 115813 h 619"/>
                <a:gd name="T82" fmla="*/ 169825 w 634"/>
                <a:gd name="T83" fmla="*/ 115813 h 619"/>
                <a:gd name="T84" fmla="*/ 180642 w 634"/>
                <a:gd name="T85" fmla="*/ 126570 h 619"/>
                <a:gd name="T86" fmla="*/ 186051 w 634"/>
                <a:gd name="T87" fmla="*/ 115813 h 619"/>
                <a:gd name="T88" fmla="*/ 186051 w 634"/>
                <a:gd name="T89" fmla="*/ 63106 h 619"/>
                <a:gd name="T90" fmla="*/ 180642 w 634"/>
                <a:gd name="T91" fmla="*/ 52707 h 619"/>
                <a:gd name="T92" fmla="*/ 169825 w 634"/>
                <a:gd name="T93" fmla="*/ 63106 h 619"/>
                <a:gd name="T94" fmla="*/ 169825 w 634"/>
                <a:gd name="T95" fmla="*/ 115813 h 6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4" h="619">
                  <a:moveTo>
                    <a:pt x="177" y="191"/>
                  </a:moveTo>
                  <a:lnTo>
                    <a:pt x="177" y="191"/>
                  </a:lnTo>
                  <a:lnTo>
                    <a:pt x="162" y="205"/>
                  </a:lnTo>
                  <a:cubicBezTo>
                    <a:pt x="162" y="412"/>
                    <a:pt x="162" y="412"/>
                    <a:pt x="162" y="412"/>
                  </a:cubicBezTo>
                  <a:lnTo>
                    <a:pt x="177" y="426"/>
                  </a:lnTo>
                  <a:cubicBezTo>
                    <a:pt x="192" y="426"/>
                    <a:pt x="207" y="412"/>
                    <a:pt x="207" y="412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5"/>
                    <a:pt x="192" y="191"/>
                    <a:pt x="177" y="191"/>
                  </a:cubicBezTo>
                  <a:close/>
                  <a:moveTo>
                    <a:pt x="339" y="250"/>
                  </a:moveTo>
                  <a:lnTo>
                    <a:pt x="339" y="250"/>
                  </a:lnTo>
                  <a:cubicBezTo>
                    <a:pt x="324" y="250"/>
                    <a:pt x="324" y="264"/>
                    <a:pt x="324" y="264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97"/>
                    <a:pt x="324" y="412"/>
                    <a:pt x="339" y="412"/>
                  </a:cubicBezTo>
                  <a:cubicBezTo>
                    <a:pt x="354" y="412"/>
                    <a:pt x="354" y="397"/>
                    <a:pt x="354" y="382"/>
                  </a:cubicBezTo>
                  <a:cubicBezTo>
                    <a:pt x="354" y="264"/>
                    <a:pt x="354" y="264"/>
                    <a:pt x="354" y="264"/>
                  </a:cubicBezTo>
                  <a:cubicBezTo>
                    <a:pt x="354" y="264"/>
                    <a:pt x="354" y="250"/>
                    <a:pt x="339" y="250"/>
                  </a:cubicBez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324" y="117"/>
                    <a:pt x="324" y="117"/>
                    <a:pt x="324" y="117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162" y="530"/>
                    <a:pt x="162" y="530"/>
                    <a:pt x="162" y="530"/>
                  </a:cubicBezTo>
                  <a:cubicBezTo>
                    <a:pt x="324" y="588"/>
                    <a:pt x="324" y="588"/>
                    <a:pt x="324" y="588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633" y="588"/>
                    <a:pt x="633" y="588"/>
                    <a:pt x="633" y="588"/>
                  </a:cubicBezTo>
                  <a:cubicBezTo>
                    <a:pt x="633" y="117"/>
                    <a:pt x="633" y="117"/>
                    <a:pt x="633" y="117"/>
                  </a:cubicBezTo>
                  <a:lnTo>
                    <a:pt x="471" y="0"/>
                  </a:lnTo>
                  <a:close/>
                  <a:moveTo>
                    <a:pt x="589" y="515"/>
                  </a:moveTo>
                  <a:lnTo>
                    <a:pt x="589" y="515"/>
                  </a:lnTo>
                  <a:cubicBezTo>
                    <a:pt x="471" y="426"/>
                    <a:pt x="471" y="426"/>
                    <a:pt x="471" y="426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162" y="485"/>
                    <a:pt x="162" y="485"/>
                    <a:pt x="162" y="485"/>
                  </a:cubicBezTo>
                  <a:cubicBezTo>
                    <a:pt x="44" y="559"/>
                    <a:pt x="44" y="559"/>
                    <a:pt x="44" y="559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4" y="147"/>
                    <a:pt x="324" y="147"/>
                    <a:pt x="324" y="147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589" y="117"/>
                    <a:pt x="589" y="117"/>
                    <a:pt x="589" y="117"/>
                  </a:cubicBezTo>
                  <a:lnTo>
                    <a:pt x="589" y="515"/>
                  </a:lnTo>
                  <a:close/>
                  <a:moveTo>
                    <a:pt x="471" y="323"/>
                  </a:moveTo>
                  <a:lnTo>
                    <a:pt x="471" y="323"/>
                  </a:lnTo>
                  <a:cubicBezTo>
                    <a:pt x="471" y="338"/>
                    <a:pt x="486" y="353"/>
                    <a:pt x="501" y="353"/>
                  </a:cubicBezTo>
                  <a:cubicBezTo>
                    <a:pt x="501" y="353"/>
                    <a:pt x="516" y="338"/>
                    <a:pt x="516" y="323"/>
                  </a:cubicBezTo>
                  <a:cubicBezTo>
                    <a:pt x="516" y="176"/>
                    <a:pt x="516" y="176"/>
                    <a:pt x="516" y="176"/>
                  </a:cubicBezTo>
                  <a:cubicBezTo>
                    <a:pt x="516" y="162"/>
                    <a:pt x="501" y="147"/>
                    <a:pt x="501" y="147"/>
                  </a:cubicBezTo>
                  <a:cubicBezTo>
                    <a:pt x="486" y="147"/>
                    <a:pt x="471" y="162"/>
                    <a:pt x="471" y="176"/>
                  </a:cubicBezTo>
                  <a:lnTo>
                    <a:pt x="471" y="3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eaLnBrk="1" hangingPunct="1">
                <a:defRPr/>
              </a:pP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3532703" y="2397029"/>
            <a:ext cx="1064716" cy="1064716"/>
            <a:chOff x="3332259" y="3083142"/>
            <a:chExt cx="685800" cy="685800"/>
          </a:xfrm>
        </p:grpSpPr>
        <p:sp>
          <p:nvSpPr>
            <p:cNvPr id="112" name="椭圆 111"/>
            <p:cNvSpPr/>
            <p:nvPr/>
          </p:nvSpPr>
          <p:spPr>
            <a:xfrm>
              <a:off x="3332259" y="3083142"/>
              <a:ext cx="685800" cy="6858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9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3" name="Freeform 160"/>
            <p:cNvSpPr>
              <a:spLocks noChangeArrowheads="1"/>
            </p:cNvSpPr>
            <p:nvPr/>
          </p:nvSpPr>
          <p:spPr bwMode="auto">
            <a:xfrm>
              <a:off x="3530439" y="3240069"/>
              <a:ext cx="309956" cy="371946"/>
            </a:xfrm>
            <a:custGeom>
              <a:avLst/>
              <a:gdLst>
                <a:gd name="T0" fmla="*/ 179267 w 517"/>
                <a:gd name="T1" fmla="*/ 84260 h 619"/>
                <a:gd name="T2" fmla="*/ 179267 w 517"/>
                <a:gd name="T3" fmla="*/ 84260 h 619"/>
                <a:gd name="T4" fmla="*/ 158156 w 517"/>
                <a:gd name="T5" fmla="*/ 41951 h 619"/>
                <a:gd name="T6" fmla="*/ 152788 w 517"/>
                <a:gd name="T7" fmla="*/ 41951 h 619"/>
                <a:gd name="T8" fmla="*/ 110566 w 517"/>
                <a:gd name="T9" fmla="*/ 41951 h 619"/>
                <a:gd name="T10" fmla="*/ 110566 w 517"/>
                <a:gd name="T11" fmla="*/ 26174 h 619"/>
                <a:gd name="T12" fmla="*/ 84445 w 517"/>
                <a:gd name="T13" fmla="*/ 0 h 619"/>
                <a:gd name="T14" fmla="*/ 68701 w 517"/>
                <a:gd name="T15" fmla="*/ 0 h 619"/>
                <a:gd name="T16" fmla="*/ 42223 w 517"/>
                <a:gd name="T17" fmla="*/ 26174 h 619"/>
                <a:gd name="T18" fmla="*/ 42223 w 517"/>
                <a:gd name="T19" fmla="*/ 41951 h 619"/>
                <a:gd name="T20" fmla="*/ 16102 w 517"/>
                <a:gd name="T21" fmla="*/ 41951 h 619"/>
                <a:gd name="T22" fmla="*/ 0 w 517"/>
                <a:gd name="T23" fmla="*/ 52707 h 619"/>
                <a:gd name="T24" fmla="*/ 0 w 517"/>
                <a:gd name="T25" fmla="*/ 126570 h 619"/>
                <a:gd name="T26" fmla="*/ 16102 w 517"/>
                <a:gd name="T27" fmla="*/ 136968 h 619"/>
                <a:gd name="T28" fmla="*/ 42223 w 517"/>
                <a:gd name="T29" fmla="*/ 136968 h 619"/>
                <a:gd name="T30" fmla="*/ 42223 w 517"/>
                <a:gd name="T31" fmla="*/ 195053 h 619"/>
                <a:gd name="T32" fmla="*/ 68701 w 517"/>
                <a:gd name="T33" fmla="*/ 221586 h 619"/>
                <a:gd name="T34" fmla="*/ 84445 w 517"/>
                <a:gd name="T35" fmla="*/ 221586 h 619"/>
                <a:gd name="T36" fmla="*/ 110566 w 517"/>
                <a:gd name="T37" fmla="*/ 195053 h 619"/>
                <a:gd name="T38" fmla="*/ 110566 w 517"/>
                <a:gd name="T39" fmla="*/ 136968 h 619"/>
                <a:gd name="T40" fmla="*/ 152788 w 517"/>
                <a:gd name="T41" fmla="*/ 136968 h 619"/>
                <a:gd name="T42" fmla="*/ 152788 w 517"/>
                <a:gd name="T43" fmla="*/ 136968 h 619"/>
                <a:gd name="T44" fmla="*/ 158156 w 517"/>
                <a:gd name="T45" fmla="*/ 136968 h 619"/>
                <a:gd name="T46" fmla="*/ 179267 w 517"/>
                <a:gd name="T47" fmla="*/ 94658 h 619"/>
                <a:gd name="T48" fmla="*/ 184634 w 517"/>
                <a:gd name="T49" fmla="*/ 89639 h 619"/>
                <a:gd name="T50" fmla="*/ 179267 w 517"/>
                <a:gd name="T51" fmla="*/ 84260 h 619"/>
                <a:gd name="T52" fmla="*/ 57967 w 517"/>
                <a:gd name="T53" fmla="*/ 26174 h 619"/>
                <a:gd name="T54" fmla="*/ 57967 w 517"/>
                <a:gd name="T55" fmla="*/ 26174 h 619"/>
                <a:gd name="T56" fmla="*/ 68701 w 517"/>
                <a:gd name="T57" fmla="*/ 10398 h 619"/>
                <a:gd name="T58" fmla="*/ 84445 w 517"/>
                <a:gd name="T59" fmla="*/ 10398 h 619"/>
                <a:gd name="T60" fmla="*/ 100189 w 517"/>
                <a:gd name="T61" fmla="*/ 26174 h 619"/>
                <a:gd name="T62" fmla="*/ 100189 w 517"/>
                <a:gd name="T63" fmla="*/ 41951 h 619"/>
                <a:gd name="T64" fmla="*/ 57967 w 517"/>
                <a:gd name="T65" fmla="*/ 41951 h 619"/>
                <a:gd name="T66" fmla="*/ 57967 w 517"/>
                <a:gd name="T67" fmla="*/ 26174 h 619"/>
                <a:gd name="T68" fmla="*/ 100189 w 517"/>
                <a:gd name="T69" fmla="*/ 195053 h 619"/>
                <a:gd name="T70" fmla="*/ 100189 w 517"/>
                <a:gd name="T71" fmla="*/ 195053 h 619"/>
                <a:gd name="T72" fmla="*/ 84445 w 517"/>
                <a:gd name="T73" fmla="*/ 210830 h 619"/>
                <a:gd name="T74" fmla="*/ 68701 w 517"/>
                <a:gd name="T75" fmla="*/ 210830 h 619"/>
                <a:gd name="T76" fmla="*/ 57967 w 517"/>
                <a:gd name="T77" fmla="*/ 195053 h 619"/>
                <a:gd name="T78" fmla="*/ 57967 w 517"/>
                <a:gd name="T79" fmla="*/ 136968 h 619"/>
                <a:gd name="T80" fmla="*/ 100189 w 517"/>
                <a:gd name="T81" fmla="*/ 136968 h 619"/>
                <a:gd name="T82" fmla="*/ 100189 w 517"/>
                <a:gd name="T83" fmla="*/ 195053 h 619"/>
                <a:gd name="T84" fmla="*/ 152788 w 517"/>
                <a:gd name="T85" fmla="*/ 121191 h 619"/>
                <a:gd name="T86" fmla="*/ 152788 w 517"/>
                <a:gd name="T87" fmla="*/ 121191 h 619"/>
                <a:gd name="T88" fmla="*/ 147779 w 517"/>
                <a:gd name="T89" fmla="*/ 126570 h 619"/>
                <a:gd name="T90" fmla="*/ 21111 w 517"/>
                <a:gd name="T91" fmla="*/ 126570 h 619"/>
                <a:gd name="T92" fmla="*/ 16102 w 517"/>
                <a:gd name="T93" fmla="*/ 115813 h 619"/>
                <a:gd name="T94" fmla="*/ 16102 w 517"/>
                <a:gd name="T95" fmla="*/ 63106 h 619"/>
                <a:gd name="T96" fmla="*/ 21111 w 517"/>
                <a:gd name="T97" fmla="*/ 52707 h 619"/>
                <a:gd name="T98" fmla="*/ 147779 w 517"/>
                <a:gd name="T99" fmla="*/ 52707 h 619"/>
                <a:gd name="T100" fmla="*/ 152788 w 517"/>
                <a:gd name="T101" fmla="*/ 58086 h 619"/>
                <a:gd name="T102" fmla="*/ 168890 w 517"/>
                <a:gd name="T103" fmla="*/ 89639 h 619"/>
                <a:gd name="T104" fmla="*/ 152788 w 517"/>
                <a:gd name="T105" fmla="*/ 121191 h 6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7" h="619">
                  <a:moveTo>
                    <a:pt x="501" y="235"/>
                  </a:moveTo>
                  <a:lnTo>
                    <a:pt x="501" y="235"/>
                  </a:ln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27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9" y="73"/>
                    <a:pt x="309" y="73"/>
                    <a:pt x="309" y="73"/>
                  </a:cubicBezTo>
                  <a:cubicBezTo>
                    <a:pt x="309" y="29"/>
                    <a:pt x="280" y="0"/>
                    <a:pt x="236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48" y="0"/>
                    <a:pt x="118" y="29"/>
                    <a:pt x="118" y="73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15" y="117"/>
                    <a:pt x="0" y="132"/>
                    <a:pt x="0" y="147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67"/>
                    <a:pt x="15" y="382"/>
                    <a:pt x="45" y="382"/>
                  </a:cubicBezTo>
                  <a:cubicBezTo>
                    <a:pt x="118" y="382"/>
                    <a:pt x="118" y="382"/>
                    <a:pt x="118" y="382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18" y="588"/>
                    <a:pt x="148" y="618"/>
                    <a:pt x="192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80" y="618"/>
                    <a:pt x="309" y="588"/>
                    <a:pt x="309" y="544"/>
                  </a:cubicBezTo>
                  <a:cubicBezTo>
                    <a:pt x="309" y="382"/>
                    <a:pt x="309" y="382"/>
                    <a:pt x="309" y="382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442" y="382"/>
                    <a:pt x="442" y="382"/>
                    <a:pt x="442" y="382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16" y="250"/>
                    <a:pt x="516" y="250"/>
                    <a:pt x="516" y="250"/>
                  </a:cubicBezTo>
                  <a:cubicBezTo>
                    <a:pt x="516" y="250"/>
                    <a:pt x="516" y="235"/>
                    <a:pt x="501" y="235"/>
                  </a:cubicBezTo>
                  <a:close/>
                  <a:moveTo>
                    <a:pt x="162" y="73"/>
                  </a:moveTo>
                  <a:lnTo>
                    <a:pt x="162" y="73"/>
                  </a:lnTo>
                  <a:cubicBezTo>
                    <a:pt x="162" y="58"/>
                    <a:pt x="177" y="29"/>
                    <a:pt x="192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51" y="29"/>
                    <a:pt x="280" y="58"/>
                    <a:pt x="280" y="73"/>
                  </a:cubicBezTo>
                  <a:cubicBezTo>
                    <a:pt x="280" y="117"/>
                    <a:pt x="280" y="117"/>
                    <a:pt x="280" y="117"/>
                  </a:cubicBezTo>
                  <a:cubicBezTo>
                    <a:pt x="162" y="117"/>
                    <a:pt x="162" y="117"/>
                    <a:pt x="162" y="117"/>
                  </a:cubicBezTo>
                  <a:lnTo>
                    <a:pt x="162" y="73"/>
                  </a:lnTo>
                  <a:close/>
                  <a:moveTo>
                    <a:pt x="280" y="544"/>
                  </a:moveTo>
                  <a:lnTo>
                    <a:pt x="280" y="544"/>
                  </a:lnTo>
                  <a:cubicBezTo>
                    <a:pt x="280" y="559"/>
                    <a:pt x="251" y="588"/>
                    <a:pt x="236" y="588"/>
                  </a:cubicBezTo>
                  <a:cubicBezTo>
                    <a:pt x="192" y="588"/>
                    <a:pt x="192" y="588"/>
                    <a:pt x="192" y="588"/>
                  </a:cubicBezTo>
                  <a:cubicBezTo>
                    <a:pt x="177" y="588"/>
                    <a:pt x="162" y="559"/>
                    <a:pt x="162" y="544"/>
                  </a:cubicBezTo>
                  <a:cubicBezTo>
                    <a:pt x="162" y="382"/>
                    <a:pt x="162" y="382"/>
                    <a:pt x="162" y="382"/>
                  </a:cubicBezTo>
                  <a:cubicBezTo>
                    <a:pt x="280" y="382"/>
                    <a:pt x="280" y="382"/>
                    <a:pt x="280" y="382"/>
                  </a:cubicBezTo>
                  <a:lnTo>
                    <a:pt x="280" y="544"/>
                  </a:lnTo>
                  <a:close/>
                  <a:moveTo>
                    <a:pt x="427" y="338"/>
                  </a:moveTo>
                  <a:lnTo>
                    <a:pt x="427" y="338"/>
                  </a:lnTo>
                  <a:cubicBezTo>
                    <a:pt x="427" y="353"/>
                    <a:pt x="413" y="353"/>
                    <a:pt x="413" y="353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45" y="353"/>
                    <a:pt x="45" y="338"/>
                    <a:pt x="45" y="323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62"/>
                    <a:pt x="45" y="147"/>
                    <a:pt x="59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27" y="147"/>
                    <a:pt x="427" y="162"/>
                  </a:cubicBezTo>
                  <a:cubicBezTo>
                    <a:pt x="472" y="250"/>
                    <a:pt x="472" y="250"/>
                    <a:pt x="472" y="250"/>
                  </a:cubicBezTo>
                  <a:lnTo>
                    <a:pt x="427" y="3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eaLnBrk="1" hangingPunct="1">
                <a:defRPr/>
              </a:pPr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1020766" y="2330107"/>
            <a:ext cx="2219944" cy="481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3006420" y="4161740"/>
            <a:ext cx="2048119" cy="4814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6" name="文本框 115"/>
          <p:cNvSpPr txBox="1"/>
          <p:nvPr/>
        </p:nvSpPr>
        <p:spPr>
          <a:xfrm>
            <a:off x="5221923" y="2828686"/>
            <a:ext cx="2048119" cy="479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8" name="文本框 117"/>
          <p:cNvSpPr txBox="1"/>
          <p:nvPr/>
        </p:nvSpPr>
        <p:spPr>
          <a:xfrm>
            <a:off x="7477534" y="4102502"/>
            <a:ext cx="2231116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119" name="文本框 118"/>
          <p:cNvSpPr txBox="1"/>
          <p:nvPr/>
        </p:nvSpPr>
        <p:spPr>
          <a:xfrm>
            <a:off x="9246135" y="2330107"/>
            <a:ext cx="2416024" cy="479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1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980A953-0F85-467E-8822-F9A916693506}"/>
              </a:ext>
            </a:extLst>
          </p:cNvPr>
          <p:cNvGrpSpPr/>
          <p:nvPr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8AFC2EC5-96D5-4F3D-B555-AB937ED886B2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5" name="等腰三角形 34">
              <a:extLst>
                <a:ext uri="{FF2B5EF4-FFF2-40B4-BE49-F238E27FC236}">
                  <a16:creationId xmlns:a16="http://schemas.microsoft.com/office/drawing/2014/main" id="{3ECB45EC-ABEC-4C3E-B339-838DBB36CF9F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6" name="等腰三角形 35">
              <a:extLst>
                <a:ext uri="{FF2B5EF4-FFF2-40B4-BE49-F238E27FC236}">
                  <a16:creationId xmlns:a16="http://schemas.microsoft.com/office/drawing/2014/main" id="{5D15A763-0FAC-4A7B-90A1-B5C745A77AA1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D7C4ACDA-DFC7-4348-8292-7BE103672E45}"/>
              </a:ext>
            </a:extLst>
          </p:cNvPr>
          <p:cNvGrpSpPr/>
          <p:nvPr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38" name="等腰三角形 37">
              <a:extLst>
                <a:ext uri="{FF2B5EF4-FFF2-40B4-BE49-F238E27FC236}">
                  <a16:creationId xmlns:a16="http://schemas.microsoft.com/office/drawing/2014/main" id="{35F650A9-1C2A-486A-9391-CAE10DB41374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9" name="等腰三角形 38">
              <a:extLst>
                <a:ext uri="{FF2B5EF4-FFF2-40B4-BE49-F238E27FC236}">
                  <a16:creationId xmlns:a16="http://schemas.microsoft.com/office/drawing/2014/main" id="{00552099-8DB0-4DC8-AC6D-0BBCC4D9E5B0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0" name="等腰三角形 39">
              <a:extLst>
                <a:ext uri="{FF2B5EF4-FFF2-40B4-BE49-F238E27FC236}">
                  <a16:creationId xmlns:a16="http://schemas.microsoft.com/office/drawing/2014/main" id="{8CD5DFB0-827D-4B80-B2EF-E88CAF1D6B06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5970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1" dur="10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accel="100000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" dur="1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accel="100000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accel="100000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accel="100000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8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8" accel="100000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2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100000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88" grpId="0" animBg="1"/>
          <p:bldP spid="89" grpId="0" animBg="1"/>
          <p:bldP spid="90" grpId="0" animBg="1"/>
          <p:bldP spid="91" grpId="0" animBg="1"/>
          <p:bldP spid="93" grpId="0" animBg="1"/>
          <p:bldP spid="94" grpId="0" animBg="1"/>
          <p:bldP spid="114" grpId="0"/>
          <p:bldP spid="115" grpId="0"/>
          <p:bldP spid="116" grpId="0"/>
          <p:bldP spid="118" grpId="0"/>
          <p:bldP spid="119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8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8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8" ac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ac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88" grpId="0" animBg="1"/>
          <p:bldP spid="89" grpId="0" animBg="1"/>
          <p:bldP spid="90" grpId="0" animBg="1"/>
          <p:bldP spid="91" grpId="0" animBg="1"/>
          <p:bldP spid="93" grpId="0" animBg="1"/>
          <p:bldP spid="94" grpId="0" animBg="1"/>
          <p:bldP spid="114" grpId="0"/>
          <p:bldP spid="115" grpId="0"/>
          <p:bldP spid="116" grpId="0"/>
          <p:bldP spid="118" grpId="0"/>
          <p:bldP spid="119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212166D8-1282-4676-8CC3-7B48D3508016}"/>
              </a:ext>
            </a:extLst>
          </p:cNvPr>
          <p:cNvGrpSpPr/>
          <p:nvPr/>
        </p:nvGrpSpPr>
        <p:grpSpPr>
          <a:xfrm flipH="1">
            <a:off x="-905302" y="0"/>
            <a:ext cx="13097302" cy="6858000"/>
            <a:chOff x="-1" y="0"/>
            <a:chExt cx="13097302" cy="6858000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CD5745AA-A226-4B06-962D-8A418443EB8F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07E64A9A-1237-4B18-B777-11FF101C5D6D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AF778B40-C90D-4EC5-B159-22186CB3E39B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9CA57CB-19F6-49BA-A6F5-D9509B6A62AB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7CDBD204-FF71-4CD2-86D2-3A134E325B40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8C641766-B4D2-46A8-8A24-EB1D12C58CC3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9AE44CC5-6D5B-462E-9305-70E453988A97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等腰三角形 12">
              <a:extLst>
                <a:ext uri="{FF2B5EF4-FFF2-40B4-BE49-F238E27FC236}">
                  <a16:creationId xmlns:a16="http://schemas.microsoft.com/office/drawing/2014/main" id="{2F4B05E6-2541-4092-9279-30A461F53EA3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4" name="标题层">
            <a:extLst>
              <a:ext uri="{FF2B5EF4-FFF2-40B4-BE49-F238E27FC236}">
                <a16:creationId xmlns:a16="http://schemas.microsoft.com/office/drawing/2014/main" id="{B5D4ACDC-906F-4A57-9248-767E90D8E292}"/>
              </a:ext>
            </a:extLst>
          </p:cNvPr>
          <p:cNvSpPr txBox="1"/>
          <p:nvPr/>
        </p:nvSpPr>
        <p:spPr bwMode="auto">
          <a:xfrm>
            <a:off x="1932872" y="2657197"/>
            <a:ext cx="4854008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1A88D64-B143-4BB4-91A3-2561EADACCDB}"/>
              </a:ext>
            </a:extLst>
          </p:cNvPr>
          <p:cNvSpPr txBox="1"/>
          <p:nvPr/>
        </p:nvSpPr>
        <p:spPr>
          <a:xfrm>
            <a:off x="1952206" y="3517006"/>
            <a:ext cx="5795172" cy="49558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The user can demonstrate on a projector or computer, or print the presentation and make it into a film to be used in a wider field</a:t>
            </a:r>
          </a:p>
        </p:txBody>
      </p:sp>
      <p:sp>
        <p:nvSpPr>
          <p:cNvPr id="16" name="标题层">
            <a:extLst>
              <a:ext uri="{FF2B5EF4-FFF2-40B4-BE49-F238E27FC236}">
                <a16:creationId xmlns:a16="http://schemas.microsoft.com/office/drawing/2014/main" id="{454D4248-29E6-4E98-BDE2-7F43E156C75C}"/>
              </a:ext>
            </a:extLst>
          </p:cNvPr>
          <p:cNvSpPr txBox="1"/>
          <p:nvPr/>
        </p:nvSpPr>
        <p:spPr bwMode="auto">
          <a:xfrm>
            <a:off x="1932872" y="1857232"/>
            <a:ext cx="4171076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PART FOUR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00482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>
            <a:extLst>
              <a:ext uri="{FF2B5EF4-FFF2-40B4-BE49-F238E27FC236}">
                <a16:creationId xmlns:a16="http://schemas.microsoft.com/office/drawing/2014/main" id="{EB3EBDBF-6A2A-4090-B04B-0FBF7A8EFFD9}"/>
              </a:ext>
            </a:extLst>
          </p:cNvPr>
          <p:cNvGrpSpPr/>
          <p:nvPr/>
        </p:nvGrpSpPr>
        <p:grpSpPr>
          <a:xfrm>
            <a:off x="176073" y="436443"/>
            <a:ext cx="3814267" cy="3954252"/>
            <a:chOff x="176073" y="436443"/>
            <a:chExt cx="3814267" cy="3954252"/>
          </a:xfrm>
        </p:grpSpPr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3614EA70-CE5F-47A6-BF4C-52BF5B16C263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8603499C-CCCF-42FD-B6D1-A866230CBAB4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F26C2D67-DAD3-4DF4-9738-0F3FD0390D88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7" name="等腰三角形 6">
            <a:extLst>
              <a:ext uri="{FF2B5EF4-FFF2-40B4-BE49-F238E27FC236}">
                <a16:creationId xmlns:a16="http://schemas.microsoft.com/office/drawing/2014/main" id="{D2B3F5FD-9AA7-48E0-9B41-7C26C4EA2147}"/>
              </a:ext>
            </a:extLst>
          </p:cNvPr>
          <p:cNvSpPr/>
          <p:nvPr/>
        </p:nvSpPr>
        <p:spPr>
          <a:xfrm>
            <a:off x="9646123" y="5513126"/>
            <a:ext cx="2273490" cy="1344874"/>
          </a:xfrm>
          <a:prstGeom prst="triangle">
            <a:avLst/>
          </a:prstGeom>
          <a:solidFill>
            <a:srgbClr val="DD79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" name="等腰三角形 7">
            <a:extLst>
              <a:ext uri="{FF2B5EF4-FFF2-40B4-BE49-F238E27FC236}">
                <a16:creationId xmlns:a16="http://schemas.microsoft.com/office/drawing/2014/main" id="{442A1BAB-D2EC-4F17-87F7-4365D4509506}"/>
              </a:ext>
            </a:extLst>
          </p:cNvPr>
          <p:cNvSpPr/>
          <p:nvPr/>
        </p:nvSpPr>
        <p:spPr>
          <a:xfrm>
            <a:off x="9677399" y="5294762"/>
            <a:ext cx="1105469" cy="987184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" name="等腰三角形 8">
            <a:extLst>
              <a:ext uri="{FF2B5EF4-FFF2-40B4-BE49-F238E27FC236}">
                <a16:creationId xmlns:a16="http://schemas.microsoft.com/office/drawing/2014/main" id="{97D40032-BCA3-491C-8607-795785BF1331}"/>
              </a:ext>
            </a:extLst>
          </p:cNvPr>
          <p:cNvSpPr/>
          <p:nvPr/>
        </p:nvSpPr>
        <p:spPr>
          <a:xfrm rot="2667173">
            <a:off x="10950344" y="4360744"/>
            <a:ext cx="1454193" cy="1332363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A93B6950-090F-41FD-A46D-4A51281D536F}"/>
              </a:ext>
            </a:extLst>
          </p:cNvPr>
          <p:cNvGrpSpPr/>
          <p:nvPr/>
        </p:nvGrpSpPr>
        <p:grpSpPr>
          <a:xfrm>
            <a:off x="4520469" y="2351867"/>
            <a:ext cx="551180" cy="587865"/>
            <a:chOff x="7335520" y="-437099"/>
            <a:chExt cx="914400" cy="975261"/>
          </a:xfrm>
          <a:solidFill>
            <a:schemeClr val="tx1"/>
          </a:solidFill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4CD99FFA-2CDD-4840-8E2F-F19C726CC519}"/>
                </a:ext>
              </a:extLst>
            </p:cNvPr>
            <p:cNvSpPr/>
            <p:nvPr/>
          </p:nvSpPr>
          <p:spPr>
            <a:xfrm>
              <a:off x="7335520" y="-437099"/>
              <a:ext cx="914400" cy="74189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1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CAFD6BA2-FFF4-4541-BC74-A2754D58FCDD}"/>
                </a:ext>
              </a:extLst>
            </p:cNvPr>
            <p:cNvSpPr/>
            <p:nvPr/>
          </p:nvSpPr>
          <p:spPr>
            <a:xfrm rot="10800000">
              <a:off x="7335520" y="304799"/>
              <a:ext cx="914400" cy="23336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3" name="PA-文本框 10">
            <a:extLst>
              <a:ext uri="{FF2B5EF4-FFF2-40B4-BE49-F238E27FC236}">
                <a16:creationId xmlns:a16="http://schemas.microsoft.com/office/drawing/2014/main" id="{F31AEF85-2B7D-4D88-B9E2-0E8236808371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214577" y="2210935"/>
            <a:ext cx="3254390" cy="419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PA-文本框 11">
            <a:extLst>
              <a:ext uri="{FF2B5EF4-FFF2-40B4-BE49-F238E27FC236}">
                <a16:creationId xmlns:a16="http://schemas.microsoft.com/office/drawing/2014/main" id="{0E134725-9791-4CFC-B7CF-2693DFCA1E4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214306" y="2514583"/>
            <a:ext cx="3254661" cy="255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4929BE6-3F8F-4634-B448-4B8D627CCF28}"/>
              </a:ext>
            </a:extLst>
          </p:cNvPr>
          <p:cNvGrpSpPr/>
          <p:nvPr/>
        </p:nvGrpSpPr>
        <p:grpSpPr>
          <a:xfrm>
            <a:off x="4520469" y="3420828"/>
            <a:ext cx="551180" cy="587865"/>
            <a:chOff x="7335520" y="-437099"/>
            <a:chExt cx="914400" cy="975261"/>
          </a:xfrm>
          <a:solidFill>
            <a:schemeClr val="tx1"/>
          </a:solidFill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E8BF4CD2-A944-4D57-AFB0-3E4DC0E0BF85}"/>
                </a:ext>
              </a:extLst>
            </p:cNvPr>
            <p:cNvSpPr/>
            <p:nvPr/>
          </p:nvSpPr>
          <p:spPr>
            <a:xfrm>
              <a:off x="7335520" y="-437099"/>
              <a:ext cx="914400" cy="74189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7" name="等腰三角形 16">
              <a:extLst>
                <a:ext uri="{FF2B5EF4-FFF2-40B4-BE49-F238E27FC236}">
                  <a16:creationId xmlns:a16="http://schemas.microsoft.com/office/drawing/2014/main" id="{19F98BCC-E4A1-47C6-8CBD-363076C287C8}"/>
                </a:ext>
              </a:extLst>
            </p:cNvPr>
            <p:cNvSpPr/>
            <p:nvPr/>
          </p:nvSpPr>
          <p:spPr>
            <a:xfrm rot="10800000">
              <a:off x="7335520" y="304799"/>
              <a:ext cx="914400" cy="23336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8" name="PA-文本框 10">
            <a:extLst>
              <a:ext uri="{FF2B5EF4-FFF2-40B4-BE49-F238E27FC236}">
                <a16:creationId xmlns:a16="http://schemas.microsoft.com/office/drawing/2014/main" id="{9849D803-A455-47A9-A19D-4E39D3ED1CB9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214577" y="3279896"/>
            <a:ext cx="3254390" cy="42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9" name="PA-文本框 11">
            <a:extLst>
              <a:ext uri="{FF2B5EF4-FFF2-40B4-BE49-F238E27FC236}">
                <a16:creationId xmlns:a16="http://schemas.microsoft.com/office/drawing/2014/main" id="{9B7F51FC-2053-4A25-B73A-3C772F9D57DA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214306" y="3583544"/>
            <a:ext cx="3254661" cy="255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5681CF44-F7F3-46B2-AF1B-DA1C9AD83E42}"/>
              </a:ext>
            </a:extLst>
          </p:cNvPr>
          <p:cNvGrpSpPr/>
          <p:nvPr/>
        </p:nvGrpSpPr>
        <p:grpSpPr>
          <a:xfrm>
            <a:off x="4520469" y="4489789"/>
            <a:ext cx="551180" cy="587865"/>
            <a:chOff x="7335520" y="-437099"/>
            <a:chExt cx="914400" cy="975261"/>
          </a:xfrm>
          <a:solidFill>
            <a:schemeClr val="tx1"/>
          </a:solidFill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28025406-2473-49B7-B4A7-4D587DB09865}"/>
                </a:ext>
              </a:extLst>
            </p:cNvPr>
            <p:cNvSpPr/>
            <p:nvPr/>
          </p:nvSpPr>
          <p:spPr>
            <a:xfrm>
              <a:off x="7335520" y="-437099"/>
              <a:ext cx="914400" cy="74189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3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2" name="等腰三角形 21">
              <a:extLst>
                <a:ext uri="{FF2B5EF4-FFF2-40B4-BE49-F238E27FC236}">
                  <a16:creationId xmlns:a16="http://schemas.microsoft.com/office/drawing/2014/main" id="{6478BC79-9CDC-4257-95F2-D649219414E6}"/>
                </a:ext>
              </a:extLst>
            </p:cNvPr>
            <p:cNvSpPr/>
            <p:nvPr/>
          </p:nvSpPr>
          <p:spPr>
            <a:xfrm rot="10800000">
              <a:off x="7335520" y="304799"/>
              <a:ext cx="914400" cy="23336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3" name="PA-文本框 10">
            <a:extLst>
              <a:ext uri="{FF2B5EF4-FFF2-40B4-BE49-F238E27FC236}">
                <a16:creationId xmlns:a16="http://schemas.microsoft.com/office/drawing/2014/main" id="{CCB3555D-1ABB-4133-B5EF-8BD17C67F24A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214577" y="4348857"/>
            <a:ext cx="3254390" cy="42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4" name="PA-文本框 11">
            <a:extLst>
              <a:ext uri="{FF2B5EF4-FFF2-40B4-BE49-F238E27FC236}">
                <a16:creationId xmlns:a16="http://schemas.microsoft.com/office/drawing/2014/main" id="{16BA7C5D-5F38-443E-947B-5EB57E64195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214306" y="4652505"/>
            <a:ext cx="3254661" cy="255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9080E0C-95E2-4E9A-BC1E-9BD0D6377F1F}"/>
              </a:ext>
            </a:extLst>
          </p:cNvPr>
          <p:cNvGrpSpPr/>
          <p:nvPr/>
        </p:nvGrpSpPr>
        <p:grpSpPr>
          <a:xfrm>
            <a:off x="4520469" y="5558750"/>
            <a:ext cx="551180" cy="587865"/>
            <a:chOff x="7335520" y="-437099"/>
            <a:chExt cx="914400" cy="975261"/>
          </a:xfrm>
          <a:solidFill>
            <a:schemeClr val="tx1"/>
          </a:solidFill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3A25BA0A-8BD4-44AA-A425-921CAB8FBF7A}"/>
                </a:ext>
              </a:extLst>
            </p:cNvPr>
            <p:cNvSpPr/>
            <p:nvPr/>
          </p:nvSpPr>
          <p:spPr>
            <a:xfrm>
              <a:off x="7335520" y="-437099"/>
              <a:ext cx="914400" cy="74189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3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4</a:t>
              </a:r>
              <a:endPara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7" name="等腰三角形 26">
              <a:extLst>
                <a:ext uri="{FF2B5EF4-FFF2-40B4-BE49-F238E27FC236}">
                  <a16:creationId xmlns:a16="http://schemas.microsoft.com/office/drawing/2014/main" id="{8DF868A6-9AB1-4B70-8C57-82FDE92C1203}"/>
                </a:ext>
              </a:extLst>
            </p:cNvPr>
            <p:cNvSpPr/>
            <p:nvPr/>
          </p:nvSpPr>
          <p:spPr>
            <a:xfrm rot="10800000">
              <a:off x="7335520" y="304799"/>
              <a:ext cx="914400" cy="23336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8" name="PA-文本框 10">
            <a:extLst>
              <a:ext uri="{FF2B5EF4-FFF2-40B4-BE49-F238E27FC236}">
                <a16:creationId xmlns:a16="http://schemas.microsoft.com/office/drawing/2014/main" id="{C4E20C7E-5F26-47F8-82FC-CDBD981D889C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214577" y="5417818"/>
            <a:ext cx="3254390" cy="419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9" name="PA-文本框 11">
            <a:extLst>
              <a:ext uri="{FF2B5EF4-FFF2-40B4-BE49-F238E27FC236}">
                <a16:creationId xmlns:a16="http://schemas.microsoft.com/office/drawing/2014/main" id="{F4663526-54AE-4735-AFD0-610912CB74E7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214306" y="5721466"/>
            <a:ext cx="3254661" cy="255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8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4E43B7DC-9FBD-4391-9DA9-1020A262DB74}"/>
              </a:ext>
            </a:extLst>
          </p:cNvPr>
          <p:cNvSpPr txBox="1"/>
          <p:nvPr/>
        </p:nvSpPr>
        <p:spPr>
          <a:xfrm>
            <a:off x="6989926" y="738650"/>
            <a:ext cx="4724402" cy="1015663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CONTENTS</a:t>
            </a:r>
            <a:endParaRPr kumimoji="0" lang="zh-CN" altLang="en-US" sz="60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75073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8" grpId="0"/>
      <p:bldP spid="19" grpId="0"/>
      <p:bldP spid="23" grpId="0"/>
      <p:bldP spid="24" grpId="0"/>
      <p:bldP spid="28" grpId="0"/>
      <p:bldP spid="29" grpId="0"/>
      <p:bldP spid="3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5" name="Straight Connector 74"/>
          <p:cNvCxnSpPr/>
          <p:nvPr/>
        </p:nvCxnSpPr>
        <p:spPr>
          <a:xfrm flipH="1">
            <a:off x="2116176" y="4357312"/>
            <a:ext cx="1" cy="819864"/>
          </a:xfrm>
          <a:prstGeom prst="line">
            <a:avLst/>
          </a:prstGeom>
          <a:ln w="19050">
            <a:solidFill>
              <a:schemeClr val="accent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/>
          <p:nvPr/>
        </p:nvCxnSpPr>
        <p:spPr>
          <a:xfrm flipH="1">
            <a:off x="6095680" y="4357312"/>
            <a:ext cx="1" cy="819864"/>
          </a:xfrm>
          <a:prstGeom prst="line">
            <a:avLst/>
          </a:prstGeom>
          <a:ln w="19050">
            <a:solidFill>
              <a:schemeClr val="accent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 flipH="1">
            <a:off x="10080838" y="4357312"/>
            <a:ext cx="1" cy="819864"/>
          </a:xfrm>
          <a:prstGeom prst="line">
            <a:avLst/>
          </a:prstGeom>
          <a:ln w="19050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>
          <a:xfrm rot="10800000" flipH="1">
            <a:off x="4105135" y="4357312"/>
            <a:ext cx="1" cy="819864"/>
          </a:xfrm>
          <a:prstGeom prst="line">
            <a:avLst/>
          </a:prstGeom>
          <a:ln w="19050">
            <a:solidFill>
              <a:schemeClr val="accent4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>
          <a:xfrm rot="10800000" flipH="1">
            <a:off x="8081369" y="4357312"/>
            <a:ext cx="1" cy="819864"/>
          </a:xfrm>
          <a:prstGeom prst="line">
            <a:avLst/>
          </a:prstGeom>
          <a:ln w="19050">
            <a:solidFill>
              <a:schemeClr val="accent2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reeform 65"/>
          <p:cNvSpPr/>
          <p:nvPr/>
        </p:nvSpPr>
        <p:spPr>
          <a:xfrm>
            <a:off x="1525939" y="3127153"/>
            <a:ext cx="1207339" cy="1207339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16" tIns="243816" rIns="210656" bIns="210656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4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8" name="Freeform 67"/>
          <p:cNvSpPr/>
          <p:nvPr/>
        </p:nvSpPr>
        <p:spPr>
          <a:xfrm>
            <a:off x="3514515" y="3127153"/>
            <a:ext cx="1207339" cy="1207339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9" name="Freeform 68"/>
          <p:cNvSpPr/>
          <p:nvPr/>
        </p:nvSpPr>
        <p:spPr>
          <a:xfrm>
            <a:off x="5503090" y="3127153"/>
            <a:ext cx="1207339" cy="1207339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16" tIns="243816" rIns="243816" bIns="210656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3" name="Freeform 72"/>
          <p:cNvSpPr/>
          <p:nvPr/>
        </p:nvSpPr>
        <p:spPr>
          <a:xfrm>
            <a:off x="7491666" y="3127153"/>
            <a:ext cx="1207339" cy="1207339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16" tIns="210656" rIns="210656" bIns="121908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7" name="Freeform 76"/>
          <p:cNvSpPr/>
          <p:nvPr/>
        </p:nvSpPr>
        <p:spPr>
          <a:xfrm>
            <a:off x="9480242" y="3127153"/>
            <a:ext cx="1207339" cy="1207339"/>
          </a:xfrm>
          <a:custGeom>
            <a:avLst/>
            <a:gdLst>
              <a:gd name="connsiteX0" fmla="*/ 0 w 905504"/>
              <a:gd name="connsiteY0" fmla="*/ 452752 h 905504"/>
              <a:gd name="connsiteX1" fmla="*/ 132608 w 905504"/>
              <a:gd name="connsiteY1" fmla="*/ 132608 h 905504"/>
              <a:gd name="connsiteX2" fmla="*/ 452752 w 905504"/>
              <a:gd name="connsiteY2" fmla="*/ 0 h 905504"/>
              <a:gd name="connsiteX3" fmla="*/ 772896 w 905504"/>
              <a:gd name="connsiteY3" fmla="*/ 132608 h 905504"/>
              <a:gd name="connsiteX4" fmla="*/ 905504 w 905504"/>
              <a:gd name="connsiteY4" fmla="*/ 452752 h 905504"/>
              <a:gd name="connsiteX5" fmla="*/ 772896 w 905504"/>
              <a:gd name="connsiteY5" fmla="*/ 772896 h 905504"/>
              <a:gd name="connsiteX6" fmla="*/ 452752 w 905504"/>
              <a:gd name="connsiteY6" fmla="*/ 905504 h 905504"/>
              <a:gd name="connsiteX7" fmla="*/ 132608 w 905504"/>
              <a:gd name="connsiteY7" fmla="*/ 772896 h 905504"/>
              <a:gd name="connsiteX8" fmla="*/ 0 w 905504"/>
              <a:gd name="connsiteY8" fmla="*/ 452752 h 90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5504" h="905504">
                <a:moveTo>
                  <a:pt x="0" y="452752"/>
                </a:moveTo>
                <a:cubicBezTo>
                  <a:pt x="0" y="332675"/>
                  <a:pt x="47701" y="217515"/>
                  <a:pt x="132608" y="132608"/>
                </a:cubicBezTo>
                <a:cubicBezTo>
                  <a:pt x="217516" y="47701"/>
                  <a:pt x="332675" y="0"/>
                  <a:pt x="452752" y="0"/>
                </a:cubicBezTo>
                <a:cubicBezTo>
                  <a:pt x="572829" y="0"/>
                  <a:pt x="687989" y="47701"/>
                  <a:pt x="772896" y="132608"/>
                </a:cubicBezTo>
                <a:cubicBezTo>
                  <a:pt x="857803" y="217516"/>
                  <a:pt x="905504" y="332675"/>
                  <a:pt x="905504" y="452752"/>
                </a:cubicBezTo>
                <a:cubicBezTo>
                  <a:pt x="905504" y="572829"/>
                  <a:pt x="857803" y="687989"/>
                  <a:pt x="772896" y="772896"/>
                </a:cubicBezTo>
                <a:cubicBezTo>
                  <a:pt x="687988" y="857803"/>
                  <a:pt x="572829" y="905504"/>
                  <a:pt x="452752" y="905504"/>
                </a:cubicBezTo>
                <a:cubicBezTo>
                  <a:pt x="332675" y="905504"/>
                  <a:pt x="217515" y="857803"/>
                  <a:pt x="132608" y="772896"/>
                </a:cubicBezTo>
                <a:cubicBezTo>
                  <a:pt x="47701" y="687988"/>
                  <a:pt x="0" y="572829"/>
                  <a:pt x="0" y="45275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16" tIns="210656" rIns="210656" bIns="210656" numCol="1" spcCol="1693" anchor="ctr" anchorCtr="0">
            <a:noAutofit/>
          </a:bodyPr>
          <a:lstStyle/>
          <a:p>
            <a:pPr algn="ctr" defTabSz="118521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9" name="Oval 78"/>
          <p:cNvSpPr>
            <a:spLocks noChangeAspect="1"/>
          </p:cNvSpPr>
          <p:nvPr/>
        </p:nvSpPr>
        <p:spPr>
          <a:xfrm>
            <a:off x="1199709" y="3007498"/>
            <a:ext cx="694248" cy="69424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4" rIns="121908" bIns="60954" rtlCol="0" anchor="ctr"/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01</a:t>
            </a:r>
          </a:p>
        </p:txBody>
      </p:sp>
      <p:sp>
        <p:nvSpPr>
          <p:cNvPr id="80" name="Oval 79"/>
          <p:cNvSpPr>
            <a:spLocks noChangeAspect="1"/>
          </p:cNvSpPr>
          <p:nvPr/>
        </p:nvSpPr>
        <p:spPr>
          <a:xfrm>
            <a:off x="3196097" y="3007498"/>
            <a:ext cx="694248" cy="69424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4" rIns="121908" bIns="60954" rtlCol="0" anchor="ctr"/>
          <a:lstStyle/>
          <a:p>
            <a:pPr algn="ctr"/>
            <a:r>
              <a:rPr lang="en-US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02</a:t>
            </a:r>
            <a:endParaRPr 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1" name="Oval 80"/>
          <p:cNvSpPr>
            <a:spLocks noChangeAspect="1"/>
          </p:cNvSpPr>
          <p:nvPr/>
        </p:nvSpPr>
        <p:spPr>
          <a:xfrm>
            <a:off x="5192485" y="3007498"/>
            <a:ext cx="694248" cy="69424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4" rIns="121908" bIns="60954" rtlCol="0" anchor="ctr"/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03</a:t>
            </a:r>
            <a:endParaRPr lang="en-US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2" name="Oval 81"/>
          <p:cNvSpPr>
            <a:spLocks noChangeAspect="1"/>
          </p:cNvSpPr>
          <p:nvPr/>
        </p:nvSpPr>
        <p:spPr>
          <a:xfrm>
            <a:off x="7188873" y="3007498"/>
            <a:ext cx="694248" cy="69424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4" rIns="121908" bIns="60954" rtlCol="0" anchor="ctr"/>
          <a:lstStyle/>
          <a:p>
            <a:pPr algn="ctr"/>
            <a:r>
              <a:rPr lang="en-US" b="1" dirty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04</a:t>
            </a:r>
            <a:endParaRPr lang="en-US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3" name="Oval 82"/>
          <p:cNvSpPr>
            <a:spLocks noChangeAspect="1"/>
          </p:cNvSpPr>
          <p:nvPr/>
        </p:nvSpPr>
        <p:spPr>
          <a:xfrm>
            <a:off x="9185262" y="3007498"/>
            <a:ext cx="694248" cy="69424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8" tIns="60954" rIns="121908" bIns="60954" rtlCol="0" anchor="ctr"/>
          <a:lstStyle/>
          <a:p>
            <a:pPr algn="ctr"/>
            <a:r>
              <a:rPr lang="en-US" b="1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05</a:t>
            </a:r>
            <a:endParaRPr lang="en-US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87" name="Group 86"/>
          <p:cNvGrpSpPr/>
          <p:nvPr/>
        </p:nvGrpSpPr>
        <p:grpSpPr>
          <a:xfrm>
            <a:off x="1312368" y="1677302"/>
            <a:ext cx="1607613" cy="1421924"/>
            <a:chOff x="971610" y="1226241"/>
            <a:chExt cx="1205710" cy="1066443"/>
          </a:xfrm>
        </p:grpSpPr>
        <p:sp>
          <p:nvSpPr>
            <p:cNvPr id="33" name="Rounded Rectangle 32"/>
            <p:cNvSpPr/>
            <p:nvPr/>
          </p:nvSpPr>
          <p:spPr>
            <a:xfrm rot="10800000" flipV="1">
              <a:off x="971610" y="1226241"/>
              <a:ext cx="1205710" cy="451544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2012</a:t>
              </a:r>
              <a:endParaRPr 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85" name="Straight Connector 84"/>
            <p:cNvCxnSpPr/>
            <p:nvPr/>
          </p:nvCxnSpPr>
          <p:spPr>
            <a:xfrm flipH="1">
              <a:off x="1574465" y="1677786"/>
              <a:ext cx="1" cy="614898"/>
            </a:xfrm>
            <a:prstGeom prst="line">
              <a:avLst/>
            </a:prstGeom>
            <a:ln w="19050">
              <a:solidFill>
                <a:schemeClr val="accent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0" name="Group 89"/>
          <p:cNvGrpSpPr/>
          <p:nvPr/>
        </p:nvGrpSpPr>
        <p:grpSpPr>
          <a:xfrm>
            <a:off x="3301326" y="1677302"/>
            <a:ext cx="1607613" cy="1421924"/>
            <a:chOff x="971610" y="1226241"/>
            <a:chExt cx="1205710" cy="1066443"/>
          </a:xfrm>
        </p:grpSpPr>
        <p:sp>
          <p:nvSpPr>
            <p:cNvPr id="92" name="Rounded Rectangle 91"/>
            <p:cNvSpPr/>
            <p:nvPr/>
          </p:nvSpPr>
          <p:spPr>
            <a:xfrm rot="10800000" flipV="1">
              <a:off x="971610" y="1226241"/>
              <a:ext cx="1205710" cy="451544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2013</a:t>
              </a:r>
              <a:endParaRPr 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95" name="Straight Connector 94"/>
            <p:cNvCxnSpPr/>
            <p:nvPr/>
          </p:nvCxnSpPr>
          <p:spPr>
            <a:xfrm flipH="1">
              <a:off x="1574465" y="1677786"/>
              <a:ext cx="1" cy="614898"/>
            </a:xfrm>
            <a:prstGeom prst="line">
              <a:avLst/>
            </a:prstGeom>
            <a:ln w="19050">
              <a:solidFill>
                <a:schemeClr val="accent4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7" name="Group 96"/>
          <p:cNvGrpSpPr/>
          <p:nvPr/>
        </p:nvGrpSpPr>
        <p:grpSpPr>
          <a:xfrm>
            <a:off x="5291872" y="1677302"/>
            <a:ext cx="1607613" cy="1421924"/>
            <a:chOff x="971610" y="1226241"/>
            <a:chExt cx="1205710" cy="1066443"/>
          </a:xfrm>
        </p:grpSpPr>
        <p:sp>
          <p:nvSpPr>
            <p:cNvPr id="100" name="Rounded Rectangle 99"/>
            <p:cNvSpPr/>
            <p:nvPr/>
          </p:nvSpPr>
          <p:spPr>
            <a:xfrm rot="10800000" flipV="1">
              <a:off x="971610" y="1226241"/>
              <a:ext cx="1205710" cy="451544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2014</a:t>
              </a:r>
              <a:endParaRPr 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102" name="Straight Connector 101"/>
            <p:cNvCxnSpPr/>
            <p:nvPr/>
          </p:nvCxnSpPr>
          <p:spPr>
            <a:xfrm flipH="1">
              <a:off x="1574465" y="1677786"/>
              <a:ext cx="1" cy="614898"/>
            </a:xfrm>
            <a:prstGeom prst="line">
              <a:avLst/>
            </a:prstGeom>
            <a:ln w="19050">
              <a:solidFill>
                <a:schemeClr val="accent1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5" name="Group 104"/>
          <p:cNvGrpSpPr/>
          <p:nvPr/>
        </p:nvGrpSpPr>
        <p:grpSpPr>
          <a:xfrm>
            <a:off x="7277560" y="1677302"/>
            <a:ext cx="1607613" cy="1421924"/>
            <a:chOff x="971610" y="1226241"/>
            <a:chExt cx="1205710" cy="1066443"/>
          </a:xfrm>
        </p:grpSpPr>
        <p:sp>
          <p:nvSpPr>
            <p:cNvPr id="108" name="Rounded Rectangle 107"/>
            <p:cNvSpPr/>
            <p:nvPr/>
          </p:nvSpPr>
          <p:spPr>
            <a:xfrm rot="10800000" flipV="1">
              <a:off x="971610" y="1226241"/>
              <a:ext cx="1205710" cy="451544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2015</a:t>
              </a:r>
              <a:endParaRPr 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111" name="Straight Connector 110"/>
            <p:cNvCxnSpPr/>
            <p:nvPr/>
          </p:nvCxnSpPr>
          <p:spPr>
            <a:xfrm flipH="1">
              <a:off x="1574465" y="1677786"/>
              <a:ext cx="1" cy="614898"/>
            </a:xfrm>
            <a:prstGeom prst="line">
              <a:avLst/>
            </a:prstGeom>
            <a:ln w="19050">
              <a:solidFill>
                <a:schemeClr val="accent2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" name="Group 113"/>
          <p:cNvGrpSpPr/>
          <p:nvPr/>
        </p:nvGrpSpPr>
        <p:grpSpPr>
          <a:xfrm>
            <a:off x="9277030" y="1677302"/>
            <a:ext cx="1607613" cy="1421924"/>
            <a:chOff x="971610" y="1226241"/>
            <a:chExt cx="1205710" cy="1066443"/>
          </a:xfrm>
        </p:grpSpPr>
        <p:sp>
          <p:nvSpPr>
            <p:cNvPr id="117" name="Rounded Rectangle 116"/>
            <p:cNvSpPr/>
            <p:nvPr/>
          </p:nvSpPr>
          <p:spPr>
            <a:xfrm rot="10800000" flipV="1">
              <a:off x="971610" y="1226241"/>
              <a:ext cx="1205710" cy="451544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r>
                <a:rPr 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2016</a:t>
              </a:r>
              <a:endParaRPr 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120" name="Straight Connector 119"/>
            <p:cNvCxnSpPr/>
            <p:nvPr/>
          </p:nvCxnSpPr>
          <p:spPr>
            <a:xfrm flipH="1">
              <a:off x="1574465" y="1677786"/>
              <a:ext cx="1" cy="614898"/>
            </a:xfrm>
            <a:prstGeom prst="line">
              <a:avLst/>
            </a:prstGeom>
            <a:ln w="19050">
              <a:solidFill>
                <a:schemeClr val="accent3"/>
              </a:solidFill>
              <a:prstDash val="sysDash"/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Freeform 143"/>
          <p:cNvSpPr>
            <a:spLocks noEditPoints="1"/>
          </p:cNvSpPr>
          <p:nvPr/>
        </p:nvSpPr>
        <p:spPr bwMode="auto">
          <a:xfrm>
            <a:off x="1874875" y="3476942"/>
            <a:ext cx="482600" cy="444500"/>
          </a:xfrm>
          <a:custGeom>
            <a:avLst/>
            <a:gdLst>
              <a:gd name="T0" fmla="*/ 151 w 157"/>
              <a:gd name="T1" fmla="*/ 59 h 145"/>
              <a:gd name="T2" fmla="*/ 130 w 157"/>
              <a:gd name="T3" fmla="*/ 41 h 145"/>
              <a:gd name="T4" fmla="*/ 110 w 157"/>
              <a:gd name="T5" fmla="*/ 23 h 145"/>
              <a:gd name="T6" fmla="*/ 88 w 157"/>
              <a:gd name="T7" fmla="*/ 5 h 145"/>
              <a:gd name="T8" fmla="*/ 69 w 157"/>
              <a:gd name="T9" fmla="*/ 5 h 145"/>
              <a:gd name="T10" fmla="*/ 47 w 157"/>
              <a:gd name="T11" fmla="*/ 23 h 145"/>
              <a:gd name="T12" fmla="*/ 27 w 157"/>
              <a:gd name="T13" fmla="*/ 41 h 145"/>
              <a:gd name="T14" fmla="*/ 6 w 157"/>
              <a:gd name="T15" fmla="*/ 59 h 145"/>
              <a:gd name="T16" fmla="*/ 9 w 157"/>
              <a:gd name="T17" fmla="*/ 68 h 145"/>
              <a:gd name="T18" fmla="*/ 21 w 157"/>
              <a:gd name="T19" fmla="*/ 68 h 145"/>
              <a:gd name="T20" fmla="*/ 21 w 157"/>
              <a:gd name="T21" fmla="*/ 139 h 145"/>
              <a:gd name="T22" fmla="*/ 27 w 157"/>
              <a:gd name="T23" fmla="*/ 145 h 145"/>
              <a:gd name="T24" fmla="*/ 38 w 157"/>
              <a:gd name="T25" fmla="*/ 145 h 145"/>
              <a:gd name="T26" fmla="*/ 38 w 157"/>
              <a:gd name="T27" fmla="*/ 81 h 145"/>
              <a:gd name="T28" fmla="*/ 71 w 157"/>
              <a:gd name="T29" fmla="*/ 81 h 145"/>
              <a:gd name="T30" fmla="*/ 71 w 157"/>
              <a:gd name="T31" fmla="*/ 145 h 145"/>
              <a:gd name="T32" fmla="*/ 130 w 157"/>
              <a:gd name="T33" fmla="*/ 145 h 145"/>
              <a:gd name="T34" fmla="*/ 136 w 157"/>
              <a:gd name="T35" fmla="*/ 139 h 145"/>
              <a:gd name="T36" fmla="*/ 136 w 157"/>
              <a:gd name="T37" fmla="*/ 68 h 145"/>
              <a:gd name="T38" fmla="*/ 148 w 157"/>
              <a:gd name="T39" fmla="*/ 68 h 145"/>
              <a:gd name="T40" fmla="*/ 151 w 157"/>
              <a:gd name="T41" fmla="*/ 59 h 145"/>
              <a:gd name="T42" fmla="*/ 118 w 157"/>
              <a:gd name="T43" fmla="*/ 97 h 145"/>
              <a:gd name="T44" fmla="*/ 89 w 157"/>
              <a:gd name="T45" fmla="*/ 97 h 145"/>
              <a:gd name="T46" fmla="*/ 89 w 157"/>
              <a:gd name="T47" fmla="*/ 72 h 145"/>
              <a:gd name="T48" fmla="*/ 118 w 157"/>
              <a:gd name="T49" fmla="*/ 72 h 145"/>
              <a:gd name="T50" fmla="*/ 118 w 157"/>
              <a:gd name="T51" fmla="*/ 97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7" h="145">
                <a:moveTo>
                  <a:pt x="151" y="59"/>
                </a:moveTo>
                <a:cubicBezTo>
                  <a:pt x="130" y="41"/>
                  <a:pt x="130" y="41"/>
                  <a:pt x="130" y="41"/>
                </a:cubicBezTo>
                <a:cubicBezTo>
                  <a:pt x="124" y="36"/>
                  <a:pt x="115" y="28"/>
                  <a:pt x="110" y="23"/>
                </a:cubicBezTo>
                <a:cubicBezTo>
                  <a:pt x="88" y="5"/>
                  <a:pt x="88" y="5"/>
                  <a:pt x="88" y="5"/>
                </a:cubicBezTo>
                <a:cubicBezTo>
                  <a:pt x="83" y="0"/>
                  <a:pt x="74" y="0"/>
                  <a:pt x="69" y="5"/>
                </a:cubicBezTo>
                <a:cubicBezTo>
                  <a:pt x="47" y="23"/>
                  <a:pt x="47" y="23"/>
                  <a:pt x="47" y="23"/>
                </a:cubicBezTo>
                <a:cubicBezTo>
                  <a:pt x="42" y="28"/>
                  <a:pt x="33" y="36"/>
                  <a:pt x="27" y="41"/>
                </a:cubicBezTo>
                <a:cubicBezTo>
                  <a:pt x="6" y="59"/>
                  <a:pt x="6" y="59"/>
                  <a:pt x="6" y="59"/>
                </a:cubicBezTo>
                <a:cubicBezTo>
                  <a:pt x="0" y="64"/>
                  <a:pt x="2" y="68"/>
                  <a:pt x="9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42"/>
                  <a:pt x="24" y="145"/>
                  <a:pt x="27" y="14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38" y="81"/>
                  <a:pt x="38" y="81"/>
                  <a:pt x="38" y="81"/>
                </a:cubicBezTo>
                <a:cubicBezTo>
                  <a:pt x="71" y="81"/>
                  <a:pt x="71" y="81"/>
                  <a:pt x="71" y="81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130" y="145"/>
                  <a:pt x="130" y="145"/>
                  <a:pt x="130" y="145"/>
                </a:cubicBezTo>
                <a:cubicBezTo>
                  <a:pt x="134" y="145"/>
                  <a:pt x="136" y="142"/>
                  <a:pt x="136" y="139"/>
                </a:cubicBezTo>
                <a:cubicBezTo>
                  <a:pt x="136" y="68"/>
                  <a:pt x="136" y="68"/>
                  <a:pt x="136" y="68"/>
                </a:cubicBezTo>
                <a:cubicBezTo>
                  <a:pt x="148" y="68"/>
                  <a:pt x="148" y="68"/>
                  <a:pt x="148" y="68"/>
                </a:cubicBezTo>
                <a:cubicBezTo>
                  <a:pt x="155" y="68"/>
                  <a:pt x="157" y="64"/>
                  <a:pt x="151" y="59"/>
                </a:cubicBezTo>
                <a:close/>
                <a:moveTo>
                  <a:pt x="118" y="97"/>
                </a:moveTo>
                <a:cubicBezTo>
                  <a:pt x="89" y="97"/>
                  <a:pt x="89" y="97"/>
                  <a:pt x="89" y="97"/>
                </a:cubicBezTo>
                <a:cubicBezTo>
                  <a:pt x="89" y="72"/>
                  <a:pt x="89" y="72"/>
                  <a:pt x="89" y="72"/>
                </a:cubicBezTo>
                <a:cubicBezTo>
                  <a:pt x="118" y="72"/>
                  <a:pt x="118" y="72"/>
                  <a:pt x="118" y="72"/>
                </a:cubicBezTo>
                <a:lnTo>
                  <a:pt x="118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08" tIns="60954" rIns="121908" bIns="60954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1" name="Freeform 92"/>
          <p:cNvSpPr>
            <a:spLocks noEditPoints="1"/>
          </p:cNvSpPr>
          <p:nvPr/>
        </p:nvSpPr>
        <p:spPr bwMode="auto">
          <a:xfrm>
            <a:off x="3900735" y="3520648"/>
            <a:ext cx="455084" cy="463551"/>
          </a:xfrm>
          <a:custGeom>
            <a:avLst/>
            <a:gdLst>
              <a:gd name="T0" fmla="*/ 143 w 148"/>
              <a:gd name="T1" fmla="*/ 130 h 151"/>
              <a:gd name="T2" fmla="*/ 100 w 148"/>
              <a:gd name="T3" fmla="*/ 86 h 151"/>
              <a:gd name="T4" fmla="*/ 110 w 148"/>
              <a:gd name="T5" fmla="*/ 55 h 151"/>
              <a:gd name="T6" fmla="*/ 55 w 148"/>
              <a:gd name="T7" fmla="*/ 0 h 151"/>
              <a:gd name="T8" fmla="*/ 0 w 148"/>
              <a:gd name="T9" fmla="*/ 55 h 151"/>
              <a:gd name="T10" fmla="*/ 55 w 148"/>
              <a:gd name="T11" fmla="*/ 109 h 151"/>
              <a:gd name="T12" fmla="*/ 81 w 148"/>
              <a:gd name="T13" fmla="*/ 103 h 151"/>
              <a:gd name="T14" fmla="*/ 126 w 148"/>
              <a:gd name="T15" fmla="*/ 147 h 151"/>
              <a:gd name="T16" fmla="*/ 143 w 148"/>
              <a:gd name="T17" fmla="*/ 147 h 151"/>
              <a:gd name="T18" fmla="*/ 143 w 148"/>
              <a:gd name="T19" fmla="*/ 130 h 151"/>
              <a:gd name="T20" fmla="*/ 19 w 148"/>
              <a:gd name="T21" fmla="*/ 55 h 151"/>
              <a:gd name="T22" fmla="*/ 55 w 148"/>
              <a:gd name="T23" fmla="*/ 18 h 151"/>
              <a:gd name="T24" fmla="*/ 92 w 148"/>
              <a:gd name="T25" fmla="*/ 55 h 151"/>
              <a:gd name="T26" fmla="*/ 55 w 148"/>
              <a:gd name="T27" fmla="*/ 91 h 151"/>
              <a:gd name="T28" fmla="*/ 19 w 148"/>
              <a:gd name="T29" fmla="*/ 5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8" h="151">
                <a:moveTo>
                  <a:pt x="143" y="130"/>
                </a:moveTo>
                <a:cubicBezTo>
                  <a:pt x="100" y="86"/>
                  <a:pt x="100" y="86"/>
                  <a:pt x="100" y="86"/>
                </a:cubicBezTo>
                <a:cubicBezTo>
                  <a:pt x="106" y="77"/>
                  <a:pt x="110" y="67"/>
                  <a:pt x="110" y="55"/>
                </a:cubicBezTo>
                <a:cubicBezTo>
                  <a:pt x="110" y="24"/>
                  <a:pt x="85" y="0"/>
                  <a:pt x="55" y="0"/>
                </a:cubicBezTo>
                <a:cubicBezTo>
                  <a:pt x="25" y="0"/>
                  <a:pt x="0" y="24"/>
                  <a:pt x="0" y="55"/>
                </a:cubicBezTo>
                <a:cubicBezTo>
                  <a:pt x="0" y="85"/>
                  <a:pt x="25" y="109"/>
                  <a:pt x="55" y="109"/>
                </a:cubicBezTo>
                <a:cubicBezTo>
                  <a:pt x="65" y="109"/>
                  <a:pt x="74" y="107"/>
                  <a:pt x="81" y="103"/>
                </a:cubicBezTo>
                <a:cubicBezTo>
                  <a:pt x="126" y="147"/>
                  <a:pt x="126" y="147"/>
                  <a:pt x="126" y="147"/>
                </a:cubicBezTo>
                <a:cubicBezTo>
                  <a:pt x="130" y="151"/>
                  <a:pt x="138" y="151"/>
                  <a:pt x="143" y="147"/>
                </a:cubicBezTo>
                <a:cubicBezTo>
                  <a:pt x="148" y="142"/>
                  <a:pt x="148" y="134"/>
                  <a:pt x="143" y="130"/>
                </a:cubicBezTo>
                <a:close/>
                <a:moveTo>
                  <a:pt x="19" y="55"/>
                </a:moveTo>
                <a:cubicBezTo>
                  <a:pt x="19" y="34"/>
                  <a:pt x="35" y="18"/>
                  <a:pt x="55" y="18"/>
                </a:cubicBezTo>
                <a:cubicBezTo>
                  <a:pt x="75" y="18"/>
                  <a:pt x="92" y="34"/>
                  <a:pt x="92" y="55"/>
                </a:cubicBezTo>
                <a:cubicBezTo>
                  <a:pt x="92" y="75"/>
                  <a:pt x="75" y="91"/>
                  <a:pt x="55" y="91"/>
                </a:cubicBezTo>
                <a:cubicBezTo>
                  <a:pt x="35" y="91"/>
                  <a:pt x="19" y="75"/>
                  <a:pt x="19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08" tIns="60954" rIns="121908" bIns="60954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52" name="组合 51"/>
          <p:cNvGrpSpPr/>
          <p:nvPr/>
        </p:nvGrpSpPr>
        <p:grpSpPr>
          <a:xfrm>
            <a:off x="5896454" y="3506941"/>
            <a:ext cx="427567" cy="400051"/>
            <a:chOff x="6661150" y="233363"/>
            <a:chExt cx="320675" cy="300038"/>
          </a:xfrm>
          <a:solidFill>
            <a:schemeClr val="bg1"/>
          </a:solidFill>
        </p:grpSpPr>
        <p:sp>
          <p:nvSpPr>
            <p:cNvPr id="53" name="Freeform 153"/>
            <p:cNvSpPr>
              <a:spLocks/>
            </p:cNvSpPr>
            <p:nvPr/>
          </p:nvSpPr>
          <p:spPr bwMode="auto">
            <a:xfrm>
              <a:off x="6677025" y="315913"/>
              <a:ext cx="79375" cy="187325"/>
            </a:xfrm>
            <a:custGeom>
              <a:avLst/>
              <a:gdLst>
                <a:gd name="T0" fmla="*/ 34 w 34"/>
                <a:gd name="T1" fmla="*/ 81 h 81"/>
                <a:gd name="T2" fmla="*/ 34 w 34"/>
                <a:gd name="T3" fmla="*/ 8 h 81"/>
                <a:gd name="T4" fmla="*/ 26 w 34"/>
                <a:gd name="T5" fmla="*/ 0 h 81"/>
                <a:gd name="T6" fmla="*/ 9 w 34"/>
                <a:gd name="T7" fmla="*/ 0 h 81"/>
                <a:gd name="T8" fmla="*/ 0 w 34"/>
                <a:gd name="T9" fmla="*/ 8 h 81"/>
                <a:gd name="T10" fmla="*/ 0 w 34"/>
                <a:gd name="T11" fmla="*/ 81 h 81"/>
                <a:gd name="T12" fmla="*/ 34 w 34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1">
                  <a:moveTo>
                    <a:pt x="34" y="81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0" y="0"/>
                    <a:pt x="2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1"/>
                    <a:pt x="0" y="81"/>
                    <a:pt x="0" y="81"/>
                  </a:cubicBezTo>
                  <a:lnTo>
                    <a:pt x="34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4" name="Freeform 154"/>
            <p:cNvSpPr>
              <a:spLocks/>
            </p:cNvSpPr>
            <p:nvPr/>
          </p:nvSpPr>
          <p:spPr bwMode="auto">
            <a:xfrm>
              <a:off x="6783388" y="233363"/>
              <a:ext cx="77788" cy="269875"/>
            </a:xfrm>
            <a:custGeom>
              <a:avLst/>
              <a:gdLst>
                <a:gd name="T0" fmla="*/ 34 w 34"/>
                <a:gd name="T1" fmla="*/ 117 h 117"/>
                <a:gd name="T2" fmla="*/ 34 w 34"/>
                <a:gd name="T3" fmla="*/ 8 h 117"/>
                <a:gd name="T4" fmla="*/ 25 w 34"/>
                <a:gd name="T5" fmla="*/ 0 h 117"/>
                <a:gd name="T6" fmla="*/ 8 w 34"/>
                <a:gd name="T7" fmla="*/ 0 h 117"/>
                <a:gd name="T8" fmla="*/ 0 w 34"/>
                <a:gd name="T9" fmla="*/ 8 h 117"/>
                <a:gd name="T10" fmla="*/ 0 w 34"/>
                <a:gd name="T11" fmla="*/ 117 h 117"/>
                <a:gd name="T12" fmla="*/ 34 w 34"/>
                <a:gd name="T1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7">
                  <a:moveTo>
                    <a:pt x="34" y="11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0" y="0"/>
                    <a:pt x="2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34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5" name="Freeform 155"/>
            <p:cNvSpPr>
              <a:spLocks/>
            </p:cNvSpPr>
            <p:nvPr/>
          </p:nvSpPr>
          <p:spPr bwMode="auto">
            <a:xfrm>
              <a:off x="6886575" y="358776"/>
              <a:ext cx="79375" cy="144463"/>
            </a:xfrm>
            <a:custGeom>
              <a:avLst/>
              <a:gdLst>
                <a:gd name="T0" fmla="*/ 34 w 34"/>
                <a:gd name="T1" fmla="*/ 63 h 63"/>
                <a:gd name="T2" fmla="*/ 34 w 34"/>
                <a:gd name="T3" fmla="*/ 8 h 63"/>
                <a:gd name="T4" fmla="*/ 25 w 34"/>
                <a:gd name="T5" fmla="*/ 0 h 63"/>
                <a:gd name="T6" fmla="*/ 8 w 34"/>
                <a:gd name="T7" fmla="*/ 0 h 63"/>
                <a:gd name="T8" fmla="*/ 0 w 34"/>
                <a:gd name="T9" fmla="*/ 8 h 63"/>
                <a:gd name="T10" fmla="*/ 0 w 34"/>
                <a:gd name="T11" fmla="*/ 63 h 63"/>
                <a:gd name="T12" fmla="*/ 34 w 34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3">
                  <a:moveTo>
                    <a:pt x="34" y="63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4"/>
                    <a:pt x="30" y="0"/>
                    <a:pt x="2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63"/>
                    <a:pt x="0" y="63"/>
                    <a:pt x="0" y="63"/>
                  </a:cubicBezTo>
                  <a:lnTo>
                    <a:pt x="34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6" name="Rectangle 156"/>
            <p:cNvSpPr>
              <a:spLocks noChangeArrowheads="1"/>
            </p:cNvSpPr>
            <p:nvPr/>
          </p:nvSpPr>
          <p:spPr bwMode="auto">
            <a:xfrm>
              <a:off x="6661150" y="512763"/>
              <a:ext cx="320675" cy="206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57" name="Freeform 140"/>
          <p:cNvSpPr>
            <a:spLocks noEditPoints="1"/>
          </p:cNvSpPr>
          <p:nvPr/>
        </p:nvSpPr>
        <p:spPr bwMode="auto">
          <a:xfrm>
            <a:off x="7843431" y="3504629"/>
            <a:ext cx="474520" cy="474520"/>
          </a:xfrm>
          <a:custGeom>
            <a:avLst/>
            <a:gdLst>
              <a:gd name="T0" fmla="*/ 103 w 112"/>
              <a:gd name="T1" fmla="*/ 47 h 112"/>
              <a:gd name="T2" fmla="*/ 106 w 112"/>
              <a:gd name="T3" fmla="*/ 36 h 112"/>
              <a:gd name="T4" fmla="*/ 102 w 112"/>
              <a:gd name="T5" fmla="*/ 22 h 112"/>
              <a:gd name="T6" fmla="*/ 92 w 112"/>
              <a:gd name="T7" fmla="*/ 25 h 112"/>
              <a:gd name="T8" fmla="*/ 90 w 112"/>
              <a:gd name="T9" fmla="*/ 14 h 112"/>
              <a:gd name="T10" fmla="*/ 79 w 112"/>
              <a:gd name="T11" fmla="*/ 4 h 112"/>
              <a:gd name="T12" fmla="*/ 71 w 112"/>
              <a:gd name="T13" fmla="*/ 11 h 112"/>
              <a:gd name="T14" fmla="*/ 64 w 112"/>
              <a:gd name="T15" fmla="*/ 3 h 112"/>
              <a:gd name="T16" fmla="*/ 50 w 112"/>
              <a:gd name="T17" fmla="*/ 0 h 112"/>
              <a:gd name="T18" fmla="*/ 47 w 112"/>
              <a:gd name="T19" fmla="*/ 10 h 112"/>
              <a:gd name="T20" fmla="*/ 37 w 112"/>
              <a:gd name="T21" fmla="*/ 6 h 112"/>
              <a:gd name="T22" fmla="*/ 23 w 112"/>
              <a:gd name="T23" fmla="*/ 11 h 112"/>
              <a:gd name="T24" fmla="*/ 25 w 112"/>
              <a:gd name="T25" fmla="*/ 20 h 112"/>
              <a:gd name="T26" fmla="*/ 14 w 112"/>
              <a:gd name="T27" fmla="*/ 22 h 112"/>
              <a:gd name="T28" fmla="*/ 5 w 112"/>
              <a:gd name="T29" fmla="*/ 33 h 112"/>
              <a:gd name="T30" fmla="*/ 12 w 112"/>
              <a:gd name="T31" fmla="*/ 41 h 112"/>
              <a:gd name="T32" fmla="*/ 3 w 112"/>
              <a:gd name="T33" fmla="*/ 48 h 112"/>
              <a:gd name="T34" fmla="*/ 0 w 112"/>
              <a:gd name="T35" fmla="*/ 62 h 112"/>
              <a:gd name="T36" fmla="*/ 10 w 112"/>
              <a:gd name="T37" fmla="*/ 65 h 112"/>
              <a:gd name="T38" fmla="*/ 6 w 112"/>
              <a:gd name="T39" fmla="*/ 75 h 112"/>
              <a:gd name="T40" fmla="*/ 11 w 112"/>
              <a:gd name="T41" fmla="*/ 89 h 112"/>
              <a:gd name="T42" fmla="*/ 21 w 112"/>
              <a:gd name="T43" fmla="*/ 87 h 112"/>
              <a:gd name="T44" fmla="*/ 23 w 112"/>
              <a:gd name="T45" fmla="*/ 98 h 112"/>
              <a:gd name="T46" fmla="*/ 34 w 112"/>
              <a:gd name="T47" fmla="*/ 108 h 112"/>
              <a:gd name="T48" fmla="*/ 41 w 112"/>
              <a:gd name="T49" fmla="*/ 101 h 112"/>
              <a:gd name="T50" fmla="*/ 48 w 112"/>
              <a:gd name="T51" fmla="*/ 109 h 112"/>
              <a:gd name="T52" fmla="*/ 63 w 112"/>
              <a:gd name="T53" fmla="*/ 112 h 112"/>
              <a:gd name="T54" fmla="*/ 66 w 112"/>
              <a:gd name="T55" fmla="*/ 102 h 112"/>
              <a:gd name="T56" fmla="*/ 76 w 112"/>
              <a:gd name="T57" fmla="*/ 106 h 112"/>
              <a:gd name="T58" fmla="*/ 90 w 112"/>
              <a:gd name="T59" fmla="*/ 101 h 112"/>
              <a:gd name="T60" fmla="*/ 88 w 112"/>
              <a:gd name="T61" fmla="*/ 91 h 112"/>
              <a:gd name="T62" fmla="*/ 98 w 112"/>
              <a:gd name="T63" fmla="*/ 89 h 112"/>
              <a:gd name="T64" fmla="*/ 108 w 112"/>
              <a:gd name="T65" fmla="*/ 78 h 112"/>
              <a:gd name="T66" fmla="*/ 101 w 112"/>
              <a:gd name="T67" fmla="*/ 71 h 112"/>
              <a:gd name="T68" fmla="*/ 110 w 112"/>
              <a:gd name="T69" fmla="*/ 64 h 112"/>
              <a:gd name="T70" fmla="*/ 112 w 112"/>
              <a:gd name="T71" fmla="*/ 49 h 112"/>
              <a:gd name="T72" fmla="*/ 56 w 112"/>
              <a:gd name="T73" fmla="*/ 86 h 112"/>
              <a:gd name="T74" fmla="*/ 56 w 112"/>
              <a:gd name="T75" fmla="*/ 26 h 112"/>
              <a:gd name="T76" fmla="*/ 56 w 112"/>
              <a:gd name="T77" fmla="*/ 8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2" h="112">
                <a:moveTo>
                  <a:pt x="110" y="47"/>
                </a:moveTo>
                <a:cubicBezTo>
                  <a:pt x="103" y="47"/>
                  <a:pt x="103" y="47"/>
                  <a:pt x="103" y="47"/>
                </a:cubicBezTo>
                <a:cubicBezTo>
                  <a:pt x="102" y="44"/>
                  <a:pt x="101" y="42"/>
                  <a:pt x="101" y="39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8" y="35"/>
                  <a:pt x="108" y="34"/>
                  <a:pt x="107" y="3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1" y="21"/>
                  <a:pt x="99" y="20"/>
                  <a:pt x="98" y="21"/>
                </a:cubicBezTo>
                <a:cubicBezTo>
                  <a:pt x="92" y="25"/>
                  <a:pt x="92" y="25"/>
                  <a:pt x="92" y="25"/>
                </a:cubicBezTo>
                <a:cubicBezTo>
                  <a:pt x="90" y="23"/>
                  <a:pt x="88" y="21"/>
                  <a:pt x="87" y="20"/>
                </a:cubicBezTo>
                <a:cubicBezTo>
                  <a:pt x="90" y="14"/>
                  <a:pt x="90" y="14"/>
                  <a:pt x="90" y="14"/>
                </a:cubicBezTo>
                <a:cubicBezTo>
                  <a:pt x="91" y="12"/>
                  <a:pt x="90" y="11"/>
                  <a:pt x="89" y="10"/>
                </a:cubicBezTo>
                <a:cubicBezTo>
                  <a:pt x="79" y="4"/>
                  <a:pt x="79" y="4"/>
                  <a:pt x="79" y="4"/>
                </a:cubicBezTo>
                <a:cubicBezTo>
                  <a:pt x="77" y="3"/>
                  <a:pt x="76" y="4"/>
                  <a:pt x="75" y="5"/>
                </a:cubicBezTo>
                <a:cubicBezTo>
                  <a:pt x="71" y="11"/>
                  <a:pt x="71" y="11"/>
                  <a:pt x="71" y="11"/>
                </a:cubicBezTo>
                <a:cubicBezTo>
                  <a:pt x="69" y="10"/>
                  <a:pt x="67" y="10"/>
                  <a:pt x="64" y="9"/>
                </a:cubicBezTo>
                <a:cubicBezTo>
                  <a:pt x="64" y="3"/>
                  <a:pt x="64" y="3"/>
                  <a:pt x="64" y="3"/>
                </a:cubicBezTo>
                <a:cubicBezTo>
                  <a:pt x="64" y="1"/>
                  <a:pt x="63" y="0"/>
                  <a:pt x="6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7" y="1"/>
                  <a:pt x="47" y="3"/>
                </a:cubicBezTo>
                <a:cubicBezTo>
                  <a:pt x="47" y="10"/>
                  <a:pt x="47" y="10"/>
                  <a:pt x="47" y="10"/>
                </a:cubicBezTo>
                <a:cubicBezTo>
                  <a:pt x="45" y="10"/>
                  <a:pt x="42" y="11"/>
                  <a:pt x="40" y="12"/>
                </a:cubicBezTo>
                <a:cubicBezTo>
                  <a:pt x="37" y="6"/>
                  <a:pt x="37" y="6"/>
                  <a:pt x="37" y="6"/>
                </a:cubicBezTo>
                <a:cubicBezTo>
                  <a:pt x="36" y="4"/>
                  <a:pt x="34" y="4"/>
                  <a:pt x="33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21" y="11"/>
                  <a:pt x="21" y="13"/>
                  <a:pt x="22" y="14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22"/>
                  <a:pt x="22" y="24"/>
                  <a:pt x="20" y="26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1" y="22"/>
                  <a:pt x="10" y="23"/>
                </a:cubicBezTo>
                <a:cubicBezTo>
                  <a:pt x="5" y="33"/>
                  <a:pt x="5" y="33"/>
                  <a:pt x="5" y="33"/>
                </a:cubicBezTo>
                <a:cubicBezTo>
                  <a:pt x="4" y="35"/>
                  <a:pt x="4" y="36"/>
                  <a:pt x="6" y="37"/>
                </a:cubicBezTo>
                <a:cubicBezTo>
                  <a:pt x="12" y="41"/>
                  <a:pt x="12" y="41"/>
                  <a:pt x="12" y="41"/>
                </a:cubicBezTo>
                <a:cubicBezTo>
                  <a:pt x="11" y="43"/>
                  <a:pt x="10" y="45"/>
                  <a:pt x="10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48"/>
                  <a:pt x="0" y="49"/>
                  <a:pt x="0" y="51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4"/>
                  <a:pt x="2" y="65"/>
                  <a:pt x="3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1" y="68"/>
                  <a:pt x="11" y="70"/>
                  <a:pt x="12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5" y="76"/>
                  <a:pt x="5" y="78"/>
                  <a:pt x="5" y="79"/>
                </a:cubicBezTo>
                <a:cubicBezTo>
                  <a:pt x="11" y="89"/>
                  <a:pt x="11" y="89"/>
                  <a:pt x="11" y="89"/>
                </a:cubicBezTo>
                <a:cubicBezTo>
                  <a:pt x="12" y="91"/>
                  <a:pt x="14" y="91"/>
                  <a:pt x="15" y="90"/>
                </a:cubicBezTo>
                <a:cubicBezTo>
                  <a:pt x="21" y="87"/>
                  <a:pt x="21" y="87"/>
                  <a:pt x="21" y="87"/>
                </a:cubicBezTo>
                <a:cubicBezTo>
                  <a:pt x="23" y="89"/>
                  <a:pt x="24" y="91"/>
                  <a:pt x="26" y="92"/>
                </a:cubicBezTo>
                <a:cubicBezTo>
                  <a:pt x="23" y="98"/>
                  <a:pt x="23" y="98"/>
                  <a:pt x="23" y="98"/>
                </a:cubicBezTo>
                <a:cubicBezTo>
                  <a:pt x="22" y="99"/>
                  <a:pt x="23" y="101"/>
                  <a:pt x="24" y="102"/>
                </a:cubicBezTo>
                <a:cubicBezTo>
                  <a:pt x="34" y="108"/>
                  <a:pt x="34" y="108"/>
                  <a:pt x="34" y="108"/>
                </a:cubicBezTo>
                <a:cubicBezTo>
                  <a:pt x="35" y="108"/>
                  <a:pt x="37" y="108"/>
                  <a:pt x="38" y="106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4" y="101"/>
                  <a:pt x="46" y="102"/>
                  <a:pt x="48" y="102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11"/>
                  <a:pt x="50" y="112"/>
                  <a:pt x="51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4" y="112"/>
                  <a:pt x="66" y="111"/>
                  <a:pt x="66" y="109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8" y="102"/>
                  <a:pt x="70" y="101"/>
                  <a:pt x="73" y="100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7" y="107"/>
                  <a:pt x="79" y="108"/>
                  <a:pt x="80" y="107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91" y="100"/>
                  <a:pt x="92" y="99"/>
                  <a:pt x="91" y="97"/>
                </a:cubicBezTo>
                <a:cubicBezTo>
                  <a:pt x="88" y="91"/>
                  <a:pt x="88" y="91"/>
                  <a:pt x="88" y="91"/>
                </a:cubicBezTo>
                <a:cubicBezTo>
                  <a:pt x="89" y="90"/>
                  <a:pt x="91" y="88"/>
                  <a:pt x="93" y="86"/>
                </a:cubicBezTo>
                <a:cubicBezTo>
                  <a:pt x="98" y="89"/>
                  <a:pt x="98" y="89"/>
                  <a:pt x="98" y="89"/>
                </a:cubicBezTo>
                <a:cubicBezTo>
                  <a:pt x="100" y="90"/>
                  <a:pt x="102" y="90"/>
                  <a:pt x="102" y="8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09" y="77"/>
                  <a:pt x="108" y="75"/>
                  <a:pt x="107" y="74"/>
                </a:cubicBezTo>
                <a:cubicBezTo>
                  <a:pt x="101" y="71"/>
                  <a:pt x="101" y="71"/>
                  <a:pt x="101" y="71"/>
                </a:cubicBezTo>
                <a:cubicBezTo>
                  <a:pt x="102" y="69"/>
                  <a:pt x="102" y="66"/>
                  <a:pt x="103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1" y="64"/>
                  <a:pt x="112" y="63"/>
                  <a:pt x="112" y="61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2" y="48"/>
                  <a:pt x="111" y="47"/>
                  <a:pt x="110" y="47"/>
                </a:cubicBezTo>
                <a:close/>
                <a:moveTo>
                  <a:pt x="56" y="86"/>
                </a:moveTo>
                <a:cubicBezTo>
                  <a:pt x="40" y="86"/>
                  <a:pt x="26" y="72"/>
                  <a:pt x="26" y="56"/>
                </a:cubicBezTo>
                <a:cubicBezTo>
                  <a:pt x="26" y="39"/>
                  <a:pt x="40" y="26"/>
                  <a:pt x="56" y="26"/>
                </a:cubicBezTo>
                <a:cubicBezTo>
                  <a:pt x="73" y="26"/>
                  <a:pt x="86" y="39"/>
                  <a:pt x="86" y="56"/>
                </a:cubicBezTo>
                <a:cubicBezTo>
                  <a:pt x="86" y="72"/>
                  <a:pt x="73" y="86"/>
                  <a:pt x="56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08" tIns="60954" rIns="121908" bIns="60954" numCol="1" anchor="t" anchorCtr="0" compatLnSpc="1">
            <a:prstTxWarp prst="textNoShape">
              <a:avLst/>
            </a:prstTxWarp>
          </a:bodyPr>
          <a:lstStyle/>
          <a:p>
            <a:endParaRPr lang="en-US" sz="1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58" name="组合 57"/>
          <p:cNvGrpSpPr/>
          <p:nvPr/>
        </p:nvGrpSpPr>
        <p:grpSpPr>
          <a:xfrm>
            <a:off x="9864445" y="3566208"/>
            <a:ext cx="419100" cy="408517"/>
            <a:chOff x="8175625" y="987426"/>
            <a:chExt cx="314325" cy="306388"/>
          </a:xfrm>
          <a:solidFill>
            <a:schemeClr val="bg1"/>
          </a:solidFill>
        </p:grpSpPr>
        <p:sp>
          <p:nvSpPr>
            <p:cNvPr id="59" name="Freeform 104"/>
            <p:cNvSpPr>
              <a:spLocks/>
            </p:cNvSpPr>
            <p:nvPr/>
          </p:nvSpPr>
          <p:spPr bwMode="auto">
            <a:xfrm>
              <a:off x="8258175" y="1144588"/>
              <a:ext cx="42863" cy="98425"/>
            </a:xfrm>
            <a:custGeom>
              <a:avLst/>
              <a:gdLst>
                <a:gd name="T0" fmla="*/ 11 w 19"/>
                <a:gd name="T1" fmla="*/ 43 h 43"/>
                <a:gd name="T2" fmla="*/ 19 w 19"/>
                <a:gd name="T3" fmla="*/ 43 h 43"/>
                <a:gd name="T4" fmla="*/ 19 w 19"/>
                <a:gd name="T5" fmla="*/ 0 h 43"/>
                <a:gd name="T6" fmla="*/ 12 w 19"/>
                <a:gd name="T7" fmla="*/ 0 h 43"/>
                <a:gd name="T8" fmla="*/ 11 w 19"/>
                <a:gd name="T9" fmla="*/ 4 h 43"/>
                <a:gd name="T10" fmla="*/ 8 w 19"/>
                <a:gd name="T11" fmla="*/ 7 h 43"/>
                <a:gd name="T12" fmla="*/ 4 w 19"/>
                <a:gd name="T13" fmla="*/ 8 h 43"/>
                <a:gd name="T14" fmla="*/ 0 w 19"/>
                <a:gd name="T15" fmla="*/ 9 h 43"/>
                <a:gd name="T16" fmla="*/ 0 w 19"/>
                <a:gd name="T17" fmla="*/ 15 h 43"/>
                <a:gd name="T18" fmla="*/ 11 w 19"/>
                <a:gd name="T19" fmla="*/ 15 h 43"/>
                <a:gd name="T20" fmla="*/ 11 w 19"/>
                <a:gd name="T2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3">
                  <a:moveTo>
                    <a:pt x="11" y="43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10" y="5"/>
                    <a:pt x="9" y="6"/>
                    <a:pt x="8" y="7"/>
                  </a:cubicBezTo>
                  <a:cubicBezTo>
                    <a:pt x="7" y="8"/>
                    <a:pt x="6" y="8"/>
                    <a:pt x="4" y="8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0" name="Freeform 105"/>
            <p:cNvSpPr>
              <a:spLocks/>
            </p:cNvSpPr>
            <p:nvPr/>
          </p:nvSpPr>
          <p:spPr bwMode="auto">
            <a:xfrm>
              <a:off x="8324850" y="1144588"/>
              <a:ext cx="71438" cy="98425"/>
            </a:xfrm>
            <a:custGeom>
              <a:avLst/>
              <a:gdLst>
                <a:gd name="T0" fmla="*/ 21 w 31"/>
                <a:gd name="T1" fmla="*/ 34 h 43"/>
                <a:gd name="T2" fmla="*/ 18 w 31"/>
                <a:gd name="T3" fmla="*/ 36 h 43"/>
                <a:gd name="T4" fmla="*/ 15 w 31"/>
                <a:gd name="T5" fmla="*/ 36 h 43"/>
                <a:gd name="T6" fmla="*/ 11 w 31"/>
                <a:gd name="T7" fmla="*/ 35 h 43"/>
                <a:gd name="T8" fmla="*/ 8 w 31"/>
                <a:gd name="T9" fmla="*/ 30 h 43"/>
                <a:gd name="T10" fmla="*/ 0 w 31"/>
                <a:gd name="T11" fmla="*/ 30 h 43"/>
                <a:gd name="T12" fmla="*/ 1 w 31"/>
                <a:gd name="T13" fmla="*/ 36 h 43"/>
                <a:gd name="T14" fmla="*/ 5 w 31"/>
                <a:gd name="T15" fmla="*/ 40 h 43"/>
                <a:gd name="T16" fmla="*/ 10 w 31"/>
                <a:gd name="T17" fmla="*/ 43 h 43"/>
                <a:gd name="T18" fmla="*/ 15 w 31"/>
                <a:gd name="T19" fmla="*/ 43 h 43"/>
                <a:gd name="T20" fmla="*/ 22 w 31"/>
                <a:gd name="T21" fmla="*/ 42 h 43"/>
                <a:gd name="T22" fmla="*/ 27 w 31"/>
                <a:gd name="T23" fmla="*/ 39 h 43"/>
                <a:gd name="T24" fmla="*/ 30 w 31"/>
                <a:gd name="T25" fmla="*/ 34 h 43"/>
                <a:gd name="T26" fmla="*/ 31 w 31"/>
                <a:gd name="T27" fmla="*/ 28 h 43"/>
                <a:gd name="T28" fmla="*/ 30 w 31"/>
                <a:gd name="T29" fmla="*/ 23 h 43"/>
                <a:gd name="T30" fmla="*/ 28 w 31"/>
                <a:gd name="T31" fmla="*/ 18 h 43"/>
                <a:gd name="T32" fmla="*/ 24 w 31"/>
                <a:gd name="T33" fmla="*/ 15 h 43"/>
                <a:gd name="T34" fmla="*/ 18 w 31"/>
                <a:gd name="T35" fmla="*/ 14 h 43"/>
                <a:gd name="T36" fmla="*/ 14 w 31"/>
                <a:gd name="T37" fmla="*/ 14 h 43"/>
                <a:gd name="T38" fmla="*/ 10 w 31"/>
                <a:gd name="T39" fmla="*/ 17 h 43"/>
                <a:gd name="T40" fmla="*/ 10 w 31"/>
                <a:gd name="T41" fmla="*/ 17 h 43"/>
                <a:gd name="T42" fmla="*/ 11 w 31"/>
                <a:gd name="T43" fmla="*/ 7 h 43"/>
                <a:gd name="T44" fmla="*/ 29 w 31"/>
                <a:gd name="T45" fmla="*/ 7 h 43"/>
                <a:gd name="T46" fmla="*/ 29 w 31"/>
                <a:gd name="T47" fmla="*/ 0 h 43"/>
                <a:gd name="T48" fmla="*/ 5 w 31"/>
                <a:gd name="T49" fmla="*/ 0 h 43"/>
                <a:gd name="T50" fmla="*/ 1 w 31"/>
                <a:gd name="T51" fmla="*/ 24 h 43"/>
                <a:gd name="T52" fmla="*/ 9 w 31"/>
                <a:gd name="T53" fmla="*/ 24 h 43"/>
                <a:gd name="T54" fmla="*/ 12 w 31"/>
                <a:gd name="T55" fmla="*/ 21 h 43"/>
                <a:gd name="T56" fmla="*/ 15 w 31"/>
                <a:gd name="T57" fmla="*/ 20 h 43"/>
                <a:gd name="T58" fmla="*/ 18 w 31"/>
                <a:gd name="T59" fmla="*/ 21 h 43"/>
                <a:gd name="T60" fmla="*/ 21 w 31"/>
                <a:gd name="T61" fmla="*/ 23 h 43"/>
                <a:gd name="T62" fmla="*/ 22 w 31"/>
                <a:gd name="T63" fmla="*/ 25 h 43"/>
                <a:gd name="T64" fmla="*/ 23 w 31"/>
                <a:gd name="T65" fmla="*/ 28 h 43"/>
                <a:gd name="T66" fmla="*/ 22 w 31"/>
                <a:gd name="T67" fmla="*/ 31 h 43"/>
                <a:gd name="T68" fmla="*/ 21 w 31"/>
                <a:gd name="T6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3">
                  <a:moveTo>
                    <a:pt x="21" y="34"/>
                  </a:moveTo>
                  <a:cubicBezTo>
                    <a:pt x="20" y="35"/>
                    <a:pt x="19" y="35"/>
                    <a:pt x="18" y="36"/>
                  </a:cubicBezTo>
                  <a:cubicBezTo>
                    <a:pt x="17" y="36"/>
                    <a:pt x="16" y="36"/>
                    <a:pt x="15" y="36"/>
                  </a:cubicBezTo>
                  <a:cubicBezTo>
                    <a:pt x="13" y="36"/>
                    <a:pt x="12" y="36"/>
                    <a:pt x="11" y="35"/>
                  </a:cubicBezTo>
                  <a:cubicBezTo>
                    <a:pt x="9" y="34"/>
                    <a:pt x="9" y="32"/>
                    <a:pt x="8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1" y="36"/>
                  </a:cubicBezTo>
                  <a:cubicBezTo>
                    <a:pt x="2" y="38"/>
                    <a:pt x="3" y="39"/>
                    <a:pt x="5" y="40"/>
                  </a:cubicBezTo>
                  <a:cubicBezTo>
                    <a:pt x="6" y="41"/>
                    <a:pt x="8" y="42"/>
                    <a:pt x="10" y="43"/>
                  </a:cubicBezTo>
                  <a:cubicBezTo>
                    <a:pt x="11" y="43"/>
                    <a:pt x="13" y="43"/>
                    <a:pt x="15" y="43"/>
                  </a:cubicBezTo>
                  <a:cubicBezTo>
                    <a:pt x="18" y="43"/>
                    <a:pt x="20" y="43"/>
                    <a:pt x="22" y="42"/>
                  </a:cubicBezTo>
                  <a:cubicBezTo>
                    <a:pt x="23" y="42"/>
                    <a:pt x="25" y="41"/>
                    <a:pt x="27" y="39"/>
                  </a:cubicBezTo>
                  <a:cubicBezTo>
                    <a:pt x="28" y="38"/>
                    <a:pt x="29" y="36"/>
                    <a:pt x="30" y="34"/>
                  </a:cubicBezTo>
                  <a:cubicBezTo>
                    <a:pt x="31" y="32"/>
                    <a:pt x="31" y="30"/>
                    <a:pt x="31" y="28"/>
                  </a:cubicBezTo>
                  <a:cubicBezTo>
                    <a:pt x="31" y="26"/>
                    <a:pt x="31" y="24"/>
                    <a:pt x="30" y="23"/>
                  </a:cubicBezTo>
                  <a:cubicBezTo>
                    <a:pt x="30" y="21"/>
                    <a:pt x="29" y="19"/>
                    <a:pt x="28" y="18"/>
                  </a:cubicBezTo>
                  <a:cubicBezTo>
                    <a:pt x="27" y="17"/>
                    <a:pt x="25" y="16"/>
                    <a:pt x="24" y="15"/>
                  </a:cubicBezTo>
                  <a:cubicBezTo>
                    <a:pt x="22" y="14"/>
                    <a:pt x="20" y="14"/>
                    <a:pt x="18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2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2"/>
                    <a:pt x="11" y="22"/>
                    <a:pt x="12" y="21"/>
                  </a:cubicBezTo>
                  <a:cubicBezTo>
                    <a:pt x="13" y="21"/>
                    <a:pt x="14" y="20"/>
                    <a:pt x="15" y="20"/>
                  </a:cubicBezTo>
                  <a:cubicBezTo>
                    <a:pt x="16" y="20"/>
                    <a:pt x="18" y="20"/>
                    <a:pt x="18" y="21"/>
                  </a:cubicBezTo>
                  <a:cubicBezTo>
                    <a:pt x="19" y="21"/>
                    <a:pt x="20" y="22"/>
                    <a:pt x="21" y="23"/>
                  </a:cubicBezTo>
                  <a:cubicBezTo>
                    <a:pt x="21" y="23"/>
                    <a:pt x="22" y="24"/>
                    <a:pt x="22" y="25"/>
                  </a:cubicBezTo>
                  <a:cubicBezTo>
                    <a:pt x="23" y="26"/>
                    <a:pt x="23" y="27"/>
                    <a:pt x="23" y="28"/>
                  </a:cubicBezTo>
                  <a:cubicBezTo>
                    <a:pt x="23" y="29"/>
                    <a:pt x="22" y="30"/>
                    <a:pt x="22" y="31"/>
                  </a:cubicBezTo>
                  <a:cubicBezTo>
                    <a:pt x="22" y="32"/>
                    <a:pt x="21" y="33"/>
                    <a:pt x="2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1" name="Freeform 106"/>
            <p:cNvSpPr>
              <a:spLocks/>
            </p:cNvSpPr>
            <p:nvPr/>
          </p:nvSpPr>
          <p:spPr bwMode="auto">
            <a:xfrm>
              <a:off x="8232775" y="987426"/>
              <a:ext cx="36513" cy="63500"/>
            </a:xfrm>
            <a:custGeom>
              <a:avLst/>
              <a:gdLst>
                <a:gd name="T0" fmla="*/ 3 w 16"/>
                <a:gd name="T1" fmla="*/ 28 h 28"/>
                <a:gd name="T2" fmla="*/ 13 w 16"/>
                <a:gd name="T3" fmla="*/ 28 h 28"/>
                <a:gd name="T4" fmla="*/ 16 w 16"/>
                <a:gd name="T5" fmla="*/ 25 h 28"/>
                <a:gd name="T6" fmla="*/ 16 w 16"/>
                <a:gd name="T7" fmla="*/ 3 h 28"/>
                <a:gd name="T8" fmla="*/ 13 w 16"/>
                <a:gd name="T9" fmla="*/ 0 h 28"/>
                <a:gd name="T10" fmla="*/ 3 w 16"/>
                <a:gd name="T11" fmla="*/ 0 h 28"/>
                <a:gd name="T12" fmla="*/ 0 w 16"/>
                <a:gd name="T13" fmla="*/ 3 h 28"/>
                <a:gd name="T14" fmla="*/ 0 w 16"/>
                <a:gd name="T15" fmla="*/ 25 h 28"/>
                <a:gd name="T16" fmla="*/ 3 w 16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6" y="27"/>
                    <a:pt x="16" y="2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4" y="0"/>
                    <a:pt x="1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8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2" name="Freeform 107"/>
            <p:cNvSpPr>
              <a:spLocks/>
            </p:cNvSpPr>
            <p:nvPr/>
          </p:nvSpPr>
          <p:spPr bwMode="auto">
            <a:xfrm>
              <a:off x="8396288" y="987426"/>
              <a:ext cx="36513" cy="63500"/>
            </a:xfrm>
            <a:custGeom>
              <a:avLst/>
              <a:gdLst>
                <a:gd name="T0" fmla="*/ 3 w 16"/>
                <a:gd name="T1" fmla="*/ 28 h 28"/>
                <a:gd name="T2" fmla="*/ 13 w 16"/>
                <a:gd name="T3" fmla="*/ 28 h 28"/>
                <a:gd name="T4" fmla="*/ 16 w 16"/>
                <a:gd name="T5" fmla="*/ 25 h 28"/>
                <a:gd name="T6" fmla="*/ 16 w 16"/>
                <a:gd name="T7" fmla="*/ 3 h 28"/>
                <a:gd name="T8" fmla="*/ 13 w 16"/>
                <a:gd name="T9" fmla="*/ 0 h 28"/>
                <a:gd name="T10" fmla="*/ 3 w 16"/>
                <a:gd name="T11" fmla="*/ 0 h 28"/>
                <a:gd name="T12" fmla="*/ 0 w 16"/>
                <a:gd name="T13" fmla="*/ 3 h 28"/>
                <a:gd name="T14" fmla="*/ 0 w 16"/>
                <a:gd name="T15" fmla="*/ 25 h 28"/>
                <a:gd name="T16" fmla="*/ 3 w 16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6" y="27"/>
                    <a:pt x="16" y="2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4" y="0"/>
                    <a:pt x="1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8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3" name="Freeform 108"/>
            <p:cNvSpPr>
              <a:spLocks noEditPoints="1"/>
            </p:cNvSpPr>
            <p:nvPr/>
          </p:nvSpPr>
          <p:spPr bwMode="auto">
            <a:xfrm>
              <a:off x="8175625" y="1012826"/>
              <a:ext cx="314325" cy="280988"/>
            </a:xfrm>
            <a:custGeom>
              <a:avLst/>
              <a:gdLst>
                <a:gd name="T0" fmla="*/ 121 w 137"/>
                <a:gd name="T1" fmla="*/ 0 h 122"/>
                <a:gd name="T2" fmla="*/ 117 w 137"/>
                <a:gd name="T3" fmla="*/ 0 h 122"/>
                <a:gd name="T4" fmla="*/ 117 w 137"/>
                <a:gd name="T5" fmla="*/ 14 h 122"/>
                <a:gd name="T6" fmla="*/ 109 w 137"/>
                <a:gd name="T7" fmla="*/ 23 h 122"/>
                <a:gd name="T8" fmla="*/ 99 w 137"/>
                <a:gd name="T9" fmla="*/ 23 h 122"/>
                <a:gd name="T10" fmla="*/ 90 w 137"/>
                <a:gd name="T11" fmla="*/ 14 h 122"/>
                <a:gd name="T12" fmla="*/ 90 w 137"/>
                <a:gd name="T13" fmla="*/ 0 h 122"/>
                <a:gd name="T14" fmla="*/ 46 w 137"/>
                <a:gd name="T15" fmla="*/ 0 h 122"/>
                <a:gd name="T16" fmla="*/ 46 w 137"/>
                <a:gd name="T17" fmla="*/ 14 h 122"/>
                <a:gd name="T18" fmla="*/ 38 w 137"/>
                <a:gd name="T19" fmla="*/ 23 h 122"/>
                <a:gd name="T20" fmla="*/ 28 w 137"/>
                <a:gd name="T21" fmla="*/ 23 h 122"/>
                <a:gd name="T22" fmla="*/ 20 w 137"/>
                <a:gd name="T23" fmla="*/ 14 h 122"/>
                <a:gd name="T24" fmla="*/ 20 w 137"/>
                <a:gd name="T25" fmla="*/ 0 h 122"/>
                <a:gd name="T26" fmla="*/ 16 w 137"/>
                <a:gd name="T27" fmla="*/ 0 h 122"/>
                <a:gd name="T28" fmla="*/ 0 w 137"/>
                <a:gd name="T29" fmla="*/ 16 h 122"/>
                <a:gd name="T30" fmla="*/ 0 w 137"/>
                <a:gd name="T31" fmla="*/ 46 h 122"/>
                <a:gd name="T32" fmla="*/ 0 w 137"/>
                <a:gd name="T33" fmla="*/ 106 h 122"/>
                <a:gd name="T34" fmla="*/ 16 w 137"/>
                <a:gd name="T35" fmla="*/ 122 h 122"/>
                <a:gd name="T36" fmla="*/ 121 w 137"/>
                <a:gd name="T37" fmla="*/ 122 h 122"/>
                <a:gd name="T38" fmla="*/ 137 w 137"/>
                <a:gd name="T39" fmla="*/ 106 h 122"/>
                <a:gd name="T40" fmla="*/ 137 w 137"/>
                <a:gd name="T41" fmla="*/ 46 h 122"/>
                <a:gd name="T42" fmla="*/ 137 w 137"/>
                <a:gd name="T43" fmla="*/ 16 h 122"/>
                <a:gd name="T44" fmla="*/ 121 w 137"/>
                <a:gd name="T45" fmla="*/ 0 h 122"/>
                <a:gd name="T46" fmla="*/ 127 w 137"/>
                <a:gd name="T47" fmla="*/ 106 h 122"/>
                <a:gd name="T48" fmla="*/ 121 w 137"/>
                <a:gd name="T49" fmla="*/ 112 h 122"/>
                <a:gd name="T50" fmla="*/ 16 w 137"/>
                <a:gd name="T51" fmla="*/ 112 h 122"/>
                <a:gd name="T52" fmla="*/ 10 w 137"/>
                <a:gd name="T53" fmla="*/ 106 h 122"/>
                <a:gd name="T54" fmla="*/ 10 w 137"/>
                <a:gd name="T55" fmla="*/ 46 h 122"/>
                <a:gd name="T56" fmla="*/ 127 w 137"/>
                <a:gd name="T57" fmla="*/ 46 h 122"/>
                <a:gd name="T58" fmla="*/ 127 w 137"/>
                <a:gd name="T59" fmla="*/ 10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122">
                  <a:moveTo>
                    <a:pt x="121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9"/>
                    <a:pt x="113" y="23"/>
                    <a:pt x="109" y="23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4" y="23"/>
                    <a:pt x="90" y="19"/>
                    <a:pt x="90" y="14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9"/>
                    <a:pt x="42" y="23"/>
                    <a:pt x="3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3" y="23"/>
                    <a:pt x="20" y="19"/>
                    <a:pt x="20" y="1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2"/>
                    <a:pt x="16" y="122"/>
                  </a:cubicBezTo>
                  <a:cubicBezTo>
                    <a:pt x="121" y="122"/>
                    <a:pt x="121" y="122"/>
                    <a:pt x="121" y="122"/>
                  </a:cubicBezTo>
                  <a:cubicBezTo>
                    <a:pt x="129" y="122"/>
                    <a:pt x="137" y="115"/>
                    <a:pt x="137" y="10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7"/>
                    <a:pt x="129" y="0"/>
                    <a:pt x="121" y="0"/>
                  </a:cubicBezTo>
                  <a:close/>
                  <a:moveTo>
                    <a:pt x="127" y="106"/>
                  </a:moveTo>
                  <a:cubicBezTo>
                    <a:pt x="127" y="109"/>
                    <a:pt x="124" y="112"/>
                    <a:pt x="121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3" y="112"/>
                    <a:pt x="10" y="109"/>
                    <a:pt x="10" y="10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7" y="46"/>
                    <a:pt x="127" y="46"/>
                    <a:pt x="127" y="46"/>
                  </a:cubicBezTo>
                  <a:lnTo>
                    <a:pt x="127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64" name="Rectangle 29">
            <a:extLst>
              <a:ext uri="{FF2B5EF4-FFF2-40B4-BE49-F238E27FC236}">
                <a16:creationId xmlns:a16="http://schemas.microsoft.com/office/drawing/2014/main" id="{EC49B0B7-95A6-4266-BC65-AAFEB41DAEE1}"/>
              </a:ext>
            </a:extLst>
          </p:cNvPr>
          <p:cNvSpPr/>
          <p:nvPr/>
        </p:nvSpPr>
        <p:spPr>
          <a:xfrm>
            <a:off x="910493" y="5199996"/>
            <a:ext cx="2009488" cy="8906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65" name="Rectangle 30">
            <a:extLst>
              <a:ext uri="{FF2B5EF4-FFF2-40B4-BE49-F238E27FC236}">
                <a16:creationId xmlns:a16="http://schemas.microsoft.com/office/drawing/2014/main" id="{89DD1048-B236-4DF8-BE40-D9B134AFF8E5}"/>
              </a:ext>
            </a:extLst>
          </p:cNvPr>
          <p:cNvSpPr/>
          <p:nvPr/>
        </p:nvSpPr>
        <p:spPr>
          <a:xfrm>
            <a:off x="601707" y="4884688"/>
            <a:ext cx="152790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67" name="Rectangle 29">
            <a:extLst>
              <a:ext uri="{FF2B5EF4-FFF2-40B4-BE49-F238E27FC236}">
                <a16:creationId xmlns:a16="http://schemas.microsoft.com/office/drawing/2014/main" id="{B26D2145-0070-47F5-B5BE-8C8DB05BEB1D}"/>
              </a:ext>
            </a:extLst>
          </p:cNvPr>
          <p:cNvSpPr/>
          <p:nvPr/>
        </p:nvSpPr>
        <p:spPr>
          <a:xfrm>
            <a:off x="2885601" y="5199996"/>
            <a:ext cx="2009488" cy="8906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0" name="Rectangle 30">
            <a:extLst>
              <a:ext uri="{FF2B5EF4-FFF2-40B4-BE49-F238E27FC236}">
                <a16:creationId xmlns:a16="http://schemas.microsoft.com/office/drawing/2014/main" id="{79F738B9-E778-4D92-8A6D-1885A0262E64}"/>
              </a:ext>
            </a:extLst>
          </p:cNvPr>
          <p:cNvSpPr/>
          <p:nvPr/>
        </p:nvSpPr>
        <p:spPr>
          <a:xfrm>
            <a:off x="2449843" y="4859671"/>
            <a:ext cx="15279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71" name="Rectangle 29">
            <a:extLst>
              <a:ext uri="{FF2B5EF4-FFF2-40B4-BE49-F238E27FC236}">
                <a16:creationId xmlns:a16="http://schemas.microsoft.com/office/drawing/2014/main" id="{C9491485-25E9-4656-ACFC-DC4FFCDA7F71}"/>
              </a:ext>
            </a:extLst>
          </p:cNvPr>
          <p:cNvSpPr/>
          <p:nvPr/>
        </p:nvSpPr>
        <p:spPr>
          <a:xfrm>
            <a:off x="4814938" y="5199996"/>
            <a:ext cx="2009488" cy="8906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2" name="Rectangle 30">
            <a:extLst>
              <a:ext uri="{FF2B5EF4-FFF2-40B4-BE49-F238E27FC236}">
                <a16:creationId xmlns:a16="http://schemas.microsoft.com/office/drawing/2014/main" id="{F5EE62A1-20B6-4E74-A8D6-D39A5D7494E6}"/>
              </a:ext>
            </a:extLst>
          </p:cNvPr>
          <p:cNvSpPr/>
          <p:nvPr/>
        </p:nvSpPr>
        <p:spPr>
          <a:xfrm>
            <a:off x="4379180" y="4859671"/>
            <a:ext cx="15279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74" name="Rectangle 29">
            <a:extLst>
              <a:ext uri="{FF2B5EF4-FFF2-40B4-BE49-F238E27FC236}">
                <a16:creationId xmlns:a16="http://schemas.microsoft.com/office/drawing/2014/main" id="{9494D338-4766-4D8B-B16D-AEA2A2EAE1B8}"/>
              </a:ext>
            </a:extLst>
          </p:cNvPr>
          <p:cNvSpPr/>
          <p:nvPr/>
        </p:nvSpPr>
        <p:spPr>
          <a:xfrm>
            <a:off x="6778882" y="5221822"/>
            <a:ext cx="2009488" cy="8906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6" name="Rectangle 30">
            <a:extLst>
              <a:ext uri="{FF2B5EF4-FFF2-40B4-BE49-F238E27FC236}">
                <a16:creationId xmlns:a16="http://schemas.microsoft.com/office/drawing/2014/main" id="{F9FD79B5-F879-4C46-9E56-666709654D15}"/>
              </a:ext>
            </a:extLst>
          </p:cNvPr>
          <p:cNvSpPr/>
          <p:nvPr/>
        </p:nvSpPr>
        <p:spPr>
          <a:xfrm>
            <a:off x="6342838" y="4881497"/>
            <a:ext cx="152818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78" name="Rectangle 29">
            <a:extLst>
              <a:ext uri="{FF2B5EF4-FFF2-40B4-BE49-F238E27FC236}">
                <a16:creationId xmlns:a16="http://schemas.microsoft.com/office/drawing/2014/main" id="{5C3042E0-5F0F-485E-A3B8-150430991CAD}"/>
              </a:ext>
            </a:extLst>
          </p:cNvPr>
          <p:cNvSpPr/>
          <p:nvPr/>
        </p:nvSpPr>
        <p:spPr>
          <a:xfrm>
            <a:off x="8851055" y="5221822"/>
            <a:ext cx="2009488" cy="8906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84" name="Rectangle 30">
            <a:extLst>
              <a:ext uri="{FF2B5EF4-FFF2-40B4-BE49-F238E27FC236}">
                <a16:creationId xmlns:a16="http://schemas.microsoft.com/office/drawing/2014/main" id="{7728FCEE-6968-40C5-83CD-CA912BD2D193}"/>
              </a:ext>
            </a:extLst>
          </p:cNvPr>
          <p:cNvSpPr/>
          <p:nvPr/>
        </p:nvSpPr>
        <p:spPr>
          <a:xfrm>
            <a:off x="8415013" y="4881497"/>
            <a:ext cx="152818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</p:spTree>
    <p:extLst>
      <p:ext uri="{BB962C8B-B14F-4D97-AF65-F5344CB8AC3E}">
        <p14:creationId xmlns:p14="http://schemas.microsoft.com/office/powerpoint/2010/main" val="3536369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2" presetClass="entr" presetSubtype="4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9500"/>
                            </p:stCondLst>
                            <p:childTnLst>
                              <p:par>
                                <p:cTn id="9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8" grpId="0" animBg="1"/>
      <p:bldP spid="69" grpId="0" animBg="1"/>
      <p:bldP spid="73" grpId="0" animBg="1"/>
      <p:bldP spid="77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50" grpId="0" animBg="1"/>
      <p:bldP spid="51" grpId="0" animBg="1"/>
      <p:bldP spid="57" grpId="0" animBg="1"/>
      <p:bldP spid="64" grpId="0"/>
      <p:bldP spid="65" grpId="0"/>
      <p:bldP spid="67" grpId="0"/>
      <p:bldP spid="70" grpId="0"/>
      <p:bldP spid="71" grpId="0"/>
      <p:bldP spid="72" grpId="0"/>
      <p:bldP spid="74" grpId="0"/>
      <p:bldP spid="76" grpId="0"/>
      <p:bldP spid="78" grpId="0"/>
      <p:bldP spid="8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17">
            <a:extLst>
              <a:ext uri="{FF2B5EF4-FFF2-40B4-BE49-F238E27FC236}">
                <a16:creationId xmlns:a16="http://schemas.microsoft.com/office/drawing/2014/main" id="{C22ABA3A-AEB8-4346-833F-ACB9B9AB4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855" y="4029279"/>
            <a:ext cx="9982293" cy="82525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>
            <a:noFill/>
          </a:ln>
        </p:spPr>
        <p:txBody>
          <a:bodyPr lIns="91412" tIns="45707" rIns="91412" bIns="45707" anchor="ctr"/>
          <a:lstStyle/>
          <a:p>
            <a:pPr algn="ctr" defTabSz="914006">
              <a:defRPr/>
            </a:pPr>
            <a:endParaRPr lang="en-US" kern="0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" name="椭圆 18">
            <a:extLst>
              <a:ext uri="{FF2B5EF4-FFF2-40B4-BE49-F238E27FC236}">
                <a16:creationId xmlns:a16="http://schemas.microsoft.com/office/drawing/2014/main" id="{B0993857-560A-4729-9E5B-82C67EE63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7176" y="3965798"/>
            <a:ext cx="179333" cy="179333"/>
          </a:xfrm>
          <a:prstGeom prst="ellipse">
            <a:avLst/>
          </a:prstGeom>
          <a:solidFill>
            <a:schemeClr val="accent1">
              <a:lumMod val="100000"/>
            </a:schemeClr>
          </a:solidFill>
          <a:ln w="25400" cmpd="sng">
            <a:solidFill>
              <a:srgbClr val="FFFFFF"/>
            </a:solidFill>
            <a:round/>
            <a:headEnd/>
            <a:tailEnd/>
          </a:ln>
        </p:spPr>
        <p:txBody>
          <a:bodyPr lIns="91412" tIns="45707" rIns="91412" bIns="45707" anchor="ctr"/>
          <a:lstStyle/>
          <a:p>
            <a:pPr algn="ctr" defTabSz="914006"/>
            <a:endParaRPr lang="en-US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" name="椭圆 19">
            <a:extLst>
              <a:ext uri="{FF2B5EF4-FFF2-40B4-BE49-F238E27FC236}">
                <a16:creationId xmlns:a16="http://schemas.microsoft.com/office/drawing/2014/main" id="{F3EF70DC-51E8-4F47-8CDE-2E092955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674" y="3965798"/>
            <a:ext cx="177745" cy="179333"/>
          </a:xfrm>
          <a:prstGeom prst="ellipse">
            <a:avLst/>
          </a:prstGeom>
          <a:solidFill>
            <a:schemeClr val="accent2">
              <a:lumMod val="100000"/>
            </a:schemeClr>
          </a:solidFill>
          <a:ln w="25400" cmpd="sng">
            <a:solidFill>
              <a:srgbClr val="FFFFFF"/>
            </a:solidFill>
            <a:round/>
            <a:headEnd/>
            <a:tailEnd/>
          </a:ln>
        </p:spPr>
        <p:txBody>
          <a:bodyPr lIns="91412" tIns="45707" rIns="91412" bIns="45707" anchor="ctr"/>
          <a:lstStyle/>
          <a:p>
            <a:pPr algn="ctr" defTabSz="914006"/>
            <a:endParaRPr lang="en-US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" name="椭圆 20">
            <a:extLst>
              <a:ext uri="{FF2B5EF4-FFF2-40B4-BE49-F238E27FC236}">
                <a16:creationId xmlns:a16="http://schemas.microsoft.com/office/drawing/2014/main" id="{A6B8FDF8-823C-49FC-96A8-11492C3D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6585" y="3965798"/>
            <a:ext cx="177745" cy="179333"/>
          </a:xfrm>
          <a:prstGeom prst="ellipse">
            <a:avLst/>
          </a:prstGeom>
          <a:solidFill>
            <a:schemeClr val="accent1">
              <a:lumMod val="100000"/>
            </a:schemeClr>
          </a:solidFill>
          <a:ln w="25400" cmpd="sng">
            <a:solidFill>
              <a:srgbClr val="FFFFFF"/>
            </a:solidFill>
            <a:round/>
            <a:headEnd/>
            <a:tailEnd/>
          </a:ln>
        </p:spPr>
        <p:txBody>
          <a:bodyPr lIns="91412" tIns="45707" rIns="91412" bIns="45707" anchor="ctr"/>
          <a:lstStyle/>
          <a:p>
            <a:pPr algn="ctr" defTabSz="914006"/>
            <a:endParaRPr lang="en-US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9" name="椭圆 28">
            <a:extLst>
              <a:ext uri="{FF2B5EF4-FFF2-40B4-BE49-F238E27FC236}">
                <a16:creationId xmlns:a16="http://schemas.microsoft.com/office/drawing/2014/main" id="{92E7E86D-BA63-4407-A6F8-B36849A9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5494" y="3965798"/>
            <a:ext cx="179332" cy="179333"/>
          </a:xfrm>
          <a:prstGeom prst="ellipse">
            <a:avLst/>
          </a:prstGeom>
          <a:solidFill>
            <a:schemeClr val="accent4">
              <a:lumMod val="100000"/>
            </a:schemeClr>
          </a:solidFill>
          <a:ln w="25400" cmpd="sng">
            <a:solidFill>
              <a:srgbClr val="FFFFFF"/>
            </a:solidFill>
            <a:round/>
            <a:headEnd/>
            <a:tailEnd/>
          </a:ln>
        </p:spPr>
        <p:txBody>
          <a:bodyPr lIns="91412" tIns="45707" rIns="91412" bIns="45707" anchor="ctr"/>
          <a:lstStyle/>
          <a:p>
            <a:pPr algn="ctr" defTabSz="914006"/>
            <a:endParaRPr lang="en-US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0" name="任意多边形 29">
            <a:extLst>
              <a:ext uri="{FF2B5EF4-FFF2-40B4-BE49-F238E27FC236}">
                <a16:creationId xmlns:a16="http://schemas.microsoft.com/office/drawing/2014/main" id="{44C31AFD-9EBE-4CA3-B9AA-EEFD3E3E8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7921" y="1999492"/>
            <a:ext cx="1366415" cy="1829821"/>
          </a:xfrm>
          <a:custGeom>
            <a:avLst/>
            <a:gdLst>
              <a:gd name="T0" fmla="*/ 683043 w 1057026"/>
              <a:gd name="T1" fmla="*/ 148780 h 1416380"/>
              <a:gd name="T2" fmla="*/ 154711 w 1057026"/>
              <a:gd name="T3" fmla="*/ 677112 h 1416380"/>
              <a:gd name="T4" fmla="*/ 683043 w 1057026"/>
              <a:gd name="T5" fmla="*/ 1205444 h 1416380"/>
              <a:gd name="T6" fmla="*/ 1211375 w 1057026"/>
              <a:gd name="T7" fmla="*/ 677112 h 1416380"/>
              <a:gd name="T8" fmla="*/ 683043 w 1057026"/>
              <a:gd name="T9" fmla="*/ 148780 h 1416380"/>
              <a:gd name="T10" fmla="*/ 683039 w 1057026"/>
              <a:gd name="T11" fmla="*/ 0 h 1416380"/>
              <a:gd name="T12" fmla="*/ 1166022 w 1057026"/>
              <a:gd name="T13" fmla="*/ 200058 h 1416380"/>
              <a:gd name="T14" fmla="*/ 1166022 w 1057026"/>
              <a:gd name="T15" fmla="*/ 1166023 h 1416380"/>
              <a:gd name="T16" fmla="*/ 683039 w 1057026"/>
              <a:gd name="T17" fmla="*/ 1830499 h 1416380"/>
              <a:gd name="T18" fmla="*/ 200056 w 1057026"/>
              <a:gd name="T19" fmla="*/ 1166023 h 1416380"/>
              <a:gd name="T20" fmla="*/ 200056 w 1057026"/>
              <a:gd name="T21" fmla="*/ 200058 h 1416380"/>
              <a:gd name="T22" fmla="*/ 683039 w 1057026"/>
              <a:gd name="T23" fmla="*/ 0 h 14163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57026"/>
              <a:gd name="T37" fmla="*/ 0 h 1416380"/>
              <a:gd name="T38" fmla="*/ 1057026 w 1057026"/>
              <a:gd name="T39" fmla="*/ 1416380 h 14163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57026" h="1416380">
                <a:moveTo>
                  <a:pt x="528516" y="115121"/>
                </a:moveTo>
                <a:cubicBezTo>
                  <a:pt x="302739" y="115121"/>
                  <a:pt x="119710" y="298150"/>
                  <a:pt x="119710" y="523927"/>
                </a:cubicBezTo>
                <a:cubicBezTo>
                  <a:pt x="119710" y="749704"/>
                  <a:pt x="302739" y="932733"/>
                  <a:pt x="528516" y="932733"/>
                </a:cubicBezTo>
                <a:cubicBezTo>
                  <a:pt x="754294" y="932733"/>
                  <a:pt x="937323" y="749704"/>
                  <a:pt x="937322" y="523927"/>
                </a:cubicBezTo>
                <a:cubicBezTo>
                  <a:pt x="937323" y="298150"/>
                  <a:pt x="754294" y="115121"/>
                  <a:pt x="528516" y="115121"/>
                </a:cubicBezTo>
                <a:close/>
                <a:moveTo>
                  <a:pt x="528513" y="0"/>
                </a:moveTo>
                <a:cubicBezTo>
                  <a:pt x="663772" y="0"/>
                  <a:pt x="799030" y="51599"/>
                  <a:pt x="902229" y="154798"/>
                </a:cubicBezTo>
                <a:cubicBezTo>
                  <a:pt x="1108626" y="361196"/>
                  <a:pt x="1108626" y="695832"/>
                  <a:pt x="902229" y="902230"/>
                </a:cubicBezTo>
                <a:cubicBezTo>
                  <a:pt x="754251" y="1050207"/>
                  <a:pt x="629680" y="1221591"/>
                  <a:pt x="528513" y="1416380"/>
                </a:cubicBezTo>
                <a:cubicBezTo>
                  <a:pt x="427347" y="1221591"/>
                  <a:pt x="302775" y="1050207"/>
                  <a:pt x="154797" y="902230"/>
                </a:cubicBezTo>
                <a:cubicBezTo>
                  <a:pt x="-51600" y="695832"/>
                  <a:pt x="-51600" y="361196"/>
                  <a:pt x="154797" y="154798"/>
                </a:cubicBezTo>
                <a:cubicBezTo>
                  <a:pt x="257996" y="51599"/>
                  <a:pt x="393254" y="0"/>
                  <a:pt x="528513" y="0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 lIns="91412" tIns="0" rIns="91412" bIns="359889" anchor="ctr"/>
          <a:lstStyle/>
          <a:p>
            <a:pPr algn="ctr" defTabSz="914006">
              <a:defRPr/>
            </a:pPr>
            <a:r>
              <a:rPr lang="en-US" sz="2655" b="1" kern="0" dirty="0">
                <a:solidFill>
                  <a:schemeClr val="accent1">
                    <a:lumMod val="10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2017</a:t>
            </a:r>
            <a:endParaRPr lang="zh-CN" altLang="en-US" sz="2655" b="1" kern="0" dirty="0">
              <a:solidFill>
                <a:schemeClr val="accent1">
                  <a:lumMod val="10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1" name="任意多边形 30">
            <a:extLst>
              <a:ext uri="{FF2B5EF4-FFF2-40B4-BE49-F238E27FC236}">
                <a16:creationId xmlns:a16="http://schemas.microsoft.com/office/drawing/2014/main" id="{81976894-F9C1-4105-8686-00ED32C97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8779" y="1999492"/>
            <a:ext cx="1366415" cy="1829821"/>
          </a:xfrm>
          <a:custGeom>
            <a:avLst/>
            <a:gdLst>
              <a:gd name="T0" fmla="*/ 683043 w 1057026"/>
              <a:gd name="T1" fmla="*/ 148780 h 1416380"/>
              <a:gd name="T2" fmla="*/ 154711 w 1057026"/>
              <a:gd name="T3" fmla="*/ 677112 h 1416380"/>
              <a:gd name="T4" fmla="*/ 683043 w 1057026"/>
              <a:gd name="T5" fmla="*/ 1205444 h 1416380"/>
              <a:gd name="T6" fmla="*/ 1211375 w 1057026"/>
              <a:gd name="T7" fmla="*/ 677112 h 1416380"/>
              <a:gd name="T8" fmla="*/ 683043 w 1057026"/>
              <a:gd name="T9" fmla="*/ 148780 h 1416380"/>
              <a:gd name="T10" fmla="*/ 683039 w 1057026"/>
              <a:gd name="T11" fmla="*/ 0 h 1416380"/>
              <a:gd name="T12" fmla="*/ 1166022 w 1057026"/>
              <a:gd name="T13" fmla="*/ 200058 h 1416380"/>
              <a:gd name="T14" fmla="*/ 1166022 w 1057026"/>
              <a:gd name="T15" fmla="*/ 1166023 h 1416380"/>
              <a:gd name="T16" fmla="*/ 683039 w 1057026"/>
              <a:gd name="T17" fmla="*/ 1830499 h 1416380"/>
              <a:gd name="T18" fmla="*/ 200056 w 1057026"/>
              <a:gd name="T19" fmla="*/ 1166023 h 1416380"/>
              <a:gd name="T20" fmla="*/ 200056 w 1057026"/>
              <a:gd name="T21" fmla="*/ 200058 h 1416380"/>
              <a:gd name="T22" fmla="*/ 683039 w 1057026"/>
              <a:gd name="T23" fmla="*/ 0 h 14163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57026"/>
              <a:gd name="T37" fmla="*/ 0 h 1416380"/>
              <a:gd name="T38" fmla="*/ 1057026 w 1057026"/>
              <a:gd name="T39" fmla="*/ 1416380 h 14163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57026" h="1416380">
                <a:moveTo>
                  <a:pt x="528516" y="115121"/>
                </a:moveTo>
                <a:cubicBezTo>
                  <a:pt x="302739" y="115121"/>
                  <a:pt x="119710" y="298150"/>
                  <a:pt x="119710" y="523927"/>
                </a:cubicBezTo>
                <a:cubicBezTo>
                  <a:pt x="119710" y="749704"/>
                  <a:pt x="302739" y="932733"/>
                  <a:pt x="528516" y="932733"/>
                </a:cubicBezTo>
                <a:cubicBezTo>
                  <a:pt x="754294" y="932733"/>
                  <a:pt x="937323" y="749704"/>
                  <a:pt x="937322" y="523927"/>
                </a:cubicBezTo>
                <a:cubicBezTo>
                  <a:pt x="937323" y="298150"/>
                  <a:pt x="754294" y="115121"/>
                  <a:pt x="528516" y="115121"/>
                </a:cubicBezTo>
                <a:close/>
                <a:moveTo>
                  <a:pt x="528513" y="0"/>
                </a:moveTo>
                <a:cubicBezTo>
                  <a:pt x="663772" y="0"/>
                  <a:pt x="799030" y="51599"/>
                  <a:pt x="902229" y="154798"/>
                </a:cubicBezTo>
                <a:cubicBezTo>
                  <a:pt x="1108626" y="361196"/>
                  <a:pt x="1108626" y="695832"/>
                  <a:pt x="902229" y="902230"/>
                </a:cubicBezTo>
                <a:cubicBezTo>
                  <a:pt x="754251" y="1050207"/>
                  <a:pt x="629680" y="1221591"/>
                  <a:pt x="528513" y="1416380"/>
                </a:cubicBezTo>
                <a:cubicBezTo>
                  <a:pt x="427347" y="1221591"/>
                  <a:pt x="302775" y="1050207"/>
                  <a:pt x="154797" y="902230"/>
                </a:cubicBezTo>
                <a:cubicBezTo>
                  <a:pt x="-51600" y="695832"/>
                  <a:pt x="-51600" y="361196"/>
                  <a:pt x="154797" y="154798"/>
                </a:cubicBezTo>
                <a:cubicBezTo>
                  <a:pt x="257996" y="51599"/>
                  <a:pt x="393254" y="0"/>
                  <a:pt x="528513" y="0"/>
                </a:cubicBezTo>
                <a:close/>
              </a:path>
            </a:pathLst>
          </a:custGeom>
          <a:solidFill>
            <a:schemeClr val="accent4">
              <a:lumMod val="100000"/>
            </a:schemeClr>
          </a:solidFill>
          <a:ln>
            <a:noFill/>
          </a:ln>
        </p:spPr>
        <p:txBody>
          <a:bodyPr lIns="91412" tIns="0" rIns="91412" bIns="359889" anchor="ctr"/>
          <a:lstStyle/>
          <a:p>
            <a:pPr algn="ctr" defTabSz="914006">
              <a:defRPr/>
            </a:pPr>
            <a:r>
              <a:rPr lang="en-US" sz="2655" b="1" kern="0" dirty="0">
                <a:solidFill>
                  <a:schemeClr val="accent4">
                    <a:lumMod val="10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2020</a:t>
            </a:r>
            <a:endParaRPr lang="zh-CN" altLang="en-US" sz="2655" b="1" kern="0" dirty="0">
              <a:solidFill>
                <a:schemeClr val="accent4">
                  <a:lumMod val="10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2" name="任意多边形 31">
            <a:extLst>
              <a:ext uri="{FF2B5EF4-FFF2-40B4-BE49-F238E27FC236}">
                <a16:creationId xmlns:a16="http://schemas.microsoft.com/office/drawing/2014/main" id="{7336F3DA-ABDA-416C-A188-FE053EC6C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2067" y="1999492"/>
            <a:ext cx="1364829" cy="1829821"/>
          </a:xfrm>
          <a:custGeom>
            <a:avLst/>
            <a:gdLst>
              <a:gd name="T0" fmla="*/ 683043 w 1057026"/>
              <a:gd name="T1" fmla="*/ 148780 h 1416380"/>
              <a:gd name="T2" fmla="*/ 154711 w 1057026"/>
              <a:gd name="T3" fmla="*/ 677112 h 1416380"/>
              <a:gd name="T4" fmla="*/ 683043 w 1057026"/>
              <a:gd name="T5" fmla="*/ 1205444 h 1416380"/>
              <a:gd name="T6" fmla="*/ 1211375 w 1057026"/>
              <a:gd name="T7" fmla="*/ 677112 h 1416380"/>
              <a:gd name="T8" fmla="*/ 683043 w 1057026"/>
              <a:gd name="T9" fmla="*/ 148780 h 1416380"/>
              <a:gd name="T10" fmla="*/ 683039 w 1057026"/>
              <a:gd name="T11" fmla="*/ 0 h 1416380"/>
              <a:gd name="T12" fmla="*/ 1166022 w 1057026"/>
              <a:gd name="T13" fmla="*/ 200058 h 1416380"/>
              <a:gd name="T14" fmla="*/ 1166022 w 1057026"/>
              <a:gd name="T15" fmla="*/ 1166023 h 1416380"/>
              <a:gd name="T16" fmla="*/ 683039 w 1057026"/>
              <a:gd name="T17" fmla="*/ 1830499 h 1416380"/>
              <a:gd name="T18" fmla="*/ 200056 w 1057026"/>
              <a:gd name="T19" fmla="*/ 1166023 h 1416380"/>
              <a:gd name="T20" fmla="*/ 200056 w 1057026"/>
              <a:gd name="T21" fmla="*/ 200058 h 1416380"/>
              <a:gd name="T22" fmla="*/ 683039 w 1057026"/>
              <a:gd name="T23" fmla="*/ 0 h 14163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57026"/>
              <a:gd name="T37" fmla="*/ 0 h 1416380"/>
              <a:gd name="T38" fmla="*/ 1057026 w 1057026"/>
              <a:gd name="T39" fmla="*/ 1416380 h 14163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57026" h="1416380">
                <a:moveTo>
                  <a:pt x="528516" y="115121"/>
                </a:moveTo>
                <a:cubicBezTo>
                  <a:pt x="302739" y="115121"/>
                  <a:pt x="119710" y="298150"/>
                  <a:pt x="119710" y="523927"/>
                </a:cubicBezTo>
                <a:cubicBezTo>
                  <a:pt x="119710" y="749704"/>
                  <a:pt x="302739" y="932733"/>
                  <a:pt x="528516" y="932733"/>
                </a:cubicBezTo>
                <a:cubicBezTo>
                  <a:pt x="754294" y="932733"/>
                  <a:pt x="937323" y="749704"/>
                  <a:pt x="937322" y="523927"/>
                </a:cubicBezTo>
                <a:cubicBezTo>
                  <a:pt x="937323" y="298150"/>
                  <a:pt x="754294" y="115121"/>
                  <a:pt x="528516" y="115121"/>
                </a:cubicBezTo>
                <a:close/>
                <a:moveTo>
                  <a:pt x="528513" y="0"/>
                </a:moveTo>
                <a:cubicBezTo>
                  <a:pt x="663772" y="0"/>
                  <a:pt x="799030" y="51599"/>
                  <a:pt x="902229" y="154798"/>
                </a:cubicBezTo>
                <a:cubicBezTo>
                  <a:pt x="1108626" y="361196"/>
                  <a:pt x="1108626" y="695832"/>
                  <a:pt x="902229" y="902230"/>
                </a:cubicBezTo>
                <a:cubicBezTo>
                  <a:pt x="754251" y="1050207"/>
                  <a:pt x="629680" y="1221591"/>
                  <a:pt x="528513" y="1416380"/>
                </a:cubicBezTo>
                <a:cubicBezTo>
                  <a:pt x="427347" y="1221591"/>
                  <a:pt x="302775" y="1050207"/>
                  <a:pt x="154797" y="902230"/>
                </a:cubicBezTo>
                <a:cubicBezTo>
                  <a:pt x="-51600" y="695832"/>
                  <a:pt x="-51600" y="361196"/>
                  <a:pt x="154797" y="154798"/>
                </a:cubicBezTo>
                <a:cubicBezTo>
                  <a:pt x="257996" y="51599"/>
                  <a:pt x="393254" y="0"/>
                  <a:pt x="528513" y="0"/>
                </a:cubicBezTo>
                <a:close/>
              </a:path>
            </a:pathLst>
          </a:custGeom>
          <a:solidFill>
            <a:schemeClr val="accent2">
              <a:lumMod val="100000"/>
            </a:schemeClr>
          </a:solidFill>
          <a:ln>
            <a:noFill/>
          </a:ln>
        </p:spPr>
        <p:txBody>
          <a:bodyPr lIns="91412" tIns="0" rIns="91412" bIns="359889" anchor="ctr"/>
          <a:lstStyle/>
          <a:p>
            <a:pPr algn="ctr" defTabSz="914006">
              <a:defRPr/>
            </a:pPr>
            <a:r>
              <a:rPr lang="en-US" sz="2655" b="1" kern="0" dirty="0">
                <a:solidFill>
                  <a:schemeClr val="accent2">
                    <a:lumMod val="10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2018</a:t>
            </a:r>
            <a:endParaRPr lang="zh-CN" altLang="en-US" sz="2655" b="1" kern="0" dirty="0">
              <a:solidFill>
                <a:schemeClr val="accent2">
                  <a:lumMod val="10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3" name="任意多边形 32">
            <a:extLst>
              <a:ext uri="{FF2B5EF4-FFF2-40B4-BE49-F238E27FC236}">
                <a16:creationId xmlns:a16="http://schemas.microsoft.com/office/drawing/2014/main" id="{F45483C7-BB52-451C-9CE6-C8AA12C95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215" y="1999492"/>
            <a:ext cx="1364829" cy="1829821"/>
          </a:xfrm>
          <a:custGeom>
            <a:avLst/>
            <a:gdLst>
              <a:gd name="T0" fmla="*/ 683043 w 1057026"/>
              <a:gd name="T1" fmla="*/ 148780 h 1416380"/>
              <a:gd name="T2" fmla="*/ 154711 w 1057026"/>
              <a:gd name="T3" fmla="*/ 677112 h 1416380"/>
              <a:gd name="T4" fmla="*/ 683043 w 1057026"/>
              <a:gd name="T5" fmla="*/ 1205444 h 1416380"/>
              <a:gd name="T6" fmla="*/ 1211375 w 1057026"/>
              <a:gd name="T7" fmla="*/ 677112 h 1416380"/>
              <a:gd name="T8" fmla="*/ 683043 w 1057026"/>
              <a:gd name="T9" fmla="*/ 148780 h 1416380"/>
              <a:gd name="T10" fmla="*/ 683039 w 1057026"/>
              <a:gd name="T11" fmla="*/ 0 h 1416380"/>
              <a:gd name="T12" fmla="*/ 1166022 w 1057026"/>
              <a:gd name="T13" fmla="*/ 200058 h 1416380"/>
              <a:gd name="T14" fmla="*/ 1166022 w 1057026"/>
              <a:gd name="T15" fmla="*/ 1166023 h 1416380"/>
              <a:gd name="T16" fmla="*/ 683039 w 1057026"/>
              <a:gd name="T17" fmla="*/ 1830499 h 1416380"/>
              <a:gd name="T18" fmla="*/ 200056 w 1057026"/>
              <a:gd name="T19" fmla="*/ 1166023 h 1416380"/>
              <a:gd name="T20" fmla="*/ 200056 w 1057026"/>
              <a:gd name="T21" fmla="*/ 200058 h 1416380"/>
              <a:gd name="T22" fmla="*/ 683039 w 1057026"/>
              <a:gd name="T23" fmla="*/ 0 h 14163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057026"/>
              <a:gd name="T37" fmla="*/ 0 h 1416380"/>
              <a:gd name="T38" fmla="*/ 1057026 w 1057026"/>
              <a:gd name="T39" fmla="*/ 1416380 h 14163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057026" h="1416380">
                <a:moveTo>
                  <a:pt x="528516" y="115121"/>
                </a:moveTo>
                <a:cubicBezTo>
                  <a:pt x="302739" y="115121"/>
                  <a:pt x="119710" y="298150"/>
                  <a:pt x="119710" y="523927"/>
                </a:cubicBezTo>
                <a:cubicBezTo>
                  <a:pt x="119710" y="749704"/>
                  <a:pt x="302739" y="932733"/>
                  <a:pt x="528516" y="932733"/>
                </a:cubicBezTo>
                <a:cubicBezTo>
                  <a:pt x="754294" y="932733"/>
                  <a:pt x="937323" y="749704"/>
                  <a:pt x="937322" y="523927"/>
                </a:cubicBezTo>
                <a:cubicBezTo>
                  <a:pt x="937323" y="298150"/>
                  <a:pt x="754294" y="115121"/>
                  <a:pt x="528516" y="115121"/>
                </a:cubicBezTo>
                <a:close/>
                <a:moveTo>
                  <a:pt x="528513" y="0"/>
                </a:moveTo>
                <a:cubicBezTo>
                  <a:pt x="663772" y="0"/>
                  <a:pt x="799030" y="51599"/>
                  <a:pt x="902229" y="154798"/>
                </a:cubicBezTo>
                <a:cubicBezTo>
                  <a:pt x="1108626" y="361196"/>
                  <a:pt x="1108626" y="695832"/>
                  <a:pt x="902229" y="902230"/>
                </a:cubicBezTo>
                <a:cubicBezTo>
                  <a:pt x="754251" y="1050207"/>
                  <a:pt x="629680" y="1221591"/>
                  <a:pt x="528513" y="1416380"/>
                </a:cubicBezTo>
                <a:cubicBezTo>
                  <a:pt x="427347" y="1221591"/>
                  <a:pt x="302775" y="1050207"/>
                  <a:pt x="154797" y="902230"/>
                </a:cubicBezTo>
                <a:cubicBezTo>
                  <a:pt x="-51600" y="695832"/>
                  <a:pt x="-51600" y="361196"/>
                  <a:pt x="154797" y="154798"/>
                </a:cubicBezTo>
                <a:cubicBezTo>
                  <a:pt x="257996" y="51599"/>
                  <a:pt x="393254" y="0"/>
                  <a:pt x="528513" y="0"/>
                </a:cubicBezTo>
                <a:close/>
              </a:path>
            </a:pathLst>
          </a:custGeom>
          <a:solidFill>
            <a:schemeClr val="accent1">
              <a:lumMod val="100000"/>
            </a:schemeClr>
          </a:solidFill>
          <a:ln>
            <a:noFill/>
          </a:ln>
        </p:spPr>
        <p:txBody>
          <a:bodyPr lIns="91412" tIns="0" rIns="91412" bIns="359889" anchor="ctr"/>
          <a:lstStyle/>
          <a:p>
            <a:pPr algn="ctr" defTabSz="914006">
              <a:defRPr/>
            </a:pPr>
            <a:r>
              <a:rPr lang="en-US" sz="2655" b="1" kern="0" dirty="0">
                <a:solidFill>
                  <a:schemeClr val="accent1">
                    <a:lumMod val="10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2019</a:t>
            </a:r>
            <a:endParaRPr lang="zh-CN" altLang="en-US" sz="2655" b="1" kern="0" dirty="0">
              <a:solidFill>
                <a:schemeClr val="accent1">
                  <a:lumMod val="10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8426D898-3419-43D8-B59E-462DEDC4A2D8}"/>
              </a:ext>
            </a:extLst>
          </p:cNvPr>
          <p:cNvGrpSpPr/>
          <p:nvPr/>
        </p:nvGrpSpPr>
        <p:grpSpPr>
          <a:xfrm>
            <a:off x="838862" y="4507090"/>
            <a:ext cx="1792281" cy="1035312"/>
            <a:chOff x="11884" y="3191"/>
            <a:chExt cx="1638" cy="163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2036F2B-AFFA-49FC-958F-63BC0CF8AFC3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24" name="TextBox 76">
              <a:extLst>
                <a:ext uri="{FF2B5EF4-FFF2-40B4-BE49-F238E27FC236}">
                  <a16:creationId xmlns:a16="http://schemas.microsoft.com/office/drawing/2014/main" id="{5C7704AA-D1AA-4C80-86BB-6ADA0F36540A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4F02CF6-B87F-48CD-A324-2C5C48975BF4}"/>
              </a:ext>
            </a:extLst>
          </p:cNvPr>
          <p:cNvGrpSpPr/>
          <p:nvPr/>
        </p:nvGrpSpPr>
        <p:grpSpPr>
          <a:xfrm>
            <a:off x="3503089" y="4507090"/>
            <a:ext cx="1792281" cy="1035312"/>
            <a:chOff x="11884" y="3191"/>
            <a:chExt cx="1638" cy="163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82778462-F4D5-4290-AFA6-CF7349E1A7D0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27" name="TextBox 76">
              <a:extLst>
                <a:ext uri="{FF2B5EF4-FFF2-40B4-BE49-F238E27FC236}">
                  <a16:creationId xmlns:a16="http://schemas.microsoft.com/office/drawing/2014/main" id="{206E302F-B371-4BC0-B6E6-6B0113143062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BCB73A5-B86A-4F34-9EDA-08E833625362}"/>
              </a:ext>
            </a:extLst>
          </p:cNvPr>
          <p:cNvGrpSpPr/>
          <p:nvPr/>
        </p:nvGrpSpPr>
        <p:grpSpPr>
          <a:xfrm>
            <a:off x="5978021" y="4540417"/>
            <a:ext cx="1792281" cy="1035312"/>
            <a:chOff x="11884" y="3191"/>
            <a:chExt cx="1638" cy="1631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984B51F4-8E31-427E-BB3A-9E60592BCD93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31" name="TextBox 76">
              <a:extLst>
                <a:ext uri="{FF2B5EF4-FFF2-40B4-BE49-F238E27FC236}">
                  <a16:creationId xmlns:a16="http://schemas.microsoft.com/office/drawing/2014/main" id="{FE685E9B-3206-4F87-814A-2EEFC884FACC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0047C5A4-975E-4BBA-B2DD-97705A1677AB}"/>
              </a:ext>
            </a:extLst>
          </p:cNvPr>
          <p:cNvGrpSpPr/>
          <p:nvPr/>
        </p:nvGrpSpPr>
        <p:grpSpPr>
          <a:xfrm>
            <a:off x="8829353" y="4552337"/>
            <a:ext cx="1792281" cy="1035312"/>
            <a:chOff x="11884" y="3191"/>
            <a:chExt cx="1638" cy="1631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857CE340-45DD-452A-92A7-5C2DD50C83BD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34" name="TextBox 76">
              <a:extLst>
                <a:ext uri="{FF2B5EF4-FFF2-40B4-BE49-F238E27FC236}">
                  <a16:creationId xmlns:a16="http://schemas.microsoft.com/office/drawing/2014/main" id="{A098690B-D99F-493E-BE75-03467C0AA980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6DB1CD76-C89C-4531-B94D-6BBED33BB7CC}"/>
              </a:ext>
            </a:extLst>
          </p:cNvPr>
          <p:cNvGrpSpPr/>
          <p:nvPr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9" name="等腰三角形 38">
              <a:extLst>
                <a:ext uri="{FF2B5EF4-FFF2-40B4-BE49-F238E27FC236}">
                  <a16:creationId xmlns:a16="http://schemas.microsoft.com/office/drawing/2014/main" id="{43EE1BEA-4244-4F30-9191-F06E3885B5FC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0" name="等腰三角形 39">
              <a:extLst>
                <a:ext uri="{FF2B5EF4-FFF2-40B4-BE49-F238E27FC236}">
                  <a16:creationId xmlns:a16="http://schemas.microsoft.com/office/drawing/2014/main" id="{7B453AB4-566C-45A9-B232-CF73F046559B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1" name="等腰三角形 40">
              <a:extLst>
                <a:ext uri="{FF2B5EF4-FFF2-40B4-BE49-F238E27FC236}">
                  <a16:creationId xmlns:a16="http://schemas.microsoft.com/office/drawing/2014/main" id="{58E750E4-242C-4438-86F5-84DF39A967C6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05A075F5-8794-40AB-85AB-009CF259486A}"/>
              </a:ext>
            </a:extLst>
          </p:cNvPr>
          <p:cNvGrpSpPr/>
          <p:nvPr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43" name="等腰三角形 42">
              <a:extLst>
                <a:ext uri="{FF2B5EF4-FFF2-40B4-BE49-F238E27FC236}">
                  <a16:creationId xmlns:a16="http://schemas.microsoft.com/office/drawing/2014/main" id="{4B0B72D5-EE67-415F-9039-0EFEDD5F2A3C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4" name="等腰三角形 43">
              <a:extLst>
                <a:ext uri="{FF2B5EF4-FFF2-40B4-BE49-F238E27FC236}">
                  <a16:creationId xmlns:a16="http://schemas.microsoft.com/office/drawing/2014/main" id="{3578FEFA-CC8E-499B-95F2-81246384EFCF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5" name="等腰三角形 44">
              <a:extLst>
                <a:ext uri="{FF2B5EF4-FFF2-40B4-BE49-F238E27FC236}">
                  <a16:creationId xmlns:a16="http://schemas.microsoft.com/office/drawing/2014/main" id="{D7E3C486-C3B0-4BA2-90EE-2F1E1362EED9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166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8">
            <a:extLst>
              <a:ext uri="{FF2B5EF4-FFF2-40B4-BE49-F238E27FC236}">
                <a16:creationId xmlns:a16="http://schemas.microsoft.com/office/drawing/2014/main" id="{B294819E-019C-40F0-AE81-E90170783C33}"/>
              </a:ext>
            </a:extLst>
          </p:cNvPr>
          <p:cNvSpPr/>
          <p:nvPr/>
        </p:nvSpPr>
        <p:spPr>
          <a:xfrm>
            <a:off x="1140042" y="2292660"/>
            <a:ext cx="2452505" cy="3345219"/>
          </a:xfrm>
          <a:prstGeom prst="rect">
            <a:avLst/>
          </a:pr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8" name="Trapezoid 10@|1FFC:3506772|FBC:16777215|LFC:16777215|LBC:16777215">
            <a:extLst>
              <a:ext uri="{FF2B5EF4-FFF2-40B4-BE49-F238E27FC236}">
                <a16:creationId xmlns:a16="http://schemas.microsoft.com/office/drawing/2014/main" id="{E7D9CAE8-E779-43D2-9CCA-97D1A25B6F95}"/>
              </a:ext>
            </a:extLst>
          </p:cNvPr>
          <p:cNvSpPr/>
          <p:nvPr/>
        </p:nvSpPr>
        <p:spPr>
          <a:xfrm>
            <a:off x="1618688" y="2085697"/>
            <a:ext cx="1495211" cy="207809"/>
          </a:xfrm>
          <a:prstGeom prst="trapezoid">
            <a:avLst>
              <a:gd name="adj" fmla="val 67927"/>
            </a:avLst>
          </a:prstGeom>
          <a:solidFill>
            <a:schemeClr val="bg1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9" name="Pentagon 9@|1FFC:4308095|FBC:16777215|LFC:16777215|LBC:16777215">
            <a:extLst>
              <a:ext uri="{FF2B5EF4-FFF2-40B4-BE49-F238E27FC236}">
                <a16:creationId xmlns:a16="http://schemas.microsoft.com/office/drawing/2014/main" id="{3FA58A00-FCE7-4C0F-97A0-E97B20D3AF11}"/>
              </a:ext>
            </a:extLst>
          </p:cNvPr>
          <p:cNvSpPr/>
          <p:nvPr/>
        </p:nvSpPr>
        <p:spPr>
          <a:xfrm rot="5400000">
            <a:off x="1869662" y="1973263"/>
            <a:ext cx="993265" cy="1216443"/>
          </a:xfrm>
          <a:prstGeom prst="homePlate">
            <a:avLst>
              <a:gd name="adj" fmla="val 31720"/>
            </a:avLst>
          </a:prstGeom>
          <a:solidFill>
            <a:schemeClr val="accent2">
              <a:lumMod val="10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3" name="Rectangle 15">
            <a:extLst>
              <a:ext uri="{FF2B5EF4-FFF2-40B4-BE49-F238E27FC236}">
                <a16:creationId xmlns:a16="http://schemas.microsoft.com/office/drawing/2014/main" id="{F9E9F8AF-F675-41E4-84EF-74430BF9E003}"/>
              </a:ext>
            </a:extLst>
          </p:cNvPr>
          <p:cNvSpPr/>
          <p:nvPr/>
        </p:nvSpPr>
        <p:spPr>
          <a:xfrm>
            <a:off x="3696781" y="2292660"/>
            <a:ext cx="2452505" cy="3345219"/>
          </a:xfrm>
          <a:prstGeom prst="rect">
            <a:avLst/>
          </a:pr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4" name="Trapezoid 17@|1FFC:1137349|FBC:16777215|LFC:16777215|LBC:16777215">
            <a:extLst>
              <a:ext uri="{FF2B5EF4-FFF2-40B4-BE49-F238E27FC236}">
                <a16:creationId xmlns:a16="http://schemas.microsoft.com/office/drawing/2014/main" id="{70F8E8F8-836C-46CD-95F0-327F479E4F85}"/>
              </a:ext>
            </a:extLst>
          </p:cNvPr>
          <p:cNvSpPr/>
          <p:nvPr/>
        </p:nvSpPr>
        <p:spPr>
          <a:xfrm>
            <a:off x="4175427" y="2085697"/>
            <a:ext cx="1495211" cy="207809"/>
          </a:xfrm>
          <a:prstGeom prst="trapezoid">
            <a:avLst>
              <a:gd name="adj" fmla="val 67927"/>
            </a:avLst>
          </a:prstGeom>
          <a:solidFill>
            <a:schemeClr val="bg1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5" name="Pentagon 18@|1FFC:1554685|FBC:16777215|LFC:16777215|LBC:16777215">
            <a:extLst>
              <a:ext uri="{FF2B5EF4-FFF2-40B4-BE49-F238E27FC236}">
                <a16:creationId xmlns:a16="http://schemas.microsoft.com/office/drawing/2014/main" id="{A451B20E-7853-4EDA-B4A6-C38CF0778404}"/>
              </a:ext>
            </a:extLst>
          </p:cNvPr>
          <p:cNvSpPr/>
          <p:nvPr/>
        </p:nvSpPr>
        <p:spPr>
          <a:xfrm rot="5400000">
            <a:off x="4426401" y="1973263"/>
            <a:ext cx="993265" cy="1216443"/>
          </a:xfrm>
          <a:prstGeom prst="homePlate">
            <a:avLst>
              <a:gd name="adj" fmla="val 31720"/>
            </a:avLst>
          </a:prstGeom>
          <a:solidFill>
            <a:schemeClr val="accent1">
              <a:lumMod val="10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8" name="Rectangle 21">
            <a:extLst>
              <a:ext uri="{FF2B5EF4-FFF2-40B4-BE49-F238E27FC236}">
                <a16:creationId xmlns:a16="http://schemas.microsoft.com/office/drawing/2014/main" id="{B7CD42CB-84AD-435A-9A8E-9FD6993A85A8}"/>
              </a:ext>
            </a:extLst>
          </p:cNvPr>
          <p:cNvSpPr/>
          <p:nvPr/>
        </p:nvSpPr>
        <p:spPr>
          <a:xfrm>
            <a:off x="6253518" y="2292660"/>
            <a:ext cx="2452505" cy="3345219"/>
          </a:xfrm>
          <a:prstGeom prst="rect">
            <a:avLst/>
          </a:pr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0" name="Trapezoid 23@|1FFC:192|FBC:16777215|LFC:16777215|LBC:16777215">
            <a:extLst>
              <a:ext uri="{FF2B5EF4-FFF2-40B4-BE49-F238E27FC236}">
                <a16:creationId xmlns:a16="http://schemas.microsoft.com/office/drawing/2014/main" id="{F46A4C39-AB5C-4161-A862-5C55397EB20A}"/>
              </a:ext>
            </a:extLst>
          </p:cNvPr>
          <p:cNvSpPr/>
          <p:nvPr/>
        </p:nvSpPr>
        <p:spPr>
          <a:xfrm>
            <a:off x="6732164" y="2085697"/>
            <a:ext cx="1495211" cy="207809"/>
          </a:xfrm>
          <a:prstGeom prst="trapezoid">
            <a:avLst>
              <a:gd name="adj" fmla="val 67927"/>
            </a:avLst>
          </a:prstGeom>
          <a:solidFill>
            <a:schemeClr val="bg1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1" name="Pentagon 24@|1FFC:2381804|FBC:16777215|LFC:16777215|LBC:16777215">
            <a:extLst>
              <a:ext uri="{FF2B5EF4-FFF2-40B4-BE49-F238E27FC236}">
                <a16:creationId xmlns:a16="http://schemas.microsoft.com/office/drawing/2014/main" id="{E048787A-4104-42BE-93F0-7E713637F691}"/>
              </a:ext>
            </a:extLst>
          </p:cNvPr>
          <p:cNvSpPr/>
          <p:nvPr/>
        </p:nvSpPr>
        <p:spPr>
          <a:xfrm rot="5400000">
            <a:off x="6983138" y="1973263"/>
            <a:ext cx="993265" cy="1216443"/>
          </a:xfrm>
          <a:prstGeom prst="homePlate">
            <a:avLst>
              <a:gd name="adj" fmla="val 31720"/>
            </a:avLst>
          </a:prstGeom>
          <a:solidFill>
            <a:schemeClr val="accent4">
              <a:lumMod val="10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4" name="Rectangle 21">
            <a:extLst>
              <a:ext uri="{FF2B5EF4-FFF2-40B4-BE49-F238E27FC236}">
                <a16:creationId xmlns:a16="http://schemas.microsoft.com/office/drawing/2014/main" id="{F4998AAC-3E29-4867-9702-F5454755E2FB}"/>
              </a:ext>
            </a:extLst>
          </p:cNvPr>
          <p:cNvSpPr/>
          <p:nvPr/>
        </p:nvSpPr>
        <p:spPr>
          <a:xfrm>
            <a:off x="8820064" y="2292660"/>
            <a:ext cx="2452505" cy="3345219"/>
          </a:xfrm>
          <a:prstGeom prst="rect">
            <a:avLst/>
          </a:pr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5" name="Trapezoid 23@|1FFC:192|FBC:16777215|LFC:16777215|LBC:16777215">
            <a:extLst>
              <a:ext uri="{FF2B5EF4-FFF2-40B4-BE49-F238E27FC236}">
                <a16:creationId xmlns:a16="http://schemas.microsoft.com/office/drawing/2014/main" id="{0A015D76-BB62-497C-9783-48B87A1F9E92}"/>
              </a:ext>
            </a:extLst>
          </p:cNvPr>
          <p:cNvSpPr/>
          <p:nvPr/>
        </p:nvSpPr>
        <p:spPr>
          <a:xfrm>
            <a:off x="9298709" y="2085697"/>
            <a:ext cx="1495211" cy="207809"/>
          </a:xfrm>
          <a:prstGeom prst="trapezoid">
            <a:avLst>
              <a:gd name="adj" fmla="val 67927"/>
            </a:avLst>
          </a:prstGeom>
          <a:solidFill>
            <a:schemeClr val="bg1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6" name="Pentagon 24@|1FFC:2381804|FBC:16777215|LFC:16777215|LBC:16777215">
            <a:extLst>
              <a:ext uri="{FF2B5EF4-FFF2-40B4-BE49-F238E27FC236}">
                <a16:creationId xmlns:a16="http://schemas.microsoft.com/office/drawing/2014/main" id="{4394F656-937D-4C0F-9EE2-2A3ADD1CAFAE}"/>
              </a:ext>
            </a:extLst>
          </p:cNvPr>
          <p:cNvSpPr/>
          <p:nvPr/>
        </p:nvSpPr>
        <p:spPr>
          <a:xfrm rot="5400000">
            <a:off x="9549684" y="1973263"/>
            <a:ext cx="993265" cy="1216443"/>
          </a:xfrm>
          <a:prstGeom prst="homePlate">
            <a:avLst>
              <a:gd name="adj" fmla="val 31720"/>
            </a:avLst>
          </a:prstGeom>
          <a:solidFill>
            <a:schemeClr val="accent1">
              <a:lumMod val="10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33">
              <a:defRPr/>
            </a:pPr>
            <a:endParaRPr lang="en-US" sz="3189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6" name="Freeform 59">
            <a:extLst>
              <a:ext uri="{FF2B5EF4-FFF2-40B4-BE49-F238E27FC236}">
                <a16:creationId xmlns:a16="http://schemas.microsoft.com/office/drawing/2014/main" id="{54D2B7BC-4479-48F4-BF84-B7DC7B6A5750}"/>
              </a:ext>
            </a:extLst>
          </p:cNvPr>
          <p:cNvSpPr>
            <a:spLocks noEditPoints="1"/>
          </p:cNvSpPr>
          <p:nvPr/>
        </p:nvSpPr>
        <p:spPr bwMode="auto">
          <a:xfrm>
            <a:off x="4668540" y="2283875"/>
            <a:ext cx="480227" cy="480228"/>
          </a:xfrm>
          <a:custGeom>
            <a:avLst/>
            <a:gdLst/>
            <a:ahLst/>
            <a:cxnLst>
              <a:cxn ang="0">
                <a:pos x="129" y="1"/>
              </a:cxn>
              <a:cxn ang="0">
                <a:pos x="87" y="12"/>
              </a:cxn>
              <a:cxn ang="0">
                <a:pos x="53" y="32"/>
              </a:cxn>
              <a:cxn ang="0">
                <a:pos x="26" y="63"/>
              </a:cxn>
              <a:cxn ang="0">
                <a:pos x="8" y="101"/>
              </a:cxn>
              <a:cxn ang="0">
                <a:pos x="0" y="143"/>
              </a:cxn>
              <a:cxn ang="0">
                <a:pos x="4" y="172"/>
              </a:cxn>
              <a:cxn ang="0">
                <a:pos x="19" y="212"/>
              </a:cxn>
              <a:cxn ang="0">
                <a:pos x="42" y="244"/>
              </a:cxn>
              <a:cxn ang="0">
                <a:pos x="75" y="270"/>
              </a:cxn>
              <a:cxn ang="0">
                <a:pos x="115" y="284"/>
              </a:cxn>
              <a:cxn ang="0">
                <a:pos x="144" y="286"/>
              </a:cxn>
              <a:cxn ang="0">
                <a:pos x="185" y="281"/>
              </a:cxn>
              <a:cxn ang="0">
                <a:pos x="223" y="263"/>
              </a:cxn>
              <a:cxn ang="0">
                <a:pos x="254" y="235"/>
              </a:cxn>
              <a:cxn ang="0">
                <a:pos x="276" y="199"/>
              </a:cxn>
              <a:cxn ang="0">
                <a:pos x="285" y="157"/>
              </a:cxn>
              <a:cxn ang="0">
                <a:pos x="285" y="128"/>
              </a:cxn>
              <a:cxn ang="0">
                <a:pos x="276" y="89"/>
              </a:cxn>
              <a:cxn ang="0">
                <a:pos x="254" y="52"/>
              </a:cxn>
              <a:cxn ang="0">
                <a:pos x="223" y="25"/>
              </a:cxn>
              <a:cxn ang="0">
                <a:pos x="185" y="7"/>
              </a:cxn>
              <a:cxn ang="0">
                <a:pos x="144" y="0"/>
              </a:cxn>
              <a:cxn ang="0">
                <a:pos x="144" y="252"/>
              </a:cxn>
              <a:cxn ang="0">
                <a:pos x="102" y="243"/>
              </a:cxn>
              <a:cxn ang="0">
                <a:pos x="55" y="203"/>
              </a:cxn>
              <a:cxn ang="0">
                <a:pos x="37" y="154"/>
              </a:cxn>
              <a:cxn ang="0">
                <a:pos x="37" y="132"/>
              </a:cxn>
              <a:cxn ang="0">
                <a:pos x="55" y="83"/>
              </a:cxn>
              <a:cxn ang="0">
                <a:pos x="102" y="45"/>
              </a:cxn>
              <a:cxn ang="0">
                <a:pos x="144" y="36"/>
              </a:cxn>
              <a:cxn ang="0">
                <a:pos x="165" y="38"/>
              </a:cxn>
              <a:cxn ang="0">
                <a:pos x="220" y="67"/>
              </a:cxn>
              <a:cxn ang="0">
                <a:pos x="249" y="121"/>
              </a:cxn>
              <a:cxn ang="0">
                <a:pos x="251" y="143"/>
              </a:cxn>
              <a:cxn ang="0">
                <a:pos x="241" y="185"/>
              </a:cxn>
              <a:cxn ang="0">
                <a:pos x="203" y="232"/>
              </a:cxn>
              <a:cxn ang="0">
                <a:pos x="154" y="250"/>
              </a:cxn>
              <a:cxn ang="0">
                <a:pos x="232" y="143"/>
              </a:cxn>
              <a:cxn ang="0">
                <a:pos x="227" y="156"/>
              </a:cxn>
              <a:cxn ang="0">
                <a:pos x="144" y="161"/>
              </a:cxn>
              <a:cxn ang="0">
                <a:pos x="131" y="156"/>
              </a:cxn>
              <a:cxn ang="0">
                <a:pos x="125" y="72"/>
              </a:cxn>
              <a:cxn ang="0">
                <a:pos x="131" y="60"/>
              </a:cxn>
              <a:cxn ang="0">
                <a:pos x="144" y="54"/>
              </a:cxn>
              <a:cxn ang="0">
                <a:pos x="160" y="65"/>
              </a:cxn>
              <a:cxn ang="0">
                <a:pos x="214" y="125"/>
              </a:cxn>
              <a:cxn ang="0">
                <a:pos x="227" y="130"/>
              </a:cxn>
              <a:cxn ang="0">
                <a:pos x="232" y="143"/>
              </a:cxn>
            </a:cxnLst>
            <a:rect l="0" t="0" r="r" b="b"/>
            <a:pathLst>
              <a:path w="287" h="286">
                <a:moveTo>
                  <a:pt x="144" y="0"/>
                </a:moveTo>
                <a:lnTo>
                  <a:pt x="144" y="0"/>
                </a:lnTo>
                <a:lnTo>
                  <a:pt x="129" y="1"/>
                </a:lnTo>
                <a:lnTo>
                  <a:pt x="115" y="3"/>
                </a:lnTo>
                <a:lnTo>
                  <a:pt x="100" y="7"/>
                </a:lnTo>
                <a:lnTo>
                  <a:pt x="87" y="12"/>
                </a:lnTo>
                <a:lnTo>
                  <a:pt x="75" y="18"/>
                </a:lnTo>
                <a:lnTo>
                  <a:pt x="64" y="25"/>
                </a:lnTo>
                <a:lnTo>
                  <a:pt x="53" y="32"/>
                </a:lnTo>
                <a:lnTo>
                  <a:pt x="42" y="43"/>
                </a:lnTo>
                <a:lnTo>
                  <a:pt x="33" y="52"/>
                </a:lnTo>
                <a:lnTo>
                  <a:pt x="26" y="63"/>
                </a:lnTo>
                <a:lnTo>
                  <a:pt x="19" y="76"/>
                </a:lnTo>
                <a:lnTo>
                  <a:pt x="11" y="89"/>
                </a:lnTo>
                <a:lnTo>
                  <a:pt x="8" y="101"/>
                </a:lnTo>
                <a:lnTo>
                  <a:pt x="4" y="114"/>
                </a:lnTo>
                <a:lnTo>
                  <a:pt x="0" y="128"/>
                </a:lnTo>
                <a:lnTo>
                  <a:pt x="0" y="143"/>
                </a:lnTo>
                <a:lnTo>
                  <a:pt x="0" y="143"/>
                </a:lnTo>
                <a:lnTo>
                  <a:pt x="0" y="157"/>
                </a:lnTo>
                <a:lnTo>
                  <a:pt x="4" y="172"/>
                </a:lnTo>
                <a:lnTo>
                  <a:pt x="8" y="186"/>
                </a:lnTo>
                <a:lnTo>
                  <a:pt x="11" y="199"/>
                </a:lnTo>
                <a:lnTo>
                  <a:pt x="19" y="212"/>
                </a:lnTo>
                <a:lnTo>
                  <a:pt x="26" y="223"/>
                </a:lnTo>
                <a:lnTo>
                  <a:pt x="33" y="235"/>
                </a:lnTo>
                <a:lnTo>
                  <a:pt x="42" y="244"/>
                </a:lnTo>
                <a:lnTo>
                  <a:pt x="53" y="253"/>
                </a:lnTo>
                <a:lnTo>
                  <a:pt x="64" y="263"/>
                </a:lnTo>
                <a:lnTo>
                  <a:pt x="75" y="270"/>
                </a:lnTo>
                <a:lnTo>
                  <a:pt x="87" y="275"/>
                </a:lnTo>
                <a:lnTo>
                  <a:pt x="100" y="281"/>
                </a:lnTo>
                <a:lnTo>
                  <a:pt x="115" y="284"/>
                </a:lnTo>
                <a:lnTo>
                  <a:pt x="129" y="286"/>
                </a:lnTo>
                <a:lnTo>
                  <a:pt x="144" y="286"/>
                </a:lnTo>
                <a:lnTo>
                  <a:pt x="144" y="286"/>
                </a:lnTo>
                <a:lnTo>
                  <a:pt x="158" y="286"/>
                </a:lnTo>
                <a:lnTo>
                  <a:pt x="173" y="284"/>
                </a:lnTo>
                <a:lnTo>
                  <a:pt x="185" y="281"/>
                </a:lnTo>
                <a:lnTo>
                  <a:pt x="200" y="275"/>
                </a:lnTo>
                <a:lnTo>
                  <a:pt x="212" y="270"/>
                </a:lnTo>
                <a:lnTo>
                  <a:pt x="223" y="263"/>
                </a:lnTo>
                <a:lnTo>
                  <a:pt x="234" y="253"/>
                </a:lnTo>
                <a:lnTo>
                  <a:pt x="245" y="244"/>
                </a:lnTo>
                <a:lnTo>
                  <a:pt x="254" y="235"/>
                </a:lnTo>
                <a:lnTo>
                  <a:pt x="261" y="223"/>
                </a:lnTo>
                <a:lnTo>
                  <a:pt x="269" y="212"/>
                </a:lnTo>
                <a:lnTo>
                  <a:pt x="276" y="199"/>
                </a:lnTo>
                <a:lnTo>
                  <a:pt x="280" y="186"/>
                </a:lnTo>
                <a:lnTo>
                  <a:pt x="283" y="172"/>
                </a:lnTo>
                <a:lnTo>
                  <a:pt x="285" y="157"/>
                </a:lnTo>
                <a:lnTo>
                  <a:pt x="287" y="143"/>
                </a:lnTo>
                <a:lnTo>
                  <a:pt x="287" y="143"/>
                </a:lnTo>
                <a:lnTo>
                  <a:pt x="285" y="128"/>
                </a:lnTo>
                <a:lnTo>
                  <a:pt x="283" y="114"/>
                </a:lnTo>
                <a:lnTo>
                  <a:pt x="280" y="101"/>
                </a:lnTo>
                <a:lnTo>
                  <a:pt x="276" y="89"/>
                </a:lnTo>
                <a:lnTo>
                  <a:pt x="269" y="76"/>
                </a:lnTo>
                <a:lnTo>
                  <a:pt x="261" y="63"/>
                </a:lnTo>
                <a:lnTo>
                  <a:pt x="254" y="52"/>
                </a:lnTo>
                <a:lnTo>
                  <a:pt x="245" y="43"/>
                </a:lnTo>
                <a:lnTo>
                  <a:pt x="234" y="32"/>
                </a:lnTo>
                <a:lnTo>
                  <a:pt x="223" y="25"/>
                </a:lnTo>
                <a:lnTo>
                  <a:pt x="212" y="18"/>
                </a:lnTo>
                <a:lnTo>
                  <a:pt x="200" y="12"/>
                </a:lnTo>
                <a:lnTo>
                  <a:pt x="185" y="7"/>
                </a:lnTo>
                <a:lnTo>
                  <a:pt x="173" y="3"/>
                </a:lnTo>
                <a:lnTo>
                  <a:pt x="158" y="1"/>
                </a:lnTo>
                <a:lnTo>
                  <a:pt x="144" y="0"/>
                </a:lnTo>
                <a:lnTo>
                  <a:pt x="144" y="0"/>
                </a:lnTo>
                <a:close/>
                <a:moveTo>
                  <a:pt x="144" y="252"/>
                </a:moveTo>
                <a:lnTo>
                  <a:pt x="144" y="252"/>
                </a:lnTo>
                <a:lnTo>
                  <a:pt x="133" y="250"/>
                </a:lnTo>
                <a:lnTo>
                  <a:pt x="122" y="248"/>
                </a:lnTo>
                <a:lnTo>
                  <a:pt x="102" y="243"/>
                </a:lnTo>
                <a:lnTo>
                  <a:pt x="84" y="232"/>
                </a:lnTo>
                <a:lnTo>
                  <a:pt x="67" y="219"/>
                </a:lnTo>
                <a:lnTo>
                  <a:pt x="55" y="203"/>
                </a:lnTo>
                <a:lnTo>
                  <a:pt x="44" y="185"/>
                </a:lnTo>
                <a:lnTo>
                  <a:pt x="38" y="165"/>
                </a:lnTo>
                <a:lnTo>
                  <a:pt x="37" y="154"/>
                </a:lnTo>
                <a:lnTo>
                  <a:pt x="37" y="143"/>
                </a:lnTo>
                <a:lnTo>
                  <a:pt x="37" y="143"/>
                </a:lnTo>
                <a:lnTo>
                  <a:pt x="37" y="132"/>
                </a:lnTo>
                <a:lnTo>
                  <a:pt x="38" y="121"/>
                </a:lnTo>
                <a:lnTo>
                  <a:pt x="44" y="101"/>
                </a:lnTo>
                <a:lnTo>
                  <a:pt x="55" y="83"/>
                </a:lnTo>
                <a:lnTo>
                  <a:pt x="67" y="67"/>
                </a:lnTo>
                <a:lnTo>
                  <a:pt x="84" y="54"/>
                </a:lnTo>
                <a:lnTo>
                  <a:pt x="102" y="45"/>
                </a:lnTo>
                <a:lnTo>
                  <a:pt x="122" y="38"/>
                </a:lnTo>
                <a:lnTo>
                  <a:pt x="133" y="36"/>
                </a:lnTo>
                <a:lnTo>
                  <a:pt x="144" y="36"/>
                </a:lnTo>
                <a:lnTo>
                  <a:pt x="144" y="36"/>
                </a:lnTo>
                <a:lnTo>
                  <a:pt x="154" y="36"/>
                </a:lnTo>
                <a:lnTo>
                  <a:pt x="165" y="38"/>
                </a:lnTo>
                <a:lnTo>
                  <a:pt x="185" y="45"/>
                </a:lnTo>
                <a:lnTo>
                  <a:pt x="203" y="54"/>
                </a:lnTo>
                <a:lnTo>
                  <a:pt x="220" y="67"/>
                </a:lnTo>
                <a:lnTo>
                  <a:pt x="232" y="83"/>
                </a:lnTo>
                <a:lnTo>
                  <a:pt x="241" y="101"/>
                </a:lnTo>
                <a:lnTo>
                  <a:pt x="249" y="121"/>
                </a:lnTo>
                <a:lnTo>
                  <a:pt x="251" y="132"/>
                </a:lnTo>
                <a:lnTo>
                  <a:pt x="251" y="143"/>
                </a:lnTo>
                <a:lnTo>
                  <a:pt x="251" y="143"/>
                </a:lnTo>
                <a:lnTo>
                  <a:pt x="251" y="154"/>
                </a:lnTo>
                <a:lnTo>
                  <a:pt x="249" y="165"/>
                </a:lnTo>
                <a:lnTo>
                  <a:pt x="241" y="185"/>
                </a:lnTo>
                <a:lnTo>
                  <a:pt x="232" y="203"/>
                </a:lnTo>
                <a:lnTo>
                  <a:pt x="220" y="219"/>
                </a:lnTo>
                <a:lnTo>
                  <a:pt x="203" y="232"/>
                </a:lnTo>
                <a:lnTo>
                  <a:pt x="185" y="243"/>
                </a:lnTo>
                <a:lnTo>
                  <a:pt x="165" y="248"/>
                </a:lnTo>
                <a:lnTo>
                  <a:pt x="154" y="250"/>
                </a:lnTo>
                <a:lnTo>
                  <a:pt x="144" y="252"/>
                </a:lnTo>
                <a:lnTo>
                  <a:pt x="144" y="252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31" y="150"/>
                </a:lnTo>
                <a:lnTo>
                  <a:pt x="227" y="156"/>
                </a:lnTo>
                <a:lnTo>
                  <a:pt x="222" y="159"/>
                </a:lnTo>
                <a:lnTo>
                  <a:pt x="214" y="161"/>
                </a:lnTo>
                <a:lnTo>
                  <a:pt x="144" y="161"/>
                </a:lnTo>
                <a:lnTo>
                  <a:pt x="144" y="161"/>
                </a:lnTo>
                <a:lnTo>
                  <a:pt x="136" y="159"/>
                </a:lnTo>
                <a:lnTo>
                  <a:pt x="131" y="156"/>
                </a:lnTo>
                <a:lnTo>
                  <a:pt x="127" y="150"/>
                </a:lnTo>
                <a:lnTo>
                  <a:pt x="125" y="143"/>
                </a:lnTo>
                <a:lnTo>
                  <a:pt x="125" y="72"/>
                </a:lnTo>
                <a:lnTo>
                  <a:pt x="125" y="72"/>
                </a:lnTo>
                <a:lnTo>
                  <a:pt x="127" y="65"/>
                </a:lnTo>
                <a:lnTo>
                  <a:pt x="131" y="60"/>
                </a:lnTo>
                <a:lnTo>
                  <a:pt x="136" y="56"/>
                </a:lnTo>
                <a:lnTo>
                  <a:pt x="144" y="54"/>
                </a:lnTo>
                <a:lnTo>
                  <a:pt x="144" y="54"/>
                </a:lnTo>
                <a:lnTo>
                  <a:pt x="151" y="56"/>
                </a:lnTo>
                <a:lnTo>
                  <a:pt x="156" y="60"/>
                </a:lnTo>
                <a:lnTo>
                  <a:pt x="160" y="65"/>
                </a:lnTo>
                <a:lnTo>
                  <a:pt x="162" y="72"/>
                </a:lnTo>
                <a:lnTo>
                  <a:pt x="162" y="125"/>
                </a:lnTo>
                <a:lnTo>
                  <a:pt x="214" y="125"/>
                </a:lnTo>
                <a:lnTo>
                  <a:pt x="214" y="125"/>
                </a:lnTo>
                <a:lnTo>
                  <a:pt x="222" y="127"/>
                </a:lnTo>
                <a:lnTo>
                  <a:pt x="227" y="130"/>
                </a:lnTo>
                <a:lnTo>
                  <a:pt x="231" y="136"/>
                </a:lnTo>
                <a:lnTo>
                  <a:pt x="232" y="143"/>
                </a:lnTo>
                <a:lnTo>
                  <a:pt x="232" y="14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lIns="162560" tIns="81280" rIns="162560" bIns="81280"/>
          <a:lstStyle/>
          <a:p>
            <a:pPr defTabSz="1219170">
              <a:defRPr/>
            </a:pPr>
            <a:endParaRPr lang="en-US" sz="4267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8" name="Freeform 106">
            <a:extLst>
              <a:ext uri="{FF2B5EF4-FFF2-40B4-BE49-F238E27FC236}">
                <a16:creationId xmlns:a16="http://schemas.microsoft.com/office/drawing/2014/main" id="{2D6F1457-3D46-4E66-B0C1-53D42EEB0DE7}"/>
              </a:ext>
            </a:extLst>
          </p:cNvPr>
          <p:cNvSpPr>
            <a:spLocks noEditPoints="1"/>
          </p:cNvSpPr>
          <p:nvPr/>
        </p:nvSpPr>
        <p:spPr bwMode="auto">
          <a:xfrm>
            <a:off x="2133904" y="2374119"/>
            <a:ext cx="491133" cy="364584"/>
          </a:xfrm>
          <a:custGeom>
            <a:avLst/>
            <a:gdLst/>
            <a:ahLst/>
            <a:cxnLst>
              <a:cxn ang="0">
                <a:pos x="41" y="0"/>
              </a:cxn>
              <a:cxn ang="0">
                <a:pos x="34" y="0"/>
              </a:cxn>
              <a:cxn ang="0">
                <a:pos x="18" y="7"/>
              </a:cxn>
              <a:cxn ang="0">
                <a:pos x="7" y="18"/>
              </a:cxn>
              <a:cxn ang="0">
                <a:pos x="0" y="33"/>
              </a:cxn>
              <a:cxn ang="0">
                <a:pos x="0" y="214"/>
              </a:cxn>
              <a:cxn ang="0">
                <a:pos x="0" y="221"/>
              </a:cxn>
              <a:cxn ang="0">
                <a:pos x="7" y="237"/>
              </a:cxn>
              <a:cxn ang="0">
                <a:pos x="18" y="248"/>
              </a:cxn>
              <a:cxn ang="0">
                <a:pos x="34" y="256"/>
              </a:cxn>
              <a:cxn ang="0">
                <a:pos x="299" y="256"/>
              </a:cxn>
              <a:cxn ang="0">
                <a:pos x="308" y="256"/>
              </a:cxn>
              <a:cxn ang="0">
                <a:pos x="322" y="248"/>
              </a:cxn>
              <a:cxn ang="0">
                <a:pos x="335" y="237"/>
              </a:cxn>
              <a:cxn ang="0">
                <a:pos x="340" y="221"/>
              </a:cxn>
              <a:cxn ang="0">
                <a:pos x="342" y="42"/>
              </a:cxn>
              <a:cxn ang="0">
                <a:pos x="340" y="33"/>
              </a:cxn>
              <a:cxn ang="0">
                <a:pos x="335" y="18"/>
              </a:cxn>
              <a:cxn ang="0">
                <a:pos x="322" y="7"/>
              </a:cxn>
              <a:cxn ang="0">
                <a:pos x="308" y="0"/>
              </a:cxn>
              <a:cxn ang="0">
                <a:pos x="299" y="0"/>
              </a:cxn>
              <a:cxn ang="0">
                <a:pos x="319" y="36"/>
              </a:cxn>
              <a:cxn ang="0">
                <a:pos x="320" y="42"/>
              </a:cxn>
              <a:cxn ang="0">
                <a:pos x="320" y="214"/>
              </a:cxn>
              <a:cxn ang="0">
                <a:pos x="228" y="114"/>
              </a:cxn>
              <a:cxn ang="0">
                <a:pos x="299" y="20"/>
              </a:cxn>
              <a:cxn ang="0">
                <a:pos x="170" y="134"/>
              </a:cxn>
              <a:cxn ang="0">
                <a:pos x="38" y="22"/>
              </a:cxn>
              <a:cxn ang="0">
                <a:pos x="299" y="20"/>
              </a:cxn>
              <a:cxn ang="0">
                <a:pos x="21" y="218"/>
              </a:cxn>
              <a:cxn ang="0">
                <a:pos x="21" y="42"/>
              </a:cxn>
              <a:cxn ang="0">
                <a:pos x="21" y="36"/>
              </a:cxn>
              <a:cxn ang="0">
                <a:pos x="21" y="218"/>
              </a:cxn>
              <a:cxn ang="0">
                <a:pos x="41" y="234"/>
              </a:cxn>
              <a:cxn ang="0">
                <a:pos x="128" y="127"/>
              </a:cxn>
              <a:cxn ang="0">
                <a:pos x="163" y="158"/>
              </a:cxn>
              <a:cxn ang="0">
                <a:pos x="170" y="160"/>
              </a:cxn>
              <a:cxn ang="0">
                <a:pos x="174" y="160"/>
              </a:cxn>
              <a:cxn ang="0">
                <a:pos x="212" y="127"/>
              </a:cxn>
              <a:cxn ang="0">
                <a:pos x="306" y="234"/>
              </a:cxn>
              <a:cxn ang="0">
                <a:pos x="41" y="234"/>
              </a:cxn>
            </a:cxnLst>
            <a:rect l="0" t="0" r="r" b="b"/>
            <a:pathLst>
              <a:path w="342" h="256">
                <a:moveTo>
                  <a:pt x="299" y="0"/>
                </a:moveTo>
                <a:lnTo>
                  <a:pt x="41" y="0"/>
                </a:lnTo>
                <a:lnTo>
                  <a:pt x="41" y="0"/>
                </a:lnTo>
                <a:lnTo>
                  <a:pt x="34" y="0"/>
                </a:lnTo>
                <a:lnTo>
                  <a:pt x="25" y="2"/>
                </a:lnTo>
                <a:lnTo>
                  <a:pt x="18" y="7"/>
                </a:lnTo>
                <a:lnTo>
                  <a:pt x="12" y="11"/>
                </a:lnTo>
                <a:lnTo>
                  <a:pt x="7" y="18"/>
                </a:lnTo>
                <a:lnTo>
                  <a:pt x="3" y="25"/>
                </a:lnTo>
                <a:lnTo>
                  <a:pt x="0" y="33"/>
                </a:lnTo>
                <a:lnTo>
                  <a:pt x="0" y="42"/>
                </a:lnTo>
                <a:lnTo>
                  <a:pt x="0" y="214"/>
                </a:lnTo>
                <a:lnTo>
                  <a:pt x="0" y="214"/>
                </a:lnTo>
                <a:lnTo>
                  <a:pt x="0" y="221"/>
                </a:lnTo>
                <a:lnTo>
                  <a:pt x="3" y="230"/>
                </a:lnTo>
                <a:lnTo>
                  <a:pt x="7" y="237"/>
                </a:lnTo>
                <a:lnTo>
                  <a:pt x="12" y="243"/>
                </a:lnTo>
                <a:lnTo>
                  <a:pt x="18" y="248"/>
                </a:lnTo>
                <a:lnTo>
                  <a:pt x="25" y="252"/>
                </a:lnTo>
                <a:lnTo>
                  <a:pt x="34" y="256"/>
                </a:lnTo>
                <a:lnTo>
                  <a:pt x="41" y="256"/>
                </a:lnTo>
                <a:lnTo>
                  <a:pt x="299" y="256"/>
                </a:lnTo>
                <a:lnTo>
                  <a:pt x="299" y="256"/>
                </a:lnTo>
                <a:lnTo>
                  <a:pt x="308" y="256"/>
                </a:lnTo>
                <a:lnTo>
                  <a:pt x="315" y="252"/>
                </a:lnTo>
                <a:lnTo>
                  <a:pt x="322" y="248"/>
                </a:lnTo>
                <a:lnTo>
                  <a:pt x="330" y="243"/>
                </a:lnTo>
                <a:lnTo>
                  <a:pt x="335" y="237"/>
                </a:lnTo>
                <a:lnTo>
                  <a:pt x="339" y="230"/>
                </a:lnTo>
                <a:lnTo>
                  <a:pt x="340" y="221"/>
                </a:lnTo>
                <a:lnTo>
                  <a:pt x="342" y="214"/>
                </a:lnTo>
                <a:lnTo>
                  <a:pt x="342" y="42"/>
                </a:lnTo>
                <a:lnTo>
                  <a:pt x="342" y="42"/>
                </a:lnTo>
                <a:lnTo>
                  <a:pt x="340" y="33"/>
                </a:lnTo>
                <a:lnTo>
                  <a:pt x="339" y="25"/>
                </a:lnTo>
                <a:lnTo>
                  <a:pt x="335" y="18"/>
                </a:lnTo>
                <a:lnTo>
                  <a:pt x="330" y="11"/>
                </a:lnTo>
                <a:lnTo>
                  <a:pt x="322" y="7"/>
                </a:lnTo>
                <a:lnTo>
                  <a:pt x="315" y="2"/>
                </a:lnTo>
                <a:lnTo>
                  <a:pt x="308" y="0"/>
                </a:lnTo>
                <a:lnTo>
                  <a:pt x="299" y="0"/>
                </a:lnTo>
                <a:lnTo>
                  <a:pt x="299" y="0"/>
                </a:lnTo>
                <a:close/>
                <a:moveTo>
                  <a:pt x="228" y="114"/>
                </a:moveTo>
                <a:lnTo>
                  <a:pt x="319" y="36"/>
                </a:lnTo>
                <a:lnTo>
                  <a:pt x="319" y="36"/>
                </a:lnTo>
                <a:lnTo>
                  <a:pt x="320" y="42"/>
                </a:lnTo>
                <a:lnTo>
                  <a:pt x="320" y="214"/>
                </a:lnTo>
                <a:lnTo>
                  <a:pt x="320" y="214"/>
                </a:lnTo>
                <a:lnTo>
                  <a:pt x="320" y="218"/>
                </a:lnTo>
                <a:lnTo>
                  <a:pt x="228" y="114"/>
                </a:lnTo>
                <a:close/>
                <a:moveTo>
                  <a:pt x="299" y="20"/>
                </a:moveTo>
                <a:lnTo>
                  <a:pt x="299" y="20"/>
                </a:lnTo>
                <a:lnTo>
                  <a:pt x="302" y="22"/>
                </a:lnTo>
                <a:lnTo>
                  <a:pt x="170" y="134"/>
                </a:lnTo>
                <a:lnTo>
                  <a:pt x="38" y="22"/>
                </a:lnTo>
                <a:lnTo>
                  <a:pt x="38" y="22"/>
                </a:lnTo>
                <a:lnTo>
                  <a:pt x="41" y="20"/>
                </a:lnTo>
                <a:lnTo>
                  <a:pt x="299" y="20"/>
                </a:lnTo>
                <a:close/>
                <a:moveTo>
                  <a:pt x="21" y="218"/>
                </a:moveTo>
                <a:lnTo>
                  <a:pt x="21" y="218"/>
                </a:lnTo>
                <a:lnTo>
                  <a:pt x="21" y="214"/>
                </a:lnTo>
                <a:lnTo>
                  <a:pt x="21" y="42"/>
                </a:lnTo>
                <a:lnTo>
                  <a:pt x="21" y="42"/>
                </a:lnTo>
                <a:lnTo>
                  <a:pt x="21" y="36"/>
                </a:lnTo>
                <a:lnTo>
                  <a:pt x="112" y="114"/>
                </a:lnTo>
                <a:lnTo>
                  <a:pt x="21" y="218"/>
                </a:lnTo>
                <a:close/>
                <a:moveTo>
                  <a:pt x="41" y="234"/>
                </a:moveTo>
                <a:lnTo>
                  <a:pt x="41" y="234"/>
                </a:lnTo>
                <a:lnTo>
                  <a:pt x="36" y="234"/>
                </a:lnTo>
                <a:lnTo>
                  <a:pt x="128" y="127"/>
                </a:lnTo>
                <a:lnTo>
                  <a:pt x="163" y="158"/>
                </a:lnTo>
                <a:lnTo>
                  <a:pt x="163" y="158"/>
                </a:lnTo>
                <a:lnTo>
                  <a:pt x="166" y="160"/>
                </a:lnTo>
                <a:lnTo>
                  <a:pt x="170" y="160"/>
                </a:lnTo>
                <a:lnTo>
                  <a:pt x="170" y="160"/>
                </a:lnTo>
                <a:lnTo>
                  <a:pt x="174" y="160"/>
                </a:lnTo>
                <a:lnTo>
                  <a:pt x="177" y="158"/>
                </a:lnTo>
                <a:lnTo>
                  <a:pt x="212" y="127"/>
                </a:lnTo>
                <a:lnTo>
                  <a:pt x="306" y="234"/>
                </a:lnTo>
                <a:lnTo>
                  <a:pt x="306" y="234"/>
                </a:lnTo>
                <a:lnTo>
                  <a:pt x="299" y="234"/>
                </a:lnTo>
                <a:lnTo>
                  <a:pt x="41" y="23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lIns="162560" tIns="81280" rIns="162560" bIns="81280"/>
          <a:lstStyle/>
          <a:p>
            <a:pPr defTabSz="1219170">
              <a:defRPr/>
            </a:pPr>
            <a:endParaRPr lang="en-US" sz="4267" dirty="0">
              <a:solidFill>
                <a:prstClr val="black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1" name="Freeform 13">
            <a:extLst>
              <a:ext uri="{FF2B5EF4-FFF2-40B4-BE49-F238E27FC236}">
                <a16:creationId xmlns:a16="http://schemas.microsoft.com/office/drawing/2014/main" id="{55EF9E78-F25A-4665-A7B3-2F233E6CDD88}"/>
              </a:ext>
            </a:extLst>
          </p:cNvPr>
          <p:cNvSpPr>
            <a:spLocks noEditPoints="1"/>
          </p:cNvSpPr>
          <p:nvPr/>
        </p:nvSpPr>
        <p:spPr bwMode="auto">
          <a:xfrm>
            <a:off x="9830256" y="2282459"/>
            <a:ext cx="480053" cy="440223"/>
          </a:xfrm>
          <a:custGeom>
            <a:avLst/>
            <a:gdLst>
              <a:gd name="T0" fmla="*/ 53 w 110"/>
              <a:gd name="T1" fmla="*/ 85 h 101"/>
              <a:gd name="T2" fmla="*/ 18 w 110"/>
              <a:gd name="T3" fmla="*/ 74 h 101"/>
              <a:gd name="T4" fmla="*/ 18 w 110"/>
              <a:gd name="T5" fmla="*/ 2 h 101"/>
              <a:gd name="T6" fmla="*/ 53 w 110"/>
              <a:gd name="T7" fmla="*/ 12 h 101"/>
              <a:gd name="T8" fmla="*/ 53 w 110"/>
              <a:gd name="T9" fmla="*/ 85 h 101"/>
              <a:gd name="T10" fmla="*/ 49 w 110"/>
              <a:gd name="T11" fmla="*/ 99 h 101"/>
              <a:gd name="T12" fmla="*/ 5 w 110"/>
              <a:gd name="T13" fmla="*/ 96 h 101"/>
              <a:gd name="T14" fmla="*/ 0 w 110"/>
              <a:gd name="T15" fmla="*/ 96 h 101"/>
              <a:gd name="T16" fmla="*/ 0 w 110"/>
              <a:gd name="T17" fmla="*/ 14 h 101"/>
              <a:gd name="T18" fmla="*/ 5 w 110"/>
              <a:gd name="T19" fmla="*/ 14 h 101"/>
              <a:gd name="T20" fmla="*/ 5 w 110"/>
              <a:gd name="T21" fmla="*/ 87 h 101"/>
              <a:gd name="T22" fmla="*/ 49 w 110"/>
              <a:gd name="T23" fmla="*/ 94 h 101"/>
              <a:gd name="T24" fmla="*/ 49 w 110"/>
              <a:gd name="T25" fmla="*/ 92 h 101"/>
              <a:gd name="T26" fmla="*/ 14 w 110"/>
              <a:gd name="T27" fmla="*/ 83 h 101"/>
              <a:gd name="T28" fmla="*/ 10 w 110"/>
              <a:gd name="T29" fmla="*/ 83 h 101"/>
              <a:gd name="T30" fmla="*/ 10 w 110"/>
              <a:gd name="T31" fmla="*/ 10 h 101"/>
              <a:gd name="T32" fmla="*/ 14 w 110"/>
              <a:gd name="T33" fmla="*/ 10 h 101"/>
              <a:gd name="T34" fmla="*/ 14 w 110"/>
              <a:gd name="T35" fmla="*/ 78 h 101"/>
              <a:gd name="T36" fmla="*/ 52 w 110"/>
              <a:gd name="T37" fmla="*/ 90 h 101"/>
              <a:gd name="T38" fmla="*/ 58 w 110"/>
              <a:gd name="T39" fmla="*/ 90 h 101"/>
              <a:gd name="T40" fmla="*/ 96 w 110"/>
              <a:gd name="T41" fmla="*/ 78 h 101"/>
              <a:gd name="T42" fmla="*/ 96 w 110"/>
              <a:gd name="T43" fmla="*/ 10 h 101"/>
              <a:gd name="T44" fmla="*/ 100 w 110"/>
              <a:gd name="T45" fmla="*/ 10 h 101"/>
              <a:gd name="T46" fmla="*/ 100 w 110"/>
              <a:gd name="T47" fmla="*/ 83 h 101"/>
              <a:gd name="T48" fmla="*/ 96 w 110"/>
              <a:gd name="T49" fmla="*/ 83 h 101"/>
              <a:gd name="T50" fmla="*/ 61 w 110"/>
              <a:gd name="T51" fmla="*/ 92 h 101"/>
              <a:gd name="T52" fmla="*/ 61 w 110"/>
              <a:gd name="T53" fmla="*/ 94 h 101"/>
              <a:gd name="T54" fmla="*/ 105 w 110"/>
              <a:gd name="T55" fmla="*/ 87 h 101"/>
              <a:gd name="T56" fmla="*/ 105 w 110"/>
              <a:gd name="T57" fmla="*/ 14 h 101"/>
              <a:gd name="T58" fmla="*/ 110 w 110"/>
              <a:gd name="T59" fmla="*/ 14 h 101"/>
              <a:gd name="T60" fmla="*/ 110 w 110"/>
              <a:gd name="T61" fmla="*/ 96 h 101"/>
              <a:gd name="T62" fmla="*/ 105 w 110"/>
              <a:gd name="T63" fmla="*/ 96 h 101"/>
              <a:gd name="T64" fmla="*/ 61 w 110"/>
              <a:gd name="T65" fmla="*/ 99 h 101"/>
              <a:gd name="T66" fmla="*/ 49 w 110"/>
              <a:gd name="T67" fmla="*/ 99 h 101"/>
              <a:gd name="T68" fmla="*/ 57 w 110"/>
              <a:gd name="T69" fmla="*/ 85 h 101"/>
              <a:gd name="T70" fmla="*/ 93 w 110"/>
              <a:gd name="T71" fmla="*/ 74 h 101"/>
              <a:gd name="T72" fmla="*/ 93 w 110"/>
              <a:gd name="T73" fmla="*/ 2 h 101"/>
              <a:gd name="T74" fmla="*/ 57 w 110"/>
              <a:gd name="T75" fmla="*/ 12 h 101"/>
              <a:gd name="T76" fmla="*/ 57 w 110"/>
              <a:gd name="T77" fmla="*/ 8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0" h="101">
                <a:moveTo>
                  <a:pt x="53" y="85"/>
                </a:moveTo>
                <a:cubicBezTo>
                  <a:pt x="43" y="76"/>
                  <a:pt x="31" y="73"/>
                  <a:pt x="18" y="74"/>
                </a:cubicBezTo>
                <a:cubicBezTo>
                  <a:pt x="18" y="50"/>
                  <a:pt x="18" y="26"/>
                  <a:pt x="18" y="2"/>
                </a:cubicBezTo>
                <a:cubicBezTo>
                  <a:pt x="32" y="0"/>
                  <a:pt x="45" y="4"/>
                  <a:pt x="53" y="12"/>
                </a:cubicBezTo>
                <a:cubicBezTo>
                  <a:pt x="53" y="36"/>
                  <a:pt x="53" y="61"/>
                  <a:pt x="53" y="85"/>
                </a:cubicBezTo>
                <a:close/>
                <a:moveTo>
                  <a:pt x="49" y="99"/>
                </a:moveTo>
                <a:cubicBezTo>
                  <a:pt x="40" y="95"/>
                  <a:pt x="22" y="93"/>
                  <a:pt x="5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4"/>
                  <a:pt x="0" y="14"/>
                  <a:pt x="0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87"/>
                  <a:pt x="5" y="87"/>
                  <a:pt x="5" y="87"/>
                </a:cubicBezTo>
                <a:cubicBezTo>
                  <a:pt x="21" y="86"/>
                  <a:pt x="37" y="86"/>
                  <a:pt x="49" y="94"/>
                </a:cubicBezTo>
                <a:cubicBezTo>
                  <a:pt x="49" y="94"/>
                  <a:pt x="49" y="93"/>
                  <a:pt x="49" y="92"/>
                </a:cubicBezTo>
                <a:cubicBezTo>
                  <a:pt x="41" y="86"/>
                  <a:pt x="32" y="83"/>
                  <a:pt x="14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78"/>
                  <a:pt x="14" y="78"/>
                  <a:pt x="14" y="78"/>
                </a:cubicBezTo>
                <a:cubicBezTo>
                  <a:pt x="30" y="76"/>
                  <a:pt x="45" y="81"/>
                  <a:pt x="52" y="90"/>
                </a:cubicBezTo>
                <a:cubicBezTo>
                  <a:pt x="54" y="89"/>
                  <a:pt x="56" y="89"/>
                  <a:pt x="58" y="90"/>
                </a:cubicBezTo>
                <a:cubicBezTo>
                  <a:pt x="65" y="81"/>
                  <a:pt x="80" y="76"/>
                  <a:pt x="96" y="78"/>
                </a:cubicBezTo>
                <a:cubicBezTo>
                  <a:pt x="96" y="10"/>
                  <a:pt x="96" y="10"/>
                  <a:pt x="96" y="10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6" y="83"/>
                  <a:pt x="96" y="83"/>
                  <a:pt x="96" y="83"/>
                </a:cubicBezTo>
                <a:cubicBezTo>
                  <a:pt x="78" y="83"/>
                  <a:pt x="69" y="86"/>
                  <a:pt x="61" y="92"/>
                </a:cubicBezTo>
                <a:cubicBezTo>
                  <a:pt x="61" y="93"/>
                  <a:pt x="61" y="94"/>
                  <a:pt x="61" y="94"/>
                </a:cubicBezTo>
                <a:cubicBezTo>
                  <a:pt x="74" y="86"/>
                  <a:pt x="89" y="86"/>
                  <a:pt x="105" y="87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10" y="14"/>
                  <a:pt x="110" y="14"/>
                  <a:pt x="110" y="14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05" y="96"/>
                  <a:pt x="105" y="96"/>
                  <a:pt x="105" y="96"/>
                </a:cubicBezTo>
                <a:cubicBezTo>
                  <a:pt x="89" y="93"/>
                  <a:pt x="70" y="95"/>
                  <a:pt x="61" y="99"/>
                </a:cubicBezTo>
                <a:cubicBezTo>
                  <a:pt x="61" y="101"/>
                  <a:pt x="49" y="101"/>
                  <a:pt x="49" y="99"/>
                </a:cubicBezTo>
                <a:close/>
                <a:moveTo>
                  <a:pt x="57" y="85"/>
                </a:moveTo>
                <a:cubicBezTo>
                  <a:pt x="67" y="76"/>
                  <a:pt x="79" y="73"/>
                  <a:pt x="93" y="74"/>
                </a:cubicBezTo>
                <a:cubicBezTo>
                  <a:pt x="93" y="50"/>
                  <a:pt x="93" y="26"/>
                  <a:pt x="93" y="2"/>
                </a:cubicBezTo>
                <a:cubicBezTo>
                  <a:pt x="78" y="0"/>
                  <a:pt x="66" y="4"/>
                  <a:pt x="57" y="12"/>
                </a:cubicBezTo>
                <a:cubicBezTo>
                  <a:pt x="57" y="36"/>
                  <a:pt x="57" y="61"/>
                  <a:pt x="57" y="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>
              <a:defRPr/>
            </a:pPr>
            <a:endParaRPr lang="zh-CN" altLang="en-US" sz="2400" dirty="0">
              <a:solidFill>
                <a:srgbClr val="25282B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2" name="Freeform 53">
            <a:extLst>
              <a:ext uri="{FF2B5EF4-FFF2-40B4-BE49-F238E27FC236}">
                <a16:creationId xmlns:a16="http://schemas.microsoft.com/office/drawing/2014/main" id="{CDE852AE-0D8C-4B81-B5ED-920594323C7E}"/>
              </a:ext>
            </a:extLst>
          </p:cNvPr>
          <p:cNvSpPr>
            <a:spLocks noEditPoints="1"/>
          </p:cNvSpPr>
          <p:nvPr/>
        </p:nvSpPr>
        <p:spPr bwMode="auto">
          <a:xfrm>
            <a:off x="7261159" y="2295690"/>
            <a:ext cx="471367" cy="443013"/>
          </a:xfrm>
          <a:custGeom>
            <a:avLst/>
            <a:gdLst>
              <a:gd name="T0" fmla="*/ 38 w 128"/>
              <a:gd name="T1" fmla="*/ 99 h 120"/>
              <a:gd name="T2" fmla="*/ 55 w 128"/>
              <a:gd name="T3" fmla="*/ 99 h 120"/>
              <a:gd name="T4" fmla="*/ 55 w 128"/>
              <a:gd name="T5" fmla="*/ 103 h 120"/>
              <a:gd name="T6" fmla="*/ 38 w 128"/>
              <a:gd name="T7" fmla="*/ 103 h 120"/>
              <a:gd name="T8" fmla="*/ 38 w 128"/>
              <a:gd name="T9" fmla="*/ 99 h 120"/>
              <a:gd name="T10" fmla="*/ 88 w 128"/>
              <a:gd name="T11" fmla="*/ 98 h 120"/>
              <a:gd name="T12" fmla="*/ 60 w 128"/>
              <a:gd name="T13" fmla="*/ 103 h 120"/>
              <a:gd name="T14" fmla="*/ 65 w 128"/>
              <a:gd name="T15" fmla="*/ 76 h 120"/>
              <a:gd name="T16" fmla="*/ 105 w 128"/>
              <a:gd name="T17" fmla="*/ 35 h 120"/>
              <a:gd name="T18" fmla="*/ 128 w 128"/>
              <a:gd name="T19" fmla="*/ 57 h 120"/>
              <a:gd name="T20" fmla="*/ 88 w 128"/>
              <a:gd name="T21" fmla="*/ 98 h 120"/>
              <a:gd name="T22" fmla="*/ 83 w 128"/>
              <a:gd name="T23" fmla="*/ 87 h 120"/>
              <a:gd name="T24" fmla="*/ 117 w 128"/>
              <a:gd name="T25" fmla="*/ 52 h 120"/>
              <a:gd name="T26" fmla="*/ 114 w 128"/>
              <a:gd name="T27" fmla="*/ 49 h 120"/>
              <a:gd name="T28" fmla="*/ 80 w 128"/>
              <a:gd name="T29" fmla="*/ 84 h 120"/>
              <a:gd name="T30" fmla="*/ 83 w 128"/>
              <a:gd name="T31" fmla="*/ 87 h 120"/>
              <a:gd name="T32" fmla="*/ 85 w 128"/>
              <a:gd name="T33" fmla="*/ 95 h 120"/>
              <a:gd name="T34" fmla="*/ 73 w 128"/>
              <a:gd name="T35" fmla="*/ 97 h 120"/>
              <a:gd name="T36" fmla="*/ 66 w 128"/>
              <a:gd name="T37" fmla="*/ 90 h 120"/>
              <a:gd name="T38" fmla="*/ 68 w 128"/>
              <a:gd name="T39" fmla="*/ 78 h 120"/>
              <a:gd name="T40" fmla="*/ 85 w 128"/>
              <a:gd name="T41" fmla="*/ 95 h 120"/>
              <a:gd name="T42" fmla="*/ 74 w 128"/>
              <a:gd name="T43" fmla="*/ 78 h 120"/>
              <a:gd name="T44" fmla="*/ 108 w 128"/>
              <a:gd name="T45" fmla="*/ 43 h 120"/>
              <a:gd name="T46" fmla="*/ 106 w 128"/>
              <a:gd name="T47" fmla="*/ 40 h 120"/>
              <a:gd name="T48" fmla="*/ 71 w 128"/>
              <a:gd name="T49" fmla="*/ 76 h 120"/>
              <a:gd name="T50" fmla="*/ 74 w 128"/>
              <a:gd name="T51" fmla="*/ 78 h 120"/>
              <a:gd name="T52" fmla="*/ 3 w 128"/>
              <a:gd name="T53" fmla="*/ 120 h 120"/>
              <a:gd name="T54" fmla="*/ 92 w 128"/>
              <a:gd name="T55" fmla="*/ 120 h 120"/>
              <a:gd name="T56" fmla="*/ 96 w 128"/>
              <a:gd name="T57" fmla="*/ 120 h 120"/>
              <a:gd name="T58" fmla="*/ 96 w 128"/>
              <a:gd name="T59" fmla="*/ 117 h 120"/>
              <a:gd name="T60" fmla="*/ 96 w 128"/>
              <a:gd name="T61" fmla="*/ 96 h 120"/>
              <a:gd name="T62" fmla="*/ 89 w 128"/>
              <a:gd name="T63" fmla="*/ 103 h 120"/>
              <a:gd name="T64" fmla="*/ 89 w 128"/>
              <a:gd name="T65" fmla="*/ 114 h 120"/>
              <a:gd name="T66" fmla="*/ 7 w 128"/>
              <a:gd name="T67" fmla="*/ 114 h 120"/>
              <a:gd name="T68" fmla="*/ 7 w 128"/>
              <a:gd name="T69" fmla="*/ 49 h 120"/>
              <a:gd name="T70" fmla="*/ 45 w 128"/>
              <a:gd name="T71" fmla="*/ 49 h 120"/>
              <a:gd name="T72" fmla="*/ 47 w 128"/>
              <a:gd name="T73" fmla="*/ 46 h 120"/>
              <a:gd name="T74" fmla="*/ 47 w 128"/>
              <a:gd name="T75" fmla="*/ 7 h 120"/>
              <a:gd name="T76" fmla="*/ 89 w 128"/>
              <a:gd name="T77" fmla="*/ 7 h 120"/>
              <a:gd name="T78" fmla="*/ 89 w 128"/>
              <a:gd name="T79" fmla="*/ 44 h 120"/>
              <a:gd name="T80" fmla="*/ 96 w 128"/>
              <a:gd name="T81" fmla="*/ 38 h 120"/>
              <a:gd name="T82" fmla="*/ 96 w 128"/>
              <a:gd name="T83" fmla="*/ 4 h 120"/>
              <a:gd name="T84" fmla="*/ 96 w 128"/>
              <a:gd name="T85" fmla="*/ 0 h 120"/>
              <a:gd name="T86" fmla="*/ 92 w 128"/>
              <a:gd name="T87" fmla="*/ 0 h 120"/>
              <a:gd name="T88" fmla="*/ 42 w 128"/>
              <a:gd name="T89" fmla="*/ 0 h 120"/>
              <a:gd name="T90" fmla="*/ 0 w 128"/>
              <a:gd name="T91" fmla="*/ 43 h 120"/>
              <a:gd name="T92" fmla="*/ 0 w 128"/>
              <a:gd name="T93" fmla="*/ 117 h 120"/>
              <a:gd name="T94" fmla="*/ 0 w 128"/>
              <a:gd name="T95" fmla="*/ 120 h 120"/>
              <a:gd name="T96" fmla="*/ 3 w 128"/>
              <a:gd name="T97" fmla="*/ 1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20">
                <a:moveTo>
                  <a:pt x="38" y="99"/>
                </a:moveTo>
                <a:cubicBezTo>
                  <a:pt x="55" y="99"/>
                  <a:pt x="55" y="99"/>
                  <a:pt x="55" y="99"/>
                </a:cubicBezTo>
                <a:cubicBezTo>
                  <a:pt x="55" y="103"/>
                  <a:pt x="55" y="103"/>
                  <a:pt x="55" y="103"/>
                </a:cubicBezTo>
                <a:cubicBezTo>
                  <a:pt x="38" y="103"/>
                  <a:pt x="38" y="103"/>
                  <a:pt x="38" y="103"/>
                </a:cubicBezTo>
                <a:cubicBezTo>
                  <a:pt x="38" y="99"/>
                  <a:pt x="38" y="99"/>
                  <a:pt x="38" y="99"/>
                </a:cubicBezTo>
                <a:close/>
                <a:moveTo>
                  <a:pt x="88" y="98"/>
                </a:moveTo>
                <a:cubicBezTo>
                  <a:pt x="60" y="103"/>
                  <a:pt x="60" y="103"/>
                  <a:pt x="60" y="103"/>
                </a:cubicBezTo>
                <a:cubicBezTo>
                  <a:pt x="65" y="76"/>
                  <a:pt x="65" y="76"/>
                  <a:pt x="65" y="76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28" y="57"/>
                  <a:pt x="128" y="57"/>
                  <a:pt x="128" y="57"/>
                </a:cubicBezTo>
                <a:cubicBezTo>
                  <a:pt x="88" y="98"/>
                  <a:pt x="88" y="98"/>
                  <a:pt x="88" y="98"/>
                </a:cubicBezTo>
                <a:close/>
                <a:moveTo>
                  <a:pt x="83" y="87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9"/>
                  <a:pt x="114" y="49"/>
                  <a:pt x="114" y="49"/>
                </a:cubicBezTo>
                <a:cubicBezTo>
                  <a:pt x="80" y="84"/>
                  <a:pt x="80" y="84"/>
                  <a:pt x="80" y="84"/>
                </a:cubicBezTo>
                <a:cubicBezTo>
                  <a:pt x="83" y="87"/>
                  <a:pt x="83" y="87"/>
                  <a:pt x="83" y="87"/>
                </a:cubicBezTo>
                <a:close/>
                <a:moveTo>
                  <a:pt x="85" y="95"/>
                </a:moveTo>
                <a:cubicBezTo>
                  <a:pt x="73" y="97"/>
                  <a:pt x="73" y="97"/>
                  <a:pt x="73" y="97"/>
                </a:cubicBezTo>
                <a:cubicBezTo>
                  <a:pt x="66" y="90"/>
                  <a:pt x="66" y="90"/>
                  <a:pt x="66" y="90"/>
                </a:cubicBezTo>
                <a:cubicBezTo>
                  <a:pt x="68" y="78"/>
                  <a:pt x="68" y="78"/>
                  <a:pt x="68" y="78"/>
                </a:cubicBezTo>
                <a:cubicBezTo>
                  <a:pt x="85" y="95"/>
                  <a:pt x="85" y="95"/>
                  <a:pt x="85" y="95"/>
                </a:cubicBezTo>
                <a:close/>
                <a:moveTo>
                  <a:pt x="74" y="78"/>
                </a:moveTo>
                <a:cubicBezTo>
                  <a:pt x="108" y="43"/>
                  <a:pt x="108" y="43"/>
                  <a:pt x="108" y="43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71" y="76"/>
                  <a:pt x="71" y="76"/>
                  <a:pt x="71" y="76"/>
                </a:cubicBezTo>
                <a:cubicBezTo>
                  <a:pt x="74" y="78"/>
                  <a:pt x="74" y="78"/>
                  <a:pt x="74" y="78"/>
                </a:cubicBezTo>
                <a:close/>
                <a:moveTo>
                  <a:pt x="3" y="120"/>
                </a:moveTo>
                <a:cubicBezTo>
                  <a:pt x="92" y="120"/>
                  <a:pt x="92" y="120"/>
                  <a:pt x="92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96" y="96"/>
                  <a:pt x="96" y="96"/>
                  <a:pt x="96" y="96"/>
                </a:cubicBezTo>
                <a:cubicBezTo>
                  <a:pt x="89" y="103"/>
                  <a:pt x="89" y="103"/>
                  <a:pt x="89" y="103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7" y="114"/>
                  <a:pt x="7" y="114"/>
                  <a:pt x="7" y="114"/>
                </a:cubicBezTo>
                <a:cubicBezTo>
                  <a:pt x="7" y="49"/>
                  <a:pt x="7" y="49"/>
                  <a:pt x="7" y="49"/>
                </a:cubicBezTo>
                <a:cubicBezTo>
                  <a:pt x="19" y="49"/>
                  <a:pt x="32" y="49"/>
                  <a:pt x="45" y="49"/>
                </a:cubicBezTo>
                <a:cubicBezTo>
                  <a:pt x="46" y="49"/>
                  <a:pt x="47" y="48"/>
                  <a:pt x="47" y="46"/>
                </a:cubicBezTo>
                <a:cubicBezTo>
                  <a:pt x="47" y="33"/>
                  <a:pt x="47" y="20"/>
                  <a:pt x="47" y="7"/>
                </a:cubicBezTo>
                <a:cubicBezTo>
                  <a:pt x="89" y="7"/>
                  <a:pt x="89" y="7"/>
                  <a:pt x="89" y="7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38"/>
                  <a:pt x="96" y="38"/>
                  <a:pt x="96" y="38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0"/>
                  <a:pt x="96" y="0"/>
                  <a:pt x="96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0"/>
                  <a:pt x="0" y="120"/>
                  <a:pt x="0" y="120"/>
                </a:cubicBezTo>
                <a:cubicBezTo>
                  <a:pt x="3" y="120"/>
                  <a:pt x="3" y="120"/>
                  <a:pt x="3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1219170">
              <a:defRPr/>
            </a:pPr>
            <a:endParaRPr lang="zh-CN" altLang="en-US" sz="2400" dirty="0">
              <a:solidFill>
                <a:srgbClr val="25282B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4B48282C-3FF4-4B87-B0E9-3E3B14AA120C}"/>
              </a:ext>
            </a:extLst>
          </p:cNvPr>
          <p:cNvGrpSpPr/>
          <p:nvPr/>
        </p:nvGrpSpPr>
        <p:grpSpPr>
          <a:xfrm>
            <a:off x="1483329" y="3678357"/>
            <a:ext cx="1792281" cy="1035312"/>
            <a:chOff x="11884" y="3191"/>
            <a:chExt cx="1638" cy="1631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51335421-69BB-48CB-A1FE-9B033932E64B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47" name="TextBox 76">
              <a:extLst>
                <a:ext uri="{FF2B5EF4-FFF2-40B4-BE49-F238E27FC236}">
                  <a16:creationId xmlns:a16="http://schemas.microsoft.com/office/drawing/2014/main" id="{5502C209-EF40-4709-86D2-1F96FC8F95F9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6393E3E7-8D6E-4272-995A-D80494717958}"/>
              </a:ext>
            </a:extLst>
          </p:cNvPr>
          <p:cNvGrpSpPr/>
          <p:nvPr/>
        </p:nvGrpSpPr>
        <p:grpSpPr>
          <a:xfrm>
            <a:off x="3878357" y="3680484"/>
            <a:ext cx="1792281" cy="1035312"/>
            <a:chOff x="11884" y="3191"/>
            <a:chExt cx="1638" cy="1631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F4F0A6DB-A734-4775-AFF3-C807559F5E1B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60" name="TextBox 76">
              <a:extLst>
                <a:ext uri="{FF2B5EF4-FFF2-40B4-BE49-F238E27FC236}">
                  <a16:creationId xmlns:a16="http://schemas.microsoft.com/office/drawing/2014/main" id="{A1F9F956-4770-4051-B0C3-60FAA04D5D78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E7A1E3F7-F5C0-4778-8BA1-5AD87FEA9CB7}"/>
              </a:ext>
            </a:extLst>
          </p:cNvPr>
          <p:cNvGrpSpPr/>
          <p:nvPr/>
        </p:nvGrpSpPr>
        <p:grpSpPr>
          <a:xfrm>
            <a:off x="6600701" y="3678357"/>
            <a:ext cx="1792281" cy="1035312"/>
            <a:chOff x="11884" y="3191"/>
            <a:chExt cx="1638" cy="1631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9C3071A2-A0F0-4F21-B42A-AC7FEBC0B558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63" name="TextBox 76">
              <a:extLst>
                <a:ext uri="{FF2B5EF4-FFF2-40B4-BE49-F238E27FC236}">
                  <a16:creationId xmlns:a16="http://schemas.microsoft.com/office/drawing/2014/main" id="{8DD584A6-12BF-4E0B-BC45-0CBA78FE6F0F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8C1E2E1D-FCEF-48CA-853D-3851847BDB60}"/>
              </a:ext>
            </a:extLst>
          </p:cNvPr>
          <p:cNvGrpSpPr/>
          <p:nvPr/>
        </p:nvGrpSpPr>
        <p:grpSpPr>
          <a:xfrm>
            <a:off x="9150173" y="3678357"/>
            <a:ext cx="1792281" cy="1035312"/>
            <a:chOff x="11884" y="3191"/>
            <a:chExt cx="1638" cy="1631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7332A48E-D406-4944-B877-A7BA763A4AA4}"/>
                </a:ext>
              </a:extLst>
            </p:cNvPr>
            <p:cNvSpPr txBox="1"/>
            <p:nvPr/>
          </p:nvSpPr>
          <p:spPr>
            <a:xfrm>
              <a:off x="11884" y="3744"/>
              <a:ext cx="1638" cy="10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And this is the subtitle that makes it comprehensible</a:t>
              </a:r>
            </a:p>
          </p:txBody>
        </p:sp>
        <p:sp>
          <p:nvSpPr>
            <p:cNvPr id="66" name="TextBox 76">
              <a:extLst>
                <a:ext uri="{FF2B5EF4-FFF2-40B4-BE49-F238E27FC236}">
                  <a16:creationId xmlns:a16="http://schemas.microsoft.com/office/drawing/2014/main" id="{803EB0EA-6DCF-4694-995A-1F6FAC659A1C}"/>
                </a:ext>
              </a:extLst>
            </p:cNvPr>
            <p:cNvSpPr txBox="1"/>
            <p:nvPr/>
          </p:nvSpPr>
          <p:spPr>
            <a:xfrm>
              <a:off x="11884" y="3191"/>
              <a:ext cx="1465" cy="5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altLang="zh-CN" sz="1600" b="1" dirty="0">
                  <a:solidFill>
                    <a:schemeClr val="tx1">
                      <a:lumMod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This is a Title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CEBB8139-89ED-4784-B5B6-E7598283FAB4}"/>
              </a:ext>
            </a:extLst>
          </p:cNvPr>
          <p:cNvGrpSpPr/>
          <p:nvPr/>
        </p:nvGrpSpPr>
        <p:grpSpPr>
          <a:xfrm rot="20932037" flipH="1">
            <a:off x="10437887" y="5321909"/>
            <a:ext cx="1804027" cy="1603342"/>
            <a:chOff x="176073" y="436443"/>
            <a:chExt cx="3814267" cy="3954252"/>
          </a:xfrm>
        </p:grpSpPr>
        <p:sp>
          <p:nvSpPr>
            <p:cNvPr id="39" name="等腰三角形 38">
              <a:extLst>
                <a:ext uri="{FF2B5EF4-FFF2-40B4-BE49-F238E27FC236}">
                  <a16:creationId xmlns:a16="http://schemas.microsoft.com/office/drawing/2014/main" id="{7C030F4A-AAA7-444C-B538-121818EC533C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8" name="等腰三角形 47">
              <a:extLst>
                <a:ext uri="{FF2B5EF4-FFF2-40B4-BE49-F238E27FC236}">
                  <a16:creationId xmlns:a16="http://schemas.microsoft.com/office/drawing/2014/main" id="{7D029749-C8FC-4490-B660-36D73417D398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9" name="等腰三角形 48">
              <a:extLst>
                <a:ext uri="{FF2B5EF4-FFF2-40B4-BE49-F238E27FC236}">
                  <a16:creationId xmlns:a16="http://schemas.microsoft.com/office/drawing/2014/main" id="{9096B46C-532C-4373-B656-53D13FFC982F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87E7A974-B055-4B4E-A133-D733E20F371A}"/>
              </a:ext>
            </a:extLst>
          </p:cNvPr>
          <p:cNvGrpSpPr/>
          <p:nvPr/>
        </p:nvGrpSpPr>
        <p:grpSpPr>
          <a:xfrm rot="667963">
            <a:off x="108807" y="165330"/>
            <a:ext cx="1804027" cy="1603342"/>
            <a:chOff x="176073" y="436443"/>
            <a:chExt cx="3814267" cy="3954252"/>
          </a:xfrm>
        </p:grpSpPr>
        <p:sp>
          <p:nvSpPr>
            <p:cNvPr id="51" name="等腰三角形 50">
              <a:extLst>
                <a:ext uri="{FF2B5EF4-FFF2-40B4-BE49-F238E27FC236}">
                  <a16:creationId xmlns:a16="http://schemas.microsoft.com/office/drawing/2014/main" id="{CAE447F3-B748-4811-8134-3CD5E1EF1160}"/>
                </a:ext>
              </a:extLst>
            </p:cNvPr>
            <p:cNvSpPr/>
            <p:nvPr/>
          </p:nvSpPr>
          <p:spPr>
            <a:xfrm rot="4706719">
              <a:off x="779420" y="328112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2" name="等腰三角形 51">
              <a:extLst>
                <a:ext uri="{FF2B5EF4-FFF2-40B4-BE49-F238E27FC236}">
                  <a16:creationId xmlns:a16="http://schemas.microsoft.com/office/drawing/2014/main" id="{10AC8B92-230D-43A6-AE56-A6B9DA4AE8C8}"/>
                </a:ext>
              </a:extLst>
            </p:cNvPr>
            <p:cNvSpPr/>
            <p:nvPr/>
          </p:nvSpPr>
          <p:spPr>
            <a:xfrm rot="4706719">
              <a:off x="1566438" y="3122874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3" name="等腰三角形 52">
              <a:extLst>
                <a:ext uri="{FF2B5EF4-FFF2-40B4-BE49-F238E27FC236}">
                  <a16:creationId xmlns:a16="http://schemas.microsoft.com/office/drawing/2014/main" id="{C7F95FA3-76BA-4F90-A2F0-12C3567D39FA}"/>
                </a:ext>
              </a:extLst>
            </p:cNvPr>
            <p:cNvSpPr/>
            <p:nvPr/>
          </p:nvSpPr>
          <p:spPr>
            <a:xfrm rot="4706719">
              <a:off x="35615" y="1079874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4977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467ea1a4-08e3-4b07-ab7d-646249f5c79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381688" y="2526946"/>
            <a:ext cx="5962705" cy="2185276"/>
            <a:chOff x="3381688" y="2526946"/>
            <a:chExt cx="5962705" cy="2185276"/>
          </a:xfrm>
        </p:grpSpPr>
        <p:cxnSp>
          <p:nvCxnSpPr>
            <p:cNvPr id="4" name="Straight Arrow Connector 2"/>
            <p:cNvCxnSpPr/>
            <p:nvPr/>
          </p:nvCxnSpPr>
          <p:spPr>
            <a:xfrm>
              <a:off x="5027872" y="4202411"/>
              <a:ext cx="0" cy="509811"/>
            </a:xfrm>
            <a:prstGeom prst="straightConnector1">
              <a:avLst/>
            </a:prstGeom>
            <a:ln>
              <a:solidFill>
                <a:schemeClr val="accent1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Arrow Connector 3"/>
            <p:cNvCxnSpPr/>
            <p:nvPr/>
          </p:nvCxnSpPr>
          <p:spPr>
            <a:xfrm>
              <a:off x="7653322" y="4187162"/>
              <a:ext cx="0" cy="525060"/>
            </a:xfrm>
            <a:prstGeom prst="straightConnector1">
              <a:avLst/>
            </a:prstGeom>
            <a:ln>
              <a:solidFill>
                <a:schemeClr val="accent3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iṡḷîḑe"/>
            <p:cNvSpPr>
              <a:spLocks/>
            </p:cNvSpPr>
            <p:nvPr/>
          </p:nvSpPr>
          <p:spPr bwMode="auto">
            <a:xfrm>
              <a:off x="4587172" y="3018120"/>
              <a:ext cx="922766" cy="1399769"/>
            </a:xfrm>
            <a:custGeom>
              <a:avLst/>
              <a:gdLst>
                <a:gd name="T0" fmla="*/ 1226 w 6380"/>
                <a:gd name="T1" fmla="*/ 9676 h 9678"/>
                <a:gd name="T2" fmla="*/ 1034 w 6380"/>
                <a:gd name="T3" fmla="*/ 9652 h 9678"/>
                <a:gd name="T4" fmla="*/ 846 w 6380"/>
                <a:gd name="T5" fmla="*/ 9600 h 9678"/>
                <a:gd name="T6" fmla="*/ 666 w 6380"/>
                <a:gd name="T7" fmla="*/ 9518 h 9678"/>
                <a:gd name="T8" fmla="*/ 500 w 6380"/>
                <a:gd name="T9" fmla="*/ 9408 h 9678"/>
                <a:gd name="T10" fmla="*/ 348 w 6380"/>
                <a:gd name="T11" fmla="*/ 9268 h 9678"/>
                <a:gd name="T12" fmla="*/ 262 w 6380"/>
                <a:gd name="T13" fmla="*/ 9168 h 9678"/>
                <a:gd name="T14" fmla="*/ 156 w 6380"/>
                <a:gd name="T15" fmla="*/ 9004 h 9678"/>
                <a:gd name="T16" fmla="*/ 78 w 6380"/>
                <a:gd name="T17" fmla="*/ 8832 h 9678"/>
                <a:gd name="T18" fmla="*/ 26 w 6380"/>
                <a:gd name="T19" fmla="*/ 8652 h 9678"/>
                <a:gd name="T20" fmla="*/ 2 w 6380"/>
                <a:gd name="T21" fmla="*/ 8466 h 9678"/>
                <a:gd name="T22" fmla="*/ 4 w 6380"/>
                <a:gd name="T23" fmla="*/ 8282 h 9678"/>
                <a:gd name="T24" fmla="*/ 32 w 6380"/>
                <a:gd name="T25" fmla="*/ 8098 h 9678"/>
                <a:gd name="T26" fmla="*/ 88 w 6380"/>
                <a:gd name="T27" fmla="*/ 7918 h 9678"/>
                <a:gd name="T28" fmla="*/ 168 w 6380"/>
                <a:gd name="T29" fmla="*/ 7748 h 9678"/>
                <a:gd name="T30" fmla="*/ 276 w 6380"/>
                <a:gd name="T31" fmla="*/ 7588 h 9678"/>
                <a:gd name="T32" fmla="*/ 410 w 6380"/>
                <a:gd name="T33" fmla="*/ 7442 h 9678"/>
                <a:gd name="T34" fmla="*/ 410 w 6380"/>
                <a:gd name="T35" fmla="*/ 2234 h 9678"/>
                <a:gd name="T36" fmla="*/ 276 w 6380"/>
                <a:gd name="T37" fmla="*/ 2090 h 9678"/>
                <a:gd name="T38" fmla="*/ 168 w 6380"/>
                <a:gd name="T39" fmla="*/ 1930 h 9678"/>
                <a:gd name="T40" fmla="*/ 88 w 6380"/>
                <a:gd name="T41" fmla="*/ 1760 h 9678"/>
                <a:gd name="T42" fmla="*/ 32 w 6380"/>
                <a:gd name="T43" fmla="*/ 1580 h 9678"/>
                <a:gd name="T44" fmla="*/ 4 w 6380"/>
                <a:gd name="T45" fmla="*/ 1396 h 9678"/>
                <a:gd name="T46" fmla="*/ 2 w 6380"/>
                <a:gd name="T47" fmla="*/ 1210 h 9678"/>
                <a:gd name="T48" fmla="*/ 26 w 6380"/>
                <a:gd name="T49" fmla="*/ 1026 h 9678"/>
                <a:gd name="T50" fmla="*/ 78 w 6380"/>
                <a:gd name="T51" fmla="*/ 846 h 9678"/>
                <a:gd name="T52" fmla="*/ 156 w 6380"/>
                <a:gd name="T53" fmla="*/ 672 h 9678"/>
                <a:gd name="T54" fmla="*/ 262 w 6380"/>
                <a:gd name="T55" fmla="*/ 510 h 9678"/>
                <a:gd name="T56" fmla="*/ 348 w 6380"/>
                <a:gd name="T57" fmla="*/ 410 h 9678"/>
                <a:gd name="T58" fmla="*/ 492 w 6380"/>
                <a:gd name="T59" fmla="*/ 276 h 9678"/>
                <a:gd name="T60" fmla="*/ 652 w 6380"/>
                <a:gd name="T61" fmla="*/ 168 h 9678"/>
                <a:gd name="T62" fmla="*/ 822 w 6380"/>
                <a:gd name="T63" fmla="*/ 86 h 9678"/>
                <a:gd name="T64" fmla="*/ 1002 w 6380"/>
                <a:gd name="T65" fmla="*/ 32 h 9678"/>
                <a:gd name="T66" fmla="*/ 1186 w 6380"/>
                <a:gd name="T67" fmla="*/ 4 h 9678"/>
                <a:gd name="T68" fmla="*/ 1372 w 6380"/>
                <a:gd name="T69" fmla="*/ 2 h 9678"/>
                <a:gd name="T70" fmla="*/ 1556 w 6380"/>
                <a:gd name="T71" fmla="*/ 26 h 9678"/>
                <a:gd name="T72" fmla="*/ 1736 w 6380"/>
                <a:gd name="T73" fmla="*/ 78 h 9678"/>
                <a:gd name="T74" fmla="*/ 1910 w 6380"/>
                <a:gd name="T75" fmla="*/ 156 h 9678"/>
                <a:gd name="T76" fmla="*/ 2072 w 6380"/>
                <a:gd name="T77" fmla="*/ 262 h 9678"/>
                <a:gd name="T78" fmla="*/ 5970 w 6380"/>
                <a:gd name="T79" fmla="*/ 3896 h 9678"/>
                <a:gd name="T80" fmla="*/ 6062 w 6380"/>
                <a:gd name="T81" fmla="*/ 3992 h 9678"/>
                <a:gd name="T82" fmla="*/ 6180 w 6380"/>
                <a:gd name="T83" fmla="*/ 4150 h 9678"/>
                <a:gd name="T84" fmla="*/ 6274 w 6380"/>
                <a:gd name="T85" fmla="*/ 4324 h 9678"/>
                <a:gd name="T86" fmla="*/ 6338 w 6380"/>
                <a:gd name="T87" fmla="*/ 4510 h 9678"/>
                <a:gd name="T88" fmla="*/ 6374 w 6380"/>
                <a:gd name="T89" fmla="*/ 4706 h 9678"/>
                <a:gd name="T90" fmla="*/ 6380 w 6380"/>
                <a:gd name="T91" fmla="*/ 4838 h 9678"/>
                <a:gd name="T92" fmla="*/ 6364 w 6380"/>
                <a:gd name="T93" fmla="*/ 5038 h 9678"/>
                <a:gd name="T94" fmla="*/ 6320 w 6380"/>
                <a:gd name="T95" fmla="*/ 5230 h 9678"/>
                <a:gd name="T96" fmla="*/ 6246 w 6380"/>
                <a:gd name="T97" fmla="*/ 5412 h 9678"/>
                <a:gd name="T98" fmla="*/ 6144 w 6380"/>
                <a:gd name="T99" fmla="*/ 5582 h 9678"/>
                <a:gd name="T100" fmla="*/ 6018 w 6380"/>
                <a:gd name="T101" fmla="*/ 5736 h 9678"/>
                <a:gd name="T102" fmla="*/ 2174 w 6380"/>
                <a:gd name="T103" fmla="*/ 9330 h 9678"/>
                <a:gd name="T104" fmla="*/ 2026 w 6380"/>
                <a:gd name="T105" fmla="*/ 9448 h 9678"/>
                <a:gd name="T106" fmla="*/ 1868 w 6380"/>
                <a:gd name="T107" fmla="*/ 9542 h 9678"/>
                <a:gd name="T108" fmla="*/ 1700 w 6380"/>
                <a:gd name="T109" fmla="*/ 9612 h 9678"/>
                <a:gd name="T110" fmla="*/ 1528 w 6380"/>
                <a:gd name="T111" fmla="*/ 9656 h 9678"/>
                <a:gd name="T112" fmla="*/ 1350 w 6380"/>
                <a:gd name="T113" fmla="*/ 9676 h 9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0" h="9678">
                  <a:moveTo>
                    <a:pt x="1292" y="9678"/>
                  </a:moveTo>
                  <a:lnTo>
                    <a:pt x="1292" y="9678"/>
                  </a:lnTo>
                  <a:lnTo>
                    <a:pt x="1226" y="9676"/>
                  </a:lnTo>
                  <a:lnTo>
                    <a:pt x="1162" y="9672"/>
                  </a:lnTo>
                  <a:lnTo>
                    <a:pt x="1098" y="9664"/>
                  </a:lnTo>
                  <a:lnTo>
                    <a:pt x="1034" y="9652"/>
                  </a:lnTo>
                  <a:lnTo>
                    <a:pt x="970" y="9638"/>
                  </a:lnTo>
                  <a:lnTo>
                    <a:pt x="908" y="9620"/>
                  </a:lnTo>
                  <a:lnTo>
                    <a:pt x="846" y="9600"/>
                  </a:lnTo>
                  <a:lnTo>
                    <a:pt x="786" y="9576"/>
                  </a:lnTo>
                  <a:lnTo>
                    <a:pt x="726" y="9548"/>
                  </a:lnTo>
                  <a:lnTo>
                    <a:pt x="666" y="9518"/>
                  </a:lnTo>
                  <a:lnTo>
                    <a:pt x="610" y="9484"/>
                  </a:lnTo>
                  <a:lnTo>
                    <a:pt x="554" y="9448"/>
                  </a:lnTo>
                  <a:lnTo>
                    <a:pt x="500" y="9408"/>
                  </a:lnTo>
                  <a:lnTo>
                    <a:pt x="446" y="9364"/>
                  </a:lnTo>
                  <a:lnTo>
                    <a:pt x="396" y="9318"/>
                  </a:lnTo>
                  <a:lnTo>
                    <a:pt x="348" y="9268"/>
                  </a:lnTo>
                  <a:lnTo>
                    <a:pt x="348" y="9268"/>
                  </a:lnTo>
                  <a:lnTo>
                    <a:pt x="304" y="9218"/>
                  </a:lnTo>
                  <a:lnTo>
                    <a:pt x="262" y="9168"/>
                  </a:lnTo>
                  <a:lnTo>
                    <a:pt x="224" y="9114"/>
                  </a:lnTo>
                  <a:lnTo>
                    <a:pt x="188" y="9060"/>
                  </a:lnTo>
                  <a:lnTo>
                    <a:pt x="156" y="9004"/>
                  </a:lnTo>
                  <a:lnTo>
                    <a:pt x="128" y="8948"/>
                  </a:lnTo>
                  <a:lnTo>
                    <a:pt x="102" y="8890"/>
                  </a:lnTo>
                  <a:lnTo>
                    <a:pt x="78" y="8832"/>
                  </a:lnTo>
                  <a:lnTo>
                    <a:pt x="58" y="8772"/>
                  </a:lnTo>
                  <a:lnTo>
                    <a:pt x="42" y="8712"/>
                  </a:lnTo>
                  <a:lnTo>
                    <a:pt x="26" y="8652"/>
                  </a:lnTo>
                  <a:lnTo>
                    <a:pt x="16" y="8590"/>
                  </a:lnTo>
                  <a:lnTo>
                    <a:pt x="8" y="8528"/>
                  </a:lnTo>
                  <a:lnTo>
                    <a:pt x="2" y="8466"/>
                  </a:lnTo>
                  <a:lnTo>
                    <a:pt x="0" y="8404"/>
                  </a:lnTo>
                  <a:lnTo>
                    <a:pt x="0" y="8342"/>
                  </a:lnTo>
                  <a:lnTo>
                    <a:pt x="4" y="8282"/>
                  </a:lnTo>
                  <a:lnTo>
                    <a:pt x="10" y="8220"/>
                  </a:lnTo>
                  <a:lnTo>
                    <a:pt x="20" y="8158"/>
                  </a:lnTo>
                  <a:lnTo>
                    <a:pt x="32" y="8098"/>
                  </a:lnTo>
                  <a:lnTo>
                    <a:pt x="48" y="8036"/>
                  </a:lnTo>
                  <a:lnTo>
                    <a:pt x="66" y="7978"/>
                  </a:lnTo>
                  <a:lnTo>
                    <a:pt x="88" y="7918"/>
                  </a:lnTo>
                  <a:lnTo>
                    <a:pt x="112" y="7860"/>
                  </a:lnTo>
                  <a:lnTo>
                    <a:pt x="138" y="7804"/>
                  </a:lnTo>
                  <a:lnTo>
                    <a:pt x="168" y="7748"/>
                  </a:lnTo>
                  <a:lnTo>
                    <a:pt x="202" y="7694"/>
                  </a:lnTo>
                  <a:lnTo>
                    <a:pt x="238" y="7640"/>
                  </a:lnTo>
                  <a:lnTo>
                    <a:pt x="276" y="7588"/>
                  </a:lnTo>
                  <a:lnTo>
                    <a:pt x="318" y="7538"/>
                  </a:lnTo>
                  <a:lnTo>
                    <a:pt x="362" y="7490"/>
                  </a:lnTo>
                  <a:lnTo>
                    <a:pt x="410" y="7442"/>
                  </a:lnTo>
                  <a:lnTo>
                    <a:pt x="3196" y="4838"/>
                  </a:lnTo>
                  <a:lnTo>
                    <a:pt x="410" y="2234"/>
                  </a:lnTo>
                  <a:lnTo>
                    <a:pt x="410" y="2234"/>
                  </a:lnTo>
                  <a:lnTo>
                    <a:pt x="362" y="2188"/>
                  </a:lnTo>
                  <a:lnTo>
                    <a:pt x="318" y="2140"/>
                  </a:lnTo>
                  <a:lnTo>
                    <a:pt x="276" y="2090"/>
                  </a:lnTo>
                  <a:lnTo>
                    <a:pt x="238" y="2038"/>
                  </a:lnTo>
                  <a:lnTo>
                    <a:pt x="202" y="1984"/>
                  </a:lnTo>
                  <a:lnTo>
                    <a:pt x="168" y="1930"/>
                  </a:lnTo>
                  <a:lnTo>
                    <a:pt x="138" y="1874"/>
                  </a:lnTo>
                  <a:lnTo>
                    <a:pt x="112" y="1818"/>
                  </a:lnTo>
                  <a:lnTo>
                    <a:pt x="88" y="1760"/>
                  </a:lnTo>
                  <a:lnTo>
                    <a:pt x="66" y="1700"/>
                  </a:lnTo>
                  <a:lnTo>
                    <a:pt x="48" y="1640"/>
                  </a:lnTo>
                  <a:lnTo>
                    <a:pt x="32" y="1580"/>
                  </a:lnTo>
                  <a:lnTo>
                    <a:pt x="20" y="1520"/>
                  </a:lnTo>
                  <a:lnTo>
                    <a:pt x="10" y="1458"/>
                  </a:lnTo>
                  <a:lnTo>
                    <a:pt x="4" y="1396"/>
                  </a:lnTo>
                  <a:lnTo>
                    <a:pt x="0" y="1334"/>
                  </a:lnTo>
                  <a:lnTo>
                    <a:pt x="0" y="1272"/>
                  </a:lnTo>
                  <a:lnTo>
                    <a:pt x="2" y="1210"/>
                  </a:lnTo>
                  <a:lnTo>
                    <a:pt x="8" y="1148"/>
                  </a:lnTo>
                  <a:lnTo>
                    <a:pt x="16" y="1088"/>
                  </a:lnTo>
                  <a:lnTo>
                    <a:pt x="26" y="1026"/>
                  </a:lnTo>
                  <a:lnTo>
                    <a:pt x="42" y="966"/>
                  </a:lnTo>
                  <a:lnTo>
                    <a:pt x="58" y="906"/>
                  </a:lnTo>
                  <a:lnTo>
                    <a:pt x="78" y="846"/>
                  </a:lnTo>
                  <a:lnTo>
                    <a:pt x="102" y="788"/>
                  </a:lnTo>
                  <a:lnTo>
                    <a:pt x="128" y="730"/>
                  </a:lnTo>
                  <a:lnTo>
                    <a:pt x="156" y="672"/>
                  </a:lnTo>
                  <a:lnTo>
                    <a:pt x="188" y="618"/>
                  </a:lnTo>
                  <a:lnTo>
                    <a:pt x="224" y="562"/>
                  </a:lnTo>
                  <a:lnTo>
                    <a:pt x="262" y="510"/>
                  </a:lnTo>
                  <a:lnTo>
                    <a:pt x="304" y="458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94" y="362"/>
                  </a:lnTo>
                  <a:lnTo>
                    <a:pt x="442" y="318"/>
                  </a:lnTo>
                  <a:lnTo>
                    <a:pt x="492" y="276"/>
                  </a:lnTo>
                  <a:lnTo>
                    <a:pt x="544" y="236"/>
                  </a:lnTo>
                  <a:lnTo>
                    <a:pt x="598" y="200"/>
                  </a:lnTo>
                  <a:lnTo>
                    <a:pt x="652" y="168"/>
                  </a:lnTo>
                  <a:lnTo>
                    <a:pt x="708" y="138"/>
                  </a:lnTo>
                  <a:lnTo>
                    <a:pt x="764" y="112"/>
                  </a:lnTo>
                  <a:lnTo>
                    <a:pt x="822" y="86"/>
                  </a:lnTo>
                  <a:lnTo>
                    <a:pt x="882" y="66"/>
                  </a:lnTo>
                  <a:lnTo>
                    <a:pt x="942" y="48"/>
                  </a:lnTo>
                  <a:lnTo>
                    <a:pt x="1002" y="32"/>
                  </a:lnTo>
                  <a:lnTo>
                    <a:pt x="1062" y="20"/>
                  </a:lnTo>
                  <a:lnTo>
                    <a:pt x="1124" y="10"/>
                  </a:lnTo>
                  <a:lnTo>
                    <a:pt x="1186" y="4"/>
                  </a:lnTo>
                  <a:lnTo>
                    <a:pt x="1248" y="0"/>
                  </a:lnTo>
                  <a:lnTo>
                    <a:pt x="1310" y="0"/>
                  </a:lnTo>
                  <a:lnTo>
                    <a:pt x="1372" y="2"/>
                  </a:lnTo>
                  <a:lnTo>
                    <a:pt x="1434" y="8"/>
                  </a:lnTo>
                  <a:lnTo>
                    <a:pt x="1494" y="16"/>
                  </a:lnTo>
                  <a:lnTo>
                    <a:pt x="1556" y="26"/>
                  </a:lnTo>
                  <a:lnTo>
                    <a:pt x="1616" y="40"/>
                  </a:lnTo>
                  <a:lnTo>
                    <a:pt x="1676" y="58"/>
                  </a:lnTo>
                  <a:lnTo>
                    <a:pt x="1736" y="78"/>
                  </a:lnTo>
                  <a:lnTo>
                    <a:pt x="1796" y="102"/>
                  </a:lnTo>
                  <a:lnTo>
                    <a:pt x="1852" y="128"/>
                  </a:lnTo>
                  <a:lnTo>
                    <a:pt x="1910" y="156"/>
                  </a:lnTo>
                  <a:lnTo>
                    <a:pt x="1964" y="188"/>
                  </a:lnTo>
                  <a:lnTo>
                    <a:pt x="2020" y="224"/>
                  </a:lnTo>
                  <a:lnTo>
                    <a:pt x="2072" y="262"/>
                  </a:lnTo>
                  <a:lnTo>
                    <a:pt x="2124" y="302"/>
                  </a:lnTo>
                  <a:lnTo>
                    <a:pt x="2174" y="348"/>
                  </a:lnTo>
                  <a:lnTo>
                    <a:pt x="5970" y="3896"/>
                  </a:lnTo>
                  <a:lnTo>
                    <a:pt x="5970" y="3896"/>
                  </a:lnTo>
                  <a:lnTo>
                    <a:pt x="6018" y="3942"/>
                  </a:lnTo>
                  <a:lnTo>
                    <a:pt x="6062" y="3992"/>
                  </a:lnTo>
                  <a:lnTo>
                    <a:pt x="6106" y="4042"/>
                  </a:lnTo>
                  <a:lnTo>
                    <a:pt x="6144" y="4096"/>
                  </a:lnTo>
                  <a:lnTo>
                    <a:pt x="6180" y="4150"/>
                  </a:lnTo>
                  <a:lnTo>
                    <a:pt x="6214" y="4206"/>
                  </a:lnTo>
                  <a:lnTo>
                    <a:pt x="6246" y="4264"/>
                  </a:lnTo>
                  <a:lnTo>
                    <a:pt x="6274" y="4324"/>
                  </a:lnTo>
                  <a:lnTo>
                    <a:pt x="6298" y="4386"/>
                  </a:lnTo>
                  <a:lnTo>
                    <a:pt x="6320" y="4448"/>
                  </a:lnTo>
                  <a:lnTo>
                    <a:pt x="6338" y="4510"/>
                  </a:lnTo>
                  <a:lnTo>
                    <a:pt x="6352" y="4574"/>
                  </a:lnTo>
                  <a:lnTo>
                    <a:pt x="6364" y="4640"/>
                  </a:lnTo>
                  <a:lnTo>
                    <a:pt x="6374" y="4706"/>
                  </a:lnTo>
                  <a:lnTo>
                    <a:pt x="6378" y="4772"/>
                  </a:lnTo>
                  <a:lnTo>
                    <a:pt x="6380" y="4838"/>
                  </a:lnTo>
                  <a:lnTo>
                    <a:pt x="6380" y="4838"/>
                  </a:lnTo>
                  <a:lnTo>
                    <a:pt x="6378" y="4906"/>
                  </a:lnTo>
                  <a:lnTo>
                    <a:pt x="6374" y="4972"/>
                  </a:lnTo>
                  <a:lnTo>
                    <a:pt x="6364" y="5038"/>
                  </a:lnTo>
                  <a:lnTo>
                    <a:pt x="6352" y="5102"/>
                  </a:lnTo>
                  <a:lnTo>
                    <a:pt x="6338" y="5166"/>
                  </a:lnTo>
                  <a:lnTo>
                    <a:pt x="6320" y="5230"/>
                  </a:lnTo>
                  <a:lnTo>
                    <a:pt x="6298" y="5292"/>
                  </a:lnTo>
                  <a:lnTo>
                    <a:pt x="6274" y="5354"/>
                  </a:lnTo>
                  <a:lnTo>
                    <a:pt x="6246" y="5412"/>
                  </a:lnTo>
                  <a:lnTo>
                    <a:pt x="6214" y="5470"/>
                  </a:lnTo>
                  <a:lnTo>
                    <a:pt x="6180" y="5528"/>
                  </a:lnTo>
                  <a:lnTo>
                    <a:pt x="6144" y="5582"/>
                  </a:lnTo>
                  <a:lnTo>
                    <a:pt x="6106" y="5636"/>
                  </a:lnTo>
                  <a:lnTo>
                    <a:pt x="6062" y="5686"/>
                  </a:lnTo>
                  <a:lnTo>
                    <a:pt x="6018" y="5736"/>
                  </a:lnTo>
                  <a:lnTo>
                    <a:pt x="5970" y="5782"/>
                  </a:lnTo>
                  <a:lnTo>
                    <a:pt x="2174" y="9330"/>
                  </a:lnTo>
                  <a:lnTo>
                    <a:pt x="2174" y="9330"/>
                  </a:lnTo>
                  <a:lnTo>
                    <a:pt x="2126" y="9372"/>
                  </a:lnTo>
                  <a:lnTo>
                    <a:pt x="2076" y="9412"/>
                  </a:lnTo>
                  <a:lnTo>
                    <a:pt x="2026" y="9448"/>
                  </a:lnTo>
                  <a:lnTo>
                    <a:pt x="1974" y="9482"/>
                  </a:lnTo>
                  <a:lnTo>
                    <a:pt x="1922" y="9514"/>
                  </a:lnTo>
                  <a:lnTo>
                    <a:pt x="1868" y="9542"/>
                  </a:lnTo>
                  <a:lnTo>
                    <a:pt x="1814" y="9568"/>
                  </a:lnTo>
                  <a:lnTo>
                    <a:pt x="1758" y="9592"/>
                  </a:lnTo>
                  <a:lnTo>
                    <a:pt x="1700" y="9612"/>
                  </a:lnTo>
                  <a:lnTo>
                    <a:pt x="1644" y="9630"/>
                  </a:lnTo>
                  <a:lnTo>
                    <a:pt x="1586" y="9644"/>
                  </a:lnTo>
                  <a:lnTo>
                    <a:pt x="1528" y="9656"/>
                  </a:lnTo>
                  <a:lnTo>
                    <a:pt x="1468" y="9666"/>
                  </a:lnTo>
                  <a:lnTo>
                    <a:pt x="1410" y="9672"/>
                  </a:lnTo>
                  <a:lnTo>
                    <a:pt x="1350" y="9676"/>
                  </a:lnTo>
                  <a:lnTo>
                    <a:pt x="1292" y="9678"/>
                  </a:lnTo>
                  <a:lnTo>
                    <a:pt x="1292" y="9678"/>
                  </a:lnTo>
                  <a:close/>
                </a:path>
              </a:pathLst>
            </a:custGeom>
            <a:solidFill>
              <a:schemeClr val="accent1"/>
            </a:solidFill>
            <a:ln w="158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îšľide"/>
            <p:cNvSpPr>
              <a:spLocks/>
            </p:cNvSpPr>
            <p:nvPr/>
          </p:nvSpPr>
          <p:spPr bwMode="auto">
            <a:xfrm>
              <a:off x="7192444" y="3018120"/>
              <a:ext cx="922766" cy="1399769"/>
            </a:xfrm>
            <a:custGeom>
              <a:avLst/>
              <a:gdLst>
                <a:gd name="T0" fmla="*/ 1226 w 6380"/>
                <a:gd name="T1" fmla="*/ 9676 h 9678"/>
                <a:gd name="T2" fmla="*/ 1034 w 6380"/>
                <a:gd name="T3" fmla="*/ 9652 h 9678"/>
                <a:gd name="T4" fmla="*/ 846 w 6380"/>
                <a:gd name="T5" fmla="*/ 9600 h 9678"/>
                <a:gd name="T6" fmla="*/ 666 w 6380"/>
                <a:gd name="T7" fmla="*/ 9518 h 9678"/>
                <a:gd name="T8" fmla="*/ 500 w 6380"/>
                <a:gd name="T9" fmla="*/ 9408 h 9678"/>
                <a:gd name="T10" fmla="*/ 348 w 6380"/>
                <a:gd name="T11" fmla="*/ 9268 h 9678"/>
                <a:gd name="T12" fmla="*/ 262 w 6380"/>
                <a:gd name="T13" fmla="*/ 9168 h 9678"/>
                <a:gd name="T14" fmla="*/ 156 w 6380"/>
                <a:gd name="T15" fmla="*/ 9004 h 9678"/>
                <a:gd name="T16" fmla="*/ 78 w 6380"/>
                <a:gd name="T17" fmla="*/ 8832 h 9678"/>
                <a:gd name="T18" fmla="*/ 26 w 6380"/>
                <a:gd name="T19" fmla="*/ 8652 h 9678"/>
                <a:gd name="T20" fmla="*/ 2 w 6380"/>
                <a:gd name="T21" fmla="*/ 8466 h 9678"/>
                <a:gd name="T22" fmla="*/ 4 w 6380"/>
                <a:gd name="T23" fmla="*/ 8282 h 9678"/>
                <a:gd name="T24" fmla="*/ 32 w 6380"/>
                <a:gd name="T25" fmla="*/ 8098 h 9678"/>
                <a:gd name="T26" fmla="*/ 88 w 6380"/>
                <a:gd name="T27" fmla="*/ 7918 h 9678"/>
                <a:gd name="T28" fmla="*/ 168 w 6380"/>
                <a:gd name="T29" fmla="*/ 7748 h 9678"/>
                <a:gd name="T30" fmla="*/ 276 w 6380"/>
                <a:gd name="T31" fmla="*/ 7588 h 9678"/>
                <a:gd name="T32" fmla="*/ 410 w 6380"/>
                <a:gd name="T33" fmla="*/ 7442 h 9678"/>
                <a:gd name="T34" fmla="*/ 410 w 6380"/>
                <a:gd name="T35" fmla="*/ 2234 h 9678"/>
                <a:gd name="T36" fmla="*/ 276 w 6380"/>
                <a:gd name="T37" fmla="*/ 2090 h 9678"/>
                <a:gd name="T38" fmla="*/ 168 w 6380"/>
                <a:gd name="T39" fmla="*/ 1930 h 9678"/>
                <a:gd name="T40" fmla="*/ 88 w 6380"/>
                <a:gd name="T41" fmla="*/ 1760 h 9678"/>
                <a:gd name="T42" fmla="*/ 32 w 6380"/>
                <a:gd name="T43" fmla="*/ 1580 h 9678"/>
                <a:gd name="T44" fmla="*/ 4 w 6380"/>
                <a:gd name="T45" fmla="*/ 1396 h 9678"/>
                <a:gd name="T46" fmla="*/ 2 w 6380"/>
                <a:gd name="T47" fmla="*/ 1210 h 9678"/>
                <a:gd name="T48" fmla="*/ 26 w 6380"/>
                <a:gd name="T49" fmla="*/ 1026 h 9678"/>
                <a:gd name="T50" fmla="*/ 78 w 6380"/>
                <a:gd name="T51" fmla="*/ 846 h 9678"/>
                <a:gd name="T52" fmla="*/ 156 w 6380"/>
                <a:gd name="T53" fmla="*/ 672 h 9678"/>
                <a:gd name="T54" fmla="*/ 262 w 6380"/>
                <a:gd name="T55" fmla="*/ 510 h 9678"/>
                <a:gd name="T56" fmla="*/ 348 w 6380"/>
                <a:gd name="T57" fmla="*/ 410 h 9678"/>
                <a:gd name="T58" fmla="*/ 492 w 6380"/>
                <a:gd name="T59" fmla="*/ 276 h 9678"/>
                <a:gd name="T60" fmla="*/ 652 w 6380"/>
                <a:gd name="T61" fmla="*/ 168 h 9678"/>
                <a:gd name="T62" fmla="*/ 822 w 6380"/>
                <a:gd name="T63" fmla="*/ 86 h 9678"/>
                <a:gd name="T64" fmla="*/ 1002 w 6380"/>
                <a:gd name="T65" fmla="*/ 32 h 9678"/>
                <a:gd name="T66" fmla="*/ 1186 w 6380"/>
                <a:gd name="T67" fmla="*/ 4 h 9678"/>
                <a:gd name="T68" fmla="*/ 1372 w 6380"/>
                <a:gd name="T69" fmla="*/ 2 h 9678"/>
                <a:gd name="T70" fmla="*/ 1556 w 6380"/>
                <a:gd name="T71" fmla="*/ 26 h 9678"/>
                <a:gd name="T72" fmla="*/ 1736 w 6380"/>
                <a:gd name="T73" fmla="*/ 78 h 9678"/>
                <a:gd name="T74" fmla="*/ 1910 w 6380"/>
                <a:gd name="T75" fmla="*/ 156 h 9678"/>
                <a:gd name="T76" fmla="*/ 2072 w 6380"/>
                <a:gd name="T77" fmla="*/ 262 h 9678"/>
                <a:gd name="T78" fmla="*/ 5970 w 6380"/>
                <a:gd name="T79" fmla="*/ 3896 h 9678"/>
                <a:gd name="T80" fmla="*/ 6062 w 6380"/>
                <a:gd name="T81" fmla="*/ 3992 h 9678"/>
                <a:gd name="T82" fmla="*/ 6180 w 6380"/>
                <a:gd name="T83" fmla="*/ 4150 h 9678"/>
                <a:gd name="T84" fmla="*/ 6274 w 6380"/>
                <a:gd name="T85" fmla="*/ 4324 h 9678"/>
                <a:gd name="T86" fmla="*/ 6338 w 6380"/>
                <a:gd name="T87" fmla="*/ 4510 h 9678"/>
                <a:gd name="T88" fmla="*/ 6374 w 6380"/>
                <a:gd name="T89" fmla="*/ 4706 h 9678"/>
                <a:gd name="T90" fmla="*/ 6380 w 6380"/>
                <a:gd name="T91" fmla="*/ 4838 h 9678"/>
                <a:gd name="T92" fmla="*/ 6364 w 6380"/>
                <a:gd name="T93" fmla="*/ 5038 h 9678"/>
                <a:gd name="T94" fmla="*/ 6320 w 6380"/>
                <a:gd name="T95" fmla="*/ 5230 h 9678"/>
                <a:gd name="T96" fmla="*/ 6246 w 6380"/>
                <a:gd name="T97" fmla="*/ 5412 h 9678"/>
                <a:gd name="T98" fmla="*/ 6144 w 6380"/>
                <a:gd name="T99" fmla="*/ 5582 h 9678"/>
                <a:gd name="T100" fmla="*/ 6018 w 6380"/>
                <a:gd name="T101" fmla="*/ 5736 h 9678"/>
                <a:gd name="T102" fmla="*/ 2174 w 6380"/>
                <a:gd name="T103" fmla="*/ 9330 h 9678"/>
                <a:gd name="T104" fmla="*/ 2026 w 6380"/>
                <a:gd name="T105" fmla="*/ 9448 h 9678"/>
                <a:gd name="T106" fmla="*/ 1868 w 6380"/>
                <a:gd name="T107" fmla="*/ 9542 h 9678"/>
                <a:gd name="T108" fmla="*/ 1700 w 6380"/>
                <a:gd name="T109" fmla="*/ 9612 h 9678"/>
                <a:gd name="T110" fmla="*/ 1528 w 6380"/>
                <a:gd name="T111" fmla="*/ 9656 h 9678"/>
                <a:gd name="T112" fmla="*/ 1350 w 6380"/>
                <a:gd name="T113" fmla="*/ 9676 h 9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0" h="9678">
                  <a:moveTo>
                    <a:pt x="1292" y="9678"/>
                  </a:moveTo>
                  <a:lnTo>
                    <a:pt x="1292" y="9678"/>
                  </a:lnTo>
                  <a:lnTo>
                    <a:pt x="1226" y="9676"/>
                  </a:lnTo>
                  <a:lnTo>
                    <a:pt x="1162" y="9672"/>
                  </a:lnTo>
                  <a:lnTo>
                    <a:pt x="1098" y="9664"/>
                  </a:lnTo>
                  <a:lnTo>
                    <a:pt x="1034" y="9652"/>
                  </a:lnTo>
                  <a:lnTo>
                    <a:pt x="970" y="9638"/>
                  </a:lnTo>
                  <a:lnTo>
                    <a:pt x="908" y="9620"/>
                  </a:lnTo>
                  <a:lnTo>
                    <a:pt x="846" y="9600"/>
                  </a:lnTo>
                  <a:lnTo>
                    <a:pt x="786" y="9576"/>
                  </a:lnTo>
                  <a:lnTo>
                    <a:pt x="726" y="9548"/>
                  </a:lnTo>
                  <a:lnTo>
                    <a:pt x="666" y="9518"/>
                  </a:lnTo>
                  <a:lnTo>
                    <a:pt x="610" y="9484"/>
                  </a:lnTo>
                  <a:lnTo>
                    <a:pt x="554" y="9448"/>
                  </a:lnTo>
                  <a:lnTo>
                    <a:pt x="500" y="9408"/>
                  </a:lnTo>
                  <a:lnTo>
                    <a:pt x="446" y="9364"/>
                  </a:lnTo>
                  <a:lnTo>
                    <a:pt x="396" y="9318"/>
                  </a:lnTo>
                  <a:lnTo>
                    <a:pt x="348" y="9268"/>
                  </a:lnTo>
                  <a:lnTo>
                    <a:pt x="348" y="9268"/>
                  </a:lnTo>
                  <a:lnTo>
                    <a:pt x="304" y="9218"/>
                  </a:lnTo>
                  <a:lnTo>
                    <a:pt x="262" y="9168"/>
                  </a:lnTo>
                  <a:lnTo>
                    <a:pt x="224" y="9114"/>
                  </a:lnTo>
                  <a:lnTo>
                    <a:pt x="188" y="9060"/>
                  </a:lnTo>
                  <a:lnTo>
                    <a:pt x="156" y="9004"/>
                  </a:lnTo>
                  <a:lnTo>
                    <a:pt x="128" y="8948"/>
                  </a:lnTo>
                  <a:lnTo>
                    <a:pt x="102" y="8890"/>
                  </a:lnTo>
                  <a:lnTo>
                    <a:pt x="78" y="8832"/>
                  </a:lnTo>
                  <a:lnTo>
                    <a:pt x="58" y="8772"/>
                  </a:lnTo>
                  <a:lnTo>
                    <a:pt x="42" y="8712"/>
                  </a:lnTo>
                  <a:lnTo>
                    <a:pt x="26" y="8652"/>
                  </a:lnTo>
                  <a:lnTo>
                    <a:pt x="16" y="8590"/>
                  </a:lnTo>
                  <a:lnTo>
                    <a:pt x="8" y="8528"/>
                  </a:lnTo>
                  <a:lnTo>
                    <a:pt x="2" y="8466"/>
                  </a:lnTo>
                  <a:lnTo>
                    <a:pt x="0" y="8404"/>
                  </a:lnTo>
                  <a:lnTo>
                    <a:pt x="0" y="8342"/>
                  </a:lnTo>
                  <a:lnTo>
                    <a:pt x="4" y="8282"/>
                  </a:lnTo>
                  <a:lnTo>
                    <a:pt x="10" y="8220"/>
                  </a:lnTo>
                  <a:lnTo>
                    <a:pt x="20" y="8158"/>
                  </a:lnTo>
                  <a:lnTo>
                    <a:pt x="32" y="8098"/>
                  </a:lnTo>
                  <a:lnTo>
                    <a:pt x="48" y="8036"/>
                  </a:lnTo>
                  <a:lnTo>
                    <a:pt x="66" y="7978"/>
                  </a:lnTo>
                  <a:lnTo>
                    <a:pt x="88" y="7918"/>
                  </a:lnTo>
                  <a:lnTo>
                    <a:pt x="112" y="7860"/>
                  </a:lnTo>
                  <a:lnTo>
                    <a:pt x="138" y="7804"/>
                  </a:lnTo>
                  <a:lnTo>
                    <a:pt x="168" y="7748"/>
                  </a:lnTo>
                  <a:lnTo>
                    <a:pt x="202" y="7694"/>
                  </a:lnTo>
                  <a:lnTo>
                    <a:pt x="238" y="7640"/>
                  </a:lnTo>
                  <a:lnTo>
                    <a:pt x="276" y="7588"/>
                  </a:lnTo>
                  <a:lnTo>
                    <a:pt x="318" y="7538"/>
                  </a:lnTo>
                  <a:lnTo>
                    <a:pt x="362" y="7490"/>
                  </a:lnTo>
                  <a:lnTo>
                    <a:pt x="410" y="7442"/>
                  </a:lnTo>
                  <a:lnTo>
                    <a:pt x="3196" y="4838"/>
                  </a:lnTo>
                  <a:lnTo>
                    <a:pt x="410" y="2234"/>
                  </a:lnTo>
                  <a:lnTo>
                    <a:pt x="410" y="2234"/>
                  </a:lnTo>
                  <a:lnTo>
                    <a:pt x="362" y="2188"/>
                  </a:lnTo>
                  <a:lnTo>
                    <a:pt x="318" y="2140"/>
                  </a:lnTo>
                  <a:lnTo>
                    <a:pt x="276" y="2090"/>
                  </a:lnTo>
                  <a:lnTo>
                    <a:pt x="238" y="2038"/>
                  </a:lnTo>
                  <a:lnTo>
                    <a:pt x="202" y="1984"/>
                  </a:lnTo>
                  <a:lnTo>
                    <a:pt x="168" y="1930"/>
                  </a:lnTo>
                  <a:lnTo>
                    <a:pt x="138" y="1874"/>
                  </a:lnTo>
                  <a:lnTo>
                    <a:pt x="112" y="1818"/>
                  </a:lnTo>
                  <a:lnTo>
                    <a:pt x="88" y="1760"/>
                  </a:lnTo>
                  <a:lnTo>
                    <a:pt x="66" y="1700"/>
                  </a:lnTo>
                  <a:lnTo>
                    <a:pt x="48" y="1640"/>
                  </a:lnTo>
                  <a:lnTo>
                    <a:pt x="32" y="1580"/>
                  </a:lnTo>
                  <a:lnTo>
                    <a:pt x="20" y="1520"/>
                  </a:lnTo>
                  <a:lnTo>
                    <a:pt x="10" y="1458"/>
                  </a:lnTo>
                  <a:lnTo>
                    <a:pt x="4" y="1396"/>
                  </a:lnTo>
                  <a:lnTo>
                    <a:pt x="0" y="1334"/>
                  </a:lnTo>
                  <a:lnTo>
                    <a:pt x="0" y="1272"/>
                  </a:lnTo>
                  <a:lnTo>
                    <a:pt x="2" y="1210"/>
                  </a:lnTo>
                  <a:lnTo>
                    <a:pt x="8" y="1148"/>
                  </a:lnTo>
                  <a:lnTo>
                    <a:pt x="16" y="1088"/>
                  </a:lnTo>
                  <a:lnTo>
                    <a:pt x="26" y="1026"/>
                  </a:lnTo>
                  <a:lnTo>
                    <a:pt x="42" y="966"/>
                  </a:lnTo>
                  <a:lnTo>
                    <a:pt x="58" y="906"/>
                  </a:lnTo>
                  <a:lnTo>
                    <a:pt x="78" y="846"/>
                  </a:lnTo>
                  <a:lnTo>
                    <a:pt x="102" y="788"/>
                  </a:lnTo>
                  <a:lnTo>
                    <a:pt x="128" y="730"/>
                  </a:lnTo>
                  <a:lnTo>
                    <a:pt x="156" y="672"/>
                  </a:lnTo>
                  <a:lnTo>
                    <a:pt x="188" y="618"/>
                  </a:lnTo>
                  <a:lnTo>
                    <a:pt x="224" y="562"/>
                  </a:lnTo>
                  <a:lnTo>
                    <a:pt x="262" y="510"/>
                  </a:lnTo>
                  <a:lnTo>
                    <a:pt x="304" y="458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94" y="362"/>
                  </a:lnTo>
                  <a:lnTo>
                    <a:pt x="442" y="318"/>
                  </a:lnTo>
                  <a:lnTo>
                    <a:pt x="492" y="276"/>
                  </a:lnTo>
                  <a:lnTo>
                    <a:pt x="544" y="236"/>
                  </a:lnTo>
                  <a:lnTo>
                    <a:pt x="598" y="200"/>
                  </a:lnTo>
                  <a:lnTo>
                    <a:pt x="652" y="168"/>
                  </a:lnTo>
                  <a:lnTo>
                    <a:pt x="708" y="138"/>
                  </a:lnTo>
                  <a:lnTo>
                    <a:pt x="764" y="112"/>
                  </a:lnTo>
                  <a:lnTo>
                    <a:pt x="822" y="86"/>
                  </a:lnTo>
                  <a:lnTo>
                    <a:pt x="882" y="66"/>
                  </a:lnTo>
                  <a:lnTo>
                    <a:pt x="942" y="48"/>
                  </a:lnTo>
                  <a:lnTo>
                    <a:pt x="1002" y="32"/>
                  </a:lnTo>
                  <a:lnTo>
                    <a:pt x="1062" y="20"/>
                  </a:lnTo>
                  <a:lnTo>
                    <a:pt x="1124" y="10"/>
                  </a:lnTo>
                  <a:lnTo>
                    <a:pt x="1186" y="4"/>
                  </a:lnTo>
                  <a:lnTo>
                    <a:pt x="1248" y="0"/>
                  </a:lnTo>
                  <a:lnTo>
                    <a:pt x="1310" y="0"/>
                  </a:lnTo>
                  <a:lnTo>
                    <a:pt x="1372" y="2"/>
                  </a:lnTo>
                  <a:lnTo>
                    <a:pt x="1434" y="8"/>
                  </a:lnTo>
                  <a:lnTo>
                    <a:pt x="1494" y="16"/>
                  </a:lnTo>
                  <a:lnTo>
                    <a:pt x="1556" y="26"/>
                  </a:lnTo>
                  <a:lnTo>
                    <a:pt x="1616" y="40"/>
                  </a:lnTo>
                  <a:lnTo>
                    <a:pt x="1676" y="58"/>
                  </a:lnTo>
                  <a:lnTo>
                    <a:pt x="1736" y="78"/>
                  </a:lnTo>
                  <a:lnTo>
                    <a:pt x="1796" y="102"/>
                  </a:lnTo>
                  <a:lnTo>
                    <a:pt x="1852" y="128"/>
                  </a:lnTo>
                  <a:lnTo>
                    <a:pt x="1910" y="156"/>
                  </a:lnTo>
                  <a:lnTo>
                    <a:pt x="1964" y="188"/>
                  </a:lnTo>
                  <a:lnTo>
                    <a:pt x="2020" y="224"/>
                  </a:lnTo>
                  <a:lnTo>
                    <a:pt x="2072" y="262"/>
                  </a:lnTo>
                  <a:lnTo>
                    <a:pt x="2124" y="302"/>
                  </a:lnTo>
                  <a:lnTo>
                    <a:pt x="2174" y="348"/>
                  </a:lnTo>
                  <a:lnTo>
                    <a:pt x="5970" y="3896"/>
                  </a:lnTo>
                  <a:lnTo>
                    <a:pt x="5970" y="3896"/>
                  </a:lnTo>
                  <a:lnTo>
                    <a:pt x="6018" y="3942"/>
                  </a:lnTo>
                  <a:lnTo>
                    <a:pt x="6062" y="3992"/>
                  </a:lnTo>
                  <a:lnTo>
                    <a:pt x="6106" y="4042"/>
                  </a:lnTo>
                  <a:lnTo>
                    <a:pt x="6144" y="4096"/>
                  </a:lnTo>
                  <a:lnTo>
                    <a:pt x="6180" y="4150"/>
                  </a:lnTo>
                  <a:lnTo>
                    <a:pt x="6214" y="4206"/>
                  </a:lnTo>
                  <a:lnTo>
                    <a:pt x="6246" y="4264"/>
                  </a:lnTo>
                  <a:lnTo>
                    <a:pt x="6274" y="4324"/>
                  </a:lnTo>
                  <a:lnTo>
                    <a:pt x="6298" y="4386"/>
                  </a:lnTo>
                  <a:lnTo>
                    <a:pt x="6320" y="4448"/>
                  </a:lnTo>
                  <a:lnTo>
                    <a:pt x="6338" y="4510"/>
                  </a:lnTo>
                  <a:lnTo>
                    <a:pt x="6352" y="4574"/>
                  </a:lnTo>
                  <a:lnTo>
                    <a:pt x="6364" y="4640"/>
                  </a:lnTo>
                  <a:lnTo>
                    <a:pt x="6374" y="4706"/>
                  </a:lnTo>
                  <a:lnTo>
                    <a:pt x="6378" y="4772"/>
                  </a:lnTo>
                  <a:lnTo>
                    <a:pt x="6380" y="4838"/>
                  </a:lnTo>
                  <a:lnTo>
                    <a:pt x="6380" y="4838"/>
                  </a:lnTo>
                  <a:lnTo>
                    <a:pt x="6378" y="4906"/>
                  </a:lnTo>
                  <a:lnTo>
                    <a:pt x="6374" y="4972"/>
                  </a:lnTo>
                  <a:lnTo>
                    <a:pt x="6364" y="5038"/>
                  </a:lnTo>
                  <a:lnTo>
                    <a:pt x="6352" y="5102"/>
                  </a:lnTo>
                  <a:lnTo>
                    <a:pt x="6338" y="5166"/>
                  </a:lnTo>
                  <a:lnTo>
                    <a:pt x="6320" y="5230"/>
                  </a:lnTo>
                  <a:lnTo>
                    <a:pt x="6298" y="5292"/>
                  </a:lnTo>
                  <a:lnTo>
                    <a:pt x="6274" y="5354"/>
                  </a:lnTo>
                  <a:lnTo>
                    <a:pt x="6246" y="5412"/>
                  </a:lnTo>
                  <a:lnTo>
                    <a:pt x="6214" y="5470"/>
                  </a:lnTo>
                  <a:lnTo>
                    <a:pt x="6180" y="5528"/>
                  </a:lnTo>
                  <a:lnTo>
                    <a:pt x="6144" y="5582"/>
                  </a:lnTo>
                  <a:lnTo>
                    <a:pt x="6106" y="5636"/>
                  </a:lnTo>
                  <a:lnTo>
                    <a:pt x="6062" y="5686"/>
                  </a:lnTo>
                  <a:lnTo>
                    <a:pt x="6018" y="5736"/>
                  </a:lnTo>
                  <a:lnTo>
                    <a:pt x="5970" y="5782"/>
                  </a:lnTo>
                  <a:lnTo>
                    <a:pt x="2174" y="9330"/>
                  </a:lnTo>
                  <a:lnTo>
                    <a:pt x="2174" y="9330"/>
                  </a:lnTo>
                  <a:lnTo>
                    <a:pt x="2126" y="9372"/>
                  </a:lnTo>
                  <a:lnTo>
                    <a:pt x="2076" y="9412"/>
                  </a:lnTo>
                  <a:lnTo>
                    <a:pt x="2026" y="9448"/>
                  </a:lnTo>
                  <a:lnTo>
                    <a:pt x="1974" y="9482"/>
                  </a:lnTo>
                  <a:lnTo>
                    <a:pt x="1922" y="9514"/>
                  </a:lnTo>
                  <a:lnTo>
                    <a:pt x="1868" y="9542"/>
                  </a:lnTo>
                  <a:lnTo>
                    <a:pt x="1814" y="9568"/>
                  </a:lnTo>
                  <a:lnTo>
                    <a:pt x="1758" y="9592"/>
                  </a:lnTo>
                  <a:lnTo>
                    <a:pt x="1700" y="9612"/>
                  </a:lnTo>
                  <a:lnTo>
                    <a:pt x="1644" y="9630"/>
                  </a:lnTo>
                  <a:lnTo>
                    <a:pt x="1586" y="9644"/>
                  </a:lnTo>
                  <a:lnTo>
                    <a:pt x="1528" y="9656"/>
                  </a:lnTo>
                  <a:lnTo>
                    <a:pt x="1468" y="9666"/>
                  </a:lnTo>
                  <a:lnTo>
                    <a:pt x="1410" y="9672"/>
                  </a:lnTo>
                  <a:lnTo>
                    <a:pt x="1350" y="9676"/>
                  </a:lnTo>
                  <a:lnTo>
                    <a:pt x="1292" y="9678"/>
                  </a:lnTo>
                  <a:lnTo>
                    <a:pt x="1292" y="9678"/>
                  </a:lnTo>
                  <a:close/>
                </a:path>
              </a:pathLst>
            </a:custGeom>
            <a:solidFill>
              <a:schemeClr val="accent3"/>
            </a:solidFill>
            <a:ln w="158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i$ḻíḍê"/>
            <p:cNvSpPr>
              <a:spLocks/>
            </p:cNvSpPr>
            <p:nvPr/>
          </p:nvSpPr>
          <p:spPr bwMode="auto">
            <a:xfrm>
              <a:off x="8670223" y="3206671"/>
              <a:ext cx="674170" cy="1022667"/>
            </a:xfrm>
            <a:custGeom>
              <a:avLst/>
              <a:gdLst>
                <a:gd name="T0" fmla="*/ 1226 w 6380"/>
                <a:gd name="T1" fmla="*/ 9676 h 9678"/>
                <a:gd name="T2" fmla="*/ 1034 w 6380"/>
                <a:gd name="T3" fmla="*/ 9652 h 9678"/>
                <a:gd name="T4" fmla="*/ 846 w 6380"/>
                <a:gd name="T5" fmla="*/ 9600 h 9678"/>
                <a:gd name="T6" fmla="*/ 666 w 6380"/>
                <a:gd name="T7" fmla="*/ 9518 h 9678"/>
                <a:gd name="T8" fmla="*/ 500 w 6380"/>
                <a:gd name="T9" fmla="*/ 9408 h 9678"/>
                <a:gd name="T10" fmla="*/ 348 w 6380"/>
                <a:gd name="T11" fmla="*/ 9268 h 9678"/>
                <a:gd name="T12" fmla="*/ 262 w 6380"/>
                <a:gd name="T13" fmla="*/ 9168 h 9678"/>
                <a:gd name="T14" fmla="*/ 156 w 6380"/>
                <a:gd name="T15" fmla="*/ 9004 h 9678"/>
                <a:gd name="T16" fmla="*/ 78 w 6380"/>
                <a:gd name="T17" fmla="*/ 8832 h 9678"/>
                <a:gd name="T18" fmla="*/ 26 w 6380"/>
                <a:gd name="T19" fmla="*/ 8652 h 9678"/>
                <a:gd name="T20" fmla="*/ 2 w 6380"/>
                <a:gd name="T21" fmla="*/ 8466 h 9678"/>
                <a:gd name="T22" fmla="*/ 4 w 6380"/>
                <a:gd name="T23" fmla="*/ 8282 h 9678"/>
                <a:gd name="T24" fmla="*/ 32 w 6380"/>
                <a:gd name="T25" fmla="*/ 8098 h 9678"/>
                <a:gd name="T26" fmla="*/ 88 w 6380"/>
                <a:gd name="T27" fmla="*/ 7918 h 9678"/>
                <a:gd name="T28" fmla="*/ 168 w 6380"/>
                <a:gd name="T29" fmla="*/ 7748 h 9678"/>
                <a:gd name="T30" fmla="*/ 276 w 6380"/>
                <a:gd name="T31" fmla="*/ 7588 h 9678"/>
                <a:gd name="T32" fmla="*/ 410 w 6380"/>
                <a:gd name="T33" fmla="*/ 7442 h 9678"/>
                <a:gd name="T34" fmla="*/ 410 w 6380"/>
                <a:gd name="T35" fmla="*/ 2234 h 9678"/>
                <a:gd name="T36" fmla="*/ 276 w 6380"/>
                <a:gd name="T37" fmla="*/ 2090 h 9678"/>
                <a:gd name="T38" fmla="*/ 168 w 6380"/>
                <a:gd name="T39" fmla="*/ 1930 h 9678"/>
                <a:gd name="T40" fmla="*/ 88 w 6380"/>
                <a:gd name="T41" fmla="*/ 1760 h 9678"/>
                <a:gd name="T42" fmla="*/ 32 w 6380"/>
                <a:gd name="T43" fmla="*/ 1580 h 9678"/>
                <a:gd name="T44" fmla="*/ 4 w 6380"/>
                <a:gd name="T45" fmla="*/ 1396 h 9678"/>
                <a:gd name="T46" fmla="*/ 2 w 6380"/>
                <a:gd name="T47" fmla="*/ 1210 h 9678"/>
                <a:gd name="T48" fmla="*/ 26 w 6380"/>
                <a:gd name="T49" fmla="*/ 1026 h 9678"/>
                <a:gd name="T50" fmla="*/ 78 w 6380"/>
                <a:gd name="T51" fmla="*/ 846 h 9678"/>
                <a:gd name="T52" fmla="*/ 156 w 6380"/>
                <a:gd name="T53" fmla="*/ 672 h 9678"/>
                <a:gd name="T54" fmla="*/ 262 w 6380"/>
                <a:gd name="T55" fmla="*/ 510 h 9678"/>
                <a:gd name="T56" fmla="*/ 348 w 6380"/>
                <a:gd name="T57" fmla="*/ 410 h 9678"/>
                <a:gd name="T58" fmla="*/ 492 w 6380"/>
                <a:gd name="T59" fmla="*/ 276 h 9678"/>
                <a:gd name="T60" fmla="*/ 652 w 6380"/>
                <a:gd name="T61" fmla="*/ 168 h 9678"/>
                <a:gd name="T62" fmla="*/ 822 w 6380"/>
                <a:gd name="T63" fmla="*/ 86 h 9678"/>
                <a:gd name="T64" fmla="*/ 1002 w 6380"/>
                <a:gd name="T65" fmla="*/ 32 h 9678"/>
                <a:gd name="T66" fmla="*/ 1186 w 6380"/>
                <a:gd name="T67" fmla="*/ 4 h 9678"/>
                <a:gd name="T68" fmla="*/ 1372 w 6380"/>
                <a:gd name="T69" fmla="*/ 2 h 9678"/>
                <a:gd name="T70" fmla="*/ 1556 w 6380"/>
                <a:gd name="T71" fmla="*/ 26 h 9678"/>
                <a:gd name="T72" fmla="*/ 1736 w 6380"/>
                <a:gd name="T73" fmla="*/ 78 h 9678"/>
                <a:gd name="T74" fmla="*/ 1910 w 6380"/>
                <a:gd name="T75" fmla="*/ 156 h 9678"/>
                <a:gd name="T76" fmla="*/ 2072 w 6380"/>
                <a:gd name="T77" fmla="*/ 262 h 9678"/>
                <a:gd name="T78" fmla="*/ 5970 w 6380"/>
                <a:gd name="T79" fmla="*/ 3896 h 9678"/>
                <a:gd name="T80" fmla="*/ 6062 w 6380"/>
                <a:gd name="T81" fmla="*/ 3992 h 9678"/>
                <a:gd name="T82" fmla="*/ 6180 w 6380"/>
                <a:gd name="T83" fmla="*/ 4150 h 9678"/>
                <a:gd name="T84" fmla="*/ 6274 w 6380"/>
                <a:gd name="T85" fmla="*/ 4324 h 9678"/>
                <a:gd name="T86" fmla="*/ 6338 w 6380"/>
                <a:gd name="T87" fmla="*/ 4510 h 9678"/>
                <a:gd name="T88" fmla="*/ 6374 w 6380"/>
                <a:gd name="T89" fmla="*/ 4706 h 9678"/>
                <a:gd name="T90" fmla="*/ 6380 w 6380"/>
                <a:gd name="T91" fmla="*/ 4838 h 9678"/>
                <a:gd name="T92" fmla="*/ 6364 w 6380"/>
                <a:gd name="T93" fmla="*/ 5038 h 9678"/>
                <a:gd name="T94" fmla="*/ 6320 w 6380"/>
                <a:gd name="T95" fmla="*/ 5230 h 9678"/>
                <a:gd name="T96" fmla="*/ 6246 w 6380"/>
                <a:gd name="T97" fmla="*/ 5412 h 9678"/>
                <a:gd name="T98" fmla="*/ 6144 w 6380"/>
                <a:gd name="T99" fmla="*/ 5582 h 9678"/>
                <a:gd name="T100" fmla="*/ 6018 w 6380"/>
                <a:gd name="T101" fmla="*/ 5736 h 9678"/>
                <a:gd name="T102" fmla="*/ 2174 w 6380"/>
                <a:gd name="T103" fmla="*/ 9330 h 9678"/>
                <a:gd name="T104" fmla="*/ 2026 w 6380"/>
                <a:gd name="T105" fmla="*/ 9448 h 9678"/>
                <a:gd name="T106" fmla="*/ 1868 w 6380"/>
                <a:gd name="T107" fmla="*/ 9542 h 9678"/>
                <a:gd name="T108" fmla="*/ 1700 w 6380"/>
                <a:gd name="T109" fmla="*/ 9612 h 9678"/>
                <a:gd name="T110" fmla="*/ 1528 w 6380"/>
                <a:gd name="T111" fmla="*/ 9656 h 9678"/>
                <a:gd name="T112" fmla="*/ 1350 w 6380"/>
                <a:gd name="T113" fmla="*/ 9676 h 9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0" h="9678">
                  <a:moveTo>
                    <a:pt x="1292" y="9678"/>
                  </a:moveTo>
                  <a:lnTo>
                    <a:pt x="1292" y="9678"/>
                  </a:lnTo>
                  <a:lnTo>
                    <a:pt x="1226" y="9676"/>
                  </a:lnTo>
                  <a:lnTo>
                    <a:pt x="1162" y="9672"/>
                  </a:lnTo>
                  <a:lnTo>
                    <a:pt x="1098" y="9664"/>
                  </a:lnTo>
                  <a:lnTo>
                    <a:pt x="1034" y="9652"/>
                  </a:lnTo>
                  <a:lnTo>
                    <a:pt x="970" y="9638"/>
                  </a:lnTo>
                  <a:lnTo>
                    <a:pt x="908" y="9620"/>
                  </a:lnTo>
                  <a:lnTo>
                    <a:pt x="846" y="9600"/>
                  </a:lnTo>
                  <a:lnTo>
                    <a:pt x="786" y="9576"/>
                  </a:lnTo>
                  <a:lnTo>
                    <a:pt x="726" y="9548"/>
                  </a:lnTo>
                  <a:lnTo>
                    <a:pt x="666" y="9518"/>
                  </a:lnTo>
                  <a:lnTo>
                    <a:pt x="610" y="9484"/>
                  </a:lnTo>
                  <a:lnTo>
                    <a:pt x="554" y="9448"/>
                  </a:lnTo>
                  <a:lnTo>
                    <a:pt x="500" y="9408"/>
                  </a:lnTo>
                  <a:lnTo>
                    <a:pt x="446" y="9364"/>
                  </a:lnTo>
                  <a:lnTo>
                    <a:pt x="396" y="9318"/>
                  </a:lnTo>
                  <a:lnTo>
                    <a:pt x="348" y="9268"/>
                  </a:lnTo>
                  <a:lnTo>
                    <a:pt x="348" y="9268"/>
                  </a:lnTo>
                  <a:lnTo>
                    <a:pt x="304" y="9218"/>
                  </a:lnTo>
                  <a:lnTo>
                    <a:pt x="262" y="9168"/>
                  </a:lnTo>
                  <a:lnTo>
                    <a:pt x="224" y="9114"/>
                  </a:lnTo>
                  <a:lnTo>
                    <a:pt x="188" y="9060"/>
                  </a:lnTo>
                  <a:lnTo>
                    <a:pt x="156" y="9004"/>
                  </a:lnTo>
                  <a:lnTo>
                    <a:pt x="128" y="8948"/>
                  </a:lnTo>
                  <a:lnTo>
                    <a:pt x="102" y="8890"/>
                  </a:lnTo>
                  <a:lnTo>
                    <a:pt x="78" y="8832"/>
                  </a:lnTo>
                  <a:lnTo>
                    <a:pt x="58" y="8772"/>
                  </a:lnTo>
                  <a:lnTo>
                    <a:pt x="42" y="8712"/>
                  </a:lnTo>
                  <a:lnTo>
                    <a:pt x="26" y="8652"/>
                  </a:lnTo>
                  <a:lnTo>
                    <a:pt x="16" y="8590"/>
                  </a:lnTo>
                  <a:lnTo>
                    <a:pt x="8" y="8528"/>
                  </a:lnTo>
                  <a:lnTo>
                    <a:pt x="2" y="8466"/>
                  </a:lnTo>
                  <a:lnTo>
                    <a:pt x="0" y="8404"/>
                  </a:lnTo>
                  <a:lnTo>
                    <a:pt x="0" y="8342"/>
                  </a:lnTo>
                  <a:lnTo>
                    <a:pt x="4" y="8282"/>
                  </a:lnTo>
                  <a:lnTo>
                    <a:pt x="10" y="8220"/>
                  </a:lnTo>
                  <a:lnTo>
                    <a:pt x="20" y="8158"/>
                  </a:lnTo>
                  <a:lnTo>
                    <a:pt x="32" y="8098"/>
                  </a:lnTo>
                  <a:lnTo>
                    <a:pt x="48" y="8036"/>
                  </a:lnTo>
                  <a:lnTo>
                    <a:pt x="66" y="7978"/>
                  </a:lnTo>
                  <a:lnTo>
                    <a:pt x="88" y="7918"/>
                  </a:lnTo>
                  <a:lnTo>
                    <a:pt x="112" y="7860"/>
                  </a:lnTo>
                  <a:lnTo>
                    <a:pt x="138" y="7804"/>
                  </a:lnTo>
                  <a:lnTo>
                    <a:pt x="168" y="7748"/>
                  </a:lnTo>
                  <a:lnTo>
                    <a:pt x="202" y="7694"/>
                  </a:lnTo>
                  <a:lnTo>
                    <a:pt x="238" y="7640"/>
                  </a:lnTo>
                  <a:lnTo>
                    <a:pt x="276" y="7588"/>
                  </a:lnTo>
                  <a:lnTo>
                    <a:pt x="318" y="7538"/>
                  </a:lnTo>
                  <a:lnTo>
                    <a:pt x="362" y="7490"/>
                  </a:lnTo>
                  <a:lnTo>
                    <a:pt x="410" y="7442"/>
                  </a:lnTo>
                  <a:lnTo>
                    <a:pt x="3196" y="4838"/>
                  </a:lnTo>
                  <a:lnTo>
                    <a:pt x="410" y="2234"/>
                  </a:lnTo>
                  <a:lnTo>
                    <a:pt x="410" y="2234"/>
                  </a:lnTo>
                  <a:lnTo>
                    <a:pt x="362" y="2188"/>
                  </a:lnTo>
                  <a:lnTo>
                    <a:pt x="318" y="2140"/>
                  </a:lnTo>
                  <a:lnTo>
                    <a:pt x="276" y="2090"/>
                  </a:lnTo>
                  <a:lnTo>
                    <a:pt x="238" y="2038"/>
                  </a:lnTo>
                  <a:lnTo>
                    <a:pt x="202" y="1984"/>
                  </a:lnTo>
                  <a:lnTo>
                    <a:pt x="168" y="1930"/>
                  </a:lnTo>
                  <a:lnTo>
                    <a:pt x="138" y="1874"/>
                  </a:lnTo>
                  <a:lnTo>
                    <a:pt x="112" y="1818"/>
                  </a:lnTo>
                  <a:lnTo>
                    <a:pt x="88" y="1760"/>
                  </a:lnTo>
                  <a:lnTo>
                    <a:pt x="66" y="1700"/>
                  </a:lnTo>
                  <a:lnTo>
                    <a:pt x="48" y="1640"/>
                  </a:lnTo>
                  <a:lnTo>
                    <a:pt x="32" y="1580"/>
                  </a:lnTo>
                  <a:lnTo>
                    <a:pt x="20" y="1520"/>
                  </a:lnTo>
                  <a:lnTo>
                    <a:pt x="10" y="1458"/>
                  </a:lnTo>
                  <a:lnTo>
                    <a:pt x="4" y="1396"/>
                  </a:lnTo>
                  <a:lnTo>
                    <a:pt x="0" y="1334"/>
                  </a:lnTo>
                  <a:lnTo>
                    <a:pt x="0" y="1272"/>
                  </a:lnTo>
                  <a:lnTo>
                    <a:pt x="2" y="1210"/>
                  </a:lnTo>
                  <a:lnTo>
                    <a:pt x="8" y="1148"/>
                  </a:lnTo>
                  <a:lnTo>
                    <a:pt x="16" y="1088"/>
                  </a:lnTo>
                  <a:lnTo>
                    <a:pt x="26" y="1026"/>
                  </a:lnTo>
                  <a:lnTo>
                    <a:pt x="42" y="966"/>
                  </a:lnTo>
                  <a:lnTo>
                    <a:pt x="58" y="906"/>
                  </a:lnTo>
                  <a:lnTo>
                    <a:pt x="78" y="846"/>
                  </a:lnTo>
                  <a:lnTo>
                    <a:pt x="102" y="788"/>
                  </a:lnTo>
                  <a:lnTo>
                    <a:pt x="128" y="730"/>
                  </a:lnTo>
                  <a:lnTo>
                    <a:pt x="156" y="672"/>
                  </a:lnTo>
                  <a:lnTo>
                    <a:pt x="188" y="618"/>
                  </a:lnTo>
                  <a:lnTo>
                    <a:pt x="224" y="562"/>
                  </a:lnTo>
                  <a:lnTo>
                    <a:pt x="262" y="510"/>
                  </a:lnTo>
                  <a:lnTo>
                    <a:pt x="304" y="458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94" y="362"/>
                  </a:lnTo>
                  <a:lnTo>
                    <a:pt x="442" y="318"/>
                  </a:lnTo>
                  <a:lnTo>
                    <a:pt x="492" y="276"/>
                  </a:lnTo>
                  <a:lnTo>
                    <a:pt x="544" y="236"/>
                  </a:lnTo>
                  <a:lnTo>
                    <a:pt x="598" y="200"/>
                  </a:lnTo>
                  <a:lnTo>
                    <a:pt x="652" y="168"/>
                  </a:lnTo>
                  <a:lnTo>
                    <a:pt x="708" y="138"/>
                  </a:lnTo>
                  <a:lnTo>
                    <a:pt x="764" y="112"/>
                  </a:lnTo>
                  <a:lnTo>
                    <a:pt x="822" y="86"/>
                  </a:lnTo>
                  <a:lnTo>
                    <a:pt x="882" y="66"/>
                  </a:lnTo>
                  <a:lnTo>
                    <a:pt x="942" y="48"/>
                  </a:lnTo>
                  <a:lnTo>
                    <a:pt x="1002" y="32"/>
                  </a:lnTo>
                  <a:lnTo>
                    <a:pt x="1062" y="20"/>
                  </a:lnTo>
                  <a:lnTo>
                    <a:pt x="1124" y="10"/>
                  </a:lnTo>
                  <a:lnTo>
                    <a:pt x="1186" y="4"/>
                  </a:lnTo>
                  <a:lnTo>
                    <a:pt x="1248" y="0"/>
                  </a:lnTo>
                  <a:lnTo>
                    <a:pt x="1310" y="0"/>
                  </a:lnTo>
                  <a:lnTo>
                    <a:pt x="1372" y="2"/>
                  </a:lnTo>
                  <a:lnTo>
                    <a:pt x="1434" y="8"/>
                  </a:lnTo>
                  <a:lnTo>
                    <a:pt x="1494" y="16"/>
                  </a:lnTo>
                  <a:lnTo>
                    <a:pt x="1556" y="26"/>
                  </a:lnTo>
                  <a:lnTo>
                    <a:pt x="1616" y="40"/>
                  </a:lnTo>
                  <a:lnTo>
                    <a:pt x="1676" y="58"/>
                  </a:lnTo>
                  <a:lnTo>
                    <a:pt x="1736" y="78"/>
                  </a:lnTo>
                  <a:lnTo>
                    <a:pt x="1796" y="102"/>
                  </a:lnTo>
                  <a:lnTo>
                    <a:pt x="1852" y="128"/>
                  </a:lnTo>
                  <a:lnTo>
                    <a:pt x="1910" y="156"/>
                  </a:lnTo>
                  <a:lnTo>
                    <a:pt x="1964" y="188"/>
                  </a:lnTo>
                  <a:lnTo>
                    <a:pt x="2020" y="224"/>
                  </a:lnTo>
                  <a:lnTo>
                    <a:pt x="2072" y="262"/>
                  </a:lnTo>
                  <a:lnTo>
                    <a:pt x="2124" y="302"/>
                  </a:lnTo>
                  <a:lnTo>
                    <a:pt x="2174" y="348"/>
                  </a:lnTo>
                  <a:lnTo>
                    <a:pt x="5970" y="3896"/>
                  </a:lnTo>
                  <a:lnTo>
                    <a:pt x="5970" y="3896"/>
                  </a:lnTo>
                  <a:lnTo>
                    <a:pt x="6018" y="3942"/>
                  </a:lnTo>
                  <a:lnTo>
                    <a:pt x="6062" y="3992"/>
                  </a:lnTo>
                  <a:lnTo>
                    <a:pt x="6106" y="4042"/>
                  </a:lnTo>
                  <a:lnTo>
                    <a:pt x="6144" y="4096"/>
                  </a:lnTo>
                  <a:lnTo>
                    <a:pt x="6180" y="4150"/>
                  </a:lnTo>
                  <a:lnTo>
                    <a:pt x="6214" y="4206"/>
                  </a:lnTo>
                  <a:lnTo>
                    <a:pt x="6246" y="4264"/>
                  </a:lnTo>
                  <a:lnTo>
                    <a:pt x="6274" y="4324"/>
                  </a:lnTo>
                  <a:lnTo>
                    <a:pt x="6298" y="4386"/>
                  </a:lnTo>
                  <a:lnTo>
                    <a:pt x="6320" y="4448"/>
                  </a:lnTo>
                  <a:lnTo>
                    <a:pt x="6338" y="4510"/>
                  </a:lnTo>
                  <a:lnTo>
                    <a:pt x="6352" y="4574"/>
                  </a:lnTo>
                  <a:lnTo>
                    <a:pt x="6364" y="4640"/>
                  </a:lnTo>
                  <a:lnTo>
                    <a:pt x="6374" y="4706"/>
                  </a:lnTo>
                  <a:lnTo>
                    <a:pt x="6378" y="4772"/>
                  </a:lnTo>
                  <a:lnTo>
                    <a:pt x="6380" y="4838"/>
                  </a:lnTo>
                  <a:lnTo>
                    <a:pt x="6380" y="4838"/>
                  </a:lnTo>
                  <a:lnTo>
                    <a:pt x="6378" y="4906"/>
                  </a:lnTo>
                  <a:lnTo>
                    <a:pt x="6374" y="4972"/>
                  </a:lnTo>
                  <a:lnTo>
                    <a:pt x="6364" y="5038"/>
                  </a:lnTo>
                  <a:lnTo>
                    <a:pt x="6352" y="5102"/>
                  </a:lnTo>
                  <a:lnTo>
                    <a:pt x="6338" y="5166"/>
                  </a:lnTo>
                  <a:lnTo>
                    <a:pt x="6320" y="5230"/>
                  </a:lnTo>
                  <a:lnTo>
                    <a:pt x="6298" y="5292"/>
                  </a:lnTo>
                  <a:lnTo>
                    <a:pt x="6274" y="5354"/>
                  </a:lnTo>
                  <a:lnTo>
                    <a:pt x="6246" y="5412"/>
                  </a:lnTo>
                  <a:lnTo>
                    <a:pt x="6214" y="5470"/>
                  </a:lnTo>
                  <a:lnTo>
                    <a:pt x="6180" y="5528"/>
                  </a:lnTo>
                  <a:lnTo>
                    <a:pt x="6144" y="5582"/>
                  </a:lnTo>
                  <a:lnTo>
                    <a:pt x="6106" y="5636"/>
                  </a:lnTo>
                  <a:lnTo>
                    <a:pt x="6062" y="5686"/>
                  </a:lnTo>
                  <a:lnTo>
                    <a:pt x="6018" y="5736"/>
                  </a:lnTo>
                  <a:lnTo>
                    <a:pt x="5970" y="5782"/>
                  </a:lnTo>
                  <a:lnTo>
                    <a:pt x="2174" y="9330"/>
                  </a:lnTo>
                  <a:lnTo>
                    <a:pt x="2174" y="9330"/>
                  </a:lnTo>
                  <a:lnTo>
                    <a:pt x="2126" y="9372"/>
                  </a:lnTo>
                  <a:lnTo>
                    <a:pt x="2076" y="9412"/>
                  </a:lnTo>
                  <a:lnTo>
                    <a:pt x="2026" y="9448"/>
                  </a:lnTo>
                  <a:lnTo>
                    <a:pt x="1974" y="9482"/>
                  </a:lnTo>
                  <a:lnTo>
                    <a:pt x="1922" y="9514"/>
                  </a:lnTo>
                  <a:lnTo>
                    <a:pt x="1868" y="9542"/>
                  </a:lnTo>
                  <a:lnTo>
                    <a:pt x="1814" y="9568"/>
                  </a:lnTo>
                  <a:lnTo>
                    <a:pt x="1758" y="9592"/>
                  </a:lnTo>
                  <a:lnTo>
                    <a:pt x="1700" y="9612"/>
                  </a:lnTo>
                  <a:lnTo>
                    <a:pt x="1644" y="9630"/>
                  </a:lnTo>
                  <a:lnTo>
                    <a:pt x="1586" y="9644"/>
                  </a:lnTo>
                  <a:lnTo>
                    <a:pt x="1528" y="9656"/>
                  </a:lnTo>
                  <a:lnTo>
                    <a:pt x="1468" y="9666"/>
                  </a:lnTo>
                  <a:lnTo>
                    <a:pt x="1410" y="9672"/>
                  </a:lnTo>
                  <a:lnTo>
                    <a:pt x="1350" y="9676"/>
                  </a:lnTo>
                  <a:lnTo>
                    <a:pt x="1292" y="9678"/>
                  </a:lnTo>
                  <a:lnTo>
                    <a:pt x="1292" y="9678"/>
                  </a:lnTo>
                  <a:close/>
                </a:path>
              </a:pathLst>
            </a:custGeom>
            <a:solidFill>
              <a:schemeClr val="accent2"/>
            </a:solidFill>
            <a:ln w="158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îšļîḓé"/>
            <p:cNvSpPr>
              <a:spLocks/>
            </p:cNvSpPr>
            <p:nvPr/>
          </p:nvSpPr>
          <p:spPr bwMode="auto">
            <a:xfrm>
              <a:off x="3381688" y="3206671"/>
              <a:ext cx="674170" cy="1022667"/>
            </a:xfrm>
            <a:custGeom>
              <a:avLst/>
              <a:gdLst>
                <a:gd name="T0" fmla="*/ 1226 w 6380"/>
                <a:gd name="T1" fmla="*/ 9676 h 9678"/>
                <a:gd name="T2" fmla="*/ 1034 w 6380"/>
                <a:gd name="T3" fmla="*/ 9652 h 9678"/>
                <a:gd name="T4" fmla="*/ 846 w 6380"/>
                <a:gd name="T5" fmla="*/ 9600 h 9678"/>
                <a:gd name="T6" fmla="*/ 666 w 6380"/>
                <a:gd name="T7" fmla="*/ 9518 h 9678"/>
                <a:gd name="T8" fmla="*/ 500 w 6380"/>
                <a:gd name="T9" fmla="*/ 9408 h 9678"/>
                <a:gd name="T10" fmla="*/ 348 w 6380"/>
                <a:gd name="T11" fmla="*/ 9268 h 9678"/>
                <a:gd name="T12" fmla="*/ 262 w 6380"/>
                <a:gd name="T13" fmla="*/ 9168 h 9678"/>
                <a:gd name="T14" fmla="*/ 156 w 6380"/>
                <a:gd name="T15" fmla="*/ 9004 h 9678"/>
                <a:gd name="T16" fmla="*/ 78 w 6380"/>
                <a:gd name="T17" fmla="*/ 8832 h 9678"/>
                <a:gd name="T18" fmla="*/ 26 w 6380"/>
                <a:gd name="T19" fmla="*/ 8652 h 9678"/>
                <a:gd name="T20" fmla="*/ 2 w 6380"/>
                <a:gd name="T21" fmla="*/ 8466 h 9678"/>
                <a:gd name="T22" fmla="*/ 4 w 6380"/>
                <a:gd name="T23" fmla="*/ 8282 h 9678"/>
                <a:gd name="T24" fmla="*/ 32 w 6380"/>
                <a:gd name="T25" fmla="*/ 8098 h 9678"/>
                <a:gd name="T26" fmla="*/ 88 w 6380"/>
                <a:gd name="T27" fmla="*/ 7918 h 9678"/>
                <a:gd name="T28" fmla="*/ 168 w 6380"/>
                <a:gd name="T29" fmla="*/ 7748 h 9678"/>
                <a:gd name="T30" fmla="*/ 276 w 6380"/>
                <a:gd name="T31" fmla="*/ 7588 h 9678"/>
                <a:gd name="T32" fmla="*/ 410 w 6380"/>
                <a:gd name="T33" fmla="*/ 7442 h 9678"/>
                <a:gd name="T34" fmla="*/ 410 w 6380"/>
                <a:gd name="T35" fmla="*/ 2234 h 9678"/>
                <a:gd name="T36" fmla="*/ 276 w 6380"/>
                <a:gd name="T37" fmla="*/ 2090 h 9678"/>
                <a:gd name="T38" fmla="*/ 168 w 6380"/>
                <a:gd name="T39" fmla="*/ 1930 h 9678"/>
                <a:gd name="T40" fmla="*/ 88 w 6380"/>
                <a:gd name="T41" fmla="*/ 1760 h 9678"/>
                <a:gd name="T42" fmla="*/ 32 w 6380"/>
                <a:gd name="T43" fmla="*/ 1580 h 9678"/>
                <a:gd name="T44" fmla="*/ 4 w 6380"/>
                <a:gd name="T45" fmla="*/ 1396 h 9678"/>
                <a:gd name="T46" fmla="*/ 2 w 6380"/>
                <a:gd name="T47" fmla="*/ 1210 h 9678"/>
                <a:gd name="T48" fmla="*/ 26 w 6380"/>
                <a:gd name="T49" fmla="*/ 1026 h 9678"/>
                <a:gd name="T50" fmla="*/ 78 w 6380"/>
                <a:gd name="T51" fmla="*/ 846 h 9678"/>
                <a:gd name="T52" fmla="*/ 156 w 6380"/>
                <a:gd name="T53" fmla="*/ 672 h 9678"/>
                <a:gd name="T54" fmla="*/ 262 w 6380"/>
                <a:gd name="T55" fmla="*/ 510 h 9678"/>
                <a:gd name="T56" fmla="*/ 348 w 6380"/>
                <a:gd name="T57" fmla="*/ 410 h 9678"/>
                <a:gd name="T58" fmla="*/ 492 w 6380"/>
                <a:gd name="T59" fmla="*/ 276 h 9678"/>
                <a:gd name="T60" fmla="*/ 652 w 6380"/>
                <a:gd name="T61" fmla="*/ 168 h 9678"/>
                <a:gd name="T62" fmla="*/ 822 w 6380"/>
                <a:gd name="T63" fmla="*/ 86 h 9678"/>
                <a:gd name="T64" fmla="*/ 1002 w 6380"/>
                <a:gd name="T65" fmla="*/ 32 h 9678"/>
                <a:gd name="T66" fmla="*/ 1186 w 6380"/>
                <a:gd name="T67" fmla="*/ 4 h 9678"/>
                <a:gd name="T68" fmla="*/ 1372 w 6380"/>
                <a:gd name="T69" fmla="*/ 2 h 9678"/>
                <a:gd name="T70" fmla="*/ 1556 w 6380"/>
                <a:gd name="T71" fmla="*/ 26 h 9678"/>
                <a:gd name="T72" fmla="*/ 1736 w 6380"/>
                <a:gd name="T73" fmla="*/ 78 h 9678"/>
                <a:gd name="T74" fmla="*/ 1910 w 6380"/>
                <a:gd name="T75" fmla="*/ 156 h 9678"/>
                <a:gd name="T76" fmla="*/ 2072 w 6380"/>
                <a:gd name="T77" fmla="*/ 262 h 9678"/>
                <a:gd name="T78" fmla="*/ 5970 w 6380"/>
                <a:gd name="T79" fmla="*/ 3896 h 9678"/>
                <a:gd name="T80" fmla="*/ 6062 w 6380"/>
                <a:gd name="T81" fmla="*/ 3992 h 9678"/>
                <a:gd name="T82" fmla="*/ 6180 w 6380"/>
                <a:gd name="T83" fmla="*/ 4150 h 9678"/>
                <a:gd name="T84" fmla="*/ 6274 w 6380"/>
                <a:gd name="T85" fmla="*/ 4324 h 9678"/>
                <a:gd name="T86" fmla="*/ 6338 w 6380"/>
                <a:gd name="T87" fmla="*/ 4510 h 9678"/>
                <a:gd name="T88" fmla="*/ 6374 w 6380"/>
                <a:gd name="T89" fmla="*/ 4706 h 9678"/>
                <a:gd name="T90" fmla="*/ 6380 w 6380"/>
                <a:gd name="T91" fmla="*/ 4838 h 9678"/>
                <a:gd name="T92" fmla="*/ 6364 w 6380"/>
                <a:gd name="T93" fmla="*/ 5038 h 9678"/>
                <a:gd name="T94" fmla="*/ 6320 w 6380"/>
                <a:gd name="T95" fmla="*/ 5230 h 9678"/>
                <a:gd name="T96" fmla="*/ 6246 w 6380"/>
                <a:gd name="T97" fmla="*/ 5412 h 9678"/>
                <a:gd name="T98" fmla="*/ 6144 w 6380"/>
                <a:gd name="T99" fmla="*/ 5582 h 9678"/>
                <a:gd name="T100" fmla="*/ 6018 w 6380"/>
                <a:gd name="T101" fmla="*/ 5736 h 9678"/>
                <a:gd name="T102" fmla="*/ 2174 w 6380"/>
                <a:gd name="T103" fmla="*/ 9330 h 9678"/>
                <a:gd name="T104" fmla="*/ 2026 w 6380"/>
                <a:gd name="T105" fmla="*/ 9448 h 9678"/>
                <a:gd name="T106" fmla="*/ 1868 w 6380"/>
                <a:gd name="T107" fmla="*/ 9542 h 9678"/>
                <a:gd name="T108" fmla="*/ 1700 w 6380"/>
                <a:gd name="T109" fmla="*/ 9612 h 9678"/>
                <a:gd name="T110" fmla="*/ 1528 w 6380"/>
                <a:gd name="T111" fmla="*/ 9656 h 9678"/>
                <a:gd name="T112" fmla="*/ 1350 w 6380"/>
                <a:gd name="T113" fmla="*/ 9676 h 9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0" h="9678">
                  <a:moveTo>
                    <a:pt x="1292" y="9678"/>
                  </a:moveTo>
                  <a:lnTo>
                    <a:pt x="1292" y="9678"/>
                  </a:lnTo>
                  <a:lnTo>
                    <a:pt x="1226" y="9676"/>
                  </a:lnTo>
                  <a:lnTo>
                    <a:pt x="1162" y="9672"/>
                  </a:lnTo>
                  <a:lnTo>
                    <a:pt x="1098" y="9664"/>
                  </a:lnTo>
                  <a:lnTo>
                    <a:pt x="1034" y="9652"/>
                  </a:lnTo>
                  <a:lnTo>
                    <a:pt x="970" y="9638"/>
                  </a:lnTo>
                  <a:lnTo>
                    <a:pt x="908" y="9620"/>
                  </a:lnTo>
                  <a:lnTo>
                    <a:pt x="846" y="9600"/>
                  </a:lnTo>
                  <a:lnTo>
                    <a:pt x="786" y="9576"/>
                  </a:lnTo>
                  <a:lnTo>
                    <a:pt x="726" y="9548"/>
                  </a:lnTo>
                  <a:lnTo>
                    <a:pt x="666" y="9518"/>
                  </a:lnTo>
                  <a:lnTo>
                    <a:pt x="610" y="9484"/>
                  </a:lnTo>
                  <a:lnTo>
                    <a:pt x="554" y="9448"/>
                  </a:lnTo>
                  <a:lnTo>
                    <a:pt x="500" y="9408"/>
                  </a:lnTo>
                  <a:lnTo>
                    <a:pt x="446" y="9364"/>
                  </a:lnTo>
                  <a:lnTo>
                    <a:pt x="396" y="9318"/>
                  </a:lnTo>
                  <a:lnTo>
                    <a:pt x="348" y="9268"/>
                  </a:lnTo>
                  <a:lnTo>
                    <a:pt x="348" y="9268"/>
                  </a:lnTo>
                  <a:lnTo>
                    <a:pt x="304" y="9218"/>
                  </a:lnTo>
                  <a:lnTo>
                    <a:pt x="262" y="9168"/>
                  </a:lnTo>
                  <a:lnTo>
                    <a:pt x="224" y="9114"/>
                  </a:lnTo>
                  <a:lnTo>
                    <a:pt x="188" y="9060"/>
                  </a:lnTo>
                  <a:lnTo>
                    <a:pt x="156" y="9004"/>
                  </a:lnTo>
                  <a:lnTo>
                    <a:pt x="128" y="8948"/>
                  </a:lnTo>
                  <a:lnTo>
                    <a:pt x="102" y="8890"/>
                  </a:lnTo>
                  <a:lnTo>
                    <a:pt x="78" y="8832"/>
                  </a:lnTo>
                  <a:lnTo>
                    <a:pt x="58" y="8772"/>
                  </a:lnTo>
                  <a:lnTo>
                    <a:pt x="42" y="8712"/>
                  </a:lnTo>
                  <a:lnTo>
                    <a:pt x="26" y="8652"/>
                  </a:lnTo>
                  <a:lnTo>
                    <a:pt x="16" y="8590"/>
                  </a:lnTo>
                  <a:lnTo>
                    <a:pt x="8" y="8528"/>
                  </a:lnTo>
                  <a:lnTo>
                    <a:pt x="2" y="8466"/>
                  </a:lnTo>
                  <a:lnTo>
                    <a:pt x="0" y="8404"/>
                  </a:lnTo>
                  <a:lnTo>
                    <a:pt x="0" y="8342"/>
                  </a:lnTo>
                  <a:lnTo>
                    <a:pt x="4" y="8282"/>
                  </a:lnTo>
                  <a:lnTo>
                    <a:pt x="10" y="8220"/>
                  </a:lnTo>
                  <a:lnTo>
                    <a:pt x="20" y="8158"/>
                  </a:lnTo>
                  <a:lnTo>
                    <a:pt x="32" y="8098"/>
                  </a:lnTo>
                  <a:lnTo>
                    <a:pt x="48" y="8036"/>
                  </a:lnTo>
                  <a:lnTo>
                    <a:pt x="66" y="7978"/>
                  </a:lnTo>
                  <a:lnTo>
                    <a:pt x="88" y="7918"/>
                  </a:lnTo>
                  <a:lnTo>
                    <a:pt x="112" y="7860"/>
                  </a:lnTo>
                  <a:lnTo>
                    <a:pt x="138" y="7804"/>
                  </a:lnTo>
                  <a:lnTo>
                    <a:pt x="168" y="7748"/>
                  </a:lnTo>
                  <a:lnTo>
                    <a:pt x="202" y="7694"/>
                  </a:lnTo>
                  <a:lnTo>
                    <a:pt x="238" y="7640"/>
                  </a:lnTo>
                  <a:lnTo>
                    <a:pt x="276" y="7588"/>
                  </a:lnTo>
                  <a:lnTo>
                    <a:pt x="318" y="7538"/>
                  </a:lnTo>
                  <a:lnTo>
                    <a:pt x="362" y="7490"/>
                  </a:lnTo>
                  <a:lnTo>
                    <a:pt x="410" y="7442"/>
                  </a:lnTo>
                  <a:lnTo>
                    <a:pt x="3196" y="4838"/>
                  </a:lnTo>
                  <a:lnTo>
                    <a:pt x="410" y="2234"/>
                  </a:lnTo>
                  <a:lnTo>
                    <a:pt x="410" y="2234"/>
                  </a:lnTo>
                  <a:lnTo>
                    <a:pt x="362" y="2188"/>
                  </a:lnTo>
                  <a:lnTo>
                    <a:pt x="318" y="2140"/>
                  </a:lnTo>
                  <a:lnTo>
                    <a:pt x="276" y="2090"/>
                  </a:lnTo>
                  <a:lnTo>
                    <a:pt x="238" y="2038"/>
                  </a:lnTo>
                  <a:lnTo>
                    <a:pt x="202" y="1984"/>
                  </a:lnTo>
                  <a:lnTo>
                    <a:pt x="168" y="1930"/>
                  </a:lnTo>
                  <a:lnTo>
                    <a:pt x="138" y="1874"/>
                  </a:lnTo>
                  <a:lnTo>
                    <a:pt x="112" y="1818"/>
                  </a:lnTo>
                  <a:lnTo>
                    <a:pt x="88" y="1760"/>
                  </a:lnTo>
                  <a:lnTo>
                    <a:pt x="66" y="1700"/>
                  </a:lnTo>
                  <a:lnTo>
                    <a:pt x="48" y="1640"/>
                  </a:lnTo>
                  <a:lnTo>
                    <a:pt x="32" y="1580"/>
                  </a:lnTo>
                  <a:lnTo>
                    <a:pt x="20" y="1520"/>
                  </a:lnTo>
                  <a:lnTo>
                    <a:pt x="10" y="1458"/>
                  </a:lnTo>
                  <a:lnTo>
                    <a:pt x="4" y="1396"/>
                  </a:lnTo>
                  <a:lnTo>
                    <a:pt x="0" y="1334"/>
                  </a:lnTo>
                  <a:lnTo>
                    <a:pt x="0" y="1272"/>
                  </a:lnTo>
                  <a:lnTo>
                    <a:pt x="2" y="1210"/>
                  </a:lnTo>
                  <a:lnTo>
                    <a:pt x="8" y="1148"/>
                  </a:lnTo>
                  <a:lnTo>
                    <a:pt x="16" y="1088"/>
                  </a:lnTo>
                  <a:lnTo>
                    <a:pt x="26" y="1026"/>
                  </a:lnTo>
                  <a:lnTo>
                    <a:pt x="42" y="966"/>
                  </a:lnTo>
                  <a:lnTo>
                    <a:pt x="58" y="906"/>
                  </a:lnTo>
                  <a:lnTo>
                    <a:pt x="78" y="846"/>
                  </a:lnTo>
                  <a:lnTo>
                    <a:pt x="102" y="788"/>
                  </a:lnTo>
                  <a:lnTo>
                    <a:pt x="128" y="730"/>
                  </a:lnTo>
                  <a:lnTo>
                    <a:pt x="156" y="672"/>
                  </a:lnTo>
                  <a:lnTo>
                    <a:pt x="188" y="618"/>
                  </a:lnTo>
                  <a:lnTo>
                    <a:pt x="224" y="562"/>
                  </a:lnTo>
                  <a:lnTo>
                    <a:pt x="262" y="510"/>
                  </a:lnTo>
                  <a:lnTo>
                    <a:pt x="304" y="458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94" y="362"/>
                  </a:lnTo>
                  <a:lnTo>
                    <a:pt x="442" y="318"/>
                  </a:lnTo>
                  <a:lnTo>
                    <a:pt x="492" y="276"/>
                  </a:lnTo>
                  <a:lnTo>
                    <a:pt x="544" y="236"/>
                  </a:lnTo>
                  <a:lnTo>
                    <a:pt x="598" y="200"/>
                  </a:lnTo>
                  <a:lnTo>
                    <a:pt x="652" y="168"/>
                  </a:lnTo>
                  <a:lnTo>
                    <a:pt x="708" y="138"/>
                  </a:lnTo>
                  <a:lnTo>
                    <a:pt x="764" y="112"/>
                  </a:lnTo>
                  <a:lnTo>
                    <a:pt x="822" y="86"/>
                  </a:lnTo>
                  <a:lnTo>
                    <a:pt x="882" y="66"/>
                  </a:lnTo>
                  <a:lnTo>
                    <a:pt x="942" y="48"/>
                  </a:lnTo>
                  <a:lnTo>
                    <a:pt x="1002" y="32"/>
                  </a:lnTo>
                  <a:lnTo>
                    <a:pt x="1062" y="20"/>
                  </a:lnTo>
                  <a:lnTo>
                    <a:pt x="1124" y="10"/>
                  </a:lnTo>
                  <a:lnTo>
                    <a:pt x="1186" y="4"/>
                  </a:lnTo>
                  <a:lnTo>
                    <a:pt x="1248" y="0"/>
                  </a:lnTo>
                  <a:lnTo>
                    <a:pt x="1310" y="0"/>
                  </a:lnTo>
                  <a:lnTo>
                    <a:pt x="1372" y="2"/>
                  </a:lnTo>
                  <a:lnTo>
                    <a:pt x="1434" y="8"/>
                  </a:lnTo>
                  <a:lnTo>
                    <a:pt x="1494" y="16"/>
                  </a:lnTo>
                  <a:lnTo>
                    <a:pt x="1556" y="26"/>
                  </a:lnTo>
                  <a:lnTo>
                    <a:pt x="1616" y="40"/>
                  </a:lnTo>
                  <a:lnTo>
                    <a:pt x="1676" y="58"/>
                  </a:lnTo>
                  <a:lnTo>
                    <a:pt x="1736" y="78"/>
                  </a:lnTo>
                  <a:lnTo>
                    <a:pt x="1796" y="102"/>
                  </a:lnTo>
                  <a:lnTo>
                    <a:pt x="1852" y="128"/>
                  </a:lnTo>
                  <a:lnTo>
                    <a:pt x="1910" y="156"/>
                  </a:lnTo>
                  <a:lnTo>
                    <a:pt x="1964" y="188"/>
                  </a:lnTo>
                  <a:lnTo>
                    <a:pt x="2020" y="224"/>
                  </a:lnTo>
                  <a:lnTo>
                    <a:pt x="2072" y="262"/>
                  </a:lnTo>
                  <a:lnTo>
                    <a:pt x="2124" y="302"/>
                  </a:lnTo>
                  <a:lnTo>
                    <a:pt x="2174" y="348"/>
                  </a:lnTo>
                  <a:lnTo>
                    <a:pt x="5970" y="3896"/>
                  </a:lnTo>
                  <a:lnTo>
                    <a:pt x="5970" y="3896"/>
                  </a:lnTo>
                  <a:lnTo>
                    <a:pt x="6018" y="3942"/>
                  </a:lnTo>
                  <a:lnTo>
                    <a:pt x="6062" y="3992"/>
                  </a:lnTo>
                  <a:lnTo>
                    <a:pt x="6106" y="4042"/>
                  </a:lnTo>
                  <a:lnTo>
                    <a:pt x="6144" y="4096"/>
                  </a:lnTo>
                  <a:lnTo>
                    <a:pt x="6180" y="4150"/>
                  </a:lnTo>
                  <a:lnTo>
                    <a:pt x="6214" y="4206"/>
                  </a:lnTo>
                  <a:lnTo>
                    <a:pt x="6246" y="4264"/>
                  </a:lnTo>
                  <a:lnTo>
                    <a:pt x="6274" y="4324"/>
                  </a:lnTo>
                  <a:lnTo>
                    <a:pt x="6298" y="4386"/>
                  </a:lnTo>
                  <a:lnTo>
                    <a:pt x="6320" y="4448"/>
                  </a:lnTo>
                  <a:lnTo>
                    <a:pt x="6338" y="4510"/>
                  </a:lnTo>
                  <a:lnTo>
                    <a:pt x="6352" y="4574"/>
                  </a:lnTo>
                  <a:lnTo>
                    <a:pt x="6364" y="4640"/>
                  </a:lnTo>
                  <a:lnTo>
                    <a:pt x="6374" y="4706"/>
                  </a:lnTo>
                  <a:lnTo>
                    <a:pt x="6378" y="4772"/>
                  </a:lnTo>
                  <a:lnTo>
                    <a:pt x="6380" y="4838"/>
                  </a:lnTo>
                  <a:lnTo>
                    <a:pt x="6380" y="4838"/>
                  </a:lnTo>
                  <a:lnTo>
                    <a:pt x="6378" y="4906"/>
                  </a:lnTo>
                  <a:lnTo>
                    <a:pt x="6374" y="4972"/>
                  </a:lnTo>
                  <a:lnTo>
                    <a:pt x="6364" y="5038"/>
                  </a:lnTo>
                  <a:lnTo>
                    <a:pt x="6352" y="5102"/>
                  </a:lnTo>
                  <a:lnTo>
                    <a:pt x="6338" y="5166"/>
                  </a:lnTo>
                  <a:lnTo>
                    <a:pt x="6320" y="5230"/>
                  </a:lnTo>
                  <a:lnTo>
                    <a:pt x="6298" y="5292"/>
                  </a:lnTo>
                  <a:lnTo>
                    <a:pt x="6274" y="5354"/>
                  </a:lnTo>
                  <a:lnTo>
                    <a:pt x="6246" y="5412"/>
                  </a:lnTo>
                  <a:lnTo>
                    <a:pt x="6214" y="5470"/>
                  </a:lnTo>
                  <a:lnTo>
                    <a:pt x="6180" y="5528"/>
                  </a:lnTo>
                  <a:lnTo>
                    <a:pt x="6144" y="5582"/>
                  </a:lnTo>
                  <a:lnTo>
                    <a:pt x="6106" y="5636"/>
                  </a:lnTo>
                  <a:lnTo>
                    <a:pt x="6062" y="5686"/>
                  </a:lnTo>
                  <a:lnTo>
                    <a:pt x="6018" y="5736"/>
                  </a:lnTo>
                  <a:lnTo>
                    <a:pt x="5970" y="5782"/>
                  </a:lnTo>
                  <a:lnTo>
                    <a:pt x="2174" y="9330"/>
                  </a:lnTo>
                  <a:lnTo>
                    <a:pt x="2174" y="9330"/>
                  </a:lnTo>
                  <a:lnTo>
                    <a:pt x="2126" y="9372"/>
                  </a:lnTo>
                  <a:lnTo>
                    <a:pt x="2076" y="9412"/>
                  </a:lnTo>
                  <a:lnTo>
                    <a:pt x="2026" y="9448"/>
                  </a:lnTo>
                  <a:lnTo>
                    <a:pt x="1974" y="9482"/>
                  </a:lnTo>
                  <a:lnTo>
                    <a:pt x="1922" y="9514"/>
                  </a:lnTo>
                  <a:lnTo>
                    <a:pt x="1868" y="9542"/>
                  </a:lnTo>
                  <a:lnTo>
                    <a:pt x="1814" y="9568"/>
                  </a:lnTo>
                  <a:lnTo>
                    <a:pt x="1758" y="9592"/>
                  </a:lnTo>
                  <a:lnTo>
                    <a:pt x="1700" y="9612"/>
                  </a:lnTo>
                  <a:lnTo>
                    <a:pt x="1644" y="9630"/>
                  </a:lnTo>
                  <a:lnTo>
                    <a:pt x="1586" y="9644"/>
                  </a:lnTo>
                  <a:lnTo>
                    <a:pt x="1528" y="9656"/>
                  </a:lnTo>
                  <a:lnTo>
                    <a:pt x="1468" y="9666"/>
                  </a:lnTo>
                  <a:lnTo>
                    <a:pt x="1410" y="9672"/>
                  </a:lnTo>
                  <a:lnTo>
                    <a:pt x="1350" y="9676"/>
                  </a:lnTo>
                  <a:lnTo>
                    <a:pt x="1292" y="9678"/>
                  </a:lnTo>
                  <a:lnTo>
                    <a:pt x="1292" y="9678"/>
                  </a:lnTo>
                  <a:close/>
                </a:path>
              </a:pathLst>
            </a:custGeom>
            <a:solidFill>
              <a:schemeClr val="accent2"/>
            </a:solidFill>
            <a:ln w="158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cxnSp>
          <p:nvCxnSpPr>
            <p:cNvPr id="10" name="Straight Arrow Connector 8"/>
            <p:cNvCxnSpPr/>
            <p:nvPr/>
          </p:nvCxnSpPr>
          <p:spPr>
            <a:xfrm flipV="1">
              <a:off x="5941158" y="2526946"/>
              <a:ext cx="0" cy="423241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îşḷîḓé"/>
            <p:cNvSpPr>
              <a:spLocks/>
            </p:cNvSpPr>
            <p:nvPr/>
          </p:nvSpPr>
          <p:spPr bwMode="auto">
            <a:xfrm>
              <a:off x="5656317" y="2879972"/>
              <a:ext cx="1104907" cy="1676065"/>
            </a:xfrm>
            <a:custGeom>
              <a:avLst/>
              <a:gdLst>
                <a:gd name="T0" fmla="*/ 1226 w 6380"/>
                <a:gd name="T1" fmla="*/ 9676 h 9678"/>
                <a:gd name="T2" fmla="*/ 1034 w 6380"/>
                <a:gd name="T3" fmla="*/ 9652 h 9678"/>
                <a:gd name="T4" fmla="*/ 846 w 6380"/>
                <a:gd name="T5" fmla="*/ 9600 h 9678"/>
                <a:gd name="T6" fmla="*/ 666 w 6380"/>
                <a:gd name="T7" fmla="*/ 9518 h 9678"/>
                <a:gd name="T8" fmla="*/ 500 w 6380"/>
                <a:gd name="T9" fmla="*/ 9408 h 9678"/>
                <a:gd name="T10" fmla="*/ 348 w 6380"/>
                <a:gd name="T11" fmla="*/ 9268 h 9678"/>
                <a:gd name="T12" fmla="*/ 262 w 6380"/>
                <a:gd name="T13" fmla="*/ 9168 h 9678"/>
                <a:gd name="T14" fmla="*/ 156 w 6380"/>
                <a:gd name="T15" fmla="*/ 9004 h 9678"/>
                <a:gd name="T16" fmla="*/ 78 w 6380"/>
                <a:gd name="T17" fmla="*/ 8832 h 9678"/>
                <a:gd name="T18" fmla="*/ 26 w 6380"/>
                <a:gd name="T19" fmla="*/ 8652 h 9678"/>
                <a:gd name="T20" fmla="*/ 2 w 6380"/>
                <a:gd name="T21" fmla="*/ 8466 h 9678"/>
                <a:gd name="T22" fmla="*/ 4 w 6380"/>
                <a:gd name="T23" fmla="*/ 8282 h 9678"/>
                <a:gd name="T24" fmla="*/ 32 w 6380"/>
                <a:gd name="T25" fmla="*/ 8098 h 9678"/>
                <a:gd name="T26" fmla="*/ 88 w 6380"/>
                <a:gd name="T27" fmla="*/ 7918 h 9678"/>
                <a:gd name="T28" fmla="*/ 168 w 6380"/>
                <a:gd name="T29" fmla="*/ 7748 h 9678"/>
                <a:gd name="T30" fmla="*/ 276 w 6380"/>
                <a:gd name="T31" fmla="*/ 7588 h 9678"/>
                <a:gd name="T32" fmla="*/ 410 w 6380"/>
                <a:gd name="T33" fmla="*/ 7442 h 9678"/>
                <a:gd name="T34" fmla="*/ 410 w 6380"/>
                <a:gd name="T35" fmla="*/ 2234 h 9678"/>
                <a:gd name="T36" fmla="*/ 276 w 6380"/>
                <a:gd name="T37" fmla="*/ 2090 h 9678"/>
                <a:gd name="T38" fmla="*/ 168 w 6380"/>
                <a:gd name="T39" fmla="*/ 1930 h 9678"/>
                <a:gd name="T40" fmla="*/ 88 w 6380"/>
                <a:gd name="T41" fmla="*/ 1760 h 9678"/>
                <a:gd name="T42" fmla="*/ 32 w 6380"/>
                <a:gd name="T43" fmla="*/ 1580 h 9678"/>
                <a:gd name="T44" fmla="*/ 4 w 6380"/>
                <a:gd name="T45" fmla="*/ 1396 h 9678"/>
                <a:gd name="T46" fmla="*/ 2 w 6380"/>
                <a:gd name="T47" fmla="*/ 1210 h 9678"/>
                <a:gd name="T48" fmla="*/ 26 w 6380"/>
                <a:gd name="T49" fmla="*/ 1026 h 9678"/>
                <a:gd name="T50" fmla="*/ 78 w 6380"/>
                <a:gd name="T51" fmla="*/ 846 h 9678"/>
                <a:gd name="T52" fmla="*/ 156 w 6380"/>
                <a:gd name="T53" fmla="*/ 672 h 9678"/>
                <a:gd name="T54" fmla="*/ 262 w 6380"/>
                <a:gd name="T55" fmla="*/ 510 h 9678"/>
                <a:gd name="T56" fmla="*/ 348 w 6380"/>
                <a:gd name="T57" fmla="*/ 410 h 9678"/>
                <a:gd name="T58" fmla="*/ 492 w 6380"/>
                <a:gd name="T59" fmla="*/ 276 h 9678"/>
                <a:gd name="T60" fmla="*/ 652 w 6380"/>
                <a:gd name="T61" fmla="*/ 168 h 9678"/>
                <a:gd name="T62" fmla="*/ 822 w 6380"/>
                <a:gd name="T63" fmla="*/ 86 h 9678"/>
                <a:gd name="T64" fmla="*/ 1002 w 6380"/>
                <a:gd name="T65" fmla="*/ 32 h 9678"/>
                <a:gd name="T66" fmla="*/ 1186 w 6380"/>
                <a:gd name="T67" fmla="*/ 4 h 9678"/>
                <a:gd name="T68" fmla="*/ 1372 w 6380"/>
                <a:gd name="T69" fmla="*/ 2 h 9678"/>
                <a:gd name="T70" fmla="*/ 1556 w 6380"/>
                <a:gd name="T71" fmla="*/ 26 h 9678"/>
                <a:gd name="T72" fmla="*/ 1736 w 6380"/>
                <a:gd name="T73" fmla="*/ 78 h 9678"/>
                <a:gd name="T74" fmla="*/ 1910 w 6380"/>
                <a:gd name="T75" fmla="*/ 156 h 9678"/>
                <a:gd name="T76" fmla="*/ 2072 w 6380"/>
                <a:gd name="T77" fmla="*/ 262 h 9678"/>
                <a:gd name="T78" fmla="*/ 5970 w 6380"/>
                <a:gd name="T79" fmla="*/ 3896 h 9678"/>
                <a:gd name="T80" fmla="*/ 6062 w 6380"/>
                <a:gd name="T81" fmla="*/ 3992 h 9678"/>
                <a:gd name="T82" fmla="*/ 6180 w 6380"/>
                <a:gd name="T83" fmla="*/ 4150 h 9678"/>
                <a:gd name="T84" fmla="*/ 6274 w 6380"/>
                <a:gd name="T85" fmla="*/ 4324 h 9678"/>
                <a:gd name="T86" fmla="*/ 6338 w 6380"/>
                <a:gd name="T87" fmla="*/ 4510 h 9678"/>
                <a:gd name="T88" fmla="*/ 6374 w 6380"/>
                <a:gd name="T89" fmla="*/ 4706 h 9678"/>
                <a:gd name="T90" fmla="*/ 6380 w 6380"/>
                <a:gd name="T91" fmla="*/ 4838 h 9678"/>
                <a:gd name="T92" fmla="*/ 6364 w 6380"/>
                <a:gd name="T93" fmla="*/ 5038 h 9678"/>
                <a:gd name="T94" fmla="*/ 6320 w 6380"/>
                <a:gd name="T95" fmla="*/ 5230 h 9678"/>
                <a:gd name="T96" fmla="*/ 6246 w 6380"/>
                <a:gd name="T97" fmla="*/ 5412 h 9678"/>
                <a:gd name="T98" fmla="*/ 6144 w 6380"/>
                <a:gd name="T99" fmla="*/ 5582 h 9678"/>
                <a:gd name="T100" fmla="*/ 6018 w 6380"/>
                <a:gd name="T101" fmla="*/ 5736 h 9678"/>
                <a:gd name="T102" fmla="*/ 2174 w 6380"/>
                <a:gd name="T103" fmla="*/ 9330 h 9678"/>
                <a:gd name="T104" fmla="*/ 2026 w 6380"/>
                <a:gd name="T105" fmla="*/ 9448 h 9678"/>
                <a:gd name="T106" fmla="*/ 1868 w 6380"/>
                <a:gd name="T107" fmla="*/ 9542 h 9678"/>
                <a:gd name="T108" fmla="*/ 1700 w 6380"/>
                <a:gd name="T109" fmla="*/ 9612 h 9678"/>
                <a:gd name="T110" fmla="*/ 1528 w 6380"/>
                <a:gd name="T111" fmla="*/ 9656 h 9678"/>
                <a:gd name="T112" fmla="*/ 1350 w 6380"/>
                <a:gd name="T113" fmla="*/ 9676 h 9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80" h="9678">
                  <a:moveTo>
                    <a:pt x="1292" y="9678"/>
                  </a:moveTo>
                  <a:lnTo>
                    <a:pt x="1292" y="9678"/>
                  </a:lnTo>
                  <a:lnTo>
                    <a:pt x="1226" y="9676"/>
                  </a:lnTo>
                  <a:lnTo>
                    <a:pt x="1162" y="9672"/>
                  </a:lnTo>
                  <a:lnTo>
                    <a:pt x="1098" y="9664"/>
                  </a:lnTo>
                  <a:lnTo>
                    <a:pt x="1034" y="9652"/>
                  </a:lnTo>
                  <a:lnTo>
                    <a:pt x="970" y="9638"/>
                  </a:lnTo>
                  <a:lnTo>
                    <a:pt x="908" y="9620"/>
                  </a:lnTo>
                  <a:lnTo>
                    <a:pt x="846" y="9600"/>
                  </a:lnTo>
                  <a:lnTo>
                    <a:pt x="786" y="9576"/>
                  </a:lnTo>
                  <a:lnTo>
                    <a:pt x="726" y="9548"/>
                  </a:lnTo>
                  <a:lnTo>
                    <a:pt x="666" y="9518"/>
                  </a:lnTo>
                  <a:lnTo>
                    <a:pt x="610" y="9484"/>
                  </a:lnTo>
                  <a:lnTo>
                    <a:pt x="554" y="9448"/>
                  </a:lnTo>
                  <a:lnTo>
                    <a:pt x="500" y="9408"/>
                  </a:lnTo>
                  <a:lnTo>
                    <a:pt x="446" y="9364"/>
                  </a:lnTo>
                  <a:lnTo>
                    <a:pt x="396" y="9318"/>
                  </a:lnTo>
                  <a:lnTo>
                    <a:pt x="348" y="9268"/>
                  </a:lnTo>
                  <a:lnTo>
                    <a:pt x="348" y="9268"/>
                  </a:lnTo>
                  <a:lnTo>
                    <a:pt x="304" y="9218"/>
                  </a:lnTo>
                  <a:lnTo>
                    <a:pt x="262" y="9168"/>
                  </a:lnTo>
                  <a:lnTo>
                    <a:pt x="224" y="9114"/>
                  </a:lnTo>
                  <a:lnTo>
                    <a:pt x="188" y="9060"/>
                  </a:lnTo>
                  <a:lnTo>
                    <a:pt x="156" y="9004"/>
                  </a:lnTo>
                  <a:lnTo>
                    <a:pt x="128" y="8948"/>
                  </a:lnTo>
                  <a:lnTo>
                    <a:pt x="102" y="8890"/>
                  </a:lnTo>
                  <a:lnTo>
                    <a:pt x="78" y="8832"/>
                  </a:lnTo>
                  <a:lnTo>
                    <a:pt x="58" y="8772"/>
                  </a:lnTo>
                  <a:lnTo>
                    <a:pt x="42" y="8712"/>
                  </a:lnTo>
                  <a:lnTo>
                    <a:pt x="26" y="8652"/>
                  </a:lnTo>
                  <a:lnTo>
                    <a:pt x="16" y="8590"/>
                  </a:lnTo>
                  <a:lnTo>
                    <a:pt x="8" y="8528"/>
                  </a:lnTo>
                  <a:lnTo>
                    <a:pt x="2" y="8466"/>
                  </a:lnTo>
                  <a:lnTo>
                    <a:pt x="0" y="8404"/>
                  </a:lnTo>
                  <a:lnTo>
                    <a:pt x="0" y="8342"/>
                  </a:lnTo>
                  <a:lnTo>
                    <a:pt x="4" y="8282"/>
                  </a:lnTo>
                  <a:lnTo>
                    <a:pt x="10" y="8220"/>
                  </a:lnTo>
                  <a:lnTo>
                    <a:pt x="20" y="8158"/>
                  </a:lnTo>
                  <a:lnTo>
                    <a:pt x="32" y="8098"/>
                  </a:lnTo>
                  <a:lnTo>
                    <a:pt x="48" y="8036"/>
                  </a:lnTo>
                  <a:lnTo>
                    <a:pt x="66" y="7978"/>
                  </a:lnTo>
                  <a:lnTo>
                    <a:pt x="88" y="7918"/>
                  </a:lnTo>
                  <a:lnTo>
                    <a:pt x="112" y="7860"/>
                  </a:lnTo>
                  <a:lnTo>
                    <a:pt x="138" y="7804"/>
                  </a:lnTo>
                  <a:lnTo>
                    <a:pt x="168" y="7748"/>
                  </a:lnTo>
                  <a:lnTo>
                    <a:pt x="202" y="7694"/>
                  </a:lnTo>
                  <a:lnTo>
                    <a:pt x="238" y="7640"/>
                  </a:lnTo>
                  <a:lnTo>
                    <a:pt x="276" y="7588"/>
                  </a:lnTo>
                  <a:lnTo>
                    <a:pt x="318" y="7538"/>
                  </a:lnTo>
                  <a:lnTo>
                    <a:pt x="362" y="7490"/>
                  </a:lnTo>
                  <a:lnTo>
                    <a:pt x="410" y="7442"/>
                  </a:lnTo>
                  <a:lnTo>
                    <a:pt x="3196" y="4838"/>
                  </a:lnTo>
                  <a:lnTo>
                    <a:pt x="410" y="2234"/>
                  </a:lnTo>
                  <a:lnTo>
                    <a:pt x="410" y="2234"/>
                  </a:lnTo>
                  <a:lnTo>
                    <a:pt x="362" y="2188"/>
                  </a:lnTo>
                  <a:lnTo>
                    <a:pt x="318" y="2140"/>
                  </a:lnTo>
                  <a:lnTo>
                    <a:pt x="276" y="2090"/>
                  </a:lnTo>
                  <a:lnTo>
                    <a:pt x="238" y="2038"/>
                  </a:lnTo>
                  <a:lnTo>
                    <a:pt x="202" y="1984"/>
                  </a:lnTo>
                  <a:lnTo>
                    <a:pt x="168" y="1930"/>
                  </a:lnTo>
                  <a:lnTo>
                    <a:pt x="138" y="1874"/>
                  </a:lnTo>
                  <a:lnTo>
                    <a:pt x="112" y="1818"/>
                  </a:lnTo>
                  <a:lnTo>
                    <a:pt x="88" y="1760"/>
                  </a:lnTo>
                  <a:lnTo>
                    <a:pt x="66" y="1700"/>
                  </a:lnTo>
                  <a:lnTo>
                    <a:pt x="48" y="1640"/>
                  </a:lnTo>
                  <a:lnTo>
                    <a:pt x="32" y="1580"/>
                  </a:lnTo>
                  <a:lnTo>
                    <a:pt x="20" y="1520"/>
                  </a:lnTo>
                  <a:lnTo>
                    <a:pt x="10" y="1458"/>
                  </a:lnTo>
                  <a:lnTo>
                    <a:pt x="4" y="1396"/>
                  </a:lnTo>
                  <a:lnTo>
                    <a:pt x="0" y="1334"/>
                  </a:lnTo>
                  <a:lnTo>
                    <a:pt x="0" y="1272"/>
                  </a:lnTo>
                  <a:lnTo>
                    <a:pt x="2" y="1210"/>
                  </a:lnTo>
                  <a:lnTo>
                    <a:pt x="8" y="1148"/>
                  </a:lnTo>
                  <a:lnTo>
                    <a:pt x="16" y="1088"/>
                  </a:lnTo>
                  <a:lnTo>
                    <a:pt x="26" y="1026"/>
                  </a:lnTo>
                  <a:lnTo>
                    <a:pt x="42" y="966"/>
                  </a:lnTo>
                  <a:lnTo>
                    <a:pt x="58" y="906"/>
                  </a:lnTo>
                  <a:lnTo>
                    <a:pt x="78" y="846"/>
                  </a:lnTo>
                  <a:lnTo>
                    <a:pt x="102" y="788"/>
                  </a:lnTo>
                  <a:lnTo>
                    <a:pt x="128" y="730"/>
                  </a:lnTo>
                  <a:lnTo>
                    <a:pt x="156" y="672"/>
                  </a:lnTo>
                  <a:lnTo>
                    <a:pt x="188" y="618"/>
                  </a:lnTo>
                  <a:lnTo>
                    <a:pt x="224" y="562"/>
                  </a:lnTo>
                  <a:lnTo>
                    <a:pt x="262" y="510"/>
                  </a:lnTo>
                  <a:lnTo>
                    <a:pt x="304" y="458"/>
                  </a:lnTo>
                  <a:lnTo>
                    <a:pt x="348" y="410"/>
                  </a:lnTo>
                  <a:lnTo>
                    <a:pt x="348" y="410"/>
                  </a:lnTo>
                  <a:lnTo>
                    <a:pt x="394" y="362"/>
                  </a:lnTo>
                  <a:lnTo>
                    <a:pt x="442" y="318"/>
                  </a:lnTo>
                  <a:lnTo>
                    <a:pt x="492" y="276"/>
                  </a:lnTo>
                  <a:lnTo>
                    <a:pt x="544" y="236"/>
                  </a:lnTo>
                  <a:lnTo>
                    <a:pt x="598" y="200"/>
                  </a:lnTo>
                  <a:lnTo>
                    <a:pt x="652" y="168"/>
                  </a:lnTo>
                  <a:lnTo>
                    <a:pt x="708" y="138"/>
                  </a:lnTo>
                  <a:lnTo>
                    <a:pt x="764" y="112"/>
                  </a:lnTo>
                  <a:lnTo>
                    <a:pt x="822" y="86"/>
                  </a:lnTo>
                  <a:lnTo>
                    <a:pt x="882" y="66"/>
                  </a:lnTo>
                  <a:lnTo>
                    <a:pt x="942" y="48"/>
                  </a:lnTo>
                  <a:lnTo>
                    <a:pt x="1002" y="32"/>
                  </a:lnTo>
                  <a:lnTo>
                    <a:pt x="1062" y="20"/>
                  </a:lnTo>
                  <a:lnTo>
                    <a:pt x="1124" y="10"/>
                  </a:lnTo>
                  <a:lnTo>
                    <a:pt x="1186" y="4"/>
                  </a:lnTo>
                  <a:lnTo>
                    <a:pt x="1248" y="0"/>
                  </a:lnTo>
                  <a:lnTo>
                    <a:pt x="1310" y="0"/>
                  </a:lnTo>
                  <a:lnTo>
                    <a:pt x="1372" y="2"/>
                  </a:lnTo>
                  <a:lnTo>
                    <a:pt x="1434" y="8"/>
                  </a:lnTo>
                  <a:lnTo>
                    <a:pt x="1494" y="16"/>
                  </a:lnTo>
                  <a:lnTo>
                    <a:pt x="1556" y="26"/>
                  </a:lnTo>
                  <a:lnTo>
                    <a:pt x="1616" y="40"/>
                  </a:lnTo>
                  <a:lnTo>
                    <a:pt x="1676" y="58"/>
                  </a:lnTo>
                  <a:lnTo>
                    <a:pt x="1736" y="78"/>
                  </a:lnTo>
                  <a:lnTo>
                    <a:pt x="1796" y="102"/>
                  </a:lnTo>
                  <a:lnTo>
                    <a:pt x="1852" y="128"/>
                  </a:lnTo>
                  <a:lnTo>
                    <a:pt x="1910" y="156"/>
                  </a:lnTo>
                  <a:lnTo>
                    <a:pt x="1964" y="188"/>
                  </a:lnTo>
                  <a:lnTo>
                    <a:pt x="2020" y="224"/>
                  </a:lnTo>
                  <a:lnTo>
                    <a:pt x="2072" y="262"/>
                  </a:lnTo>
                  <a:lnTo>
                    <a:pt x="2124" y="302"/>
                  </a:lnTo>
                  <a:lnTo>
                    <a:pt x="2174" y="348"/>
                  </a:lnTo>
                  <a:lnTo>
                    <a:pt x="5970" y="3896"/>
                  </a:lnTo>
                  <a:lnTo>
                    <a:pt x="5970" y="3896"/>
                  </a:lnTo>
                  <a:lnTo>
                    <a:pt x="6018" y="3942"/>
                  </a:lnTo>
                  <a:lnTo>
                    <a:pt x="6062" y="3992"/>
                  </a:lnTo>
                  <a:lnTo>
                    <a:pt x="6106" y="4042"/>
                  </a:lnTo>
                  <a:lnTo>
                    <a:pt x="6144" y="4096"/>
                  </a:lnTo>
                  <a:lnTo>
                    <a:pt x="6180" y="4150"/>
                  </a:lnTo>
                  <a:lnTo>
                    <a:pt x="6214" y="4206"/>
                  </a:lnTo>
                  <a:lnTo>
                    <a:pt x="6246" y="4264"/>
                  </a:lnTo>
                  <a:lnTo>
                    <a:pt x="6274" y="4324"/>
                  </a:lnTo>
                  <a:lnTo>
                    <a:pt x="6298" y="4386"/>
                  </a:lnTo>
                  <a:lnTo>
                    <a:pt x="6320" y="4448"/>
                  </a:lnTo>
                  <a:lnTo>
                    <a:pt x="6338" y="4510"/>
                  </a:lnTo>
                  <a:lnTo>
                    <a:pt x="6352" y="4574"/>
                  </a:lnTo>
                  <a:lnTo>
                    <a:pt x="6364" y="4640"/>
                  </a:lnTo>
                  <a:lnTo>
                    <a:pt x="6374" y="4706"/>
                  </a:lnTo>
                  <a:lnTo>
                    <a:pt x="6378" y="4772"/>
                  </a:lnTo>
                  <a:lnTo>
                    <a:pt x="6380" y="4838"/>
                  </a:lnTo>
                  <a:lnTo>
                    <a:pt x="6380" y="4838"/>
                  </a:lnTo>
                  <a:lnTo>
                    <a:pt x="6378" y="4906"/>
                  </a:lnTo>
                  <a:lnTo>
                    <a:pt x="6374" y="4972"/>
                  </a:lnTo>
                  <a:lnTo>
                    <a:pt x="6364" y="5038"/>
                  </a:lnTo>
                  <a:lnTo>
                    <a:pt x="6352" y="5102"/>
                  </a:lnTo>
                  <a:lnTo>
                    <a:pt x="6338" y="5166"/>
                  </a:lnTo>
                  <a:lnTo>
                    <a:pt x="6320" y="5230"/>
                  </a:lnTo>
                  <a:lnTo>
                    <a:pt x="6298" y="5292"/>
                  </a:lnTo>
                  <a:lnTo>
                    <a:pt x="6274" y="5354"/>
                  </a:lnTo>
                  <a:lnTo>
                    <a:pt x="6246" y="5412"/>
                  </a:lnTo>
                  <a:lnTo>
                    <a:pt x="6214" y="5470"/>
                  </a:lnTo>
                  <a:lnTo>
                    <a:pt x="6180" y="5528"/>
                  </a:lnTo>
                  <a:lnTo>
                    <a:pt x="6144" y="5582"/>
                  </a:lnTo>
                  <a:lnTo>
                    <a:pt x="6106" y="5636"/>
                  </a:lnTo>
                  <a:lnTo>
                    <a:pt x="6062" y="5686"/>
                  </a:lnTo>
                  <a:lnTo>
                    <a:pt x="6018" y="5736"/>
                  </a:lnTo>
                  <a:lnTo>
                    <a:pt x="5970" y="5782"/>
                  </a:lnTo>
                  <a:lnTo>
                    <a:pt x="2174" y="9330"/>
                  </a:lnTo>
                  <a:lnTo>
                    <a:pt x="2174" y="9330"/>
                  </a:lnTo>
                  <a:lnTo>
                    <a:pt x="2126" y="9372"/>
                  </a:lnTo>
                  <a:lnTo>
                    <a:pt x="2076" y="9412"/>
                  </a:lnTo>
                  <a:lnTo>
                    <a:pt x="2026" y="9448"/>
                  </a:lnTo>
                  <a:lnTo>
                    <a:pt x="1974" y="9482"/>
                  </a:lnTo>
                  <a:lnTo>
                    <a:pt x="1922" y="9514"/>
                  </a:lnTo>
                  <a:lnTo>
                    <a:pt x="1868" y="9542"/>
                  </a:lnTo>
                  <a:lnTo>
                    <a:pt x="1814" y="9568"/>
                  </a:lnTo>
                  <a:lnTo>
                    <a:pt x="1758" y="9592"/>
                  </a:lnTo>
                  <a:lnTo>
                    <a:pt x="1700" y="9612"/>
                  </a:lnTo>
                  <a:lnTo>
                    <a:pt x="1644" y="9630"/>
                  </a:lnTo>
                  <a:lnTo>
                    <a:pt x="1586" y="9644"/>
                  </a:lnTo>
                  <a:lnTo>
                    <a:pt x="1528" y="9656"/>
                  </a:lnTo>
                  <a:lnTo>
                    <a:pt x="1468" y="9666"/>
                  </a:lnTo>
                  <a:lnTo>
                    <a:pt x="1410" y="9672"/>
                  </a:lnTo>
                  <a:lnTo>
                    <a:pt x="1350" y="9676"/>
                  </a:lnTo>
                  <a:lnTo>
                    <a:pt x="1292" y="9678"/>
                  </a:lnTo>
                  <a:lnTo>
                    <a:pt x="1292" y="9678"/>
                  </a:lnTo>
                  <a:close/>
                </a:path>
              </a:pathLst>
            </a:custGeom>
            <a:solidFill>
              <a:schemeClr val="accent2"/>
            </a:solidFill>
            <a:ln w="158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sz="1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3" name="Rectangle 29">
            <a:extLst>
              <a:ext uri="{FF2B5EF4-FFF2-40B4-BE49-F238E27FC236}">
                <a16:creationId xmlns:a16="http://schemas.microsoft.com/office/drawing/2014/main" id="{B2994FA1-5F09-4776-B0EC-EAE68425E9FF}"/>
              </a:ext>
            </a:extLst>
          </p:cNvPr>
          <p:cNvSpPr/>
          <p:nvPr/>
        </p:nvSpPr>
        <p:spPr>
          <a:xfrm>
            <a:off x="3534540" y="4896362"/>
            <a:ext cx="2406618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4" name="Rectangle 30">
            <a:extLst>
              <a:ext uri="{FF2B5EF4-FFF2-40B4-BE49-F238E27FC236}">
                <a16:creationId xmlns:a16="http://schemas.microsoft.com/office/drawing/2014/main" id="{D92326F7-A118-4EEF-B7B0-BD31EB831A8D}"/>
              </a:ext>
            </a:extLst>
          </p:cNvPr>
          <p:cNvSpPr/>
          <p:nvPr/>
        </p:nvSpPr>
        <p:spPr>
          <a:xfrm>
            <a:off x="3534540" y="4556037"/>
            <a:ext cx="165989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25" name="Rectangle 29">
            <a:extLst>
              <a:ext uri="{FF2B5EF4-FFF2-40B4-BE49-F238E27FC236}">
                <a16:creationId xmlns:a16="http://schemas.microsoft.com/office/drawing/2014/main" id="{3C861C30-00BE-4BB4-8821-E4FBF992C798}"/>
              </a:ext>
            </a:extLst>
          </p:cNvPr>
          <p:cNvSpPr/>
          <p:nvPr/>
        </p:nvSpPr>
        <p:spPr>
          <a:xfrm>
            <a:off x="5027872" y="1748332"/>
            <a:ext cx="2348288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6" name="Rectangle 30">
            <a:extLst>
              <a:ext uri="{FF2B5EF4-FFF2-40B4-BE49-F238E27FC236}">
                <a16:creationId xmlns:a16="http://schemas.microsoft.com/office/drawing/2014/main" id="{8D3C0D2C-4376-4A02-8431-23AA4DCE6165}"/>
              </a:ext>
            </a:extLst>
          </p:cNvPr>
          <p:cNvSpPr/>
          <p:nvPr/>
        </p:nvSpPr>
        <p:spPr>
          <a:xfrm>
            <a:off x="5027872" y="1408007"/>
            <a:ext cx="159644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  <p:sp>
        <p:nvSpPr>
          <p:cNvPr id="27" name="Rectangle 29">
            <a:extLst>
              <a:ext uri="{FF2B5EF4-FFF2-40B4-BE49-F238E27FC236}">
                <a16:creationId xmlns:a16="http://schemas.microsoft.com/office/drawing/2014/main" id="{4A9401B9-734D-459F-A901-5FE71F0DAD0C}"/>
              </a:ext>
            </a:extLst>
          </p:cNvPr>
          <p:cNvSpPr/>
          <p:nvPr/>
        </p:nvSpPr>
        <p:spPr>
          <a:xfrm>
            <a:off x="6250844" y="4906534"/>
            <a:ext cx="2436790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8" name="Rectangle 30">
            <a:extLst>
              <a:ext uri="{FF2B5EF4-FFF2-40B4-BE49-F238E27FC236}">
                <a16:creationId xmlns:a16="http://schemas.microsoft.com/office/drawing/2014/main" id="{3A3D111A-12CC-444A-A665-A596DF92F6D4}"/>
              </a:ext>
            </a:extLst>
          </p:cNvPr>
          <p:cNvSpPr/>
          <p:nvPr/>
        </p:nvSpPr>
        <p:spPr>
          <a:xfrm>
            <a:off x="6208161" y="4556037"/>
            <a:ext cx="18109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b="1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</a:p>
        </p:txBody>
      </p:sp>
    </p:spTree>
    <p:extLst>
      <p:ext uri="{BB962C8B-B14F-4D97-AF65-F5344CB8AC3E}">
        <p14:creationId xmlns:p14="http://schemas.microsoft.com/office/powerpoint/2010/main" val="3077841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>
            <a:extLst>
              <a:ext uri="{FF2B5EF4-FFF2-40B4-BE49-F238E27FC236}">
                <a16:creationId xmlns:a16="http://schemas.microsoft.com/office/drawing/2014/main" id="{E4AF0435-B980-4FA0-9BEA-80603292B76E}"/>
              </a:ext>
            </a:extLst>
          </p:cNvPr>
          <p:cNvGrpSpPr/>
          <p:nvPr/>
        </p:nvGrpSpPr>
        <p:grpSpPr>
          <a:xfrm>
            <a:off x="-1" y="0"/>
            <a:ext cx="13097302" cy="6858000"/>
            <a:chOff x="-1" y="0"/>
            <a:chExt cx="13097302" cy="6858000"/>
          </a:xfrm>
        </p:grpSpPr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3A214EF5-DDA2-47E1-BF40-778D414BF404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" name="等腰三角形 3">
              <a:extLst>
                <a:ext uri="{FF2B5EF4-FFF2-40B4-BE49-F238E27FC236}">
                  <a16:creationId xmlns:a16="http://schemas.microsoft.com/office/drawing/2014/main" id="{69312BFF-0E95-4402-A15E-EFAD7C8B956C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等腰三角形 4">
              <a:extLst>
                <a:ext uri="{FF2B5EF4-FFF2-40B4-BE49-F238E27FC236}">
                  <a16:creationId xmlns:a16="http://schemas.microsoft.com/office/drawing/2014/main" id="{FCF50CD9-BECD-44F1-8C98-03683D4FD366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5D593E7D-CB98-4D46-A3CC-D9E7189A9A66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040FD8C3-0F36-48AB-A6E4-768EFF2C6679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A75B3F26-CF4F-4E39-8A8B-6B6627E8A4E0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53E9190E-0273-4875-909D-896F41D07174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188DEC40-803A-4F28-B1EF-6282BD477645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7FC8566B-A901-4DB1-9E23-611FE3EBE7E3}"/>
              </a:ext>
            </a:extLst>
          </p:cNvPr>
          <p:cNvSpPr txBox="1"/>
          <p:nvPr/>
        </p:nvSpPr>
        <p:spPr>
          <a:xfrm>
            <a:off x="4420735" y="1572241"/>
            <a:ext cx="5055808" cy="1077218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defTabSz="901073">
              <a:defRPr/>
            </a:pPr>
            <a:r>
              <a:rPr lang="en-US" altLang="zh-CN" sz="64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THANK YOU</a:t>
            </a:r>
            <a:endParaRPr lang="zh-CN" altLang="en-US" sz="64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" name="Google Shape;5408;p59">
            <a:extLst>
              <a:ext uri="{FF2B5EF4-FFF2-40B4-BE49-F238E27FC236}">
                <a16:creationId xmlns:a16="http://schemas.microsoft.com/office/drawing/2014/main" id="{FA53382F-ADA6-4BF3-BCF9-BD5B55B93BBB}"/>
              </a:ext>
            </a:extLst>
          </p:cNvPr>
          <p:cNvSpPr txBox="1">
            <a:spLocks/>
          </p:cNvSpPr>
          <p:nvPr/>
        </p:nvSpPr>
        <p:spPr>
          <a:xfrm>
            <a:off x="5131750" y="2939473"/>
            <a:ext cx="4743769" cy="2244401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b="1" dirty="0"/>
              <a:t>Does anyone have any questions?</a:t>
            </a:r>
          </a:p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endParaRPr lang="en-US" sz="2000" dirty="0"/>
          </a:p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dirty="0"/>
              <a:t>great_ppt@outlook.com</a:t>
            </a:r>
          </a:p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dirty="0"/>
              <a:t>+00 000 000 000</a:t>
            </a:r>
          </a:p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dirty="0"/>
              <a:t>www.greatppt.com</a:t>
            </a:r>
          </a:p>
          <a:p>
            <a:pPr marL="0" indent="0">
              <a:lnSpc>
                <a:spcPct val="114000"/>
              </a:lnSpc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endParaRPr lang="en-US" dirty="0"/>
          </a:p>
          <a:p>
            <a:pPr marL="0" indent="0">
              <a:lnSpc>
                <a:spcPct val="114000"/>
              </a:lnSpc>
              <a:spcBef>
                <a:spcPts val="0"/>
              </a:spcBef>
              <a:buSzPts val="1600"/>
              <a:buFont typeface="Arial" panose="020B0604020202020204" pitchFamily="34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9030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2" name="Google Shape;5442;p63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43" name="Google Shape;5443;p63"/>
          <p:cNvSpPr txBox="1">
            <a:spLocks noGrp="1"/>
          </p:cNvSpPr>
          <p:nvPr>
            <p:ph type="body" idx="4294967295"/>
          </p:nvPr>
        </p:nvSpPr>
        <p:spPr>
          <a:xfrm>
            <a:off x="1424133" y="1943835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s" sz="1600">
                <a:solidFill>
                  <a:srgbClr val="FFFFFF"/>
                </a:solidFill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600">
                <a:solidFill>
                  <a:srgbClr val="FFFFFF"/>
                </a:solidFill>
              </a:rPr>
              <a:t>the object you want to change. Then click on the paint bucket and select the color you want. Don’t forget to group the resource again when you’re done.</a:t>
            </a:r>
            <a:endParaRPr sz="1600">
              <a:solidFill>
                <a:srgbClr val="FFFFFF"/>
              </a:solidFill>
            </a:endParaRPr>
          </a:p>
        </p:txBody>
      </p:sp>
      <p:grpSp>
        <p:nvGrpSpPr>
          <p:cNvPr id="5444" name="Google Shape;5444;p63"/>
          <p:cNvGrpSpPr/>
          <p:nvPr/>
        </p:nvGrpSpPr>
        <p:grpSpPr>
          <a:xfrm>
            <a:off x="4321636" y="5084573"/>
            <a:ext cx="679184" cy="678280"/>
            <a:chOff x="3514800" y="5145975"/>
            <a:chExt cx="233525" cy="233225"/>
          </a:xfrm>
        </p:grpSpPr>
        <p:sp>
          <p:nvSpPr>
            <p:cNvPr id="5445" name="Google Shape;5445;p63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63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63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63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63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63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63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63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63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63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63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63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63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58" name="Google Shape;5458;p63"/>
          <p:cNvGrpSpPr/>
          <p:nvPr/>
        </p:nvGrpSpPr>
        <p:grpSpPr>
          <a:xfrm>
            <a:off x="5241088" y="3095149"/>
            <a:ext cx="632392" cy="735055"/>
            <a:chOff x="4727025" y="1332775"/>
            <a:chExt cx="59900" cy="69625"/>
          </a:xfrm>
        </p:grpSpPr>
        <p:sp>
          <p:nvSpPr>
            <p:cNvPr id="5459" name="Google Shape;5459;p6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6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61" name="Google Shape;5461;p63"/>
          <p:cNvGrpSpPr/>
          <p:nvPr/>
        </p:nvGrpSpPr>
        <p:grpSpPr>
          <a:xfrm>
            <a:off x="6059297" y="3091322"/>
            <a:ext cx="740871" cy="742708"/>
            <a:chOff x="4820425" y="1329900"/>
            <a:chExt cx="70175" cy="70350"/>
          </a:xfrm>
        </p:grpSpPr>
        <p:sp>
          <p:nvSpPr>
            <p:cNvPr id="5462" name="Google Shape;5462;p6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6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6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6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66" name="Google Shape;5466;p63"/>
          <p:cNvGrpSpPr/>
          <p:nvPr/>
        </p:nvGrpSpPr>
        <p:grpSpPr>
          <a:xfrm>
            <a:off x="6981754" y="3106762"/>
            <a:ext cx="776765" cy="711828"/>
            <a:chOff x="4903200" y="1331525"/>
            <a:chExt cx="73575" cy="67425"/>
          </a:xfrm>
        </p:grpSpPr>
        <p:sp>
          <p:nvSpPr>
            <p:cNvPr id="5467" name="Google Shape;5467;p6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6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69" name="Google Shape;5469;p63"/>
          <p:cNvGrpSpPr/>
          <p:nvPr/>
        </p:nvGrpSpPr>
        <p:grpSpPr>
          <a:xfrm>
            <a:off x="5162171" y="4094683"/>
            <a:ext cx="790227" cy="710508"/>
            <a:chOff x="4721625" y="1420750"/>
            <a:chExt cx="74850" cy="67300"/>
          </a:xfrm>
        </p:grpSpPr>
        <p:sp>
          <p:nvSpPr>
            <p:cNvPr id="5470" name="Google Shape;5470;p63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63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63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3" name="Google Shape;5473;p63"/>
          <p:cNvGrpSpPr/>
          <p:nvPr/>
        </p:nvGrpSpPr>
        <p:grpSpPr>
          <a:xfrm>
            <a:off x="6040424" y="4052982"/>
            <a:ext cx="778613" cy="753793"/>
            <a:chOff x="4815575" y="1416800"/>
            <a:chExt cx="73750" cy="71400"/>
          </a:xfrm>
        </p:grpSpPr>
        <p:sp>
          <p:nvSpPr>
            <p:cNvPr id="5474" name="Google Shape;5474;p6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6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6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7" name="Google Shape;5477;p63"/>
          <p:cNvGrpSpPr/>
          <p:nvPr/>
        </p:nvGrpSpPr>
        <p:grpSpPr>
          <a:xfrm>
            <a:off x="6974100" y="4074888"/>
            <a:ext cx="786531" cy="673293"/>
            <a:chOff x="4902475" y="1418875"/>
            <a:chExt cx="74500" cy="63775"/>
          </a:xfrm>
        </p:grpSpPr>
        <p:sp>
          <p:nvSpPr>
            <p:cNvPr id="5478" name="Google Shape;5478;p6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6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80" name="Google Shape;5480;p63"/>
          <p:cNvGrpSpPr/>
          <p:nvPr/>
        </p:nvGrpSpPr>
        <p:grpSpPr>
          <a:xfrm>
            <a:off x="6053754" y="5012380"/>
            <a:ext cx="751956" cy="756169"/>
            <a:chOff x="4818100" y="1507675"/>
            <a:chExt cx="71225" cy="71625"/>
          </a:xfrm>
        </p:grpSpPr>
        <p:sp>
          <p:nvSpPr>
            <p:cNvPr id="5481" name="Google Shape;5481;p6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6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6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6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85" name="Google Shape;5485;p63"/>
          <p:cNvGrpSpPr/>
          <p:nvPr/>
        </p:nvGrpSpPr>
        <p:grpSpPr>
          <a:xfrm>
            <a:off x="5138417" y="5031384"/>
            <a:ext cx="837735" cy="784673"/>
            <a:chOff x="4721450" y="1509475"/>
            <a:chExt cx="79350" cy="74325"/>
          </a:xfrm>
        </p:grpSpPr>
        <p:sp>
          <p:nvSpPr>
            <p:cNvPr id="5486" name="Google Shape;5486;p6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6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6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6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90" name="Google Shape;5490;p63"/>
          <p:cNvGrpSpPr/>
          <p:nvPr/>
        </p:nvGrpSpPr>
        <p:grpSpPr>
          <a:xfrm>
            <a:off x="7019762" y="5010532"/>
            <a:ext cx="742717" cy="750363"/>
            <a:chOff x="4906800" y="1507500"/>
            <a:chExt cx="70350" cy="71075"/>
          </a:xfrm>
        </p:grpSpPr>
        <p:sp>
          <p:nvSpPr>
            <p:cNvPr id="5491" name="Google Shape;5491;p6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6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6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6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6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96" name="Google Shape;5496;p63"/>
          <p:cNvGrpSpPr/>
          <p:nvPr/>
        </p:nvGrpSpPr>
        <p:grpSpPr>
          <a:xfrm>
            <a:off x="2521894" y="5090077"/>
            <a:ext cx="668839" cy="667256"/>
            <a:chOff x="2637425" y="5179000"/>
            <a:chExt cx="196725" cy="196275"/>
          </a:xfrm>
        </p:grpSpPr>
        <p:sp>
          <p:nvSpPr>
            <p:cNvPr id="5497" name="Google Shape;5497;p63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63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63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63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63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63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63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63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63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63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63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63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63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63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63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63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63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63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63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63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63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63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19" name="Google Shape;5519;p63"/>
          <p:cNvGrpSpPr/>
          <p:nvPr/>
        </p:nvGrpSpPr>
        <p:grpSpPr>
          <a:xfrm>
            <a:off x="3390414" y="5057667"/>
            <a:ext cx="679193" cy="679804"/>
            <a:chOff x="3231350" y="5179700"/>
            <a:chExt cx="194775" cy="194950"/>
          </a:xfrm>
        </p:grpSpPr>
        <p:sp>
          <p:nvSpPr>
            <p:cNvPr id="5520" name="Google Shape;5520;p63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63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63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63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63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63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63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63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63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63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63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63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63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63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63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63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63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63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63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63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63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63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63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63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63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63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63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63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63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63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63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63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63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63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63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63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63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63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63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63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63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63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63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63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63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63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63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63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63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63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63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63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63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63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63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63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63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63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63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9" name="Google Shape;5579;p63"/>
          <p:cNvGrpSpPr/>
          <p:nvPr/>
        </p:nvGrpSpPr>
        <p:grpSpPr>
          <a:xfrm>
            <a:off x="1628193" y="3124040"/>
            <a:ext cx="677497" cy="677273"/>
            <a:chOff x="1897577" y="2802432"/>
            <a:chExt cx="492176" cy="492014"/>
          </a:xfrm>
        </p:grpSpPr>
        <p:sp>
          <p:nvSpPr>
            <p:cNvPr id="5580" name="Google Shape;5580;p6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6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6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6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6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6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6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6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6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6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2" name="Google Shape;5592;p63"/>
          <p:cNvGrpSpPr/>
          <p:nvPr/>
        </p:nvGrpSpPr>
        <p:grpSpPr>
          <a:xfrm>
            <a:off x="2517567" y="4128754"/>
            <a:ext cx="677491" cy="677421"/>
            <a:chOff x="2543222" y="2802319"/>
            <a:chExt cx="492172" cy="492122"/>
          </a:xfrm>
        </p:grpSpPr>
        <p:sp>
          <p:nvSpPr>
            <p:cNvPr id="5593" name="Google Shape;5593;p63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63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63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63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63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63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63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63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63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63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3" name="Google Shape;5603;p63"/>
          <p:cNvGrpSpPr/>
          <p:nvPr/>
        </p:nvGrpSpPr>
        <p:grpSpPr>
          <a:xfrm>
            <a:off x="4315939" y="3117387"/>
            <a:ext cx="690579" cy="690579"/>
            <a:chOff x="3736598" y="2170606"/>
            <a:chExt cx="404889" cy="404889"/>
          </a:xfrm>
        </p:grpSpPr>
        <p:sp>
          <p:nvSpPr>
            <p:cNvPr id="5604" name="Google Shape;5604;p6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6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6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6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8" name="Google Shape;5608;p63"/>
          <p:cNvGrpSpPr/>
          <p:nvPr/>
        </p:nvGrpSpPr>
        <p:grpSpPr>
          <a:xfrm>
            <a:off x="3338687" y="3117516"/>
            <a:ext cx="782648" cy="690320"/>
            <a:chOff x="3161917" y="2170682"/>
            <a:chExt cx="458870" cy="404737"/>
          </a:xfrm>
        </p:grpSpPr>
        <p:sp>
          <p:nvSpPr>
            <p:cNvPr id="5609" name="Google Shape;5609;p6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6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6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12" name="Google Shape;5612;p63"/>
          <p:cNvGrpSpPr/>
          <p:nvPr/>
        </p:nvGrpSpPr>
        <p:grpSpPr>
          <a:xfrm>
            <a:off x="3369382" y="4137910"/>
            <a:ext cx="721257" cy="690617"/>
            <a:chOff x="3179914" y="2889488"/>
            <a:chExt cx="422876" cy="404911"/>
          </a:xfrm>
        </p:grpSpPr>
        <p:sp>
          <p:nvSpPr>
            <p:cNvPr id="5613" name="Google Shape;5613;p6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6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6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6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6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6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19" name="Google Shape;5619;p63"/>
          <p:cNvGrpSpPr/>
          <p:nvPr/>
        </p:nvGrpSpPr>
        <p:grpSpPr>
          <a:xfrm>
            <a:off x="4303773" y="4137798"/>
            <a:ext cx="714907" cy="690729"/>
            <a:chOff x="3729467" y="2889422"/>
            <a:chExt cx="419153" cy="404977"/>
          </a:xfrm>
        </p:grpSpPr>
        <p:sp>
          <p:nvSpPr>
            <p:cNvPr id="5620" name="Google Shape;5620;p6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6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6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6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6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6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6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7" name="Google Shape;5627;p63"/>
          <p:cNvGrpSpPr/>
          <p:nvPr/>
        </p:nvGrpSpPr>
        <p:grpSpPr>
          <a:xfrm>
            <a:off x="2484529" y="3119886"/>
            <a:ext cx="743569" cy="685580"/>
            <a:chOff x="7135920" y="3403879"/>
            <a:chExt cx="882400" cy="813584"/>
          </a:xfrm>
        </p:grpSpPr>
        <p:sp>
          <p:nvSpPr>
            <p:cNvPr id="5628" name="Google Shape;5628;p63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63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63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63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63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33" name="Google Shape;5633;p63"/>
          <p:cNvGrpSpPr/>
          <p:nvPr/>
        </p:nvGrpSpPr>
        <p:grpSpPr>
          <a:xfrm>
            <a:off x="1654562" y="4155157"/>
            <a:ext cx="624759" cy="624596"/>
            <a:chOff x="1286994" y="2840926"/>
            <a:chExt cx="453864" cy="453745"/>
          </a:xfrm>
        </p:grpSpPr>
        <p:sp>
          <p:nvSpPr>
            <p:cNvPr id="5634" name="Google Shape;5634;p63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63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6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63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63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6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6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6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6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6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44" name="Google Shape;5644;p63"/>
          <p:cNvSpPr/>
          <p:nvPr/>
        </p:nvSpPr>
        <p:spPr>
          <a:xfrm>
            <a:off x="9558225" y="3180577"/>
            <a:ext cx="238545" cy="120947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5" name="Google Shape;5645;p63"/>
          <p:cNvSpPr/>
          <p:nvPr/>
        </p:nvSpPr>
        <p:spPr>
          <a:xfrm>
            <a:off x="9157607" y="3157938"/>
            <a:ext cx="220997" cy="166223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6" name="Google Shape;5646;p63"/>
          <p:cNvSpPr/>
          <p:nvPr/>
        </p:nvSpPr>
        <p:spPr>
          <a:xfrm>
            <a:off x="9976312" y="3166242"/>
            <a:ext cx="215905" cy="15024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47" name="Google Shape;5647;p63"/>
          <p:cNvSpPr/>
          <p:nvPr/>
        </p:nvSpPr>
        <p:spPr>
          <a:xfrm>
            <a:off x="10371838" y="3157938"/>
            <a:ext cx="210813" cy="166223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648" name="Google Shape;5648;p63"/>
          <p:cNvGrpSpPr/>
          <p:nvPr/>
        </p:nvGrpSpPr>
        <p:grpSpPr>
          <a:xfrm>
            <a:off x="9161530" y="3469525"/>
            <a:ext cx="214181" cy="182047"/>
            <a:chOff x="4660325" y="1866850"/>
            <a:chExt cx="68350" cy="58100"/>
          </a:xfrm>
        </p:grpSpPr>
        <p:sp>
          <p:nvSpPr>
            <p:cNvPr id="5649" name="Google Shape;5649;p6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6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1" name="Google Shape;5651;p63"/>
          <p:cNvGrpSpPr/>
          <p:nvPr/>
        </p:nvGrpSpPr>
        <p:grpSpPr>
          <a:xfrm>
            <a:off x="9573442" y="3502894"/>
            <a:ext cx="209089" cy="115855"/>
            <a:chOff x="4791775" y="1877500"/>
            <a:chExt cx="66725" cy="36975"/>
          </a:xfrm>
        </p:grpSpPr>
        <p:sp>
          <p:nvSpPr>
            <p:cNvPr id="5652" name="Google Shape;5652;p6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6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4" name="Google Shape;5654;p63"/>
          <p:cNvGrpSpPr/>
          <p:nvPr/>
        </p:nvGrpSpPr>
        <p:grpSpPr>
          <a:xfrm>
            <a:off x="9987547" y="3502894"/>
            <a:ext cx="186528" cy="115855"/>
            <a:chOff x="4923925" y="1877500"/>
            <a:chExt cx="59525" cy="36975"/>
          </a:xfrm>
        </p:grpSpPr>
        <p:sp>
          <p:nvSpPr>
            <p:cNvPr id="5655" name="Google Shape;5655;p6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6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57" name="Google Shape;5657;p63"/>
          <p:cNvGrpSpPr/>
          <p:nvPr/>
        </p:nvGrpSpPr>
        <p:grpSpPr>
          <a:xfrm>
            <a:off x="10409095" y="3479707"/>
            <a:ext cx="181984" cy="161680"/>
            <a:chOff x="5058450" y="1870100"/>
            <a:chExt cx="58075" cy="51600"/>
          </a:xfrm>
        </p:grpSpPr>
        <p:sp>
          <p:nvSpPr>
            <p:cNvPr id="5658" name="Google Shape;5658;p6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6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0" name="Google Shape;5660;p63"/>
          <p:cNvGrpSpPr/>
          <p:nvPr/>
        </p:nvGrpSpPr>
        <p:grpSpPr>
          <a:xfrm>
            <a:off x="9635017" y="4090472"/>
            <a:ext cx="130044" cy="138493"/>
            <a:chOff x="4811425" y="2065025"/>
            <a:chExt cx="41500" cy="44200"/>
          </a:xfrm>
        </p:grpSpPr>
        <p:sp>
          <p:nvSpPr>
            <p:cNvPr id="5661" name="Google Shape;5661;p6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6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3" name="Google Shape;5663;p63"/>
          <p:cNvGrpSpPr/>
          <p:nvPr/>
        </p:nvGrpSpPr>
        <p:grpSpPr>
          <a:xfrm>
            <a:off x="10006193" y="4090473"/>
            <a:ext cx="155505" cy="137945"/>
            <a:chOff x="4929875" y="2065025"/>
            <a:chExt cx="49625" cy="44025"/>
          </a:xfrm>
        </p:grpSpPr>
        <p:sp>
          <p:nvSpPr>
            <p:cNvPr id="5664" name="Google Shape;5664;p6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6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6" name="Google Shape;5666;p63"/>
          <p:cNvGrpSpPr/>
          <p:nvPr/>
        </p:nvGrpSpPr>
        <p:grpSpPr>
          <a:xfrm>
            <a:off x="10488923" y="4094625"/>
            <a:ext cx="90327" cy="130191"/>
            <a:chOff x="5083925" y="2066350"/>
            <a:chExt cx="28825" cy="41550"/>
          </a:xfrm>
        </p:grpSpPr>
        <p:sp>
          <p:nvSpPr>
            <p:cNvPr id="5667" name="Google Shape;5667;p6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6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9" name="Google Shape;5669;p63"/>
          <p:cNvGrpSpPr/>
          <p:nvPr/>
        </p:nvGrpSpPr>
        <p:grpSpPr>
          <a:xfrm>
            <a:off x="9159808" y="4114757"/>
            <a:ext cx="232905" cy="89927"/>
            <a:chOff x="4659775" y="2072775"/>
            <a:chExt cx="74325" cy="28700"/>
          </a:xfrm>
        </p:grpSpPr>
        <p:sp>
          <p:nvSpPr>
            <p:cNvPr id="5670" name="Google Shape;5670;p6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6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6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3" name="Google Shape;5673;p63"/>
          <p:cNvGrpSpPr/>
          <p:nvPr/>
        </p:nvGrpSpPr>
        <p:grpSpPr>
          <a:xfrm>
            <a:off x="9168267" y="3813094"/>
            <a:ext cx="215356" cy="114759"/>
            <a:chOff x="4662475" y="1976500"/>
            <a:chExt cx="68725" cy="36625"/>
          </a:xfrm>
        </p:grpSpPr>
        <p:sp>
          <p:nvSpPr>
            <p:cNvPr id="5674" name="Google Shape;5674;p6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6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6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7" name="Google Shape;5677;p63"/>
          <p:cNvGrpSpPr/>
          <p:nvPr/>
        </p:nvGrpSpPr>
        <p:grpSpPr>
          <a:xfrm>
            <a:off x="10400007" y="3802911"/>
            <a:ext cx="207444" cy="134499"/>
            <a:chOff x="5055550" y="1973250"/>
            <a:chExt cx="66200" cy="42925"/>
          </a:xfrm>
        </p:grpSpPr>
        <p:sp>
          <p:nvSpPr>
            <p:cNvPr id="5678" name="Google Shape;5678;p63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63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63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1" name="Google Shape;5681;p63"/>
          <p:cNvGrpSpPr/>
          <p:nvPr/>
        </p:nvGrpSpPr>
        <p:grpSpPr>
          <a:xfrm>
            <a:off x="9975718" y="3817403"/>
            <a:ext cx="214729" cy="105907"/>
            <a:chOff x="4920150" y="1977875"/>
            <a:chExt cx="68525" cy="33800"/>
          </a:xfrm>
        </p:grpSpPr>
        <p:sp>
          <p:nvSpPr>
            <p:cNvPr id="5682" name="Google Shape;5682;p6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6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6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5" name="Google Shape;5685;p63"/>
          <p:cNvGrpSpPr/>
          <p:nvPr/>
        </p:nvGrpSpPr>
        <p:grpSpPr>
          <a:xfrm>
            <a:off x="9577907" y="3826019"/>
            <a:ext cx="217628" cy="88829"/>
            <a:chOff x="4793200" y="1980625"/>
            <a:chExt cx="69450" cy="28350"/>
          </a:xfrm>
        </p:grpSpPr>
        <p:sp>
          <p:nvSpPr>
            <p:cNvPr id="5686" name="Google Shape;5686;p63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63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63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9" name="Google Shape;5689;p63"/>
          <p:cNvGrpSpPr/>
          <p:nvPr/>
        </p:nvGrpSpPr>
        <p:grpSpPr>
          <a:xfrm>
            <a:off x="9212372" y="4389863"/>
            <a:ext cx="161067" cy="164500"/>
            <a:chOff x="4676550" y="2160575"/>
            <a:chExt cx="51400" cy="52500"/>
          </a:xfrm>
        </p:grpSpPr>
        <p:sp>
          <p:nvSpPr>
            <p:cNvPr id="5690" name="Google Shape;5690;p6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6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6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3" name="Google Shape;5693;p63"/>
          <p:cNvGrpSpPr/>
          <p:nvPr/>
        </p:nvGrpSpPr>
        <p:grpSpPr>
          <a:xfrm>
            <a:off x="9499959" y="4398950"/>
            <a:ext cx="187076" cy="146405"/>
            <a:chOff x="4768325" y="2163475"/>
            <a:chExt cx="59700" cy="46725"/>
          </a:xfrm>
        </p:grpSpPr>
        <p:sp>
          <p:nvSpPr>
            <p:cNvPr id="5694" name="Google Shape;5694;p6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6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96" name="Google Shape;5696;p63"/>
          <p:cNvSpPr/>
          <p:nvPr/>
        </p:nvSpPr>
        <p:spPr>
          <a:xfrm>
            <a:off x="9827705" y="4388143"/>
            <a:ext cx="110851" cy="168260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97" name="Google Shape;5697;p63"/>
          <p:cNvSpPr/>
          <p:nvPr/>
        </p:nvSpPr>
        <p:spPr>
          <a:xfrm>
            <a:off x="10052065" y="4367617"/>
            <a:ext cx="207993" cy="209699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98" name="Google Shape;5698;p63"/>
          <p:cNvSpPr/>
          <p:nvPr/>
        </p:nvSpPr>
        <p:spPr>
          <a:xfrm>
            <a:off x="10401761" y="5528103"/>
            <a:ext cx="190523" cy="20969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99" name="Google Shape;5699;p63"/>
          <p:cNvSpPr/>
          <p:nvPr/>
        </p:nvSpPr>
        <p:spPr>
          <a:xfrm>
            <a:off x="9996131" y="4923027"/>
            <a:ext cx="271840" cy="232807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0" name="Google Shape;5700;p63"/>
          <p:cNvSpPr/>
          <p:nvPr/>
        </p:nvSpPr>
        <p:spPr>
          <a:xfrm>
            <a:off x="9196620" y="4646733"/>
            <a:ext cx="153233" cy="21024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1" name="Google Shape;5701;p63"/>
          <p:cNvSpPr/>
          <p:nvPr/>
        </p:nvSpPr>
        <p:spPr>
          <a:xfrm>
            <a:off x="9440719" y="5548470"/>
            <a:ext cx="235647" cy="16896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2" name="Google Shape;5702;p63"/>
          <p:cNvSpPr/>
          <p:nvPr/>
        </p:nvSpPr>
        <p:spPr>
          <a:xfrm>
            <a:off x="9186983" y="4967052"/>
            <a:ext cx="191071" cy="14476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3" name="Google Shape;5703;p63"/>
          <p:cNvSpPr/>
          <p:nvPr/>
        </p:nvSpPr>
        <p:spPr>
          <a:xfrm>
            <a:off x="9792140" y="5273899"/>
            <a:ext cx="216453" cy="129407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4" name="Google Shape;5704;p63"/>
          <p:cNvSpPr/>
          <p:nvPr/>
        </p:nvSpPr>
        <p:spPr>
          <a:xfrm>
            <a:off x="9812743" y="4942925"/>
            <a:ext cx="129183" cy="19129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5" name="Google Shape;5705;p63"/>
          <p:cNvSpPr/>
          <p:nvPr/>
        </p:nvSpPr>
        <p:spPr>
          <a:xfrm>
            <a:off x="9735659" y="4657073"/>
            <a:ext cx="224365" cy="189488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06" name="Google Shape;5706;p63"/>
          <p:cNvSpPr/>
          <p:nvPr/>
        </p:nvSpPr>
        <p:spPr>
          <a:xfrm>
            <a:off x="9196620" y="5552387"/>
            <a:ext cx="153233" cy="161132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707" name="Google Shape;5707;p63"/>
          <p:cNvGrpSpPr/>
          <p:nvPr/>
        </p:nvGrpSpPr>
        <p:grpSpPr>
          <a:xfrm>
            <a:off x="9500742" y="4682437"/>
            <a:ext cx="145085" cy="137475"/>
            <a:chOff x="4768575" y="2253950"/>
            <a:chExt cx="46300" cy="43875"/>
          </a:xfrm>
        </p:grpSpPr>
        <p:sp>
          <p:nvSpPr>
            <p:cNvPr id="5708" name="Google Shape;5708;p6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6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10" name="Google Shape;5710;p63"/>
          <p:cNvSpPr/>
          <p:nvPr/>
        </p:nvSpPr>
        <p:spPr>
          <a:xfrm>
            <a:off x="10342460" y="4649004"/>
            <a:ext cx="239643" cy="205704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711" name="Google Shape;5711;p63"/>
          <p:cNvGrpSpPr/>
          <p:nvPr/>
        </p:nvGrpSpPr>
        <p:grpSpPr>
          <a:xfrm>
            <a:off x="10103413" y="5244166"/>
            <a:ext cx="152057" cy="188157"/>
            <a:chOff x="4960900" y="2433225"/>
            <a:chExt cx="48525" cy="60050"/>
          </a:xfrm>
        </p:grpSpPr>
        <p:sp>
          <p:nvSpPr>
            <p:cNvPr id="5712" name="Google Shape;5712;p6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6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14" name="Google Shape;5714;p63"/>
          <p:cNvGrpSpPr/>
          <p:nvPr/>
        </p:nvGrpSpPr>
        <p:grpSpPr>
          <a:xfrm>
            <a:off x="9768666" y="5539952"/>
            <a:ext cx="175481" cy="185024"/>
            <a:chOff x="4854075" y="2527625"/>
            <a:chExt cx="56000" cy="59050"/>
          </a:xfrm>
        </p:grpSpPr>
        <p:sp>
          <p:nvSpPr>
            <p:cNvPr id="5715" name="Google Shape;5715;p6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6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17" name="Google Shape;5717;p63"/>
          <p:cNvSpPr/>
          <p:nvPr/>
        </p:nvSpPr>
        <p:spPr>
          <a:xfrm>
            <a:off x="9532217" y="5253531"/>
            <a:ext cx="136233" cy="17068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18" name="Google Shape;5718;p63"/>
          <p:cNvSpPr/>
          <p:nvPr/>
        </p:nvSpPr>
        <p:spPr>
          <a:xfrm>
            <a:off x="10376381" y="4386811"/>
            <a:ext cx="205721" cy="17068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19" name="Google Shape;5719;p63"/>
          <p:cNvSpPr/>
          <p:nvPr/>
        </p:nvSpPr>
        <p:spPr>
          <a:xfrm>
            <a:off x="9207351" y="5253531"/>
            <a:ext cx="174072" cy="17068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720" name="Google Shape;5720;p63"/>
          <p:cNvGrpSpPr/>
          <p:nvPr/>
        </p:nvGrpSpPr>
        <p:grpSpPr>
          <a:xfrm>
            <a:off x="10413011" y="4935690"/>
            <a:ext cx="127772" cy="206879"/>
            <a:chOff x="5059700" y="2334775"/>
            <a:chExt cx="40775" cy="66025"/>
          </a:xfrm>
        </p:grpSpPr>
        <p:sp>
          <p:nvSpPr>
            <p:cNvPr id="5721" name="Google Shape;5721;p6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6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6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6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6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6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6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6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6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0" name="Google Shape;5730;p63"/>
          <p:cNvGrpSpPr/>
          <p:nvPr/>
        </p:nvGrpSpPr>
        <p:grpSpPr>
          <a:xfrm>
            <a:off x="10097771" y="4649224"/>
            <a:ext cx="112496" cy="204451"/>
            <a:chOff x="4959100" y="2243350"/>
            <a:chExt cx="35900" cy="65250"/>
          </a:xfrm>
        </p:grpSpPr>
        <p:sp>
          <p:nvSpPr>
            <p:cNvPr id="5731" name="Google Shape;5731;p63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63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63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63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63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63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63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63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63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63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63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63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63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63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63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63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47" name="Google Shape;5747;p63"/>
          <p:cNvGrpSpPr/>
          <p:nvPr/>
        </p:nvGrpSpPr>
        <p:grpSpPr>
          <a:xfrm>
            <a:off x="10344072" y="5235080"/>
            <a:ext cx="237997" cy="206329"/>
            <a:chOff x="5037700" y="2430325"/>
            <a:chExt cx="75950" cy="65850"/>
          </a:xfrm>
        </p:grpSpPr>
        <p:sp>
          <p:nvSpPr>
            <p:cNvPr id="5748" name="Google Shape;5748;p6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6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0" name="Google Shape;5750;p63"/>
          <p:cNvGrpSpPr/>
          <p:nvPr/>
        </p:nvGrpSpPr>
        <p:grpSpPr>
          <a:xfrm>
            <a:off x="9464392" y="4957700"/>
            <a:ext cx="288213" cy="162699"/>
            <a:chOff x="4756975" y="2341800"/>
            <a:chExt cx="91975" cy="51925"/>
          </a:xfrm>
        </p:grpSpPr>
        <p:sp>
          <p:nvSpPr>
            <p:cNvPr id="5751" name="Google Shape;5751;p6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6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6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6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6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6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6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6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6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6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6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6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6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6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6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6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6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6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6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6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71" name="Google Shape;5771;p63"/>
          <p:cNvGrpSpPr/>
          <p:nvPr/>
        </p:nvGrpSpPr>
        <p:grpSpPr>
          <a:xfrm>
            <a:off x="10049121" y="5504625"/>
            <a:ext cx="309208" cy="255993"/>
            <a:chOff x="4943575" y="2516350"/>
            <a:chExt cx="98675" cy="81700"/>
          </a:xfrm>
        </p:grpSpPr>
        <p:sp>
          <p:nvSpPr>
            <p:cNvPr id="5772" name="Google Shape;5772;p6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6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6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6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6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6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6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6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6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6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6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6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6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6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6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6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6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6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6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6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6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6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6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6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6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6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6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6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6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6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6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6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6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6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6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6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6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6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6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6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6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6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6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6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6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6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6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6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6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6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6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6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6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6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6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6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6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6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6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6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6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6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6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6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6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6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6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6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6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6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6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6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6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6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6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6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6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6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50" name="Google Shape;5850;p63"/>
          <p:cNvSpPr/>
          <p:nvPr/>
        </p:nvSpPr>
        <p:spPr>
          <a:xfrm>
            <a:off x="8109871" y="4728503"/>
            <a:ext cx="299815" cy="392532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1" name="Google Shape;5851;p63"/>
          <p:cNvSpPr/>
          <p:nvPr/>
        </p:nvSpPr>
        <p:spPr>
          <a:xfrm>
            <a:off x="8398119" y="4551935"/>
            <a:ext cx="235304" cy="408643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2" name="Google Shape;5852;p63"/>
          <p:cNvSpPr/>
          <p:nvPr/>
        </p:nvSpPr>
        <p:spPr>
          <a:xfrm>
            <a:off x="8348356" y="4991655"/>
            <a:ext cx="416457" cy="139427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3" name="Google Shape;5853;p63"/>
          <p:cNvSpPr/>
          <p:nvPr/>
        </p:nvSpPr>
        <p:spPr>
          <a:xfrm>
            <a:off x="8167254" y="5568086"/>
            <a:ext cx="432591" cy="153013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4" name="Google Shape;5854;p63"/>
          <p:cNvSpPr/>
          <p:nvPr/>
        </p:nvSpPr>
        <p:spPr>
          <a:xfrm>
            <a:off x="8186433" y="5237841"/>
            <a:ext cx="536107" cy="15847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5" name="Google Shape;5855;p63"/>
          <p:cNvSpPr/>
          <p:nvPr/>
        </p:nvSpPr>
        <p:spPr>
          <a:xfrm>
            <a:off x="8520713" y="3130724"/>
            <a:ext cx="214408" cy="197813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6" name="Google Shape;5856;p63"/>
          <p:cNvSpPr/>
          <p:nvPr/>
        </p:nvSpPr>
        <p:spPr>
          <a:xfrm>
            <a:off x="8128893" y="4406402"/>
            <a:ext cx="260767" cy="250757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7" name="Google Shape;5857;p63"/>
          <p:cNvSpPr/>
          <p:nvPr/>
        </p:nvSpPr>
        <p:spPr>
          <a:xfrm>
            <a:off x="8521723" y="3484125"/>
            <a:ext cx="201304" cy="300583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8" name="Google Shape;5858;p63"/>
          <p:cNvSpPr/>
          <p:nvPr/>
        </p:nvSpPr>
        <p:spPr>
          <a:xfrm>
            <a:off x="8394754" y="4051162"/>
            <a:ext cx="389261" cy="301637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59" name="Google Shape;5859;p63"/>
          <p:cNvSpPr/>
          <p:nvPr/>
        </p:nvSpPr>
        <p:spPr>
          <a:xfrm>
            <a:off x="8086691" y="3415121"/>
            <a:ext cx="387725" cy="215417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0" name="Google Shape;5860;p63"/>
          <p:cNvSpPr/>
          <p:nvPr/>
        </p:nvSpPr>
        <p:spPr>
          <a:xfrm>
            <a:off x="8147866" y="3657598"/>
            <a:ext cx="233548" cy="263509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1" name="Google Shape;5861;p63"/>
          <p:cNvSpPr/>
          <p:nvPr/>
        </p:nvSpPr>
        <p:spPr>
          <a:xfrm>
            <a:off x="8099405" y="4127071"/>
            <a:ext cx="255235" cy="285789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2" name="Google Shape;5862;p63"/>
          <p:cNvSpPr/>
          <p:nvPr/>
        </p:nvSpPr>
        <p:spPr>
          <a:xfrm rot="5756195">
            <a:off x="8086658" y="3190731"/>
            <a:ext cx="355948" cy="256744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3" name="Google Shape;5863;p63"/>
          <p:cNvSpPr/>
          <p:nvPr/>
        </p:nvSpPr>
        <p:spPr>
          <a:xfrm>
            <a:off x="8597435" y="5503103"/>
            <a:ext cx="238596" cy="217195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4" name="Google Shape;5864;p63"/>
          <p:cNvSpPr/>
          <p:nvPr/>
        </p:nvSpPr>
        <p:spPr>
          <a:xfrm>
            <a:off x="8584956" y="4073834"/>
            <a:ext cx="264" cy="1273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5" name="Google Shape;5865;p63"/>
          <p:cNvSpPr/>
          <p:nvPr/>
        </p:nvSpPr>
        <p:spPr>
          <a:xfrm>
            <a:off x="8436588" y="3887915"/>
            <a:ext cx="193489" cy="335703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6" name="Google Shape;5866;p63"/>
          <p:cNvSpPr/>
          <p:nvPr/>
        </p:nvSpPr>
        <p:spPr>
          <a:xfrm>
            <a:off x="8216669" y="5436092"/>
            <a:ext cx="366083" cy="126235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7" name="Google Shape;5867;p63"/>
          <p:cNvSpPr/>
          <p:nvPr/>
        </p:nvSpPr>
        <p:spPr>
          <a:xfrm>
            <a:off x="8580289" y="3814819"/>
            <a:ext cx="210632" cy="162276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8" name="Google Shape;5868;p63"/>
          <p:cNvSpPr/>
          <p:nvPr/>
        </p:nvSpPr>
        <p:spPr>
          <a:xfrm rot="4553285">
            <a:off x="8264472" y="3232362"/>
            <a:ext cx="148617" cy="249365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69" name="Google Shape;5869;p63"/>
          <p:cNvSpPr/>
          <p:nvPr/>
        </p:nvSpPr>
        <p:spPr>
          <a:xfrm>
            <a:off x="8332363" y="4468930"/>
            <a:ext cx="364063" cy="258111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70" name="Google Shape;5870;p63"/>
          <p:cNvSpPr/>
          <p:nvPr/>
        </p:nvSpPr>
        <p:spPr>
          <a:xfrm>
            <a:off x="8410117" y="3310014"/>
            <a:ext cx="439395" cy="226063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71" name="Google Shape;5871;p63"/>
          <p:cNvSpPr/>
          <p:nvPr/>
        </p:nvSpPr>
        <p:spPr>
          <a:xfrm rot="-5400000">
            <a:off x="7978891" y="3710938"/>
            <a:ext cx="440383" cy="335725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72" name="Google Shape;5872;p63"/>
          <p:cNvSpPr/>
          <p:nvPr/>
        </p:nvSpPr>
        <p:spPr>
          <a:xfrm>
            <a:off x="8246671" y="5029272"/>
            <a:ext cx="505136" cy="176544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5873" name="Google Shape;5873;p63"/>
          <p:cNvGrpSpPr/>
          <p:nvPr/>
        </p:nvGrpSpPr>
        <p:grpSpPr>
          <a:xfrm>
            <a:off x="1634516" y="5037527"/>
            <a:ext cx="673737" cy="671957"/>
            <a:chOff x="1190625" y="238125"/>
            <a:chExt cx="5252625" cy="5238750"/>
          </a:xfrm>
        </p:grpSpPr>
        <p:sp>
          <p:nvSpPr>
            <p:cNvPr id="5874" name="Google Shape;5874;p63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63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63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63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63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63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63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63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63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63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63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63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63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63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63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63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63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63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63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63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63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63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63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63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63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63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63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63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63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63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63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63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63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63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63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63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63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63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63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63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63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63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63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63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63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63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63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63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63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63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63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63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63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63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63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63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63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63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63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63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63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63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63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63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63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63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63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63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63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63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63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63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63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63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63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63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63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63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63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63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63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63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63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63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63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63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63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63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63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63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63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63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63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63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63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63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63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63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63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63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63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63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63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63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63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63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63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63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63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8" name="Google Shape;6058;p64"/>
          <p:cNvGrpSpPr/>
          <p:nvPr/>
        </p:nvGrpSpPr>
        <p:grpSpPr>
          <a:xfrm>
            <a:off x="1460191" y="2988800"/>
            <a:ext cx="974528" cy="204197"/>
            <a:chOff x="4635250" y="3790225"/>
            <a:chExt cx="415825" cy="87125"/>
          </a:xfrm>
        </p:grpSpPr>
        <p:sp>
          <p:nvSpPr>
            <p:cNvPr id="6059" name="Google Shape;6059;p6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62" name="Google Shape;6062;p64"/>
          <p:cNvGrpSpPr/>
          <p:nvPr/>
        </p:nvGrpSpPr>
        <p:grpSpPr>
          <a:xfrm>
            <a:off x="2222444" y="5383803"/>
            <a:ext cx="234501" cy="239995"/>
            <a:chOff x="4280575" y="2131725"/>
            <a:chExt cx="141950" cy="145275"/>
          </a:xfrm>
        </p:grpSpPr>
        <p:sp>
          <p:nvSpPr>
            <p:cNvPr id="6063" name="Google Shape;6063;p6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65" name="Google Shape;6065;p64"/>
          <p:cNvGrpSpPr/>
          <p:nvPr/>
        </p:nvGrpSpPr>
        <p:grpSpPr>
          <a:xfrm>
            <a:off x="2223902" y="5687044"/>
            <a:ext cx="234569" cy="203003"/>
            <a:chOff x="4088738" y="4379875"/>
            <a:chExt cx="176900" cy="153125"/>
          </a:xfrm>
        </p:grpSpPr>
        <p:sp>
          <p:nvSpPr>
            <p:cNvPr id="6066" name="Google Shape;6066;p6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68" name="Google Shape;6068;p64"/>
          <p:cNvGrpSpPr/>
          <p:nvPr/>
        </p:nvGrpSpPr>
        <p:grpSpPr>
          <a:xfrm rot="10800000" flipH="1">
            <a:off x="1448761" y="5721904"/>
            <a:ext cx="648833" cy="169312"/>
            <a:chOff x="4173650" y="2515975"/>
            <a:chExt cx="216413" cy="56475"/>
          </a:xfrm>
        </p:grpSpPr>
        <p:sp>
          <p:nvSpPr>
            <p:cNvPr id="6069" name="Google Shape;6069;p6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71" name="Google Shape;6071;p64"/>
          <p:cNvGrpSpPr/>
          <p:nvPr/>
        </p:nvGrpSpPr>
        <p:grpSpPr>
          <a:xfrm>
            <a:off x="1451677" y="2302083"/>
            <a:ext cx="991729" cy="228488"/>
            <a:chOff x="4109513" y="1964562"/>
            <a:chExt cx="501313" cy="117575"/>
          </a:xfrm>
        </p:grpSpPr>
        <p:sp>
          <p:nvSpPr>
            <p:cNvPr id="6072" name="Google Shape;6072;p6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73" name="Google Shape;6073;p6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074" name="Google Shape;6074;p6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5" name="Google Shape;6075;p6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76" name="Google Shape;6076;p6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77" name="Google Shape;6077;p64"/>
          <p:cNvGrpSpPr/>
          <p:nvPr/>
        </p:nvGrpSpPr>
        <p:grpSpPr>
          <a:xfrm>
            <a:off x="1468093" y="3624701"/>
            <a:ext cx="959348" cy="371185"/>
            <a:chOff x="3515000" y="3200728"/>
            <a:chExt cx="338100" cy="130822"/>
          </a:xfrm>
        </p:grpSpPr>
        <p:sp>
          <p:nvSpPr>
            <p:cNvPr id="6078" name="Google Shape;6078;p6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79" name="Google Shape;6079;p6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080" name="Google Shape;6080;p6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81" name="Google Shape;6081;p6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82" name="Google Shape;6082;p64"/>
          <p:cNvGrpSpPr/>
          <p:nvPr/>
        </p:nvGrpSpPr>
        <p:grpSpPr>
          <a:xfrm rot="10800000" flipH="1">
            <a:off x="1443406" y="1237225"/>
            <a:ext cx="1008997" cy="251615"/>
            <a:chOff x="3199075" y="3739025"/>
            <a:chExt cx="448629" cy="111875"/>
          </a:xfrm>
        </p:grpSpPr>
        <p:sp>
          <p:nvSpPr>
            <p:cNvPr id="6083" name="Google Shape;6083;p6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85" name="Google Shape;6085;p64"/>
          <p:cNvGrpSpPr/>
          <p:nvPr/>
        </p:nvGrpSpPr>
        <p:grpSpPr>
          <a:xfrm>
            <a:off x="1457779" y="4103159"/>
            <a:ext cx="979879" cy="376939"/>
            <a:chOff x="4047975" y="3769179"/>
            <a:chExt cx="343175" cy="132000"/>
          </a:xfrm>
        </p:grpSpPr>
        <p:grpSp>
          <p:nvGrpSpPr>
            <p:cNvPr id="6086" name="Google Shape;6086;p6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087" name="Google Shape;6087;p6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6088" name="Google Shape;6088;p6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089" name="Google Shape;6089;p6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90" name="Google Shape;6090;p6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091" name="Google Shape;6091;p6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92" name="Google Shape;6092;p64"/>
          <p:cNvGrpSpPr/>
          <p:nvPr/>
        </p:nvGrpSpPr>
        <p:grpSpPr>
          <a:xfrm>
            <a:off x="1443168" y="3299201"/>
            <a:ext cx="1008987" cy="279704"/>
            <a:chOff x="3176563" y="1380375"/>
            <a:chExt cx="844388" cy="234075"/>
          </a:xfrm>
        </p:grpSpPr>
        <p:sp>
          <p:nvSpPr>
            <p:cNvPr id="6093" name="Google Shape;6093;p6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097" name="Google Shape;6097;p6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098" name="Google Shape;6098;p6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99" name="Google Shape;6099;p6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0" name="Google Shape;6100;p6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01" name="Google Shape;6101;p6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02" name="Google Shape;6102;p64"/>
          <p:cNvGrpSpPr/>
          <p:nvPr/>
        </p:nvGrpSpPr>
        <p:grpSpPr>
          <a:xfrm>
            <a:off x="1558622" y="4571045"/>
            <a:ext cx="778244" cy="686721"/>
            <a:chOff x="4150855" y="3304766"/>
            <a:chExt cx="400468" cy="353373"/>
          </a:xfrm>
        </p:grpSpPr>
        <p:grpSp>
          <p:nvGrpSpPr>
            <p:cNvPr id="6103" name="Google Shape;6103;p6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104" name="Google Shape;6104;p6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105" name="Google Shape;6105;p6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06" name="Google Shape;6106;p6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07" name="Google Shape;6107;p6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108" name="Google Shape;6108;p6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109" name="Google Shape;6109;p6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110" name="Google Shape;6110;p6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11" name="Google Shape;6111;p6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170">
                      <a:buClr>
                        <a:srgbClr val="000000"/>
                      </a:buClr>
                    </a:pPr>
                    <a:endParaRPr sz="1867" kern="0">
                      <a:solidFill>
                        <a:srgbClr val="000000"/>
                      </a:solidFill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6112" name="Google Shape;6112;p6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113" name="Google Shape;6113;p6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4" name="Google Shape;6114;p6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15" name="Google Shape;6115;p64"/>
          <p:cNvGrpSpPr/>
          <p:nvPr/>
        </p:nvGrpSpPr>
        <p:grpSpPr>
          <a:xfrm>
            <a:off x="1452128" y="5353938"/>
            <a:ext cx="623305" cy="257975"/>
            <a:chOff x="4260510" y="2242993"/>
            <a:chExt cx="628501" cy="260125"/>
          </a:xfrm>
        </p:grpSpPr>
        <p:grpSp>
          <p:nvGrpSpPr>
            <p:cNvPr id="6116" name="Google Shape;6116;p6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117" name="Google Shape;6117;p6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8" name="Google Shape;6118;p6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19" name="Google Shape;6119;p6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6120" name="Google Shape;6120;p6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3" name="Google Shape;6123;p64"/>
          <p:cNvGrpSpPr/>
          <p:nvPr/>
        </p:nvGrpSpPr>
        <p:grpSpPr>
          <a:xfrm>
            <a:off x="1460238" y="1589300"/>
            <a:ext cx="974564" cy="260925"/>
            <a:chOff x="3099239" y="3615343"/>
            <a:chExt cx="689745" cy="184687"/>
          </a:xfrm>
        </p:grpSpPr>
        <p:sp>
          <p:nvSpPr>
            <p:cNvPr id="6124" name="Google Shape;6124;p6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8" name="Google Shape;6128;p64"/>
          <p:cNvGrpSpPr/>
          <p:nvPr/>
        </p:nvGrpSpPr>
        <p:grpSpPr>
          <a:xfrm rot="10800000" flipH="1">
            <a:off x="1443233" y="2674969"/>
            <a:ext cx="1008987" cy="169313"/>
            <a:chOff x="1154425" y="3251263"/>
            <a:chExt cx="695150" cy="116650"/>
          </a:xfrm>
        </p:grpSpPr>
        <p:sp>
          <p:nvSpPr>
            <p:cNvPr id="6129" name="Google Shape;6129;p6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5" name="Google Shape;6135;p64"/>
          <p:cNvGrpSpPr/>
          <p:nvPr/>
        </p:nvGrpSpPr>
        <p:grpSpPr>
          <a:xfrm>
            <a:off x="1451861" y="1947088"/>
            <a:ext cx="991767" cy="229997"/>
            <a:chOff x="4100207" y="2107304"/>
            <a:chExt cx="510343" cy="118352"/>
          </a:xfrm>
        </p:grpSpPr>
        <p:sp>
          <p:nvSpPr>
            <p:cNvPr id="6136" name="Google Shape;6136;p6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6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9" name="Google Shape;6139;p64"/>
          <p:cNvGrpSpPr/>
          <p:nvPr/>
        </p:nvGrpSpPr>
        <p:grpSpPr>
          <a:xfrm>
            <a:off x="2710320" y="2038633"/>
            <a:ext cx="830752" cy="541507"/>
            <a:chOff x="2525450" y="2505350"/>
            <a:chExt cx="373450" cy="243425"/>
          </a:xfrm>
        </p:grpSpPr>
        <p:grpSp>
          <p:nvGrpSpPr>
            <p:cNvPr id="6140" name="Google Shape;6140;p6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6141" name="Google Shape;6141;p6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2" name="Google Shape;6142;p6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3" name="Google Shape;6143;p6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44" name="Google Shape;6144;p6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6145" name="Google Shape;6145;p6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6" name="Google Shape;6146;p6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47" name="Google Shape;6147;p6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48" name="Google Shape;6148;p6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6149" name="Google Shape;6149;p6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0" name="Google Shape;6150;p6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1" name="Google Shape;6151;p6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52" name="Google Shape;6152;p64"/>
          <p:cNvGrpSpPr/>
          <p:nvPr/>
        </p:nvGrpSpPr>
        <p:grpSpPr>
          <a:xfrm>
            <a:off x="2695990" y="1639245"/>
            <a:ext cx="941780" cy="340731"/>
            <a:chOff x="2600813" y="2069700"/>
            <a:chExt cx="448638" cy="162325"/>
          </a:xfrm>
        </p:grpSpPr>
        <p:sp>
          <p:nvSpPr>
            <p:cNvPr id="6153" name="Google Shape;6153;p6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5" name="Google Shape;6155;p64"/>
          <p:cNvGrpSpPr/>
          <p:nvPr/>
        </p:nvGrpSpPr>
        <p:grpSpPr>
          <a:xfrm>
            <a:off x="3567983" y="1967376"/>
            <a:ext cx="473980" cy="440969"/>
            <a:chOff x="3631100" y="1774000"/>
            <a:chExt cx="380850" cy="354325"/>
          </a:xfrm>
        </p:grpSpPr>
        <p:grpSp>
          <p:nvGrpSpPr>
            <p:cNvPr id="6156" name="Google Shape;6156;p6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6157" name="Google Shape;6157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58" name="Google Shape;6158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59" name="Google Shape;6159;p6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6160" name="Google Shape;6160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1" name="Google Shape;6161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62" name="Google Shape;6162;p6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6163" name="Google Shape;6163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4" name="Google Shape;6164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65" name="Google Shape;6165;p6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6166" name="Google Shape;6166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67" name="Google Shape;6167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168" name="Google Shape;6168;p64"/>
          <p:cNvGrpSpPr/>
          <p:nvPr/>
        </p:nvGrpSpPr>
        <p:grpSpPr>
          <a:xfrm rot="5400000">
            <a:off x="2822515" y="1079273"/>
            <a:ext cx="287052" cy="603443"/>
            <a:chOff x="2506150" y="1152650"/>
            <a:chExt cx="230650" cy="484875"/>
          </a:xfrm>
        </p:grpSpPr>
        <p:sp>
          <p:nvSpPr>
            <p:cNvPr id="6169" name="Google Shape;6169;p6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71" name="Google Shape;6171;p64"/>
          <p:cNvGrpSpPr/>
          <p:nvPr/>
        </p:nvGrpSpPr>
        <p:grpSpPr>
          <a:xfrm>
            <a:off x="9077579" y="1288553"/>
            <a:ext cx="813507" cy="51241"/>
            <a:chOff x="2521850" y="1810250"/>
            <a:chExt cx="540225" cy="34025"/>
          </a:xfrm>
        </p:grpSpPr>
        <p:sp>
          <p:nvSpPr>
            <p:cNvPr id="6172" name="Google Shape;6172;p6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2" name="Google Shape;6182;p64"/>
          <p:cNvGrpSpPr/>
          <p:nvPr/>
        </p:nvGrpSpPr>
        <p:grpSpPr>
          <a:xfrm>
            <a:off x="3817863" y="1634500"/>
            <a:ext cx="830840" cy="585365"/>
            <a:chOff x="2196556" y="2995700"/>
            <a:chExt cx="636756" cy="448625"/>
          </a:xfrm>
        </p:grpSpPr>
        <p:grpSp>
          <p:nvGrpSpPr>
            <p:cNvPr id="6183" name="Google Shape;6183;p6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6184" name="Google Shape;6184;p6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85" name="Google Shape;6185;p6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86" name="Google Shape;6186;p6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6187" name="Google Shape;6187;p6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6188" name="Google Shape;6188;p6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89" name="Google Shape;6189;p6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90" name="Google Shape;6190;p6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6191" name="Google Shape;6191;p6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2" name="Google Shape;6192;p6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93" name="Google Shape;6193;p6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6194" name="Google Shape;6194;p6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5" name="Google Shape;6195;p6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196" name="Google Shape;6196;p6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6197" name="Google Shape;6197;p6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198" name="Google Shape;6198;p6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99" name="Google Shape;6199;p6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200" name="Google Shape;6200;p64"/>
          <p:cNvGrpSpPr/>
          <p:nvPr/>
        </p:nvGrpSpPr>
        <p:grpSpPr>
          <a:xfrm>
            <a:off x="3868691" y="2289416"/>
            <a:ext cx="745635" cy="303837"/>
            <a:chOff x="5793270" y="3739034"/>
            <a:chExt cx="1174105" cy="478433"/>
          </a:xfrm>
        </p:grpSpPr>
        <p:grpSp>
          <p:nvGrpSpPr>
            <p:cNvPr id="6201" name="Google Shape;6201;p6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6202" name="Google Shape;6202;p6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3" name="Google Shape;6203;p6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4" name="Google Shape;6204;p6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05" name="Google Shape;6205;p6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6206" name="Google Shape;6206;p6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7" name="Google Shape;6207;p6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08" name="Google Shape;6208;p6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09" name="Google Shape;6209;p6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6210" name="Google Shape;6210;p6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1" name="Google Shape;6211;p6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2" name="Google Shape;6212;p6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13" name="Google Shape;6213;p6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6214" name="Google Shape;6214;p6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5" name="Google Shape;6215;p6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6" name="Google Shape;6216;p6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17" name="Google Shape;6217;p6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6218" name="Google Shape;6218;p6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19" name="Google Shape;6219;p6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20" name="Google Shape;6220;p6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221" name="Google Shape;6221;p64"/>
          <p:cNvGrpSpPr/>
          <p:nvPr/>
        </p:nvGrpSpPr>
        <p:grpSpPr>
          <a:xfrm>
            <a:off x="2708325" y="5039745"/>
            <a:ext cx="1938215" cy="488065"/>
            <a:chOff x="5778536" y="3183751"/>
            <a:chExt cx="1203561" cy="303071"/>
          </a:xfrm>
        </p:grpSpPr>
        <p:sp>
          <p:nvSpPr>
            <p:cNvPr id="6222" name="Google Shape;6222;p6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39" name="Google Shape;6239;p64"/>
          <p:cNvSpPr/>
          <p:nvPr/>
        </p:nvSpPr>
        <p:spPr>
          <a:xfrm rot="-5400000">
            <a:off x="4201138" y="1163067"/>
            <a:ext cx="282892" cy="43151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240" name="Google Shape;6240;p64"/>
          <p:cNvGrpSpPr/>
          <p:nvPr/>
        </p:nvGrpSpPr>
        <p:grpSpPr>
          <a:xfrm rot="-5400000">
            <a:off x="3550593" y="1100563"/>
            <a:ext cx="284793" cy="558488"/>
            <a:chOff x="4379261" y="3450715"/>
            <a:chExt cx="390984" cy="766732"/>
          </a:xfrm>
        </p:grpSpPr>
        <p:sp>
          <p:nvSpPr>
            <p:cNvPr id="6241" name="Google Shape;6241;p6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3" name="Google Shape;6243;p64"/>
          <p:cNvGrpSpPr/>
          <p:nvPr/>
        </p:nvGrpSpPr>
        <p:grpSpPr>
          <a:xfrm>
            <a:off x="2679453" y="3812434"/>
            <a:ext cx="1995689" cy="1069959"/>
            <a:chOff x="5793258" y="2247269"/>
            <a:chExt cx="1174119" cy="629486"/>
          </a:xfrm>
        </p:grpSpPr>
        <p:sp>
          <p:nvSpPr>
            <p:cNvPr id="6244" name="Google Shape;6244;p6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55" name="Google Shape;6255;p64"/>
          <p:cNvGrpSpPr/>
          <p:nvPr/>
        </p:nvGrpSpPr>
        <p:grpSpPr>
          <a:xfrm rot="5400000">
            <a:off x="3144614" y="2266744"/>
            <a:ext cx="1065788" cy="1914841"/>
            <a:chOff x="3088670" y="1930338"/>
            <a:chExt cx="380983" cy="684491"/>
          </a:xfrm>
        </p:grpSpPr>
        <p:sp>
          <p:nvSpPr>
            <p:cNvPr id="6256" name="Google Shape;6256;p6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3" name="Google Shape;6283;p64"/>
          <p:cNvGrpSpPr/>
          <p:nvPr/>
        </p:nvGrpSpPr>
        <p:grpSpPr>
          <a:xfrm>
            <a:off x="2664407" y="5626872"/>
            <a:ext cx="2025984" cy="264385"/>
            <a:chOff x="504546" y="564561"/>
            <a:chExt cx="1627907" cy="212437"/>
          </a:xfrm>
        </p:grpSpPr>
        <p:sp>
          <p:nvSpPr>
            <p:cNvPr id="6284" name="Google Shape;6284;p6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85" name="Google Shape;6285;p6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86" name="Google Shape;6286;p6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88" name="Google Shape;6288;p6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91" name="Google Shape;6291;p6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92" name="Google Shape;6292;p6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93" name="Google Shape;6293;p6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98" name="Google Shape;6298;p6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39" name="Google Shape;6339;p64"/>
          <p:cNvGrpSpPr/>
          <p:nvPr/>
        </p:nvGrpSpPr>
        <p:grpSpPr>
          <a:xfrm flipH="1">
            <a:off x="4939557" y="3793274"/>
            <a:ext cx="547744" cy="1108263"/>
            <a:chOff x="3564075" y="2091586"/>
            <a:chExt cx="329966" cy="667521"/>
          </a:xfrm>
        </p:grpSpPr>
        <p:sp>
          <p:nvSpPr>
            <p:cNvPr id="6340" name="Google Shape;6340;p6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341" name="Google Shape;6341;p6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6342" name="Google Shape;6342;p6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3" name="Google Shape;6343;p6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4" name="Google Shape;6344;p6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5" name="Google Shape;6345;p6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46" name="Google Shape;6346;p6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6347" name="Google Shape;6347;p6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8" name="Google Shape;6348;p6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49" name="Google Shape;6349;p6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0" name="Google Shape;6350;p6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51" name="Google Shape;6351;p64"/>
          <p:cNvGrpSpPr/>
          <p:nvPr/>
        </p:nvGrpSpPr>
        <p:grpSpPr>
          <a:xfrm>
            <a:off x="9169960" y="1442287"/>
            <a:ext cx="630864" cy="198493"/>
            <a:chOff x="4458420" y="5169625"/>
            <a:chExt cx="178850" cy="56275"/>
          </a:xfrm>
        </p:grpSpPr>
        <p:sp>
          <p:nvSpPr>
            <p:cNvPr id="6352" name="Google Shape;6352;p6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56" name="Google Shape;6356;p64"/>
          <p:cNvGrpSpPr/>
          <p:nvPr/>
        </p:nvGrpSpPr>
        <p:grpSpPr>
          <a:xfrm>
            <a:off x="7096620" y="1288672"/>
            <a:ext cx="1010777" cy="922512"/>
            <a:chOff x="5976993" y="238644"/>
            <a:chExt cx="671226" cy="612558"/>
          </a:xfrm>
        </p:grpSpPr>
        <p:grpSp>
          <p:nvGrpSpPr>
            <p:cNvPr id="6357" name="Google Shape;6357;p6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6358" name="Google Shape;6358;p6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59" name="Google Shape;6359;p6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0" name="Google Shape;6360;p6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1" name="Google Shape;6361;p6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62" name="Google Shape;6362;p6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6363" name="Google Shape;6363;p6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4" name="Google Shape;6364;p6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5" name="Google Shape;6365;p6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66" name="Google Shape;6366;p6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6367" name="Google Shape;6367;p6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8" name="Google Shape;6368;p6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69" name="Google Shape;6369;p6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70" name="Google Shape;6370;p6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6371" name="Google Shape;6371;p6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2" name="Google Shape;6372;p6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3" name="Google Shape;6373;p6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4" name="Google Shape;6374;p6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75" name="Google Shape;6375;p6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6376" name="Google Shape;6376;p6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7" name="Google Shape;6377;p6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78" name="Google Shape;6378;p6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379" name="Google Shape;6379;p6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6380" name="Google Shape;6380;p6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1" name="Google Shape;6381;p6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82" name="Google Shape;6382;p64"/>
          <p:cNvGrpSpPr/>
          <p:nvPr/>
        </p:nvGrpSpPr>
        <p:grpSpPr>
          <a:xfrm rot="5400000">
            <a:off x="10415819" y="1003887"/>
            <a:ext cx="116527" cy="689988"/>
            <a:chOff x="4427900" y="1369375"/>
            <a:chExt cx="77375" cy="458200"/>
          </a:xfrm>
        </p:grpSpPr>
        <p:grpSp>
          <p:nvGrpSpPr>
            <p:cNvPr id="6383" name="Google Shape;6383;p6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6384" name="Google Shape;6384;p6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5" name="Google Shape;6385;p6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6" name="Google Shape;6386;p6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7" name="Google Shape;6387;p6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8" name="Google Shape;6388;p6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89" name="Google Shape;6389;p6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0" name="Google Shape;6390;p6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1" name="Google Shape;6391;p6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2" name="Google Shape;6392;p6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3" name="Google Shape;6393;p6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4" name="Google Shape;6394;p6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5" name="Google Shape;6395;p6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6" name="Google Shape;6396;p6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7" name="Google Shape;6397;p6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8" name="Google Shape;6398;p6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99" name="Google Shape;6399;p6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0" name="Google Shape;6400;p6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1" name="Google Shape;6401;p6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2" name="Google Shape;6402;p6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3" name="Google Shape;6403;p6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4" name="Google Shape;6404;p6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5" name="Google Shape;6405;p6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6" name="Google Shape;6406;p6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7" name="Google Shape;6407;p6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8" name="Google Shape;6408;p6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09" name="Google Shape;6409;p6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0" name="Google Shape;6410;p6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1" name="Google Shape;6411;p6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2" name="Google Shape;6412;p6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3" name="Google Shape;6413;p6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4" name="Google Shape;6414;p6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5" name="Google Shape;6415;p6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6" name="Google Shape;6416;p6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17" name="Google Shape;6417;p6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6418" name="Google Shape;6418;p6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19" name="Google Shape;6419;p6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0" name="Google Shape;6420;p6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1" name="Google Shape;6421;p6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2" name="Google Shape;6422;p6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3" name="Google Shape;6423;p6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24" name="Google Shape;6424;p6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25" name="Google Shape;6425;p64"/>
          <p:cNvGrpSpPr/>
          <p:nvPr/>
        </p:nvGrpSpPr>
        <p:grpSpPr>
          <a:xfrm>
            <a:off x="6071538" y="1870814"/>
            <a:ext cx="383996" cy="292089"/>
            <a:chOff x="5023100" y="253750"/>
            <a:chExt cx="255000" cy="193950"/>
          </a:xfrm>
        </p:grpSpPr>
        <p:sp>
          <p:nvSpPr>
            <p:cNvPr id="6426" name="Google Shape;6426;p6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32" name="Google Shape;6432;p64"/>
          <p:cNvGrpSpPr/>
          <p:nvPr/>
        </p:nvGrpSpPr>
        <p:grpSpPr>
          <a:xfrm>
            <a:off x="6002354" y="1372081"/>
            <a:ext cx="218615" cy="324807"/>
            <a:chOff x="3431675" y="243350"/>
            <a:chExt cx="145175" cy="215675"/>
          </a:xfrm>
        </p:grpSpPr>
        <p:sp>
          <p:nvSpPr>
            <p:cNvPr id="6433" name="Google Shape;6433;p6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37" name="Google Shape;6437;p64"/>
          <p:cNvGrpSpPr/>
          <p:nvPr/>
        </p:nvGrpSpPr>
        <p:grpSpPr>
          <a:xfrm>
            <a:off x="6678724" y="1391357"/>
            <a:ext cx="268571" cy="294649"/>
            <a:chOff x="3782200" y="256150"/>
            <a:chExt cx="178350" cy="195650"/>
          </a:xfrm>
        </p:grpSpPr>
        <p:sp>
          <p:nvSpPr>
            <p:cNvPr id="6438" name="Google Shape;6438;p6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41" name="Google Shape;6441;p64"/>
          <p:cNvGrpSpPr/>
          <p:nvPr/>
        </p:nvGrpSpPr>
        <p:grpSpPr>
          <a:xfrm>
            <a:off x="7974690" y="1935108"/>
            <a:ext cx="255809" cy="276049"/>
            <a:chOff x="3189900" y="762150"/>
            <a:chExt cx="169875" cy="183300"/>
          </a:xfrm>
        </p:grpSpPr>
        <p:grpSp>
          <p:nvGrpSpPr>
            <p:cNvPr id="6442" name="Google Shape;6442;p6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6443" name="Google Shape;6443;p6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44" name="Google Shape;6444;p6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45" name="Google Shape;6445;p6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6446" name="Google Shape;6446;p6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47" name="Google Shape;6447;p6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48" name="Google Shape;6448;p6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6449" name="Google Shape;6449;p6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0" name="Google Shape;6450;p6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1" name="Google Shape;6451;p6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52" name="Google Shape;6452;p64"/>
          <p:cNvGrpSpPr/>
          <p:nvPr/>
        </p:nvGrpSpPr>
        <p:grpSpPr>
          <a:xfrm>
            <a:off x="5601100" y="1898944"/>
            <a:ext cx="270001" cy="231361"/>
            <a:chOff x="2862744" y="750125"/>
            <a:chExt cx="179300" cy="153627"/>
          </a:xfrm>
        </p:grpSpPr>
        <p:grpSp>
          <p:nvGrpSpPr>
            <p:cNvPr id="6453" name="Google Shape;6453;p6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6454" name="Google Shape;6454;p6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5" name="Google Shape;6455;p6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6" name="Google Shape;6456;p6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57" name="Google Shape;6457;p6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6458" name="Google Shape;6458;p6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59" name="Google Shape;6459;p6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0" name="Google Shape;6460;p6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61" name="Google Shape;6461;p6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6462" name="Google Shape;6462;p6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63" name="Google Shape;6463;p6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64" name="Google Shape;6464;p64"/>
          <p:cNvGrpSpPr/>
          <p:nvPr/>
        </p:nvGrpSpPr>
        <p:grpSpPr>
          <a:xfrm>
            <a:off x="4690916" y="1428499"/>
            <a:ext cx="813617" cy="752604"/>
            <a:chOff x="2431875" y="700600"/>
            <a:chExt cx="264700" cy="244850"/>
          </a:xfrm>
        </p:grpSpPr>
        <p:sp>
          <p:nvSpPr>
            <p:cNvPr id="6465" name="Google Shape;6465;p6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78" name="Google Shape;6478;p64"/>
          <p:cNvGrpSpPr/>
          <p:nvPr/>
        </p:nvGrpSpPr>
        <p:grpSpPr>
          <a:xfrm>
            <a:off x="5591869" y="1391357"/>
            <a:ext cx="288463" cy="353859"/>
            <a:chOff x="4722841" y="238125"/>
            <a:chExt cx="191559" cy="234966"/>
          </a:xfrm>
        </p:grpSpPr>
        <p:grpSp>
          <p:nvGrpSpPr>
            <p:cNvPr id="6479" name="Google Shape;6479;p6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6480" name="Google Shape;6480;p6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1" name="Google Shape;6481;p6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2" name="Google Shape;6482;p6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83" name="Google Shape;6483;p6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6484" name="Google Shape;6484;p6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5" name="Google Shape;6485;p6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6" name="Google Shape;6486;p6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487" name="Google Shape;6487;p6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6488" name="Google Shape;6488;p6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89" name="Google Shape;6489;p6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90" name="Google Shape;6490;p6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491" name="Google Shape;6491;p64"/>
          <p:cNvGrpSpPr/>
          <p:nvPr/>
        </p:nvGrpSpPr>
        <p:grpSpPr>
          <a:xfrm>
            <a:off x="6612334" y="1811349"/>
            <a:ext cx="401351" cy="372660"/>
            <a:chOff x="3506875" y="724175"/>
            <a:chExt cx="266525" cy="247450"/>
          </a:xfrm>
        </p:grpSpPr>
        <p:sp>
          <p:nvSpPr>
            <p:cNvPr id="6492" name="Google Shape;6492;p6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03" name="Google Shape;6503;p64"/>
          <p:cNvGrpSpPr/>
          <p:nvPr/>
        </p:nvGrpSpPr>
        <p:grpSpPr>
          <a:xfrm>
            <a:off x="6342995" y="1386350"/>
            <a:ext cx="227575" cy="334708"/>
            <a:chOff x="3608400" y="252825"/>
            <a:chExt cx="151125" cy="222250"/>
          </a:xfrm>
        </p:grpSpPr>
        <p:sp>
          <p:nvSpPr>
            <p:cNvPr id="6504" name="Google Shape;6504;p6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06" name="Google Shape;6506;p64"/>
          <p:cNvGrpSpPr/>
          <p:nvPr/>
        </p:nvGrpSpPr>
        <p:grpSpPr>
          <a:xfrm>
            <a:off x="4965335" y="5501760"/>
            <a:ext cx="439853" cy="301552"/>
            <a:chOff x="1267553" y="2204175"/>
            <a:chExt cx="492740" cy="337759"/>
          </a:xfrm>
        </p:grpSpPr>
        <p:sp>
          <p:nvSpPr>
            <p:cNvPr id="6507" name="Google Shape;6507;p6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4" name="Google Shape;6544;p64"/>
          <p:cNvGrpSpPr/>
          <p:nvPr/>
        </p:nvGrpSpPr>
        <p:grpSpPr>
          <a:xfrm>
            <a:off x="4982610" y="5039743"/>
            <a:ext cx="405321" cy="281740"/>
            <a:chOff x="1916639" y="2215270"/>
            <a:chExt cx="454057" cy="315569"/>
          </a:xfrm>
        </p:grpSpPr>
        <p:sp>
          <p:nvSpPr>
            <p:cNvPr id="6545" name="Google Shape;6545;p6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0" name="Google Shape;6560;p64"/>
          <p:cNvGrpSpPr/>
          <p:nvPr/>
        </p:nvGrpSpPr>
        <p:grpSpPr>
          <a:xfrm>
            <a:off x="8252116" y="1280814"/>
            <a:ext cx="683051" cy="575445"/>
            <a:chOff x="2577764" y="2194918"/>
            <a:chExt cx="422855" cy="356269"/>
          </a:xfrm>
        </p:grpSpPr>
        <p:grpSp>
          <p:nvGrpSpPr>
            <p:cNvPr id="6561" name="Google Shape;6561;p6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6562" name="Google Shape;6562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3" name="Google Shape;6563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64" name="Google Shape;6564;p6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6565" name="Google Shape;6565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6" name="Google Shape;6566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67" name="Google Shape;6567;p6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6568" name="Google Shape;6568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69" name="Google Shape;6569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70" name="Google Shape;6570;p6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6571" name="Google Shape;6571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2" name="Google Shape;6572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73" name="Google Shape;6573;p64"/>
          <p:cNvGrpSpPr/>
          <p:nvPr/>
        </p:nvGrpSpPr>
        <p:grpSpPr>
          <a:xfrm>
            <a:off x="8332301" y="1697275"/>
            <a:ext cx="775099" cy="474860"/>
            <a:chOff x="1293855" y="3668534"/>
            <a:chExt cx="896137" cy="548930"/>
          </a:xfrm>
        </p:grpSpPr>
        <p:grpSp>
          <p:nvGrpSpPr>
            <p:cNvPr id="6574" name="Google Shape;6574;p6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6575" name="Google Shape;6575;p6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6" name="Google Shape;6576;p6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77" name="Google Shape;6577;p6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78" name="Google Shape;6578;p6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6579" name="Google Shape;6579;p6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0" name="Google Shape;6580;p6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1" name="Google Shape;6581;p6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82" name="Google Shape;6582;p6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6583" name="Google Shape;6583;p6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4" name="Google Shape;6584;p6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5" name="Google Shape;6585;p6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86" name="Google Shape;6586;p6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6587" name="Google Shape;6587;p6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8" name="Google Shape;6588;p6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89" name="Google Shape;6589;p6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90" name="Google Shape;6590;p6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6591" name="Google Shape;6591;p6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2" name="Google Shape;6592;p6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3" name="Google Shape;6593;p6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94" name="Google Shape;6594;p6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6595" name="Google Shape;6595;p6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6" name="Google Shape;6596;p6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97" name="Google Shape;6597;p6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98" name="Google Shape;6598;p6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6599" name="Google Shape;6599;p6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0" name="Google Shape;6600;p6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1" name="Google Shape;6601;p6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2" name="Google Shape;6602;p6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6603" name="Google Shape;6603;p6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4" name="Google Shape;6604;p6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5" name="Google Shape;6605;p6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06" name="Google Shape;6606;p6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6607" name="Google Shape;6607;p6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8" name="Google Shape;6608;p6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09" name="Google Shape;6609;p6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10" name="Google Shape;6610;p6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6611" name="Google Shape;6611;p6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2" name="Google Shape;6612;p6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3" name="Google Shape;6613;p6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614" name="Google Shape;6614;p64"/>
          <p:cNvGrpSpPr/>
          <p:nvPr/>
        </p:nvGrpSpPr>
        <p:grpSpPr>
          <a:xfrm>
            <a:off x="9208105" y="1743254"/>
            <a:ext cx="768207" cy="428881"/>
            <a:chOff x="2306421" y="3721685"/>
            <a:chExt cx="888169" cy="495779"/>
          </a:xfrm>
        </p:grpSpPr>
        <p:grpSp>
          <p:nvGrpSpPr>
            <p:cNvPr id="6615" name="Google Shape;6615;p6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6616" name="Google Shape;6616;p6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17" name="Google Shape;6617;p6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18" name="Google Shape;6618;p6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6619" name="Google Shape;6619;p6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0" name="Google Shape;6620;p6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21" name="Google Shape;6621;p6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6622" name="Google Shape;6622;p6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3" name="Google Shape;6623;p6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24" name="Google Shape;6624;p6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6625" name="Google Shape;6625;p6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6" name="Google Shape;6626;p6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27" name="Google Shape;6627;p6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6628" name="Google Shape;6628;p6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29" name="Google Shape;6629;p6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0" name="Google Shape;6630;p6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6631" name="Google Shape;6631;p6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2" name="Google Shape;6632;p6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3" name="Google Shape;6633;p6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6634" name="Google Shape;6634;p6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5" name="Google Shape;6635;p6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6" name="Google Shape;6636;p6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6637" name="Google Shape;6637;p6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38" name="Google Shape;6638;p6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39" name="Google Shape;6639;p6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6640" name="Google Shape;6640;p6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1" name="Google Shape;6641;p6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642" name="Google Shape;6642;p6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6643" name="Google Shape;6643;p6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44" name="Google Shape;6644;p6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45" name="Google Shape;6645;p64"/>
          <p:cNvSpPr/>
          <p:nvPr/>
        </p:nvSpPr>
        <p:spPr>
          <a:xfrm>
            <a:off x="10077665" y="1867576"/>
            <a:ext cx="28003" cy="21345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46" name="Google Shape;6646;p64"/>
          <p:cNvSpPr/>
          <p:nvPr/>
        </p:nvSpPr>
        <p:spPr>
          <a:xfrm>
            <a:off x="10105654" y="1844669"/>
            <a:ext cx="67681" cy="44248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47" name="Google Shape;6647;p64"/>
          <p:cNvSpPr/>
          <p:nvPr/>
        </p:nvSpPr>
        <p:spPr>
          <a:xfrm>
            <a:off x="10077666" y="1813763"/>
            <a:ext cx="120183" cy="70092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48" name="Google Shape;6648;p64"/>
          <p:cNvSpPr/>
          <p:nvPr/>
        </p:nvSpPr>
        <p:spPr>
          <a:xfrm>
            <a:off x="10173329" y="1844670"/>
            <a:ext cx="24543" cy="18145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49" name="Google Shape;6649;p64"/>
          <p:cNvSpPr/>
          <p:nvPr/>
        </p:nvSpPr>
        <p:spPr>
          <a:xfrm>
            <a:off x="10128840" y="1815342"/>
            <a:ext cx="17601" cy="14425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0" name="Google Shape;6650;p64"/>
          <p:cNvSpPr/>
          <p:nvPr/>
        </p:nvSpPr>
        <p:spPr>
          <a:xfrm>
            <a:off x="10203175" y="1623214"/>
            <a:ext cx="102343" cy="189471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1" name="Google Shape;6651;p64"/>
          <p:cNvSpPr/>
          <p:nvPr/>
        </p:nvSpPr>
        <p:spPr>
          <a:xfrm>
            <a:off x="10203175" y="1597087"/>
            <a:ext cx="102343" cy="52251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2" name="Google Shape;6652;p64"/>
          <p:cNvSpPr/>
          <p:nvPr/>
        </p:nvSpPr>
        <p:spPr>
          <a:xfrm>
            <a:off x="10199455" y="1939014"/>
            <a:ext cx="28261" cy="21605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3" name="Google Shape;6653;p64"/>
          <p:cNvSpPr/>
          <p:nvPr/>
        </p:nvSpPr>
        <p:spPr>
          <a:xfrm>
            <a:off x="10227702" y="1916347"/>
            <a:ext cx="67681" cy="44269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4" name="Google Shape;6654;p64"/>
          <p:cNvSpPr/>
          <p:nvPr/>
        </p:nvSpPr>
        <p:spPr>
          <a:xfrm>
            <a:off x="10199456" y="1885441"/>
            <a:ext cx="120441" cy="70113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5" name="Google Shape;6655;p64"/>
          <p:cNvSpPr/>
          <p:nvPr/>
        </p:nvSpPr>
        <p:spPr>
          <a:xfrm>
            <a:off x="10295377" y="1916348"/>
            <a:ext cx="24543" cy="18145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6" name="Google Shape;6656;p64"/>
          <p:cNvSpPr/>
          <p:nvPr/>
        </p:nvSpPr>
        <p:spPr>
          <a:xfrm>
            <a:off x="10250627" y="1887041"/>
            <a:ext cx="17861" cy="14404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7" name="Google Shape;6657;p64"/>
          <p:cNvSpPr/>
          <p:nvPr/>
        </p:nvSpPr>
        <p:spPr>
          <a:xfrm>
            <a:off x="10325223" y="1694632"/>
            <a:ext cx="102084" cy="189752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8" name="Google Shape;6658;p64"/>
          <p:cNvSpPr/>
          <p:nvPr/>
        </p:nvSpPr>
        <p:spPr>
          <a:xfrm>
            <a:off x="10325223" y="1668785"/>
            <a:ext cx="102084" cy="52251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59" name="Google Shape;6659;p64"/>
          <p:cNvSpPr/>
          <p:nvPr/>
        </p:nvSpPr>
        <p:spPr>
          <a:xfrm>
            <a:off x="10322563" y="2009352"/>
            <a:ext cx="28261" cy="21345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0" name="Google Shape;6660;p64"/>
          <p:cNvSpPr/>
          <p:nvPr/>
        </p:nvSpPr>
        <p:spPr>
          <a:xfrm>
            <a:off x="10350810" y="1986445"/>
            <a:ext cx="67703" cy="44248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1" name="Google Shape;6661;p64"/>
          <p:cNvSpPr/>
          <p:nvPr/>
        </p:nvSpPr>
        <p:spPr>
          <a:xfrm>
            <a:off x="10322563" y="1955797"/>
            <a:ext cx="120464" cy="69832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2" name="Google Shape;6662;p64"/>
          <p:cNvSpPr/>
          <p:nvPr/>
        </p:nvSpPr>
        <p:spPr>
          <a:xfrm>
            <a:off x="10418506" y="1986446"/>
            <a:ext cx="24543" cy="18145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3" name="Google Shape;6663;p64"/>
          <p:cNvSpPr/>
          <p:nvPr/>
        </p:nvSpPr>
        <p:spPr>
          <a:xfrm>
            <a:off x="10373996" y="1957118"/>
            <a:ext cx="17601" cy="14425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4" name="Google Shape;6664;p64"/>
          <p:cNvSpPr/>
          <p:nvPr/>
        </p:nvSpPr>
        <p:spPr>
          <a:xfrm>
            <a:off x="10448353" y="1764990"/>
            <a:ext cx="102321" cy="189471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5" name="Google Shape;6665;p64"/>
          <p:cNvSpPr/>
          <p:nvPr/>
        </p:nvSpPr>
        <p:spPr>
          <a:xfrm>
            <a:off x="10448353" y="1738863"/>
            <a:ext cx="102063" cy="52251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6" name="Google Shape;6666;p64"/>
          <p:cNvSpPr/>
          <p:nvPr/>
        </p:nvSpPr>
        <p:spPr>
          <a:xfrm>
            <a:off x="10445151" y="2080250"/>
            <a:ext cx="28261" cy="21345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7" name="Google Shape;6667;p64"/>
          <p:cNvSpPr/>
          <p:nvPr/>
        </p:nvSpPr>
        <p:spPr>
          <a:xfrm>
            <a:off x="10473398" y="2057323"/>
            <a:ext cx="67421" cy="44269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8" name="Google Shape;6668;p64"/>
          <p:cNvSpPr/>
          <p:nvPr/>
        </p:nvSpPr>
        <p:spPr>
          <a:xfrm>
            <a:off x="10445151" y="2026675"/>
            <a:ext cx="120183" cy="69855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69" name="Google Shape;6669;p64"/>
          <p:cNvSpPr/>
          <p:nvPr/>
        </p:nvSpPr>
        <p:spPr>
          <a:xfrm>
            <a:off x="10540813" y="2057324"/>
            <a:ext cx="24543" cy="18145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0" name="Google Shape;6670;p64"/>
          <p:cNvSpPr/>
          <p:nvPr/>
        </p:nvSpPr>
        <p:spPr>
          <a:xfrm>
            <a:off x="10496324" y="2028017"/>
            <a:ext cx="17861" cy="14404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1" name="Google Shape;6671;p64"/>
          <p:cNvSpPr/>
          <p:nvPr/>
        </p:nvSpPr>
        <p:spPr>
          <a:xfrm>
            <a:off x="10570661" y="1835867"/>
            <a:ext cx="102343" cy="189493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2" name="Google Shape;6672;p64"/>
          <p:cNvSpPr/>
          <p:nvPr/>
        </p:nvSpPr>
        <p:spPr>
          <a:xfrm>
            <a:off x="10570661" y="1809761"/>
            <a:ext cx="102343" cy="52251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3" name="Google Shape;6673;p64"/>
          <p:cNvSpPr/>
          <p:nvPr/>
        </p:nvSpPr>
        <p:spPr>
          <a:xfrm>
            <a:off x="10568280" y="2151128"/>
            <a:ext cx="28261" cy="21345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4" name="Google Shape;6674;p64"/>
          <p:cNvSpPr/>
          <p:nvPr/>
        </p:nvSpPr>
        <p:spPr>
          <a:xfrm>
            <a:off x="10596527" y="2128221"/>
            <a:ext cx="67421" cy="44248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5" name="Google Shape;6675;p64"/>
          <p:cNvSpPr/>
          <p:nvPr/>
        </p:nvSpPr>
        <p:spPr>
          <a:xfrm>
            <a:off x="10568281" y="2097573"/>
            <a:ext cx="120183" cy="69832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6" name="Google Shape;6676;p64"/>
          <p:cNvSpPr/>
          <p:nvPr/>
        </p:nvSpPr>
        <p:spPr>
          <a:xfrm>
            <a:off x="10663943" y="2128222"/>
            <a:ext cx="24543" cy="18145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7" name="Google Shape;6677;p64"/>
          <p:cNvSpPr/>
          <p:nvPr/>
        </p:nvSpPr>
        <p:spPr>
          <a:xfrm>
            <a:off x="10619431" y="2098894"/>
            <a:ext cx="17883" cy="14684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8" name="Google Shape;6678;p64"/>
          <p:cNvSpPr/>
          <p:nvPr/>
        </p:nvSpPr>
        <p:spPr>
          <a:xfrm>
            <a:off x="10694049" y="1906766"/>
            <a:ext cx="102063" cy="189471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679" name="Google Shape;6679;p64"/>
          <p:cNvSpPr/>
          <p:nvPr/>
        </p:nvSpPr>
        <p:spPr>
          <a:xfrm>
            <a:off x="10694049" y="1880639"/>
            <a:ext cx="102063" cy="52251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680" name="Google Shape;6680;p64"/>
          <p:cNvGrpSpPr/>
          <p:nvPr/>
        </p:nvGrpSpPr>
        <p:grpSpPr>
          <a:xfrm>
            <a:off x="8303851" y="2531161"/>
            <a:ext cx="2509917" cy="1524752"/>
            <a:chOff x="2529950" y="4155175"/>
            <a:chExt cx="1137425" cy="690975"/>
          </a:xfrm>
        </p:grpSpPr>
        <p:sp>
          <p:nvSpPr>
            <p:cNvPr id="6681" name="Google Shape;6681;p6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34" name="Google Shape;7634;p64"/>
          <p:cNvGrpSpPr/>
          <p:nvPr/>
        </p:nvGrpSpPr>
        <p:grpSpPr>
          <a:xfrm>
            <a:off x="4985894" y="3101048"/>
            <a:ext cx="398737" cy="384960"/>
            <a:chOff x="2127141" y="3043500"/>
            <a:chExt cx="422629" cy="408027"/>
          </a:xfrm>
        </p:grpSpPr>
        <p:grpSp>
          <p:nvGrpSpPr>
            <p:cNvPr id="7635" name="Google Shape;7635;p6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7636" name="Google Shape;7636;p6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37" name="Google Shape;7637;p6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638" name="Google Shape;7638;p6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6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0" name="Google Shape;7640;p64"/>
          <p:cNvGrpSpPr/>
          <p:nvPr/>
        </p:nvGrpSpPr>
        <p:grpSpPr>
          <a:xfrm>
            <a:off x="8272943" y="4269704"/>
            <a:ext cx="2571839" cy="1490832"/>
            <a:chOff x="1397225" y="1410350"/>
            <a:chExt cx="4786300" cy="2774500"/>
          </a:xfrm>
        </p:grpSpPr>
        <p:grpSp>
          <p:nvGrpSpPr>
            <p:cNvPr id="7641" name="Google Shape;7641;p6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7642" name="Google Shape;7642;p6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43" name="Google Shape;7643;p6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44" name="Google Shape;7644;p6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7645" name="Google Shape;7645;p6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646" name="Google Shape;7646;p6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7647" name="Google Shape;7647;p6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7648" name="Google Shape;7648;p6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49" name="Google Shape;7649;p6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50" name="Google Shape;7650;p6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51" name="Google Shape;7651;p6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52" name="Google Shape;7652;p6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653" name="Google Shape;7653;p6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7654" name="Google Shape;7654;p6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55" name="Google Shape;7655;p6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56" name="Google Shape;7656;p6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7657" name="Google Shape;7657;p6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58" name="Google Shape;7658;p6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59" name="Google Shape;7659;p6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0" name="Google Shape;7660;p6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1" name="Google Shape;7661;p6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2" name="Google Shape;7662;p6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63" name="Google Shape;7663;p6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7664" name="Google Shape;7664;p6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5" name="Google Shape;7665;p6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66" name="Google Shape;7666;p6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7667" name="Google Shape;7667;p6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68" name="Google Shape;7668;p6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69" name="Google Shape;7669;p6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70" name="Google Shape;7670;p6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7671" name="Google Shape;7671;p6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72" name="Google Shape;7672;p6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73" name="Google Shape;7673;p6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7674" name="Google Shape;7674;p6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75" name="Google Shape;7675;p6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76" name="Google Shape;7676;p6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7677" name="Google Shape;7677;p6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678" name="Google Shape;7678;p6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7679" name="Google Shape;7679;p6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80" name="Google Shape;7680;p6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681" name="Google Shape;7681;p6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7682" name="Google Shape;7682;p6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3" name="Google Shape;7683;p6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84" name="Google Shape;7684;p6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7685" name="Google Shape;7685;p6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6" name="Google Shape;7686;p6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87" name="Google Shape;7687;p6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7688" name="Google Shape;7688;p6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9" name="Google Shape;7689;p6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690" name="Google Shape;7690;p6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693" name="Google Shape;7693;p6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7694" name="Google Shape;7694;p6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5" name="Google Shape;7695;p6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6" name="Google Shape;7696;p6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7" name="Google Shape;7697;p6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8" name="Google Shape;7698;p6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99" name="Google Shape;7699;p6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0" name="Google Shape;7700;p6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1" name="Google Shape;7701;p6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2" name="Google Shape;7702;p6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3" name="Google Shape;7703;p6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4" name="Google Shape;7704;p6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5" name="Google Shape;7705;p6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6" name="Google Shape;7706;p6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7" name="Google Shape;7707;p6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8" name="Google Shape;7708;p6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09" name="Google Shape;7709;p6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10" name="Google Shape;7710;p6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732" name="Google Shape;7732;p6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7733" name="Google Shape;7733;p6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4" name="Google Shape;7734;p6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35" name="Google Shape;7735;p6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736" name="Google Shape;7736;p6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7737" name="Google Shape;7737;p6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8" name="Google Shape;7738;p6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39" name="Google Shape;7739;p6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40" name="Google Shape;7740;p6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41" name="Google Shape;7741;p6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748" name="Google Shape;7748;p6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7749" name="Google Shape;7749;p6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0" name="Google Shape;7750;p6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1" name="Google Shape;7751;p6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2" name="Google Shape;7752;p6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53" name="Google Shape;7753;p6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782" name="Google Shape;7782;p6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7783" name="Google Shape;7783;p6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84" name="Google Shape;7784;p6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85" name="Google Shape;7785;p6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786" name="Google Shape;7786;p6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7787" name="Google Shape;7787;p6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88" name="Google Shape;7788;p6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789" name="Google Shape;7789;p6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7790" name="Google Shape;7790;p6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1" name="Google Shape;7791;p6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792" name="Google Shape;7792;p6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800" name="Google Shape;7800;p6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7801" name="Google Shape;7801;p6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2" name="Google Shape;7802;p6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3" name="Google Shape;7803;p6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4" name="Google Shape;7804;p6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05" name="Google Shape;7805;p6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813" name="Google Shape;7813;p6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7814" name="Google Shape;7814;p6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5" name="Google Shape;7815;p6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6" name="Google Shape;7816;p6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17" name="Google Shape;7817;p6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18" name="Google Shape;7818;p6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860" name="Google Shape;7860;p6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7861" name="Google Shape;7861;p6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62" name="Google Shape;7862;p6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63" name="Google Shape;7863;p6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8" name="Google Shape;7898;p64"/>
          <p:cNvGrpSpPr/>
          <p:nvPr/>
        </p:nvGrpSpPr>
        <p:grpSpPr>
          <a:xfrm>
            <a:off x="5431498" y="4261179"/>
            <a:ext cx="2654004" cy="1565059"/>
            <a:chOff x="4714886" y="3271938"/>
            <a:chExt cx="1202721" cy="709241"/>
          </a:xfrm>
        </p:grpSpPr>
        <p:grpSp>
          <p:nvGrpSpPr>
            <p:cNvPr id="7899" name="Google Shape;7899;p6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7900" name="Google Shape;7900;p6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1" name="Google Shape;7901;p6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2" name="Google Shape;7902;p6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3" name="Google Shape;7903;p6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4" name="Google Shape;7904;p6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5" name="Google Shape;7905;p6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6" name="Google Shape;7906;p6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7" name="Google Shape;7907;p6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8" name="Google Shape;7908;p6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09" name="Google Shape;7909;p6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0" name="Google Shape;7910;p6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1" name="Google Shape;7911;p6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2" name="Google Shape;7912;p6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3" name="Google Shape;7913;p6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4" name="Google Shape;7914;p6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5" name="Google Shape;7915;p6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6" name="Google Shape;7916;p6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7" name="Google Shape;7917;p6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8" name="Google Shape;7918;p6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9" name="Google Shape;7919;p6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0" name="Google Shape;7920;p6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1" name="Google Shape;7921;p6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2" name="Google Shape;7922;p6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3" name="Google Shape;7923;p6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4" name="Google Shape;7924;p6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5" name="Google Shape;7925;p6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6" name="Google Shape;7926;p6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7" name="Google Shape;7927;p6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8" name="Google Shape;7928;p6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29" name="Google Shape;7929;p6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0" name="Google Shape;7930;p6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1" name="Google Shape;7931;p6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2" name="Google Shape;7932;p6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3" name="Google Shape;7933;p6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4" name="Google Shape;7934;p6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5" name="Google Shape;7935;p6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6" name="Google Shape;7936;p6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7" name="Google Shape;7937;p6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8" name="Google Shape;7938;p6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39" name="Google Shape;7939;p6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0" name="Google Shape;7940;p6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1" name="Google Shape;7941;p6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2" name="Google Shape;7942;p6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6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4" name="Google Shape;7944;p6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5" name="Google Shape;7945;p6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6" name="Google Shape;7946;p6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7" name="Google Shape;7947;p6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8" name="Google Shape;7948;p6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9" name="Google Shape;7949;p6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0" name="Google Shape;7950;p6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1" name="Google Shape;7951;p6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2" name="Google Shape;7952;p6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3" name="Google Shape;7953;p6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4" name="Google Shape;7954;p6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5" name="Google Shape;7955;p6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6" name="Google Shape;7956;p6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7" name="Google Shape;7957;p6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8" name="Google Shape;7958;p6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59" name="Google Shape;7959;p6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0" name="Google Shape;7960;p6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1" name="Google Shape;7961;p6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2" name="Google Shape;7962;p6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3" name="Google Shape;7963;p6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4" name="Google Shape;7964;p6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5" name="Google Shape;7965;p6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6" name="Google Shape;7966;p6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7" name="Google Shape;7967;p6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8" name="Google Shape;7968;p6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69" name="Google Shape;7969;p6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0" name="Google Shape;7970;p6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1" name="Google Shape;7971;p6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2" name="Google Shape;7972;p6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3" name="Google Shape;7973;p6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4" name="Google Shape;7974;p6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5" name="Google Shape;7975;p6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6" name="Google Shape;7976;p6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7" name="Google Shape;7977;p6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8" name="Google Shape;7978;p6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9" name="Google Shape;7979;p6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0" name="Google Shape;7980;p6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1" name="Google Shape;7981;p6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2" name="Google Shape;7982;p6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3" name="Google Shape;7983;p6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4" name="Google Shape;7984;p6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5" name="Google Shape;7985;p6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6" name="Google Shape;7986;p6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7" name="Google Shape;7987;p6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8" name="Google Shape;7988;p6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89" name="Google Shape;7989;p6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0" name="Google Shape;7990;p6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1" name="Google Shape;7991;p6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2" name="Google Shape;7992;p6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3" name="Google Shape;7993;p6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4" name="Google Shape;7994;p6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5" name="Google Shape;7995;p6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6" name="Google Shape;7996;p6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7" name="Google Shape;7997;p6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8" name="Google Shape;7998;p6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99" name="Google Shape;7999;p6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0" name="Google Shape;8000;p6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1" name="Google Shape;8001;p6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2" name="Google Shape;8002;p6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3" name="Google Shape;8003;p6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4" name="Google Shape;8004;p6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5" name="Google Shape;8005;p6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6" name="Google Shape;8006;p6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7" name="Google Shape;8007;p6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8" name="Google Shape;8008;p6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9" name="Google Shape;8009;p6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0" name="Google Shape;8010;p6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1" name="Google Shape;8011;p6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2" name="Google Shape;8012;p6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3" name="Google Shape;8013;p6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4" name="Google Shape;8014;p6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5" name="Google Shape;8015;p6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6" name="Google Shape;8016;p6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7" name="Google Shape;8017;p6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8" name="Google Shape;8018;p6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19" name="Google Shape;8019;p6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0" name="Google Shape;8020;p6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1" name="Google Shape;8021;p6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2" name="Google Shape;8022;p6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3" name="Google Shape;8023;p6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4" name="Google Shape;8024;p6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5" name="Google Shape;8025;p6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6" name="Google Shape;8026;p6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7" name="Google Shape;8027;p6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8" name="Google Shape;8028;p6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29" name="Google Shape;8029;p6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0" name="Google Shape;8030;p6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1" name="Google Shape;8031;p6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2" name="Google Shape;8032;p6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3" name="Google Shape;8033;p6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4" name="Google Shape;8034;p6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5" name="Google Shape;8035;p6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6" name="Google Shape;8036;p6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7" name="Google Shape;8037;p6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8" name="Google Shape;8038;p6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39" name="Google Shape;8039;p6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0" name="Google Shape;8040;p6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1" name="Google Shape;8041;p6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2" name="Google Shape;8042;p6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3" name="Google Shape;8043;p6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4" name="Google Shape;8044;p6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5" name="Google Shape;8045;p6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6" name="Google Shape;8046;p6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7" name="Google Shape;8047;p6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8" name="Google Shape;8048;p6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49" name="Google Shape;8049;p6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0" name="Google Shape;8050;p6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1" name="Google Shape;8051;p6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2" name="Google Shape;8052;p6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4" name="Google Shape;8054;p6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5" name="Google Shape;8055;p6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7" name="Google Shape;8057;p6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8" name="Google Shape;8058;p6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59" name="Google Shape;8059;p6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0" name="Google Shape;8060;p6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1" name="Google Shape;8061;p6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2" name="Google Shape;8062;p6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3" name="Google Shape;8063;p6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4" name="Google Shape;8064;p6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5" name="Google Shape;8065;p6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6" name="Google Shape;8066;p6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7" name="Google Shape;8067;p6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8" name="Google Shape;8068;p6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69" name="Google Shape;8069;p6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0" name="Google Shape;8070;p6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1" name="Google Shape;8071;p6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2" name="Google Shape;8072;p6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3" name="Google Shape;8073;p6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4" name="Google Shape;8074;p6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5" name="Google Shape;8075;p6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6" name="Google Shape;8076;p6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7" name="Google Shape;8077;p6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8" name="Google Shape;8078;p6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79" name="Google Shape;8079;p6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0" name="Google Shape;8080;p6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1" name="Google Shape;8081;p6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2" name="Google Shape;8082;p6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3" name="Google Shape;8083;p6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4" name="Google Shape;8084;p6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5" name="Google Shape;8085;p6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6" name="Google Shape;8086;p6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7" name="Google Shape;8087;p6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8" name="Google Shape;8088;p6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89" name="Google Shape;8089;p6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0" name="Google Shape;8090;p6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1" name="Google Shape;8091;p6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2" name="Google Shape;8092;p6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3" name="Google Shape;8093;p6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4" name="Google Shape;8094;p6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5" name="Google Shape;8095;p6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6" name="Google Shape;8096;p6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7" name="Google Shape;8097;p6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8" name="Google Shape;8098;p6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99" name="Google Shape;8099;p6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0" name="Google Shape;8100;p6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1" name="Google Shape;8101;p6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2" name="Google Shape;8102;p6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3" name="Google Shape;8103;p6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4" name="Google Shape;8104;p6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5" name="Google Shape;8105;p6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7" name="Google Shape;8107;p6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8" name="Google Shape;8108;p6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09" name="Google Shape;8109;p6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0" name="Google Shape;8110;p6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1" name="Google Shape;8111;p6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2" name="Google Shape;8112;p6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3" name="Google Shape;8113;p6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4" name="Google Shape;8114;p6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5" name="Google Shape;8115;p6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6" name="Google Shape;8116;p6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7" name="Google Shape;8117;p6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8" name="Google Shape;8118;p6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19" name="Google Shape;8119;p6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0" name="Google Shape;8120;p6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1" name="Google Shape;8121;p6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2" name="Google Shape;8122;p6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3" name="Google Shape;8123;p6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4" name="Google Shape;8124;p6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5" name="Google Shape;8125;p6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6" name="Google Shape;8126;p6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7" name="Google Shape;8127;p6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8" name="Google Shape;8128;p6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29" name="Google Shape;8129;p6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0" name="Google Shape;8130;p6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1" name="Google Shape;8131;p6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2" name="Google Shape;8132;p6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3" name="Google Shape;8133;p6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4" name="Google Shape;8134;p6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5" name="Google Shape;8135;p6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6" name="Google Shape;8136;p6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7" name="Google Shape;8137;p6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8" name="Google Shape;8138;p6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39" name="Google Shape;8139;p6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0" name="Google Shape;8140;p6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1" name="Google Shape;8141;p6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2" name="Google Shape;8142;p6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3" name="Google Shape;8143;p6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4" name="Google Shape;8144;p6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5" name="Google Shape;8145;p6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6" name="Google Shape;8146;p6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7" name="Google Shape;8147;p6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8" name="Google Shape;8148;p6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49" name="Google Shape;8149;p6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0" name="Google Shape;8150;p6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1" name="Google Shape;8151;p6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2" name="Google Shape;8152;p6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3" name="Google Shape;8153;p6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4" name="Google Shape;8154;p6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5" name="Google Shape;8155;p6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6" name="Google Shape;8156;p6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7" name="Google Shape;8157;p6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8" name="Google Shape;8158;p6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59" name="Google Shape;8159;p6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0" name="Google Shape;8160;p6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1" name="Google Shape;8161;p6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2" name="Google Shape;8162;p6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3" name="Google Shape;8163;p6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4" name="Google Shape;8164;p6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5" name="Google Shape;8165;p6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6" name="Google Shape;8166;p6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7" name="Google Shape;8167;p6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8" name="Google Shape;8168;p6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9" name="Google Shape;8169;p6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0" name="Google Shape;8170;p6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1" name="Google Shape;8171;p6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2" name="Google Shape;8172;p6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3" name="Google Shape;8173;p6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174" name="Google Shape;8174;p6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175" name="Google Shape;8175;p6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8176" name="Google Shape;8176;p6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7" name="Google Shape;8177;p6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8" name="Google Shape;8178;p6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9" name="Google Shape;8179;p6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0" name="Google Shape;8180;p6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1" name="Google Shape;8181;p6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2" name="Google Shape;8182;p6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3" name="Google Shape;8183;p6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4" name="Google Shape;8184;p6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5" name="Google Shape;8185;p6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6" name="Google Shape;8186;p6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7" name="Google Shape;8187;p6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8" name="Google Shape;8188;p6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9" name="Google Shape;8189;p6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0" name="Google Shape;8190;p6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1" name="Google Shape;8191;p6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2" name="Google Shape;8192;p6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3" name="Google Shape;8193;p6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4" name="Google Shape;8194;p6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5" name="Google Shape;8195;p6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6" name="Google Shape;8196;p6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7" name="Google Shape;8197;p6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8" name="Google Shape;8198;p6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99" name="Google Shape;8199;p6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0" name="Google Shape;8200;p6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1" name="Google Shape;8201;p6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2" name="Google Shape;8202;p6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3" name="Google Shape;8203;p6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4" name="Google Shape;8204;p6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5" name="Google Shape;8205;p6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6" name="Google Shape;8206;p6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7" name="Google Shape;8207;p6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8" name="Google Shape;8208;p6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9" name="Google Shape;8209;p6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0" name="Google Shape;8210;p6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1" name="Google Shape;8211;p6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2" name="Google Shape;8212;p64"/>
          <p:cNvGrpSpPr/>
          <p:nvPr/>
        </p:nvGrpSpPr>
        <p:grpSpPr>
          <a:xfrm>
            <a:off x="5340134" y="2561729"/>
            <a:ext cx="2836545" cy="1463440"/>
            <a:chOff x="4758945" y="2591412"/>
            <a:chExt cx="1114585" cy="575011"/>
          </a:xfrm>
        </p:grpSpPr>
        <p:grpSp>
          <p:nvGrpSpPr>
            <p:cNvPr id="8213" name="Google Shape;8213;p6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8214" name="Google Shape;8214;p6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5" name="Google Shape;8215;p6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6" name="Google Shape;8216;p6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7" name="Google Shape;8217;p6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8" name="Google Shape;8218;p6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9" name="Google Shape;8219;p6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0" name="Google Shape;8220;p6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1" name="Google Shape;8221;p6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2" name="Google Shape;8222;p6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3" name="Google Shape;8223;p6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4" name="Google Shape;8224;p6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5" name="Google Shape;8225;p6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6" name="Google Shape;8226;p6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7" name="Google Shape;8227;p6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8" name="Google Shape;8228;p6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29" name="Google Shape;8229;p6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30" name="Google Shape;8230;p6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8231" name="Google Shape;8231;p6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2" name="Google Shape;8232;p6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3" name="Google Shape;8233;p6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4" name="Google Shape;8234;p6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5" name="Google Shape;8235;p6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6" name="Google Shape;8236;p6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7" name="Google Shape;8237;p6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8" name="Google Shape;8238;p6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39" name="Google Shape;8239;p6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0" name="Google Shape;8240;p6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1" name="Google Shape;8241;p6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2" name="Google Shape;8242;p6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3" name="Google Shape;8243;p6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4" name="Google Shape;8244;p6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5" name="Google Shape;8245;p6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6" name="Google Shape;8246;p6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7" name="Google Shape;8247;p6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8" name="Google Shape;8248;p6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49" name="Google Shape;8249;p6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0" name="Google Shape;8250;p6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1" name="Google Shape;8251;p6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2" name="Google Shape;8252;p6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3" name="Google Shape;8253;p6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4" name="Google Shape;8254;p6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p6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6" name="Google Shape;8256;p6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7" name="Google Shape;8257;p6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8" name="Google Shape;8258;p6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9" name="Google Shape;8259;p6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0" name="Google Shape;8260;p6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1" name="Google Shape;8261;p6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2" name="Google Shape;8262;p6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3" name="Google Shape;8263;p6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4" name="Google Shape;8264;p6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5" name="Google Shape;8265;p6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6" name="Google Shape;8266;p6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7" name="Google Shape;8267;p6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p6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9" name="Google Shape;8269;p6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p6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1" name="Google Shape;8271;p6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2" name="Google Shape;8272;p6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3" name="Google Shape;8273;p6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4" name="Google Shape;8274;p6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5" name="Google Shape;8275;p6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6" name="Google Shape;8276;p6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7" name="Google Shape;8277;p6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8" name="Google Shape;8278;p6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9" name="Google Shape;8279;p6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0" name="Google Shape;8280;p6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p6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2" name="Google Shape;8282;p6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3" name="Google Shape;8283;p6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4" name="Google Shape;8284;p6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5" name="Google Shape;8285;p6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6" name="Google Shape;8286;p6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7" name="Google Shape;8287;p6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8" name="Google Shape;8288;p6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9" name="Google Shape;8289;p6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0" name="Google Shape;8290;p6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6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2" name="Google Shape;8292;p6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3" name="Google Shape;8293;p6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4" name="Google Shape;8294;p6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5" name="Google Shape;8295;p6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6" name="Google Shape;8296;p6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7" name="Google Shape;8297;p6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8" name="Google Shape;8298;p6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9" name="Google Shape;8299;p6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0" name="Google Shape;8300;p6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1" name="Google Shape;8301;p6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2" name="Google Shape;8302;p6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3" name="Google Shape;8303;p6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4" name="Google Shape;8304;p6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5" name="Google Shape;8305;p6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6" name="Google Shape;8306;p6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7" name="Google Shape;8307;p6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8" name="Google Shape;8308;p6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9" name="Google Shape;8309;p6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0" name="Google Shape;8310;p6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1" name="Google Shape;8311;p6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2" name="Google Shape;8312;p6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3" name="Google Shape;8313;p6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4" name="Google Shape;8314;p6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5" name="Google Shape;8315;p6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6" name="Google Shape;8316;p6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7" name="Google Shape;8317;p6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8" name="Google Shape;8318;p6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9" name="Google Shape;8319;p6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0" name="Google Shape;8320;p6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1" name="Google Shape;8321;p6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2" name="Google Shape;8322;p6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3" name="Google Shape;8323;p6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4" name="Google Shape;8324;p6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5" name="Google Shape;8325;p6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6" name="Google Shape;8326;p6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7" name="Google Shape;8327;p6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8" name="Google Shape;8328;p6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9" name="Google Shape;8329;p6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0" name="Google Shape;8330;p6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1" name="Google Shape;8331;p6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2" name="Google Shape;8332;p6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3" name="Google Shape;8333;p6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4" name="Google Shape;8334;p6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5" name="Google Shape;8335;p6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6" name="Google Shape;8336;p6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7" name="Google Shape;8337;p6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8" name="Google Shape;8338;p6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9" name="Google Shape;8339;p6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0" name="Google Shape;8340;p6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1" name="Google Shape;8341;p6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2" name="Google Shape;8342;p6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3" name="Google Shape;8343;p6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4" name="Google Shape;8344;p6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5" name="Google Shape;8345;p6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6" name="Google Shape;8346;p6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7" name="Google Shape;8347;p6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8" name="Google Shape;8348;p6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9" name="Google Shape;8349;p6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0" name="Google Shape;8350;p6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1" name="Google Shape;8351;p6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2" name="Google Shape;8352;p6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3" name="Google Shape;8353;p6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4" name="Google Shape;8354;p6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5" name="Google Shape;8355;p6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6" name="Google Shape;8356;p6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7" name="Google Shape;8357;p6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8" name="Google Shape;8358;p6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9" name="Google Shape;8359;p6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0" name="Google Shape;8360;p6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1" name="Google Shape;8361;p6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2" name="Google Shape;8362;p6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3" name="Google Shape;8363;p6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4" name="Google Shape;8364;p6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5" name="Google Shape;8365;p6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6" name="Google Shape;8366;p6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7" name="Google Shape;8367;p6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8" name="Google Shape;8368;p6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9" name="Google Shape;8369;p6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0" name="Google Shape;8370;p6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1" name="Google Shape;8371;p6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2" name="Google Shape;8372;p6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3" name="Google Shape;8373;p6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4" name="Google Shape;8374;p6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5" name="Google Shape;8375;p6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6" name="Google Shape;8376;p6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7" name="Google Shape;8377;p6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8" name="Google Shape;8378;p6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9" name="Google Shape;8379;p6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0" name="Google Shape;8380;p6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1" name="Google Shape;8381;p6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2" name="Google Shape;8382;p6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3" name="Google Shape;8383;p6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4" name="Google Shape;8384;p6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5" name="Google Shape;8385;p6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6" name="Google Shape;8386;p6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7" name="Google Shape;8387;p6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8" name="Google Shape;8388;p6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9" name="Google Shape;8389;p6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0" name="Google Shape;8390;p6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1" name="Google Shape;8391;p6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2" name="Google Shape;8392;p6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3" name="Google Shape;8393;p6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4" name="Google Shape;8394;p6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5" name="Google Shape;8395;p6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6" name="Google Shape;8396;p6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7" name="Google Shape;8397;p6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8" name="Google Shape;8398;p6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9" name="Google Shape;8399;p6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0" name="Google Shape;8400;p6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1" name="Google Shape;8401;p6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2" name="Google Shape;8402;p6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3" name="Google Shape;8403;p6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4" name="Google Shape;8404;p6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5" name="Google Shape;8405;p6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6" name="Google Shape;8406;p6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7" name="Google Shape;8407;p6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8" name="Google Shape;8408;p6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9" name="Google Shape;8409;p6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0" name="Google Shape;8410;p6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1" name="Google Shape;8411;p6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2" name="Google Shape;8412;p6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3" name="Google Shape;8413;p6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4" name="Google Shape;8414;p6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5" name="Google Shape;8415;p6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6" name="Google Shape;8416;p6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7" name="Google Shape;8417;p6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8" name="Google Shape;8418;p6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9" name="Google Shape;8419;p6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0" name="Google Shape;8420;p6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1" name="Google Shape;8421;p6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2" name="Google Shape;8422;p6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3" name="Google Shape;8423;p6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4" name="Google Shape;8424;p6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5" name="Google Shape;8425;p6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6" name="Google Shape;8426;p6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6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8" name="Google Shape;8428;p6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9" name="Google Shape;8429;p6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0" name="Google Shape;8430;p6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1" name="Google Shape;8431;p6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2" name="Google Shape;8432;p6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3" name="Google Shape;8433;p6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4" name="Google Shape;8434;p6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5" name="Google Shape;8435;p6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6" name="Google Shape;8436;p6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7" name="Google Shape;8437;p6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8" name="Google Shape;8438;p6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6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0" name="Google Shape;8440;p6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p6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2" name="Google Shape;8442;p6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3" name="Google Shape;8443;p6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4" name="Google Shape;8444;p6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5" name="Google Shape;8445;p6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6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7" name="Google Shape;8447;p6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8" name="Google Shape;8448;p6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9" name="Google Shape;8449;p6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0" name="Google Shape;8450;p6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1" name="Google Shape;8451;p6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2" name="Google Shape;8452;p6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3" name="Google Shape;8453;p6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4" name="Google Shape;8454;p6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5" name="Google Shape;8455;p6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6" name="Google Shape;8456;p6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7" name="Google Shape;8457;p6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8" name="Google Shape;8458;p6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p6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0" name="Google Shape;8460;p6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1" name="Google Shape;8461;p6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2" name="Google Shape;8462;p6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3" name="Google Shape;8463;p6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4" name="Google Shape;8464;p6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p6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6" name="Google Shape;8466;p6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7" name="Google Shape;8467;p6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8" name="Google Shape;8468;p6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9" name="Google Shape;8469;p6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0" name="Google Shape;8470;p6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1" name="Google Shape;8471;p6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2" name="Google Shape;8472;p6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3" name="Google Shape;8473;p6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4" name="Google Shape;8474;p6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5" name="Google Shape;8475;p6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6" name="Google Shape;8476;p6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6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8" name="Google Shape;8478;p6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9" name="Google Shape;8479;p6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6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6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6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6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p6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p6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6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6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6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6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6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p6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6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6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6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6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6" name="Google Shape;8496;p6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7" name="Google Shape;8497;p6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8" name="Google Shape;8498;p6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9" name="Google Shape;8499;p6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0" name="Google Shape;8500;p6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1" name="Google Shape;8501;p6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6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6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4" name="Google Shape;8504;p6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5" name="Google Shape;8505;p6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6" name="Google Shape;8506;p6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7" name="Google Shape;8507;p6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p6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p6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p6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p6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p6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6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6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6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6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6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6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6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p6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p6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6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p6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p6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p6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6" name="Google Shape;8526;p6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7" name="Google Shape;8527;p6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p6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6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p6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1" name="Google Shape;8531;p6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2" name="Google Shape;8532;p6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3" name="Google Shape;8533;p6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4" name="Google Shape;8534;p6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5" name="Google Shape;8535;p6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6" name="Google Shape;8536;p6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7" name="Google Shape;8537;p6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8" name="Google Shape;8538;p6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9" name="Google Shape;8539;p6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0" name="Google Shape;8540;p6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1" name="Google Shape;8541;p6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6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3" name="Google Shape;8543;p6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44" name="Google Shape;8544;p6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9" name="Google Shape;8549;p65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</a:t>
            </a:r>
            <a:r>
              <a:rPr lang="es"/>
              <a:t> set of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550" name="Google Shape;8550;p65"/>
          <p:cNvSpPr txBox="1">
            <a:spLocks noGrp="1"/>
          </p:cNvSpPr>
          <p:nvPr>
            <p:ph type="body" idx="4294967295"/>
          </p:nvPr>
        </p:nvSpPr>
        <p:spPr>
          <a:xfrm>
            <a:off x="1424133" y="1943835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>
              <a:buNone/>
            </a:pPr>
            <a:r>
              <a:rPr lang="es" sz="1600">
                <a:solidFill>
                  <a:srgbClr val="FFFFFF"/>
                </a:solidFill>
              </a:rPr>
              <a:t>You can resize these icons keeping the quality.</a:t>
            </a:r>
            <a:endParaRPr sz="1600">
              <a:solidFill>
                <a:srgbClr val="FFFFFF"/>
              </a:solidFill>
            </a:endParaRPr>
          </a:p>
          <a:p>
            <a:pPr marL="0" indent="0" algn="ctr">
              <a:buNone/>
            </a:pPr>
            <a:r>
              <a:rPr lang="es" sz="1600">
                <a:solidFill>
                  <a:srgbClr val="FFFFFF"/>
                </a:solidFill>
              </a:rPr>
              <a:t>You can change the stroke and fill color; just select the icon and click on the paint</a:t>
            </a:r>
            <a:r>
              <a:rPr lang="es">
                <a:solidFill>
                  <a:srgbClr val="FFFFFF"/>
                </a:solidFill>
              </a:rPr>
              <a:t> </a:t>
            </a:r>
            <a:r>
              <a:rPr lang="es" sz="1600">
                <a:solidFill>
                  <a:srgbClr val="FFFFFF"/>
                </a:solidFill>
              </a:rPr>
              <a:t>bucket/pen.</a:t>
            </a:r>
            <a:br>
              <a:rPr lang="es" sz="1600">
                <a:solidFill>
                  <a:srgbClr val="FFFFFF"/>
                </a:solidFill>
              </a:rPr>
            </a:br>
            <a:endParaRPr sz="1600">
              <a:solidFill>
                <a:srgbClr val="FFFFFF"/>
              </a:solidFill>
            </a:endParaRPr>
          </a:p>
        </p:txBody>
      </p:sp>
      <p:grpSp>
        <p:nvGrpSpPr>
          <p:cNvPr id="8551" name="Google Shape;8551;p65"/>
          <p:cNvGrpSpPr/>
          <p:nvPr/>
        </p:nvGrpSpPr>
        <p:grpSpPr>
          <a:xfrm>
            <a:off x="1953207" y="2584795"/>
            <a:ext cx="307557" cy="270341"/>
            <a:chOff x="898875" y="244725"/>
            <a:chExt cx="481800" cy="423500"/>
          </a:xfrm>
        </p:grpSpPr>
        <p:sp>
          <p:nvSpPr>
            <p:cNvPr id="8552" name="Google Shape;8552;p65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65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65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65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65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65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58" name="Google Shape;8558;p65"/>
          <p:cNvGrpSpPr/>
          <p:nvPr/>
        </p:nvGrpSpPr>
        <p:grpSpPr>
          <a:xfrm>
            <a:off x="2350652" y="2566179"/>
            <a:ext cx="270325" cy="307573"/>
            <a:chOff x="1529350" y="258825"/>
            <a:chExt cx="423475" cy="481825"/>
          </a:xfrm>
        </p:grpSpPr>
        <p:sp>
          <p:nvSpPr>
            <p:cNvPr id="8559" name="Google Shape;8559;p65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65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1" name="Google Shape;8561;p65"/>
          <p:cNvGrpSpPr/>
          <p:nvPr/>
        </p:nvGrpSpPr>
        <p:grpSpPr>
          <a:xfrm>
            <a:off x="2706933" y="2638863"/>
            <a:ext cx="309057" cy="162205"/>
            <a:chOff x="2084325" y="363300"/>
            <a:chExt cx="484150" cy="254100"/>
          </a:xfrm>
        </p:grpSpPr>
        <p:sp>
          <p:nvSpPr>
            <p:cNvPr id="8562" name="Google Shape;8562;p65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65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4" name="Google Shape;8564;p65"/>
          <p:cNvGrpSpPr/>
          <p:nvPr/>
        </p:nvGrpSpPr>
        <p:grpSpPr>
          <a:xfrm>
            <a:off x="3114272" y="2566179"/>
            <a:ext cx="270325" cy="307573"/>
            <a:chOff x="2707500" y="249400"/>
            <a:chExt cx="423475" cy="481825"/>
          </a:xfrm>
        </p:grpSpPr>
        <p:sp>
          <p:nvSpPr>
            <p:cNvPr id="8565" name="Google Shape;8565;p65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65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67" name="Google Shape;8567;p65"/>
          <p:cNvGrpSpPr/>
          <p:nvPr/>
        </p:nvGrpSpPr>
        <p:grpSpPr>
          <a:xfrm>
            <a:off x="3489264" y="2566474"/>
            <a:ext cx="276869" cy="306983"/>
            <a:chOff x="3300325" y="249875"/>
            <a:chExt cx="433725" cy="480900"/>
          </a:xfrm>
        </p:grpSpPr>
        <p:sp>
          <p:nvSpPr>
            <p:cNvPr id="8568" name="Google Shape;8568;p65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65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65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5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65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65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4" name="Google Shape;8574;p65"/>
          <p:cNvGrpSpPr/>
          <p:nvPr/>
        </p:nvGrpSpPr>
        <p:grpSpPr>
          <a:xfrm>
            <a:off x="3842017" y="2566403"/>
            <a:ext cx="319447" cy="307127"/>
            <a:chOff x="3854700" y="249750"/>
            <a:chExt cx="500425" cy="481125"/>
          </a:xfrm>
        </p:grpSpPr>
        <p:sp>
          <p:nvSpPr>
            <p:cNvPr id="8575" name="Google Shape;8575;p65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65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65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65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5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65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65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65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3" name="Google Shape;8583;p65"/>
          <p:cNvGrpSpPr/>
          <p:nvPr/>
        </p:nvGrpSpPr>
        <p:grpSpPr>
          <a:xfrm>
            <a:off x="4220974" y="2566403"/>
            <a:ext cx="319447" cy="307127"/>
            <a:chOff x="4447550" y="249750"/>
            <a:chExt cx="500425" cy="481125"/>
          </a:xfrm>
        </p:grpSpPr>
        <p:sp>
          <p:nvSpPr>
            <p:cNvPr id="8584" name="Google Shape;8584;p65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65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6" name="Google Shape;8586;p65"/>
          <p:cNvGrpSpPr/>
          <p:nvPr/>
        </p:nvGrpSpPr>
        <p:grpSpPr>
          <a:xfrm>
            <a:off x="4610098" y="2566179"/>
            <a:ext cx="307573" cy="307573"/>
            <a:chOff x="5049725" y="249400"/>
            <a:chExt cx="481825" cy="481825"/>
          </a:xfrm>
        </p:grpSpPr>
        <p:sp>
          <p:nvSpPr>
            <p:cNvPr id="8587" name="Google Shape;8587;p65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65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9" name="Google Shape;8589;p65"/>
          <p:cNvGrpSpPr/>
          <p:nvPr/>
        </p:nvGrpSpPr>
        <p:grpSpPr>
          <a:xfrm>
            <a:off x="4985383" y="2566179"/>
            <a:ext cx="307573" cy="307573"/>
            <a:chOff x="5660400" y="238125"/>
            <a:chExt cx="481825" cy="481825"/>
          </a:xfrm>
        </p:grpSpPr>
        <p:sp>
          <p:nvSpPr>
            <p:cNvPr id="8590" name="Google Shape;8590;p65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65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2" name="Google Shape;8592;p65"/>
          <p:cNvGrpSpPr/>
          <p:nvPr/>
        </p:nvGrpSpPr>
        <p:grpSpPr>
          <a:xfrm>
            <a:off x="5363160" y="2566179"/>
            <a:ext cx="307573" cy="307573"/>
            <a:chOff x="6235400" y="249400"/>
            <a:chExt cx="481825" cy="481825"/>
          </a:xfrm>
        </p:grpSpPr>
        <p:sp>
          <p:nvSpPr>
            <p:cNvPr id="8593" name="Google Shape;8593;p65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65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65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65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65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8" name="Google Shape;8598;p65"/>
          <p:cNvGrpSpPr/>
          <p:nvPr/>
        </p:nvGrpSpPr>
        <p:grpSpPr>
          <a:xfrm>
            <a:off x="1952769" y="2969360"/>
            <a:ext cx="308436" cy="270277"/>
            <a:chOff x="899850" y="871450"/>
            <a:chExt cx="483175" cy="423400"/>
          </a:xfrm>
        </p:grpSpPr>
        <p:sp>
          <p:nvSpPr>
            <p:cNvPr id="8599" name="Google Shape;8599;p65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65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65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65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03" name="Google Shape;8603;p65"/>
          <p:cNvSpPr/>
          <p:nvPr/>
        </p:nvSpPr>
        <p:spPr>
          <a:xfrm>
            <a:off x="2348859" y="2950726"/>
            <a:ext cx="273980" cy="30757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604" name="Google Shape;8604;p65"/>
          <p:cNvGrpSpPr/>
          <p:nvPr/>
        </p:nvGrpSpPr>
        <p:grpSpPr>
          <a:xfrm>
            <a:off x="2707075" y="2950704"/>
            <a:ext cx="308771" cy="307589"/>
            <a:chOff x="2085450" y="842250"/>
            <a:chExt cx="483700" cy="481850"/>
          </a:xfrm>
        </p:grpSpPr>
        <p:sp>
          <p:nvSpPr>
            <p:cNvPr id="8605" name="Google Shape;8605;p65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65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65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08" name="Google Shape;8608;p65"/>
          <p:cNvGrpSpPr/>
          <p:nvPr/>
        </p:nvGrpSpPr>
        <p:grpSpPr>
          <a:xfrm>
            <a:off x="3095624" y="2950712"/>
            <a:ext cx="307621" cy="307573"/>
            <a:chOff x="2685825" y="840375"/>
            <a:chExt cx="481900" cy="481825"/>
          </a:xfrm>
        </p:grpSpPr>
        <p:sp>
          <p:nvSpPr>
            <p:cNvPr id="8609" name="Google Shape;8609;p65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65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11" name="Google Shape;8611;p65"/>
          <p:cNvGrpSpPr/>
          <p:nvPr/>
        </p:nvGrpSpPr>
        <p:grpSpPr>
          <a:xfrm>
            <a:off x="3468845" y="2950425"/>
            <a:ext cx="317708" cy="308148"/>
            <a:chOff x="3270675" y="841800"/>
            <a:chExt cx="497700" cy="482725"/>
          </a:xfrm>
        </p:grpSpPr>
        <p:sp>
          <p:nvSpPr>
            <p:cNvPr id="8612" name="Google Shape;8612;p65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65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65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15" name="Google Shape;8615;p65"/>
          <p:cNvSpPr/>
          <p:nvPr/>
        </p:nvSpPr>
        <p:spPr>
          <a:xfrm>
            <a:off x="3848039" y="2960333"/>
            <a:ext cx="307573" cy="28835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616" name="Google Shape;8616;p65"/>
          <p:cNvGrpSpPr/>
          <p:nvPr/>
        </p:nvGrpSpPr>
        <p:grpSpPr>
          <a:xfrm>
            <a:off x="4226911" y="2969336"/>
            <a:ext cx="307573" cy="270325"/>
            <a:chOff x="4467200" y="877100"/>
            <a:chExt cx="481825" cy="423475"/>
          </a:xfrm>
        </p:grpSpPr>
        <p:sp>
          <p:nvSpPr>
            <p:cNvPr id="8617" name="Google Shape;8617;p65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65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65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65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1" name="Google Shape;8621;p65"/>
          <p:cNvGrpSpPr/>
          <p:nvPr/>
        </p:nvGrpSpPr>
        <p:grpSpPr>
          <a:xfrm>
            <a:off x="4603060" y="2950704"/>
            <a:ext cx="321649" cy="307589"/>
            <a:chOff x="5045500" y="842250"/>
            <a:chExt cx="503875" cy="481850"/>
          </a:xfrm>
        </p:grpSpPr>
        <p:sp>
          <p:nvSpPr>
            <p:cNvPr id="8622" name="Google Shape;8622;p65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5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4" name="Google Shape;8624;p65"/>
          <p:cNvGrpSpPr/>
          <p:nvPr/>
        </p:nvGrpSpPr>
        <p:grpSpPr>
          <a:xfrm>
            <a:off x="4986421" y="2974475"/>
            <a:ext cx="305499" cy="260048"/>
            <a:chOff x="5645200" y="879425"/>
            <a:chExt cx="478575" cy="407375"/>
          </a:xfrm>
        </p:grpSpPr>
        <p:sp>
          <p:nvSpPr>
            <p:cNvPr id="8625" name="Google Shape;8625;p65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65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65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65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5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5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1" name="Google Shape;8631;p65"/>
          <p:cNvGrpSpPr/>
          <p:nvPr/>
        </p:nvGrpSpPr>
        <p:grpSpPr>
          <a:xfrm>
            <a:off x="5381776" y="2950712"/>
            <a:ext cx="270341" cy="307573"/>
            <a:chOff x="6264525" y="842250"/>
            <a:chExt cx="423500" cy="481825"/>
          </a:xfrm>
        </p:grpSpPr>
        <p:sp>
          <p:nvSpPr>
            <p:cNvPr id="8632" name="Google Shape;8632;p65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65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65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65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65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65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65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9" name="Google Shape;8639;p65"/>
          <p:cNvGrpSpPr/>
          <p:nvPr/>
        </p:nvGrpSpPr>
        <p:grpSpPr>
          <a:xfrm>
            <a:off x="1953199" y="3326646"/>
            <a:ext cx="307573" cy="307573"/>
            <a:chOff x="900750" y="1436075"/>
            <a:chExt cx="481825" cy="481825"/>
          </a:xfrm>
        </p:grpSpPr>
        <p:sp>
          <p:nvSpPr>
            <p:cNvPr id="8640" name="Google Shape;8640;p65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65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65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65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4" name="Google Shape;8644;p65"/>
          <p:cNvGrpSpPr/>
          <p:nvPr/>
        </p:nvGrpSpPr>
        <p:grpSpPr>
          <a:xfrm>
            <a:off x="2332028" y="3381304"/>
            <a:ext cx="307573" cy="198256"/>
            <a:chOff x="1492675" y="1520750"/>
            <a:chExt cx="481825" cy="310575"/>
          </a:xfrm>
        </p:grpSpPr>
        <p:sp>
          <p:nvSpPr>
            <p:cNvPr id="8645" name="Google Shape;8645;p65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5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7" name="Google Shape;8647;p65"/>
          <p:cNvGrpSpPr/>
          <p:nvPr/>
        </p:nvGrpSpPr>
        <p:grpSpPr>
          <a:xfrm>
            <a:off x="2701746" y="3326630"/>
            <a:ext cx="319431" cy="307605"/>
            <a:chOff x="2071000" y="1435025"/>
            <a:chExt cx="500400" cy="481875"/>
          </a:xfrm>
        </p:grpSpPr>
        <p:sp>
          <p:nvSpPr>
            <p:cNvPr id="8648" name="Google Shape;8648;p65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65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65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1" name="Google Shape;8651;p65"/>
          <p:cNvGrpSpPr/>
          <p:nvPr/>
        </p:nvGrpSpPr>
        <p:grpSpPr>
          <a:xfrm>
            <a:off x="3089927" y="3345517"/>
            <a:ext cx="319016" cy="269831"/>
            <a:chOff x="2678350" y="1464650"/>
            <a:chExt cx="499750" cy="422700"/>
          </a:xfrm>
        </p:grpSpPr>
        <p:sp>
          <p:nvSpPr>
            <p:cNvPr id="8652" name="Google Shape;8652;p65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5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65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5" name="Google Shape;8655;p65"/>
          <p:cNvGrpSpPr/>
          <p:nvPr/>
        </p:nvGrpSpPr>
        <p:grpSpPr>
          <a:xfrm>
            <a:off x="3473911" y="3326646"/>
            <a:ext cx="307573" cy="307573"/>
            <a:chOff x="3271200" y="1435075"/>
            <a:chExt cx="481825" cy="481825"/>
          </a:xfrm>
        </p:grpSpPr>
        <p:sp>
          <p:nvSpPr>
            <p:cNvPr id="8656" name="Google Shape;8656;p65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5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8" name="Google Shape;8658;p65"/>
          <p:cNvGrpSpPr/>
          <p:nvPr/>
        </p:nvGrpSpPr>
        <p:grpSpPr>
          <a:xfrm>
            <a:off x="3846054" y="3326630"/>
            <a:ext cx="311372" cy="307605"/>
            <a:chOff x="3858100" y="1435075"/>
            <a:chExt cx="487775" cy="481875"/>
          </a:xfrm>
        </p:grpSpPr>
        <p:sp>
          <p:nvSpPr>
            <p:cNvPr id="8659" name="Google Shape;8659;p65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65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65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65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5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4" name="Google Shape;8664;p65"/>
          <p:cNvGrpSpPr/>
          <p:nvPr/>
        </p:nvGrpSpPr>
        <p:grpSpPr>
          <a:xfrm>
            <a:off x="4226911" y="3326646"/>
            <a:ext cx="307573" cy="307573"/>
            <a:chOff x="4456875" y="1435075"/>
            <a:chExt cx="481825" cy="481825"/>
          </a:xfrm>
        </p:grpSpPr>
        <p:sp>
          <p:nvSpPr>
            <p:cNvPr id="8665" name="Google Shape;8665;p65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65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65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65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65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65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65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65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65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5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65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5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65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5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65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65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65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5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65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4" name="Google Shape;8684;p65"/>
          <p:cNvGrpSpPr/>
          <p:nvPr/>
        </p:nvGrpSpPr>
        <p:grpSpPr>
          <a:xfrm>
            <a:off x="4608588" y="3326638"/>
            <a:ext cx="310589" cy="307589"/>
            <a:chOff x="5049725" y="1435050"/>
            <a:chExt cx="486550" cy="481850"/>
          </a:xfrm>
        </p:grpSpPr>
        <p:sp>
          <p:nvSpPr>
            <p:cNvPr id="8685" name="Google Shape;8685;p65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65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65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65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9" name="Google Shape;8689;p65"/>
          <p:cNvGrpSpPr/>
          <p:nvPr/>
        </p:nvGrpSpPr>
        <p:grpSpPr>
          <a:xfrm>
            <a:off x="4985336" y="3326646"/>
            <a:ext cx="307669" cy="307573"/>
            <a:chOff x="5642475" y="1435075"/>
            <a:chExt cx="481975" cy="481825"/>
          </a:xfrm>
        </p:grpSpPr>
        <p:sp>
          <p:nvSpPr>
            <p:cNvPr id="8690" name="Google Shape;8690;p65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65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65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3" name="Google Shape;8693;p65"/>
          <p:cNvGrpSpPr/>
          <p:nvPr/>
        </p:nvGrpSpPr>
        <p:grpSpPr>
          <a:xfrm>
            <a:off x="5361117" y="3326638"/>
            <a:ext cx="311659" cy="307589"/>
            <a:chOff x="6232000" y="1435050"/>
            <a:chExt cx="488225" cy="481850"/>
          </a:xfrm>
        </p:grpSpPr>
        <p:sp>
          <p:nvSpPr>
            <p:cNvPr id="8694" name="Google Shape;8694;p6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6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6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6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6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9" name="Google Shape;8699;p65"/>
          <p:cNvGrpSpPr/>
          <p:nvPr/>
        </p:nvGrpSpPr>
        <p:grpSpPr>
          <a:xfrm>
            <a:off x="1971025" y="3701669"/>
            <a:ext cx="271921" cy="306249"/>
            <a:chOff x="924450" y="2028975"/>
            <a:chExt cx="425975" cy="479750"/>
          </a:xfrm>
        </p:grpSpPr>
        <p:sp>
          <p:nvSpPr>
            <p:cNvPr id="8700" name="Google Shape;8700;p65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65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65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03" name="Google Shape;8703;p65"/>
          <p:cNvGrpSpPr/>
          <p:nvPr/>
        </p:nvGrpSpPr>
        <p:grpSpPr>
          <a:xfrm>
            <a:off x="2707650" y="3719622"/>
            <a:ext cx="307621" cy="270341"/>
            <a:chOff x="2085450" y="2057100"/>
            <a:chExt cx="481900" cy="423500"/>
          </a:xfrm>
        </p:grpSpPr>
        <p:sp>
          <p:nvSpPr>
            <p:cNvPr id="8704" name="Google Shape;8704;p65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65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65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07" name="Google Shape;8707;p65"/>
          <p:cNvGrpSpPr/>
          <p:nvPr/>
        </p:nvGrpSpPr>
        <p:grpSpPr>
          <a:xfrm>
            <a:off x="3095624" y="3740696"/>
            <a:ext cx="307621" cy="228195"/>
            <a:chOff x="2678275" y="2090100"/>
            <a:chExt cx="481900" cy="357475"/>
          </a:xfrm>
        </p:grpSpPr>
        <p:sp>
          <p:nvSpPr>
            <p:cNvPr id="8708" name="Google Shape;8708;p65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65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65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3" name="Google Shape;8713;p65"/>
          <p:cNvGrpSpPr/>
          <p:nvPr/>
        </p:nvGrpSpPr>
        <p:grpSpPr>
          <a:xfrm>
            <a:off x="3528267" y="3751755"/>
            <a:ext cx="198863" cy="206076"/>
            <a:chOff x="3357325" y="2093500"/>
            <a:chExt cx="311525" cy="322825"/>
          </a:xfrm>
        </p:grpSpPr>
        <p:sp>
          <p:nvSpPr>
            <p:cNvPr id="8714" name="Google Shape;8714;p65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17" name="Google Shape;8717;p65"/>
          <p:cNvSpPr/>
          <p:nvPr/>
        </p:nvSpPr>
        <p:spPr>
          <a:xfrm>
            <a:off x="3850568" y="3711659"/>
            <a:ext cx="302515" cy="286332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718" name="Google Shape;8718;p65"/>
          <p:cNvGrpSpPr/>
          <p:nvPr/>
        </p:nvGrpSpPr>
        <p:grpSpPr>
          <a:xfrm>
            <a:off x="4248295" y="3701007"/>
            <a:ext cx="264804" cy="307573"/>
            <a:chOff x="4492800" y="2027925"/>
            <a:chExt cx="414825" cy="481825"/>
          </a:xfrm>
        </p:grpSpPr>
        <p:sp>
          <p:nvSpPr>
            <p:cNvPr id="8719" name="Google Shape;8719;p65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21" name="Google Shape;8721;p65"/>
          <p:cNvGrpSpPr/>
          <p:nvPr/>
        </p:nvGrpSpPr>
        <p:grpSpPr>
          <a:xfrm>
            <a:off x="4610122" y="3700999"/>
            <a:ext cx="307525" cy="307589"/>
            <a:chOff x="5049725" y="2027900"/>
            <a:chExt cx="481750" cy="481850"/>
          </a:xfrm>
        </p:grpSpPr>
        <p:sp>
          <p:nvSpPr>
            <p:cNvPr id="8722" name="Google Shape;8722;p65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65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65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65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5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0" name="Google Shape;8730;p65"/>
          <p:cNvGrpSpPr/>
          <p:nvPr/>
        </p:nvGrpSpPr>
        <p:grpSpPr>
          <a:xfrm>
            <a:off x="5039492" y="3701078"/>
            <a:ext cx="199357" cy="307431"/>
            <a:chOff x="5726350" y="2028150"/>
            <a:chExt cx="312300" cy="481600"/>
          </a:xfrm>
        </p:grpSpPr>
        <p:sp>
          <p:nvSpPr>
            <p:cNvPr id="8731" name="Google Shape;8731;p65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65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4" name="Google Shape;8734;p65"/>
          <p:cNvGrpSpPr/>
          <p:nvPr/>
        </p:nvGrpSpPr>
        <p:grpSpPr>
          <a:xfrm>
            <a:off x="5366049" y="3703895"/>
            <a:ext cx="301796" cy="301796"/>
            <a:chOff x="6239925" y="2032450"/>
            <a:chExt cx="472775" cy="472775"/>
          </a:xfrm>
        </p:grpSpPr>
        <p:sp>
          <p:nvSpPr>
            <p:cNvPr id="8735" name="Google Shape;8735;p65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65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37" name="Google Shape;8737;p65"/>
          <p:cNvGrpSpPr/>
          <p:nvPr/>
        </p:nvGrpSpPr>
        <p:grpSpPr>
          <a:xfrm>
            <a:off x="5773519" y="2635874"/>
            <a:ext cx="303392" cy="168109"/>
            <a:chOff x="903075" y="2730000"/>
            <a:chExt cx="475275" cy="263350"/>
          </a:xfrm>
        </p:grpSpPr>
        <p:sp>
          <p:nvSpPr>
            <p:cNvPr id="8738" name="Google Shape;8738;p65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65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65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1" name="Google Shape;8741;p65"/>
          <p:cNvGrpSpPr/>
          <p:nvPr/>
        </p:nvGrpSpPr>
        <p:grpSpPr>
          <a:xfrm>
            <a:off x="2332028" y="3701007"/>
            <a:ext cx="307573" cy="307573"/>
            <a:chOff x="1492675" y="2027925"/>
            <a:chExt cx="481825" cy="481825"/>
          </a:xfrm>
        </p:grpSpPr>
        <p:sp>
          <p:nvSpPr>
            <p:cNvPr id="8742" name="Google Shape;8742;p65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5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65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65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7" name="Google Shape;8747;p65"/>
          <p:cNvGrpSpPr/>
          <p:nvPr/>
        </p:nvGrpSpPr>
        <p:grpSpPr>
          <a:xfrm>
            <a:off x="6164063" y="2566142"/>
            <a:ext cx="307573" cy="307573"/>
            <a:chOff x="1492675" y="2620775"/>
            <a:chExt cx="481825" cy="481825"/>
          </a:xfrm>
        </p:grpSpPr>
        <p:sp>
          <p:nvSpPr>
            <p:cNvPr id="8748" name="Google Shape;8748;p65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65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50" name="Google Shape;8750;p65"/>
          <p:cNvSpPr/>
          <p:nvPr/>
        </p:nvSpPr>
        <p:spPr>
          <a:xfrm>
            <a:off x="6526771" y="2566183"/>
            <a:ext cx="319591" cy="30757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751" name="Google Shape;8751;p65"/>
          <p:cNvGrpSpPr/>
          <p:nvPr/>
        </p:nvGrpSpPr>
        <p:grpSpPr>
          <a:xfrm>
            <a:off x="6910893" y="2580632"/>
            <a:ext cx="302435" cy="278592"/>
            <a:chOff x="2682350" y="2643425"/>
            <a:chExt cx="473775" cy="436425"/>
          </a:xfrm>
        </p:grpSpPr>
        <p:sp>
          <p:nvSpPr>
            <p:cNvPr id="8752" name="Google Shape;8752;p65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5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65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65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65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59" name="Google Shape;8759;p65"/>
          <p:cNvGrpSpPr/>
          <p:nvPr/>
        </p:nvGrpSpPr>
        <p:grpSpPr>
          <a:xfrm>
            <a:off x="7332916" y="2566142"/>
            <a:ext cx="216257" cy="307573"/>
            <a:chOff x="3342725" y="2620775"/>
            <a:chExt cx="338775" cy="481825"/>
          </a:xfrm>
        </p:grpSpPr>
        <p:sp>
          <p:nvSpPr>
            <p:cNvPr id="8760" name="Google Shape;8760;p65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5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3" name="Google Shape;8763;p65"/>
          <p:cNvGrpSpPr/>
          <p:nvPr/>
        </p:nvGrpSpPr>
        <p:grpSpPr>
          <a:xfrm>
            <a:off x="7689898" y="2566142"/>
            <a:ext cx="252308" cy="307573"/>
            <a:chOff x="3907325" y="2620775"/>
            <a:chExt cx="395250" cy="481825"/>
          </a:xfrm>
        </p:grpSpPr>
        <p:sp>
          <p:nvSpPr>
            <p:cNvPr id="8764" name="Google Shape;8764;p65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65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65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65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8" name="Google Shape;8768;p65"/>
          <p:cNvGrpSpPr/>
          <p:nvPr/>
        </p:nvGrpSpPr>
        <p:grpSpPr>
          <a:xfrm>
            <a:off x="8046370" y="2575758"/>
            <a:ext cx="307573" cy="288343"/>
            <a:chOff x="4456875" y="2635825"/>
            <a:chExt cx="481825" cy="451700"/>
          </a:xfrm>
        </p:grpSpPr>
        <p:sp>
          <p:nvSpPr>
            <p:cNvPr id="8769" name="Google Shape;8769;p65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65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5" name="Google Shape;8775;p65"/>
          <p:cNvGrpSpPr/>
          <p:nvPr/>
        </p:nvGrpSpPr>
        <p:grpSpPr>
          <a:xfrm>
            <a:off x="8431614" y="2575758"/>
            <a:ext cx="307573" cy="288343"/>
            <a:chOff x="5049725" y="2635825"/>
            <a:chExt cx="481825" cy="451700"/>
          </a:xfrm>
        </p:grpSpPr>
        <p:sp>
          <p:nvSpPr>
            <p:cNvPr id="8776" name="Google Shape;8776;p65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8806199" y="2566540"/>
            <a:ext cx="306951" cy="306776"/>
            <a:chOff x="5643000" y="2621375"/>
            <a:chExt cx="480850" cy="480575"/>
          </a:xfrm>
        </p:grpSpPr>
        <p:sp>
          <p:nvSpPr>
            <p:cNvPr id="8780" name="Google Shape;8780;p65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65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65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5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65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87" name="Google Shape;8787;p65"/>
          <p:cNvGrpSpPr/>
          <p:nvPr/>
        </p:nvGrpSpPr>
        <p:grpSpPr>
          <a:xfrm>
            <a:off x="9186424" y="2566142"/>
            <a:ext cx="307669" cy="307573"/>
            <a:chOff x="6235250" y="2620775"/>
            <a:chExt cx="481975" cy="481825"/>
          </a:xfrm>
        </p:grpSpPr>
        <p:sp>
          <p:nvSpPr>
            <p:cNvPr id="8788" name="Google Shape;8788;p65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65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93" name="Google Shape;8793;p65"/>
          <p:cNvSpPr/>
          <p:nvPr/>
        </p:nvSpPr>
        <p:spPr>
          <a:xfrm>
            <a:off x="5768831" y="2959319"/>
            <a:ext cx="312808" cy="290387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794" name="Google Shape;8794;p65"/>
          <p:cNvGrpSpPr/>
          <p:nvPr/>
        </p:nvGrpSpPr>
        <p:grpSpPr>
          <a:xfrm>
            <a:off x="6163225" y="2950675"/>
            <a:ext cx="309249" cy="307573"/>
            <a:chOff x="1535000" y="3223325"/>
            <a:chExt cx="484450" cy="481825"/>
          </a:xfrm>
        </p:grpSpPr>
        <p:sp>
          <p:nvSpPr>
            <p:cNvPr id="8795" name="Google Shape;8795;p65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8" name="Google Shape;8798;p65"/>
          <p:cNvGrpSpPr/>
          <p:nvPr/>
        </p:nvGrpSpPr>
        <p:grpSpPr>
          <a:xfrm>
            <a:off x="6532734" y="2982680"/>
            <a:ext cx="307573" cy="243563"/>
            <a:chOff x="2085525" y="3263750"/>
            <a:chExt cx="481825" cy="381550"/>
          </a:xfrm>
        </p:grpSpPr>
        <p:sp>
          <p:nvSpPr>
            <p:cNvPr id="8799" name="Google Shape;8799;p65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65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01" name="Google Shape;8801;p65"/>
          <p:cNvSpPr/>
          <p:nvPr/>
        </p:nvSpPr>
        <p:spPr>
          <a:xfrm>
            <a:off x="6908383" y="3011905"/>
            <a:ext cx="307573" cy="185217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02" name="Google Shape;8802;p65"/>
          <p:cNvGrpSpPr/>
          <p:nvPr/>
        </p:nvGrpSpPr>
        <p:grpSpPr>
          <a:xfrm>
            <a:off x="7286827" y="2950667"/>
            <a:ext cx="308436" cy="307589"/>
            <a:chOff x="3270450" y="3213625"/>
            <a:chExt cx="483175" cy="481850"/>
          </a:xfrm>
        </p:grpSpPr>
        <p:sp>
          <p:nvSpPr>
            <p:cNvPr id="8803" name="Google Shape;8803;p65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5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5" name="Google Shape;8805;p65"/>
          <p:cNvGrpSpPr/>
          <p:nvPr/>
        </p:nvGrpSpPr>
        <p:grpSpPr>
          <a:xfrm>
            <a:off x="7739474" y="2950675"/>
            <a:ext cx="153156" cy="307573"/>
            <a:chOff x="3984950" y="3213600"/>
            <a:chExt cx="239925" cy="481825"/>
          </a:xfrm>
        </p:grpSpPr>
        <p:sp>
          <p:nvSpPr>
            <p:cNvPr id="8806" name="Google Shape;8806;p65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08" name="Google Shape;8808;p65"/>
          <p:cNvSpPr/>
          <p:nvPr/>
        </p:nvSpPr>
        <p:spPr>
          <a:xfrm>
            <a:off x="8046443" y="2950726"/>
            <a:ext cx="307621" cy="30757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809" name="Google Shape;8809;p65"/>
          <p:cNvSpPr/>
          <p:nvPr/>
        </p:nvSpPr>
        <p:spPr>
          <a:xfrm>
            <a:off x="8431726" y="2968727"/>
            <a:ext cx="307573" cy="271571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10" name="Google Shape;8810;p65"/>
          <p:cNvGrpSpPr/>
          <p:nvPr/>
        </p:nvGrpSpPr>
        <p:grpSpPr>
          <a:xfrm>
            <a:off x="8798649" y="2977589"/>
            <a:ext cx="322048" cy="253744"/>
            <a:chOff x="5629975" y="3255775"/>
            <a:chExt cx="504500" cy="397500"/>
          </a:xfrm>
        </p:grpSpPr>
        <p:sp>
          <p:nvSpPr>
            <p:cNvPr id="8811" name="Google Shape;8811;p6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6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6" name="Google Shape;8816;p65"/>
          <p:cNvGrpSpPr/>
          <p:nvPr/>
        </p:nvGrpSpPr>
        <p:grpSpPr>
          <a:xfrm>
            <a:off x="9186017" y="2977686"/>
            <a:ext cx="308483" cy="253553"/>
            <a:chOff x="6234950" y="3255925"/>
            <a:chExt cx="483250" cy="397200"/>
          </a:xfrm>
        </p:grpSpPr>
        <p:sp>
          <p:nvSpPr>
            <p:cNvPr id="8817" name="Google Shape;8817;p6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6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3" name="Google Shape;8823;p65"/>
          <p:cNvGrpSpPr/>
          <p:nvPr/>
        </p:nvGrpSpPr>
        <p:grpSpPr>
          <a:xfrm>
            <a:off x="5781043" y="3326608"/>
            <a:ext cx="288343" cy="307573"/>
            <a:chOff x="914900" y="3806450"/>
            <a:chExt cx="451700" cy="481825"/>
          </a:xfrm>
        </p:grpSpPr>
        <p:sp>
          <p:nvSpPr>
            <p:cNvPr id="8824" name="Google Shape;8824;p65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65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65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9" name="Google Shape;8829;p65"/>
          <p:cNvGrpSpPr/>
          <p:nvPr/>
        </p:nvGrpSpPr>
        <p:grpSpPr>
          <a:xfrm>
            <a:off x="6160847" y="3326440"/>
            <a:ext cx="314005" cy="307909"/>
            <a:chOff x="1490050" y="3805975"/>
            <a:chExt cx="491900" cy="482350"/>
          </a:xfrm>
        </p:grpSpPr>
        <p:sp>
          <p:nvSpPr>
            <p:cNvPr id="8830" name="Google Shape;8830;p65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65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65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5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4" name="Google Shape;8834;p65"/>
          <p:cNvGrpSpPr/>
          <p:nvPr/>
        </p:nvGrpSpPr>
        <p:grpSpPr>
          <a:xfrm>
            <a:off x="6545134" y="3326608"/>
            <a:ext cx="282773" cy="307573"/>
            <a:chOff x="2104275" y="3806450"/>
            <a:chExt cx="442975" cy="481825"/>
          </a:xfrm>
        </p:grpSpPr>
        <p:sp>
          <p:nvSpPr>
            <p:cNvPr id="8835" name="Google Shape;8835;p65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6929104" y="3326608"/>
            <a:ext cx="266017" cy="307573"/>
            <a:chOff x="2710875" y="3806450"/>
            <a:chExt cx="416725" cy="481825"/>
          </a:xfrm>
        </p:grpSpPr>
        <p:sp>
          <p:nvSpPr>
            <p:cNvPr id="8838" name="Google Shape;8838;p65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0" name="Google Shape;8840;p65"/>
          <p:cNvGrpSpPr/>
          <p:nvPr/>
        </p:nvGrpSpPr>
        <p:grpSpPr>
          <a:xfrm>
            <a:off x="7287258" y="3363273"/>
            <a:ext cx="307573" cy="234243"/>
            <a:chOff x="3271200" y="3863875"/>
            <a:chExt cx="481825" cy="366950"/>
          </a:xfrm>
        </p:grpSpPr>
        <p:sp>
          <p:nvSpPr>
            <p:cNvPr id="8841" name="Google Shape;8841;p65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65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3" name="Google Shape;8843;p65"/>
          <p:cNvGrpSpPr/>
          <p:nvPr/>
        </p:nvGrpSpPr>
        <p:grpSpPr>
          <a:xfrm>
            <a:off x="7682086" y="3326817"/>
            <a:ext cx="267932" cy="307159"/>
            <a:chOff x="3895050" y="3806775"/>
            <a:chExt cx="419725" cy="481175"/>
          </a:xfrm>
        </p:grpSpPr>
        <p:sp>
          <p:nvSpPr>
            <p:cNvPr id="8844" name="Google Shape;8844;p65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65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6" name="Google Shape;8846;p65"/>
          <p:cNvGrpSpPr/>
          <p:nvPr/>
        </p:nvGrpSpPr>
        <p:grpSpPr>
          <a:xfrm>
            <a:off x="8047710" y="3326616"/>
            <a:ext cx="304892" cy="307557"/>
            <a:chOff x="4464775" y="3806475"/>
            <a:chExt cx="477625" cy="481800"/>
          </a:xfrm>
        </p:grpSpPr>
        <p:sp>
          <p:nvSpPr>
            <p:cNvPr id="8847" name="Google Shape;8847;p65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65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65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65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65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3" name="Google Shape;8853;p65"/>
          <p:cNvGrpSpPr/>
          <p:nvPr/>
        </p:nvGrpSpPr>
        <p:grpSpPr>
          <a:xfrm>
            <a:off x="8431614" y="3326608"/>
            <a:ext cx="307573" cy="307573"/>
            <a:chOff x="5049725" y="3806450"/>
            <a:chExt cx="481825" cy="481825"/>
          </a:xfrm>
        </p:grpSpPr>
        <p:sp>
          <p:nvSpPr>
            <p:cNvPr id="8854" name="Google Shape;8854;p65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65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65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7" name="Google Shape;8857;p65"/>
          <p:cNvGrpSpPr/>
          <p:nvPr/>
        </p:nvGrpSpPr>
        <p:grpSpPr>
          <a:xfrm>
            <a:off x="8806162" y="3326794"/>
            <a:ext cx="307597" cy="307597"/>
            <a:chOff x="5651375" y="3806450"/>
            <a:chExt cx="481825" cy="481825"/>
          </a:xfrm>
        </p:grpSpPr>
        <p:sp>
          <p:nvSpPr>
            <p:cNvPr id="8858" name="Google Shape;8858;p65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65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2" name="Google Shape;8862;p65"/>
          <p:cNvGrpSpPr/>
          <p:nvPr/>
        </p:nvGrpSpPr>
        <p:grpSpPr>
          <a:xfrm>
            <a:off x="9204946" y="3328411"/>
            <a:ext cx="270629" cy="303967"/>
            <a:chOff x="6264300" y="3809300"/>
            <a:chExt cx="423950" cy="476175"/>
          </a:xfrm>
        </p:grpSpPr>
        <p:sp>
          <p:nvSpPr>
            <p:cNvPr id="8863" name="Google Shape;8863;p65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65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65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6" name="Google Shape;8866;p65"/>
          <p:cNvGrpSpPr/>
          <p:nvPr/>
        </p:nvGrpSpPr>
        <p:grpSpPr>
          <a:xfrm>
            <a:off x="5770829" y="3700962"/>
            <a:ext cx="308771" cy="307589"/>
            <a:chOff x="898875" y="4399275"/>
            <a:chExt cx="483700" cy="481850"/>
          </a:xfrm>
        </p:grpSpPr>
        <p:sp>
          <p:nvSpPr>
            <p:cNvPr id="8867" name="Google Shape;8867;p65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65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65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65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65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75" name="Google Shape;8875;p65"/>
          <p:cNvGrpSpPr/>
          <p:nvPr/>
        </p:nvGrpSpPr>
        <p:grpSpPr>
          <a:xfrm>
            <a:off x="6164063" y="3714790"/>
            <a:ext cx="307573" cy="279933"/>
            <a:chOff x="1492675" y="4420975"/>
            <a:chExt cx="481825" cy="438525"/>
          </a:xfrm>
        </p:grpSpPr>
        <p:sp>
          <p:nvSpPr>
            <p:cNvPr id="8876" name="Google Shape;8876;p65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1" name="Google Shape;8881;p65"/>
          <p:cNvGrpSpPr/>
          <p:nvPr/>
        </p:nvGrpSpPr>
        <p:grpSpPr>
          <a:xfrm>
            <a:off x="6531226" y="3701577"/>
            <a:ext cx="310589" cy="306361"/>
            <a:chOff x="2084100" y="4400250"/>
            <a:chExt cx="486550" cy="479925"/>
          </a:xfrm>
        </p:grpSpPr>
        <p:sp>
          <p:nvSpPr>
            <p:cNvPr id="8882" name="Google Shape;8882;p65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65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65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65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65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8" name="Google Shape;8888;p65"/>
          <p:cNvGrpSpPr/>
          <p:nvPr/>
        </p:nvGrpSpPr>
        <p:grpSpPr>
          <a:xfrm>
            <a:off x="6926948" y="3700986"/>
            <a:ext cx="270325" cy="307541"/>
            <a:chOff x="2707950" y="4399325"/>
            <a:chExt cx="423475" cy="481775"/>
          </a:xfrm>
        </p:grpSpPr>
        <p:sp>
          <p:nvSpPr>
            <p:cNvPr id="8889" name="Google Shape;8889;p65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65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65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65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65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65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1" name="Google Shape;8901;p65"/>
          <p:cNvGrpSpPr/>
          <p:nvPr/>
        </p:nvGrpSpPr>
        <p:grpSpPr>
          <a:xfrm>
            <a:off x="7316358" y="3700962"/>
            <a:ext cx="249372" cy="307589"/>
            <a:chOff x="3330525" y="4399275"/>
            <a:chExt cx="390650" cy="481850"/>
          </a:xfrm>
        </p:grpSpPr>
        <p:sp>
          <p:nvSpPr>
            <p:cNvPr id="8902" name="Google Shape;8902;p65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65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65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9" name="Google Shape;8909;p65"/>
          <p:cNvGrpSpPr/>
          <p:nvPr/>
        </p:nvGrpSpPr>
        <p:grpSpPr>
          <a:xfrm>
            <a:off x="7701245" y="3700970"/>
            <a:ext cx="229615" cy="307573"/>
            <a:chOff x="3938800" y="4399275"/>
            <a:chExt cx="359700" cy="481825"/>
          </a:xfrm>
        </p:grpSpPr>
        <p:sp>
          <p:nvSpPr>
            <p:cNvPr id="8910" name="Google Shape;8910;p65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65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65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65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5" name="Google Shape;8915;p65"/>
          <p:cNvGrpSpPr/>
          <p:nvPr/>
        </p:nvGrpSpPr>
        <p:grpSpPr>
          <a:xfrm>
            <a:off x="8128062" y="3700970"/>
            <a:ext cx="144188" cy="307573"/>
            <a:chOff x="4584850" y="4399275"/>
            <a:chExt cx="225875" cy="481825"/>
          </a:xfrm>
        </p:grpSpPr>
        <p:sp>
          <p:nvSpPr>
            <p:cNvPr id="8916" name="Google Shape;8916;p65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18" name="Google Shape;8918;p65"/>
          <p:cNvSpPr/>
          <p:nvPr/>
        </p:nvSpPr>
        <p:spPr>
          <a:xfrm>
            <a:off x="8416756" y="3701102"/>
            <a:ext cx="337512" cy="307445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19" name="Google Shape;8919;p65"/>
          <p:cNvGrpSpPr/>
          <p:nvPr/>
        </p:nvGrpSpPr>
        <p:grpSpPr>
          <a:xfrm>
            <a:off x="8805887" y="3700970"/>
            <a:ext cx="307573" cy="307573"/>
            <a:chOff x="5642550" y="4399275"/>
            <a:chExt cx="481825" cy="481825"/>
          </a:xfrm>
        </p:grpSpPr>
        <p:sp>
          <p:nvSpPr>
            <p:cNvPr id="8920" name="Google Shape;8920;p65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65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2" name="Google Shape;8922;p65"/>
          <p:cNvGrpSpPr/>
          <p:nvPr/>
        </p:nvGrpSpPr>
        <p:grpSpPr>
          <a:xfrm>
            <a:off x="9175564" y="3711766"/>
            <a:ext cx="329389" cy="285981"/>
            <a:chOff x="6218300" y="4416175"/>
            <a:chExt cx="516000" cy="448000"/>
          </a:xfrm>
        </p:grpSpPr>
        <p:sp>
          <p:nvSpPr>
            <p:cNvPr id="8923" name="Google Shape;8923;p65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65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6" name="Google Shape;8926;p65"/>
          <p:cNvGrpSpPr/>
          <p:nvPr/>
        </p:nvGrpSpPr>
        <p:grpSpPr>
          <a:xfrm>
            <a:off x="9548083" y="2566104"/>
            <a:ext cx="307573" cy="307573"/>
            <a:chOff x="899850" y="4992125"/>
            <a:chExt cx="481825" cy="481825"/>
          </a:xfrm>
        </p:grpSpPr>
        <p:sp>
          <p:nvSpPr>
            <p:cNvPr id="8927" name="Google Shape;8927;p65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30" name="Google Shape;8930;p65"/>
          <p:cNvGrpSpPr/>
          <p:nvPr/>
        </p:nvGrpSpPr>
        <p:grpSpPr>
          <a:xfrm>
            <a:off x="9548070" y="2950647"/>
            <a:ext cx="307573" cy="307573"/>
            <a:chOff x="1492675" y="4992125"/>
            <a:chExt cx="481825" cy="481825"/>
          </a:xfrm>
        </p:grpSpPr>
        <p:sp>
          <p:nvSpPr>
            <p:cNvPr id="8931" name="Google Shape;8931;p65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33" name="Google Shape;8933;p65"/>
          <p:cNvGrpSpPr/>
          <p:nvPr/>
        </p:nvGrpSpPr>
        <p:grpSpPr>
          <a:xfrm>
            <a:off x="9548056" y="3326590"/>
            <a:ext cx="307573" cy="307573"/>
            <a:chOff x="2085525" y="4992125"/>
            <a:chExt cx="481825" cy="481825"/>
          </a:xfrm>
        </p:grpSpPr>
        <p:sp>
          <p:nvSpPr>
            <p:cNvPr id="8934" name="Google Shape;8934;p65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65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36" name="Google Shape;8936;p65"/>
          <p:cNvGrpSpPr/>
          <p:nvPr/>
        </p:nvGrpSpPr>
        <p:grpSpPr>
          <a:xfrm>
            <a:off x="9932702" y="2566104"/>
            <a:ext cx="307573" cy="307573"/>
            <a:chOff x="2678350" y="4992125"/>
            <a:chExt cx="481825" cy="481825"/>
          </a:xfrm>
        </p:grpSpPr>
        <p:sp>
          <p:nvSpPr>
            <p:cNvPr id="8937" name="Google Shape;8937;p65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65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0" name="Google Shape;8940;p65"/>
          <p:cNvGrpSpPr/>
          <p:nvPr/>
        </p:nvGrpSpPr>
        <p:grpSpPr>
          <a:xfrm>
            <a:off x="9548031" y="3700960"/>
            <a:ext cx="307573" cy="307573"/>
            <a:chOff x="3271200" y="4992125"/>
            <a:chExt cx="481825" cy="481825"/>
          </a:xfrm>
        </p:grpSpPr>
        <p:sp>
          <p:nvSpPr>
            <p:cNvPr id="8941" name="Google Shape;8941;p65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65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4" name="Google Shape;8944;p65"/>
          <p:cNvGrpSpPr/>
          <p:nvPr/>
        </p:nvGrpSpPr>
        <p:grpSpPr>
          <a:xfrm>
            <a:off x="9932603" y="2951580"/>
            <a:ext cx="307717" cy="305707"/>
            <a:chOff x="3863900" y="4993625"/>
            <a:chExt cx="482050" cy="478900"/>
          </a:xfrm>
        </p:grpSpPr>
        <p:sp>
          <p:nvSpPr>
            <p:cNvPr id="8945" name="Google Shape;8945;p65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65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65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49" name="Google Shape;8949;p65"/>
          <p:cNvGrpSpPr/>
          <p:nvPr/>
        </p:nvGrpSpPr>
        <p:grpSpPr>
          <a:xfrm>
            <a:off x="9932590" y="3327523"/>
            <a:ext cx="307717" cy="305707"/>
            <a:chOff x="4456725" y="4993625"/>
            <a:chExt cx="482050" cy="478900"/>
          </a:xfrm>
        </p:grpSpPr>
        <p:sp>
          <p:nvSpPr>
            <p:cNvPr id="8950" name="Google Shape;8950;p65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65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65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65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4" name="Google Shape;8954;p65"/>
          <p:cNvGrpSpPr/>
          <p:nvPr/>
        </p:nvGrpSpPr>
        <p:grpSpPr>
          <a:xfrm>
            <a:off x="9932578" y="3701885"/>
            <a:ext cx="307717" cy="305723"/>
            <a:chOff x="5049575" y="4993600"/>
            <a:chExt cx="482050" cy="478925"/>
          </a:xfrm>
        </p:grpSpPr>
        <p:sp>
          <p:nvSpPr>
            <p:cNvPr id="8955" name="Google Shape;8955;p65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65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65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59" name="Google Shape;8959;p65"/>
          <p:cNvGrpSpPr/>
          <p:nvPr/>
        </p:nvGrpSpPr>
        <p:grpSpPr>
          <a:xfrm>
            <a:off x="1952785" y="4215030"/>
            <a:ext cx="308404" cy="271060"/>
            <a:chOff x="892750" y="267400"/>
            <a:chExt cx="483125" cy="424625"/>
          </a:xfrm>
        </p:grpSpPr>
        <p:sp>
          <p:nvSpPr>
            <p:cNvPr id="8960" name="Google Shape;8960;p65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63" name="Google Shape;8963;p65"/>
          <p:cNvGrpSpPr/>
          <p:nvPr/>
        </p:nvGrpSpPr>
        <p:grpSpPr>
          <a:xfrm>
            <a:off x="2350278" y="4196342"/>
            <a:ext cx="271076" cy="308436"/>
            <a:chOff x="1516475" y="238075"/>
            <a:chExt cx="424650" cy="483175"/>
          </a:xfrm>
        </p:grpSpPr>
        <p:sp>
          <p:nvSpPr>
            <p:cNvPr id="8964" name="Google Shape;8964;p6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66" name="Google Shape;8966;p65"/>
          <p:cNvGrpSpPr/>
          <p:nvPr/>
        </p:nvGrpSpPr>
        <p:grpSpPr>
          <a:xfrm>
            <a:off x="2706660" y="4269234"/>
            <a:ext cx="309600" cy="162652"/>
            <a:chOff x="2080675" y="352325"/>
            <a:chExt cx="485000" cy="254800"/>
          </a:xfrm>
        </p:grpSpPr>
        <p:sp>
          <p:nvSpPr>
            <p:cNvPr id="8967" name="Google Shape;8967;p65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65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69" name="Google Shape;8969;p65"/>
          <p:cNvGrpSpPr/>
          <p:nvPr/>
        </p:nvGrpSpPr>
        <p:grpSpPr>
          <a:xfrm>
            <a:off x="3113898" y="4196358"/>
            <a:ext cx="271076" cy="308404"/>
            <a:chOff x="2705375" y="238125"/>
            <a:chExt cx="424650" cy="483125"/>
          </a:xfrm>
        </p:grpSpPr>
        <p:sp>
          <p:nvSpPr>
            <p:cNvPr id="8970" name="Google Shape;8970;p65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65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65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4" name="Google Shape;8974;p65"/>
          <p:cNvGrpSpPr/>
          <p:nvPr/>
        </p:nvGrpSpPr>
        <p:grpSpPr>
          <a:xfrm>
            <a:off x="3491179" y="4196646"/>
            <a:ext cx="273039" cy="307829"/>
            <a:chOff x="3299850" y="238575"/>
            <a:chExt cx="427725" cy="482225"/>
          </a:xfrm>
        </p:grpSpPr>
        <p:sp>
          <p:nvSpPr>
            <p:cNvPr id="8975" name="Google Shape;8975;p65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65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65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80" name="Google Shape;8980;p65"/>
          <p:cNvGrpSpPr/>
          <p:nvPr/>
        </p:nvGrpSpPr>
        <p:grpSpPr>
          <a:xfrm>
            <a:off x="3841969" y="4196358"/>
            <a:ext cx="319543" cy="308404"/>
            <a:chOff x="3857225" y="238125"/>
            <a:chExt cx="500575" cy="483125"/>
          </a:xfrm>
        </p:grpSpPr>
        <p:sp>
          <p:nvSpPr>
            <p:cNvPr id="8981" name="Google Shape;8981;p65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65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65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65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88" name="Google Shape;8988;p65"/>
          <p:cNvSpPr/>
          <p:nvPr/>
        </p:nvSpPr>
        <p:spPr>
          <a:xfrm>
            <a:off x="4221025" y="4196386"/>
            <a:ext cx="319543" cy="308356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89" name="Google Shape;8989;p65"/>
          <p:cNvGrpSpPr/>
          <p:nvPr/>
        </p:nvGrpSpPr>
        <p:grpSpPr>
          <a:xfrm>
            <a:off x="4609674" y="4196382"/>
            <a:ext cx="308420" cy="308356"/>
            <a:chOff x="5053900" y="238200"/>
            <a:chExt cx="483150" cy="483050"/>
          </a:xfrm>
        </p:grpSpPr>
        <p:sp>
          <p:nvSpPr>
            <p:cNvPr id="8990" name="Google Shape;8990;p65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65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65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94" name="Google Shape;8994;p65"/>
          <p:cNvGrpSpPr/>
          <p:nvPr/>
        </p:nvGrpSpPr>
        <p:grpSpPr>
          <a:xfrm>
            <a:off x="4984969" y="4196358"/>
            <a:ext cx="308404" cy="308404"/>
            <a:chOff x="5648375" y="238125"/>
            <a:chExt cx="483125" cy="483125"/>
          </a:xfrm>
        </p:grpSpPr>
        <p:sp>
          <p:nvSpPr>
            <p:cNvPr id="8995" name="Google Shape;8995;p65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65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65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65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65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65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65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65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5" name="Google Shape;9005;p65"/>
          <p:cNvGrpSpPr/>
          <p:nvPr/>
        </p:nvGrpSpPr>
        <p:grpSpPr>
          <a:xfrm>
            <a:off x="5362745" y="4196358"/>
            <a:ext cx="308404" cy="308404"/>
            <a:chOff x="6242825" y="238125"/>
            <a:chExt cx="483125" cy="483125"/>
          </a:xfrm>
        </p:grpSpPr>
        <p:sp>
          <p:nvSpPr>
            <p:cNvPr id="9006" name="Google Shape;9006;p65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65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09" name="Google Shape;9009;p65"/>
          <p:cNvGrpSpPr/>
          <p:nvPr/>
        </p:nvGrpSpPr>
        <p:grpSpPr>
          <a:xfrm>
            <a:off x="1951245" y="4595474"/>
            <a:ext cx="311484" cy="271028"/>
            <a:chOff x="889275" y="861850"/>
            <a:chExt cx="487950" cy="424575"/>
          </a:xfrm>
        </p:grpSpPr>
        <p:sp>
          <p:nvSpPr>
            <p:cNvPr id="9010" name="Google Shape;9010;p65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65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65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14" name="Google Shape;9014;p65"/>
          <p:cNvSpPr/>
          <p:nvPr/>
        </p:nvSpPr>
        <p:spPr>
          <a:xfrm>
            <a:off x="2348507" y="4576783"/>
            <a:ext cx="274683" cy="308436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015" name="Google Shape;9015;p65"/>
          <p:cNvSpPr/>
          <p:nvPr/>
        </p:nvSpPr>
        <p:spPr>
          <a:xfrm>
            <a:off x="2706699" y="4576783"/>
            <a:ext cx="309616" cy="308436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16" name="Google Shape;9016;p65"/>
          <p:cNvGrpSpPr/>
          <p:nvPr/>
        </p:nvGrpSpPr>
        <p:grpSpPr>
          <a:xfrm>
            <a:off x="3095234" y="4576786"/>
            <a:ext cx="308404" cy="308404"/>
            <a:chOff x="2676100" y="832575"/>
            <a:chExt cx="483125" cy="483125"/>
          </a:xfrm>
        </p:grpSpPr>
        <p:sp>
          <p:nvSpPr>
            <p:cNvPr id="9017" name="Google Shape;9017;p65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65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20" name="Google Shape;9020;p65"/>
          <p:cNvGrpSpPr/>
          <p:nvPr/>
        </p:nvGrpSpPr>
        <p:grpSpPr>
          <a:xfrm>
            <a:off x="3468310" y="4576786"/>
            <a:ext cx="318777" cy="308404"/>
            <a:chOff x="3270550" y="832575"/>
            <a:chExt cx="499375" cy="483125"/>
          </a:xfrm>
        </p:grpSpPr>
        <p:sp>
          <p:nvSpPr>
            <p:cNvPr id="9021" name="Google Shape;9021;p65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65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24" name="Google Shape;9024;p65"/>
          <p:cNvGrpSpPr/>
          <p:nvPr/>
        </p:nvGrpSpPr>
        <p:grpSpPr>
          <a:xfrm>
            <a:off x="3847531" y="4586426"/>
            <a:ext cx="308420" cy="289125"/>
            <a:chOff x="3865000" y="847675"/>
            <a:chExt cx="483150" cy="452925"/>
          </a:xfrm>
        </p:grpSpPr>
        <p:sp>
          <p:nvSpPr>
            <p:cNvPr id="9025" name="Google Shape;9025;p65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65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65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29" name="Google Shape;9029;p65"/>
          <p:cNvGrpSpPr/>
          <p:nvPr/>
        </p:nvGrpSpPr>
        <p:grpSpPr>
          <a:xfrm>
            <a:off x="4224397" y="4595418"/>
            <a:ext cx="312600" cy="271140"/>
            <a:chOff x="4452900" y="861750"/>
            <a:chExt cx="489700" cy="424750"/>
          </a:xfrm>
        </p:grpSpPr>
        <p:sp>
          <p:nvSpPr>
            <p:cNvPr id="9030" name="Google Shape;9030;p65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65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65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33" name="Google Shape;9033;p65"/>
          <p:cNvGrpSpPr/>
          <p:nvPr/>
        </p:nvGrpSpPr>
        <p:grpSpPr>
          <a:xfrm>
            <a:off x="4602669" y="4576794"/>
            <a:ext cx="322431" cy="308388"/>
            <a:chOff x="5049750" y="832600"/>
            <a:chExt cx="505100" cy="483100"/>
          </a:xfrm>
        </p:grpSpPr>
        <p:sp>
          <p:nvSpPr>
            <p:cNvPr id="9034" name="Google Shape;9034;p65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65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36" name="Google Shape;9036;p65"/>
          <p:cNvSpPr/>
          <p:nvPr/>
        </p:nvSpPr>
        <p:spPr>
          <a:xfrm>
            <a:off x="4984399" y="4599134"/>
            <a:ext cx="309792" cy="263735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37" name="Google Shape;9037;p65"/>
          <p:cNvGrpSpPr/>
          <p:nvPr/>
        </p:nvGrpSpPr>
        <p:grpSpPr>
          <a:xfrm>
            <a:off x="5381409" y="4576786"/>
            <a:ext cx="271076" cy="308404"/>
            <a:chOff x="6272100" y="832575"/>
            <a:chExt cx="424650" cy="483125"/>
          </a:xfrm>
        </p:grpSpPr>
        <p:sp>
          <p:nvSpPr>
            <p:cNvPr id="9038" name="Google Shape;9038;p65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65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40" name="Google Shape;9040;p65"/>
          <p:cNvGrpSpPr/>
          <p:nvPr/>
        </p:nvGrpSpPr>
        <p:grpSpPr>
          <a:xfrm>
            <a:off x="1952761" y="4956705"/>
            <a:ext cx="308452" cy="308420"/>
            <a:chOff x="893650" y="1428000"/>
            <a:chExt cx="483200" cy="483150"/>
          </a:xfrm>
        </p:grpSpPr>
        <p:sp>
          <p:nvSpPr>
            <p:cNvPr id="9041" name="Google Shape;9041;p65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65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45" name="Google Shape;9045;p65"/>
          <p:cNvSpPr/>
          <p:nvPr/>
        </p:nvSpPr>
        <p:spPr>
          <a:xfrm>
            <a:off x="2331646" y="5011546"/>
            <a:ext cx="308404" cy="198783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046" name="Google Shape;9046;p65"/>
          <p:cNvSpPr/>
          <p:nvPr/>
        </p:nvSpPr>
        <p:spPr>
          <a:xfrm>
            <a:off x="2701209" y="4956750"/>
            <a:ext cx="320596" cy="308372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47" name="Google Shape;9047;p65"/>
          <p:cNvGrpSpPr/>
          <p:nvPr/>
        </p:nvGrpSpPr>
        <p:grpSpPr>
          <a:xfrm>
            <a:off x="3089496" y="4975439"/>
            <a:ext cx="319877" cy="270948"/>
            <a:chOff x="2676100" y="1456375"/>
            <a:chExt cx="501100" cy="424450"/>
          </a:xfrm>
        </p:grpSpPr>
        <p:sp>
          <p:nvSpPr>
            <p:cNvPr id="9048" name="Google Shape;9048;p65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65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51" name="Google Shape;9051;p65"/>
          <p:cNvGrpSpPr/>
          <p:nvPr/>
        </p:nvGrpSpPr>
        <p:grpSpPr>
          <a:xfrm>
            <a:off x="3473473" y="4956713"/>
            <a:ext cx="308452" cy="308404"/>
            <a:chOff x="3270475" y="1427025"/>
            <a:chExt cx="483200" cy="483125"/>
          </a:xfrm>
        </p:grpSpPr>
        <p:sp>
          <p:nvSpPr>
            <p:cNvPr id="9052" name="Google Shape;9052;p65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65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55" name="Google Shape;9055;p65"/>
          <p:cNvGrpSpPr/>
          <p:nvPr/>
        </p:nvGrpSpPr>
        <p:grpSpPr>
          <a:xfrm>
            <a:off x="3846014" y="4956689"/>
            <a:ext cx="311452" cy="308452"/>
            <a:chOff x="3860250" y="1427025"/>
            <a:chExt cx="487900" cy="483200"/>
          </a:xfrm>
        </p:grpSpPr>
        <p:sp>
          <p:nvSpPr>
            <p:cNvPr id="9056" name="Google Shape;9056;p65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65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65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59" name="Google Shape;9059;p65"/>
          <p:cNvSpPr/>
          <p:nvPr/>
        </p:nvSpPr>
        <p:spPr>
          <a:xfrm>
            <a:off x="4226562" y="4956734"/>
            <a:ext cx="308468" cy="308404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060" name="Google Shape;9060;p65"/>
          <p:cNvSpPr/>
          <p:nvPr/>
        </p:nvSpPr>
        <p:spPr>
          <a:xfrm>
            <a:off x="4608270" y="4956726"/>
            <a:ext cx="311452" cy="308420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61" name="Google Shape;9061;p65"/>
          <p:cNvGrpSpPr/>
          <p:nvPr/>
        </p:nvGrpSpPr>
        <p:grpSpPr>
          <a:xfrm>
            <a:off x="4984945" y="4956713"/>
            <a:ext cx="308452" cy="308404"/>
            <a:chOff x="5648375" y="1427025"/>
            <a:chExt cx="483200" cy="483125"/>
          </a:xfrm>
        </p:grpSpPr>
        <p:sp>
          <p:nvSpPr>
            <p:cNvPr id="9062" name="Google Shape;9062;p65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64" name="Google Shape;9064;p65"/>
          <p:cNvGrpSpPr/>
          <p:nvPr/>
        </p:nvGrpSpPr>
        <p:grpSpPr>
          <a:xfrm>
            <a:off x="5360726" y="4956697"/>
            <a:ext cx="312441" cy="308436"/>
            <a:chOff x="6238300" y="1426975"/>
            <a:chExt cx="489450" cy="483175"/>
          </a:xfrm>
        </p:grpSpPr>
        <p:sp>
          <p:nvSpPr>
            <p:cNvPr id="9065" name="Google Shape;9065;p65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65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65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68" name="Google Shape;9068;p65"/>
          <p:cNvSpPr/>
          <p:nvPr/>
        </p:nvSpPr>
        <p:spPr>
          <a:xfrm>
            <a:off x="1970653" y="5337269"/>
            <a:ext cx="272704" cy="307095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69" name="Google Shape;9069;p65"/>
          <p:cNvGrpSpPr/>
          <p:nvPr/>
        </p:nvGrpSpPr>
        <p:grpSpPr>
          <a:xfrm>
            <a:off x="2331614" y="5336575"/>
            <a:ext cx="308404" cy="308420"/>
            <a:chOff x="1487200" y="2021475"/>
            <a:chExt cx="483125" cy="483150"/>
          </a:xfrm>
        </p:grpSpPr>
        <p:sp>
          <p:nvSpPr>
            <p:cNvPr id="9070" name="Google Shape;9070;p65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65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74" name="Google Shape;9074;p65"/>
          <p:cNvGrpSpPr/>
          <p:nvPr/>
        </p:nvGrpSpPr>
        <p:grpSpPr>
          <a:xfrm>
            <a:off x="2707259" y="5355255"/>
            <a:ext cx="308404" cy="271060"/>
            <a:chOff x="2081650" y="2050750"/>
            <a:chExt cx="483125" cy="424625"/>
          </a:xfrm>
        </p:grpSpPr>
        <p:sp>
          <p:nvSpPr>
            <p:cNvPr id="9075" name="Google Shape;9075;p65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65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65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65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81" name="Google Shape;9081;p65"/>
          <p:cNvGrpSpPr/>
          <p:nvPr/>
        </p:nvGrpSpPr>
        <p:grpSpPr>
          <a:xfrm>
            <a:off x="3095234" y="5376401"/>
            <a:ext cx="308404" cy="228769"/>
            <a:chOff x="2676100" y="2083800"/>
            <a:chExt cx="483125" cy="358375"/>
          </a:xfrm>
        </p:grpSpPr>
        <p:sp>
          <p:nvSpPr>
            <p:cNvPr id="9082" name="Google Shape;9082;p65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65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084" name="Google Shape;9084;p65"/>
          <p:cNvGrpSpPr/>
          <p:nvPr/>
        </p:nvGrpSpPr>
        <p:grpSpPr>
          <a:xfrm>
            <a:off x="3481013" y="5345615"/>
            <a:ext cx="293371" cy="290339"/>
            <a:chOff x="3282325" y="2035675"/>
            <a:chExt cx="459575" cy="454825"/>
          </a:xfrm>
        </p:grpSpPr>
        <p:sp>
          <p:nvSpPr>
            <p:cNvPr id="9085" name="Google Shape;9085;p65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65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65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89" name="Google Shape;9089;p65"/>
          <p:cNvSpPr/>
          <p:nvPr/>
        </p:nvSpPr>
        <p:spPr>
          <a:xfrm>
            <a:off x="3852036" y="5347259"/>
            <a:ext cx="299579" cy="287115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090" name="Google Shape;9090;p65"/>
          <p:cNvSpPr/>
          <p:nvPr/>
        </p:nvSpPr>
        <p:spPr>
          <a:xfrm>
            <a:off x="4244685" y="5336607"/>
            <a:ext cx="272225" cy="308420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091" name="Google Shape;9091;p65"/>
          <p:cNvGrpSpPr/>
          <p:nvPr/>
        </p:nvGrpSpPr>
        <p:grpSpPr>
          <a:xfrm>
            <a:off x="4609483" y="5336583"/>
            <a:ext cx="308803" cy="308404"/>
            <a:chOff x="5053900" y="2021500"/>
            <a:chExt cx="483750" cy="483125"/>
          </a:xfrm>
        </p:grpSpPr>
        <p:sp>
          <p:nvSpPr>
            <p:cNvPr id="9092" name="Google Shape;9092;p65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65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65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65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65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00" name="Google Shape;9100;p65"/>
          <p:cNvSpPr/>
          <p:nvPr/>
        </p:nvSpPr>
        <p:spPr>
          <a:xfrm>
            <a:off x="5039347" y="5336694"/>
            <a:ext cx="199900" cy="308244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01" name="Google Shape;9101;p65"/>
          <p:cNvGrpSpPr/>
          <p:nvPr/>
        </p:nvGrpSpPr>
        <p:grpSpPr>
          <a:xfrm>
            <a:off x="5357535" y="5339455"/>
            <a:ext cx="318824" cy="302659"/>
            <a:chOff x="6222125" y="2025975"/>
            <a:chExt cx="499450" cy="474125"/>
          </a:xfrm>
        </p:grpSpPr>
        <p:sp>
          <p:nvSpPr>
            <p:cNvPr id="9102" name="Google Shape;9102;p6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05" name="Google Shape;9105;p65"/>
          <p:cNvGrpSpPr/>
          <p:nvPr/>
        </p:nvGrpSpPr>
        <p:grpSpPr>
          <a:xfrm>
            <a:off x="5773129" y="4266229"/>
            <a:ext cx="304175" cy="168588"/>
            <a:chOff x="896050" y="2725450"/>
            <a:chExt cx="476500" cy="264100"/>
          </a:xfrm>
        </p:grpSpPr>
        <p:sp>
          <p:nvSpPr>
            <p:cNvPr id="9106" name="Google Shape;9106;p65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65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65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09" name="Google Shape;9109;p65"/>
          <p:cNvGrpSpPr/>
          <p:nvPr/>
        </p:nvGrpSpPr>
        <p:grpSpPr>
          <a:xfrm>
            <a:off x="6163649" y="4196314"/>
            <a:ext cx="308404" cy="308420"/>
            <a:chOff x="1487200" y="2615925"/>
            <a:chExt cx="483125" cy="483150"/>
          </a:xfrm>
        </p:grpSpPr>
        <p:sp>
          <p:nvSpPr>
            <p:cNvPr id="9110" name="Google Shape;9110;p65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65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13" name="Google Shape;9113;p65"/>
          <p:cNvGrpSpPr/>
          <p:nvPr/>
        </p:nvGrpSpPr>
        <p:grpSpPr>
          <a:xfrm>
            <a:off x="6526247" y="4196314"/>
            <a:ext cx="320548" cy="308420"/>
            <a:chOff x="2077575" y="2615925"/>
            <a:chExt cx="502150" cy="483150"/>
          </a:xfrm>
        </p:grpSpPr>
        <p:sp>
          <p:nvSpPr>
            <p:cNvPr id="9114" name="Google Shape;9114;p65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65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65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65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18" name="Google Shape;9118;p65"/>
          <p:cNvGrpSpPr/>
          <p:nvPr/>
        </p:nvGrpSpPr>
        <p:grpSpPr>
          <a:xfrm>
            <a:off x="6910464" y="4210843"/>
            <a:ext cx="303297" cy="279359"/>
            <a:chOff x="2680100" y="2638725"/>
            <a:chExt cx="475125" cy="437625"/>
          </a:xfrm>
        </p:grpSpPr>
        <p:sp>
          <p:nvSpPr>
            <p:cNvPr id="9119" name="Google Shape;9119;p65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65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65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23" name="Google Shape;9123;p65"/>
          <p:cNvGrpSpPr/>
          <p:nvPr/>
        </p:nvGrpSpPr>
        <p:grpSpPr>
          <a:xfrm>
            <a:off x="7332620" y="4196314"/>
            <a:ext cx="216848" cy="308420"/>
            <a:chOff x="3342275" y="2615925"/>
            <a:chExt cx="339700" cy="483150"/>
          </a:xfrm>
        </p:grpSpPr>
        <p:sp>
          <p:nvSpPr>
            <p:cNvPr id="9124" name="Google Shape;9124;p65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65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26" name="Google Shape;9126;p65"/>
          <p:cNvSpPr/>
          <p:nvPr/>
        </p:nvSpPr>
        <p:spPr>
          <a:xfrm>
            <a:off x="7689640" y="4196354"/>
            <a:ext cx="252995" cy="308420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127" name="Google Shape;9127;p65"/>
          <p:cNvSpPr/>
          <p:nvPr/>
        </p:nvSpPr>
        <p:spPr>
          <a:xfrm>
            <a:off x="8046045" y="4205994"/>
            <a:ext cx="308420" cy="289141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128" name="Google Shape;9128;p65"/>
          <p:cNvSpPr/>
          <p:nvPr/>
        </p:nvSpPr>
        <p:spPr>
          <a:xfrm>
            <a:off x="8431303" y="4205994"/>
            <a:ext cx="308420" cy="289141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29" name="Google Shape;9129;p65"/>
          <p:cNvGrpSpPr/>
          <p:nvPr/>
        </p:nvGrpSpPr>
        <p:grpSpPr>
          <a:xfrm>
            <a:off x="8805784" y="4196728"/>
            <a:ext cx="307781" cy="307589"/>
            <a:chOff x="5648900" y="2616600"/>
            <a:chExt cx="482150" cy="481850"/>
          </a:xfrm>
        </p:grpSpPr>
        <p:sp>
          <p:nvSpPr>
            <p:cNvPr id="9130" name="Google Shape;9130;p65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65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32" name="Google Shape;9132;p65"/>
          <p:cNvGrpSpPr/>
          <p:nvPr/>
        </p:nvGrpSpPr>
        <p:grpSpPr>
          <a:xfrm>
            <a:off x="9186058" y="4196290"/>
            <a:ext cx="308404" cy="308468"/>
            <a:chOff x="6242825" y="2615925"/>
            <a:chExt cx="483125" cy="483225"/>
          </a:xfrm>
        </p:grpSpPr>
        <p:sp>
          <p:nvSpPr>
            <p:cNvPr id="9133" name="Google Shape;9133;p65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65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65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65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38" name="Google Shape;9138;p65"/>
          <p:cNvSpPr/>
          <p:nvPr/>
        </p:nvSpPr>
        <p:spPr>
          <a:xfrm>
            <a:off x="5768400" y="4585408"/>
            <a:ext cx="313669" cy="291184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39" name="Google Shape;9139;p65"/>
          <p:cNvGrpSpPr/>
          <p:nvPr/>
        </p:nvGrpSpPr>
        <p:grpSpPr>
          <a:xfrm>
            <a:off x="6162778" y="4576741"/>
            <a:ext cx="310143" cy="308420"/>
            <a:chOff x="1487200" y="3210375"/>
            <a:chExt cx="485850" cy="483150"/>
          </a:xfrm>
        </p:grpSpPr>
        <p:sp>
          <p:nvSpPr>
            <p:cNvPr id="9140" name="Google Shape;9140;p65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65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43" name="Google Shape;9143;p65"/>
          <p:cNvSpPr/>
          <p:nvPr/>
        </p:nvSpPr>
        <p:spPr>
          <a:xfrm>
            <a:off x="6532366" y="4606818"/>
            <a:ext cx="308404" cy="248367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144" name="Google Shape;9144;p65"/>
          <p:cNvSpPr/>
          <p:nvPr/>
        </p:nvSpPr>
        <p:spPr>
          <a:xfrm>
            <a:off x="6907945" y="4638137"/>
            <a:ext cx="308452" cy="185728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45" name="Google Shape;9145;p65"/>
          <p:cNvGrpSpPr/>
          <p:nvPr/>
        </p:nvGrpSpPr>
        <p:grpSpPr>
          <a:xfrm>
            <a:off x="7286405" y="4576733"/>
            <a:ext cx="309281" cy="308436"/>
            <a:chOff x="3269875" y="3210400"/>
            <a:chExt cx="484500" cy="483175"/>
          </a:xfrm>
        </p:grpSpPr>
        <p:sp>
          <p:nvSpPr>
            <p:cNvPr id="9146" name="Google Shape;9146;p65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65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48" name="Google Shape;9148;p65"/>
          <p:cNvGrpSpPr/>
          <p:nvPr/>
        </p:nvGrpSpPr>
        <p:grpSpPr>
          <a:xfrm>
            <a:off x="7738892" y="4576406"/>
            <a:ext cx="154321" cy="309089"/>
            <a:chOff x="3985700" y="3210375"/>
            <a:chExt cx="241750" cy="484200"/>
          </a:xfrm>
        </p:grpSpPr>
        <p:sp>
          <p:nvSpPr>
            <p:cNvPr id="9149" name="Google Shape;9149;p65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51" name="Google Shape;9151;p65"/>
          <p:cNvGrpSpPr/>
          <p:nvPr/>
        </p:nvGrpSpPr>
        <p:grpSpPr>
          <a:xfrm>
            <a:off x="8046481" y="4577323"/>
            <a:ext cx="307351" cy="307255"/>
            <a:chOff x="4460225" y="3211300"/>
            <a:chExt cx="481475" cy="481325"/>
          </a:xfrm>
        </p:grpSpPr>
        <p:sp>
          <p:nvSpPr>
            <p:cNvPr id="9152" name="Google Shape;9152;p65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54" name="Google Shape;9154;p65"/>
          <p:cNvSpPr/>
          <p:nvPr/>
        </p:nvSpPr>
        <p:spPr>
          <a:xfrm>
            <a:off x="8431303" y="4594761"/>
            <a:ext cx="308420" cy="27248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55" name="Google Shape;9155;p65"/>
          <p:cNvGrpSpPr/>
          <p:nvPr/>
        </p:nvGrpSpPr>
        <p:grpSpPr>
          <a:xfrm>
            <a:off x="8804627" y="4603727"/>
            <a:ext cx="310095" cy="254447"/>
            <a:chOff x="5647000" y="3252650"/>
            <a:chExt cx="485775" cy="398600"/>
          </a:xfrm>
        </p:grpSpPr>
        <p:sp>
          <p:nvSpPr>
            <p:cNvPr id="9156" name="Google Shape;9156;p65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65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61" name="Google Shape;9161;p65"/>
          <p:cNvGrpSpPr/>
          <p:nvPr/>
        </p:nvGrpSpPr>
        <p:grpSpPr>
          <a:xfrm>
            <a:off x="9185628" y="4603823"/>
            <a:ext cx="309265" cy="254256"/>
            <a:chOff x="6242450" y="3252800"/>
            <a:chExt cx="484475" cy="398300"/>
          </a:xfrm>
        </p:grpSpPr>
        <p:sp>
          <p:nvSpPr>
            <p:cNvPr id="9162" name="Google Shape;9162;p65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65" name="Google Shape;9165;p65"/>
          <p:cNvGrpSpPr/>
          <p:nvPr/>
        </p:nvGrpSpPr>
        <p:grpSpPr>
          <a:xfrm>
            <a:off x="5789686" y="4956675"/>
            <a:ext cx="271060" cy="308404"/>
            <a:chOff x="922025" y="3804850"/>
            <a:chExt cx="424625" cy="483125"/>
          </a:xfrm>
        </p:grpSpPr>
        <p:sp>
          <p:nvSpPr>
            <p:cNvPr id="9166" name="Google Shape;9166;p65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65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68" name="Google Shape;9168;p65"/>
          <p:cNvSpPr/>
          <p:nvPr/>
        </p:nvSpPr>
        <p:spPr>
          <a:xfrm>
            <a:off x="6159993" y="4956168"/>
            <a:ext cx="315776" cy="309536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69" name="Google Shape;9169;p65"/>
          <p:cNvGrpSpPr/>
          <p:nvPr/>
        </p:nvGrpSpPr>
        <p:grpSpPr>
          <a:xfrm>
            <a:off x="6544655" y="4956675"/>
            <a:ext cx="283731" cy="308404"/>
            <a:chOff x="2100300" y="3804850"/>
            <a:chExt cx="444475" cy="483125"/>
          </a:xfrm>
        </p:grpSpPr>
        <p:sp>
          <p:nvSpPr>
            <p:cNvPr id="9170" name="Google Shape;9170;p65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72" name="Google Shape;9172;p65"/>
          <p:cNvGrpSpPr/>
          <p:nvPr/>
        </p:nvGrpSpPr>
        <p:grpSpPr>
          <a:xfrm>
            <a:off x="6928719" y="4956675"/>
            <a:ext cx="266783" cy="308404"/>
            <a:chOff x="2708700" y="3804850"/>
            <a:chExt cx="417925" cy="483125"/>
          </a:xfrm>
        </p:grpSpPr>
        <p:sp>
          <p:nvSpPr>
            <p:cNvPr id="9173" name="Google Shape;9173;p65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65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65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177" name="Google Shape;9177;p65"/>
          <p:cNvSpPr/>
          <p:nvPr/>
        </p:nvSpPr>
        <p:spPr>
          <a:xfrm>
            <a:off x="7286915" y="4993497"/>
            <a:ext cx="308404" cy="23488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178" name="Google Shape;9178;p65"/>
          <p:cNvSpPr/>
          <p:nvPr/>
        </p:nvSpPr>
        <p:spPr>
          <a:xfrm>
            <a:off x="7673857" y="4956726"/>
            <a:ext cx="284561" cy="308420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179" name="Google Shape;9179;p65"/>
          <p:cNvGrpSpPr/>
          <p:nvPr/>
        </p:nvGrpSpPr>
        <p:grpSpPr>
          <a:xfrm>
            <a:off x="8050096" y="4957833"/>
            <a:ext cx="300121" cy="306089"/>
            <a:chOff x="4467450" y="3808475"/>
            <a:chExt cx="470150" cy="479500"/>
          </a:xfrm>
        </p:grpSpPr>
        <p:sp>
          <p:nvSpPr>
            <p:cNvPr id="9180" name="Google Shape;9180;p65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65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84" name="Google Shape;9184;p65"/>
          <p:cNvGrpSpPr/>
          <p:nvPr/>
        </p:nvGrpSpPr>
        <p:grpSpPr>
          <a:xfrm>
            <a:off x="8431191" y="4956675"/>
            <a:ext cx="308420" cy="308404"/>
            <a:chOff x="5053900" y="3804850"/>
            <a:chExt cx="483150" cy="483125"/>
          </a:xfrm>
        </p:grpSpPr>
        <p:sp>
          <p:nvSpPr>
            <p:cNvPr id="9185" name="Google Shape;9185;p65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65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89" name="Google Shape;9189;p65"/>
          <p:cNvGrpSpPr/>
          <p:nvPr/>
        </p:nvGrpSpPr>
        <p:grpSpPr>
          <a:xfrm>
            <a:off x="8805473" y="4956675"/>
            <a:ext cx="308404" cy="308404"/>
            <a:chOff x="5648375" y="3804850"/>
            <a:chExt cx="483125" cy="483125"/>
          </a:xfrm>
        </p:grpSpPr>
        <p:sp>
          <p:nvSpPr>
            <p:cNvPr id="9190" name="Google Shape;9190;p65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65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65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94" name="Google Shape;9194;p65"/>
          <p:cNvGrpSpPr/>
          <p:nvPr/>
        </p:nvGrpSpPr>
        <p:grpSpPr>
          <a:xfrm>
            <a:off x="9207228" y="4961495"/>
            <a:ext cx="266065" cy="298764"/>
            <a:chOff x="6276025" y="3812400"/>
            <a:chExt cx="416800" cy="468025"/>
          </a:xfrm>
        </p:grpSpPr>
        <p:sp>
          <p:nvSpPr>
            <p:cNvPr id="9195" name="Google Shape;9195;p65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65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99" name="Google Shape;9199;p65"/>
          <p:cNvGrpSpPr/>
          <p:nvPr/>
        </p:nvGrpSpPr>
        <p:grpSpPr>
          <a:xfrm>
            <a:off x="5769904" y="5336538"/>
            <a:ext cx="310621" cy="308420"/>
            <a:chOff x="890400" y="4399350"/>
            <a:chExt cx="486600" cy="483150"/>
          </a:xfrm>
        </p:grpSpPr>
        <p:sp>
          <p:nvSpPr>
            <p:cNvPr id="9200" name="Google Shape;9200;p65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65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65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03" name="Google Shape;9203;p65"/>
          <p:cNvGrpSpPr/>
          <p:nvPr/>
        </p:nvGrpSpPr>
        <p:grpSpPr>
          <a:xfrm>
            <a:off x="6163649" y="5350389"/>
            <a:ext cx="308404" cy="280715"/>
            <a:chOff x="1487200" y="4421025"/>
            <a:chExt cx="483125" cy="439750"/>
          </a:xfrm>
        </p:grpSpPr>
        <p:sp>
          <p:nvSpPr>
            <p:cNvPr id="9204" name="Google Shape;9204;p65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65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08" name="Google Shape;9208;p65"/>
          <p:cNvGrpSpPr/>
          <p:nvPr/>
        </p:nvGrpSpPr>
        <p:grpSpPr>
          <a:xfrm>
            <a:off x="6530172" y="5336554"/>
            <a:ext cx="312696" cy="308388"/>
            <a:chOff x="2079300" y="4399325"/>
            <a:chExt cx="489850" cy="483100"/>
          </a:xfrm>
        </p:grpSpPr>
        <p:sp>
          <p:nvSpPr>
            <p:cNvPr id="9209" name="Google Shape;9209;p65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11" name="Google Shape;9211;p65"/>
          <p:cNvSpPr/>
          <p:nvPr/>
        </p:nvSpPr>
        <p:spPr>
          <a:xfrm>
            <a:off x="6926609" y="5336631"/>
            <a:ext cx="271124" cy="308372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212" name="Google Shape;9212;p65"/>
          <p:cNvGrpSpPr/>
          <p:nvPr/>
        </p:nvGrpSpPr>
        <p:grpSpPr>
          <a:xfrm>
            <a:off x="7315825" y="5336554"/>
            <a:ext cx="250441" cy="308388"/>
            <a:chOff x="3316000" y="4399325"/>
            <a:chExt cx="392325" cy="483100"/>
          </a:xfrm>
        </p:grpSpPr>
        <p:sp>
          <p:nvSpPr>
            <p:cNvPr id="9213" name="Google Shape;9213;p65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15" name="Google Shape;9215;p65"/>
          <p:cNvGrpSpPr/>
          <p:nvPr/>
        </p:nvGrpSpPr>
        <p:grpSpPr>
          <a:xfrm>
            <a:off x="7700902" y="5336538"/>
            <a:ext cx="230301" cy="308420"/>
            <a:chOff x="3926225" y="4399275"/>
            <a:chExt cx="360775" cy="483150"/>
          </a:xfrm>
        </p:grpSpPr>
        <p:sp>
          <p:nvSpPr>
            <p:cNvPr id="9216" name="Google Shape;9216;p65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18" name="Google Shape;9218;p65"/>
          <p:cNvSpPr/>
          <p:nvPr/>
        </p:nvSpPr>
        <p:spPr>
          <a:xfrm>
            <a:off x="8118939" y="5336639"/>
            <a:ext cx="162636" cy="308356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219" name="Google Shape;9219;p65"/>
          <p:cNvGrpSpPr/>
          <p:nvPr/>
        </p:nvGrpSpPr>
        <p:grpSpPr>
          <a:xfrm>
            <a:off x="8431239" y="5336594"/>
            <a:ext cx="308324" cy="308308"/>
            <a:chOff x="5053975" y="4399375"/>
            <a:chExt cx="483000" cy="482975"/>
          </a:xfrm>
        </p:grpSpPr>
        <p:sp>
          <p:nvSpPr>
            <p:cNvPr id="9220" name="Google Shape;9220;p65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23" name="Google Shape;9223;p65"/>
          <p:cNvGrpSpPr/>
          <p:nvPr/>
        </p:nvGrpSpPr>
        <p:grpSpPr>
          <a:xfrm>
            <a:off x="8805473" y="5336546"/>
            <a:ext cx="308404" cy="308404"/>
            <a:chOff x="5648375" y="4399300"/>
            <a:chExt cx="483125" cy="483125"/>
          </a:xfrm>
        </p:grpSpPr>
        <p:sp>
          <p:nvSpPr>
            <p:cNvPr id="9224" name="Google Shape;9224;p65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26" name="Google Shape;9226;p65"/>
          <p:cNvGrpSpPr/>
          <p:nvPr/>
        </p:nvGrpSpPr>
        <p:grpSpPr>
          <a:xfrm>
            <a:off x="9183984" y="5347382"/>
            <a:ext cx="312553" cy="286732"/>
            <a:chOff x="6239575" y="4416275"/>
            <a:chExt cx="489625" cy="449175"/>
          </a:xfrm>
        </p:grpSpPr>
        <p:sp>
          <p:nvSpPr>
            <p:cNvPr id="9227" name="Google Shape;9227;p65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65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65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30" name="Google Shape;9230;p65"/>
          <p:cNvGrpSpPr/>
          <p:nvPr/>
        </p:nvGrpSpPr>
        <p:grpSpPr>
          <a:xfrm>
            <a:off x="9547669" y="4196285"/>
            <a:ext cx="308404" cy="308404"/>
            <a:chOff x="892750" y="4993750"/>
            <a:chExt cx="483125" cy="483125"/>
          </a:xfrm>
        </p:grpSpPr>
        <p:sp>
          <p:nvSpPr>
            <p:cNvPr id="9231" name="Google Shape;9231;p65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65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65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34" name="Google Shape;9234;p65"/>
          <p:cNvGrpSpPr/>
          <p:nvPr/>
        </p:nvGrpSpPr>
        <p:grpSpPr>
          <a:xfrm>
            <a:off x="9547655" y="4576721"/>
            <a:ext cx="308404" cy="308404"/>
            <a:chOff x="1487200" y="4993750"/>
            <a:chExt cx="483125" cy="483125"/>
          </a:xfrm>
        </p:grpSpPr>
        <p:sp>
          <p:nvSpPr>
            <p:cNvPr id="9235" name="Google Shape;9235;p65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65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37" name="Google Shape;9237;p65"/>
          <p:cNvGrpSpPr/>
          <p:nvPr/>
        </p:nvGrpSpPr>
        <p:grpSpPr>
          <a:xfrm>
            <a:off x="9547642" y="4956657"/>
            <a:ext cx="308404" cy="308404"/>
            <a:chOff x="2081650" y="4993750"/>
            <a:chExt cx="483125" cy="483125"/>
          </a:xfrm>
        </p:grpSpPr>
        <p:sp>
          <p:nvSpPr>
            <p:cNvPr id="9238" name="Google Shape;9238;p65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40" name="Google Shape;9240;p65"/>
          <p:cNvGrpSpPr/>
          <p:nvPr/>
        </p:nvGrpSpPr>
        <p:grpSpPr>
          <a:xfrm>
            <a:off x="9932286" y="4196285"/>
            <a:ext cx="308404" cy="308404"/>
            <a:chOff x="2676100" y="4993750"/>
            <a:chExt cx="483125" cy="483125"/>
          </a:xfrm>
        </p:grpSpPr>
        <p:sp>
          <p:nvSpPr>
            <p:cNvPr id="9241" name="Google Shape;9241;p65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65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44" name="Google Shape;9244;p65"/>
          <p:cNvGrpSpPr/>
          <p:nvPr/>
        </p:nvGrpSpPr>
        <p:grpSpPr>
          <a:xfrm>
            <a:off x="9547615" y="5336537"/>
            <a:ext cx="308404" cy="308404"/>
            <a:chOff x="3270550" y="4993750"/>
            <a:chExt cx="483125" cy="483125"/>
          </a:xfrm>
        </p:grpSpPr>
        <p:sp>
          <p:nvSpPr>
            <p:cNvPr id="9245" name="Google Shape;9245;p65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65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65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48" name="Google Shape;9248;p65"/>
          <p:cNvSpPr/>
          <p:nvPr/>
        </p:nvSpPr>
        <p:spPr>
          <a:xfrm>
            <a:off x="9932338" y="4576751"/>
            <a:ext cx="308420" cy="308499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249" name="Google Shape;9249;p65"/>
          <p:cNvGrpSpPr/>
          <p:nvPr/>
        </p:nvGrpSpPr>
        <p:grpSpPr>
          <a:xfrm>
            <a:off x="9932239" y="4956608"/>
            <a:ext cx="308420" cy="308499"/>
            <a:chOff x="4459450" y="4993700"/>
            <a:chExt cx="483150" cy="483275"/>
          </a:xfrm>
        </p:grpSpPr>
        <p:sp>
          <p:nvSpPr>
            <p:cNvPr id="9250" name="Google Shape;9250;p65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52" name="Google Shape;9252;p65"/>
          <p:cNvGrpSpPr/>
          <p:nvPr/>
        </p:nvGrpSpPr>
        <p:grpSpPr>
          <a:xfrm>
            <a:off x="9932226" y="5336488"/>
            <a:ext cx="308420" cy="308499"/>
            <a:chOff x="5053900" y="4993700"/>
            <a:chExt cx="483150" cy="483275"/>
          </a:xfrm>
        </p:grpSpPr>
        <p:sp>
          <p:nvSpPr>
            <p:cNvPr id="9253" name="Google Shape;9253;p65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9" name="Google Shape;9259;p66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60" name="Google Shape;9260;p66"/>
          <p:cNvGrpSpPr/>
          <p:nvPr/>
        </p:nvGrpSpPr>
        <p:grpSpPr>
          <a:xfrm>
            <a:off x="1350464" y="2232485"/>
            <a:ext cx="464757" cy="464721"/>
            <a:chOff x="-65131525" y="1914325"/>
            <a:chExt cx="316650" cy="316625"/>
          </a:xfrm>
        </p:grpSpPr>
        <p:sp>
          <p:nvSpPr>
            <p:cNvPr id="9261" name="Google Shape;9261;p66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66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63" name="Google Shape;9263;p66"/>
          <p:cNvGrpSpPr/>
          <p:nvPr/>
        </p:nvGrpSpPr>
        <p:grpSpPr>
          <a:xfrm>
            <a:off x="1350464" y="2772096"/>
            <a:ext cx="464757" cy="464757"/>
            <a:chOff x="-65131525" y="2281350"/>
            <a:chExt cx="316650" cy="316650"/>
          </a:xfrm>
        </p:grpSpPr>
        <p:sp>
          <p:nvSpPr>
            <p:cNvPr id="9264" name="Google Shape;9264;p66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66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66" name="Google Shape;9266;p66"/>
          <p:cNvGrpSpPr/>
          <p:nvPr/>
        </p:nvGrpSpPr>
        <p:grpSpPr>
          <a:xfrm>
            <a:off x="1354519" y="3309067"/>
            <a:ext cx="456648" cy="465895"/>
            <a:chOff x="-65129950" y="2646800"/>
            <a:chExt cx="311125" cy="317425"/>
          </a:xfrm>
        </p:grpSpPr>
        <p:sp>
          <p:nvSpPr>
            <p:cNvPr id="9267" name="Google Shape;9267;p66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69" name="Google Shape;9269;p66"/>
          <p:cNvGrpSpPr/>
          <p:nvPr/>
        </p:nvGrpSpPr>
        <p:grpSpPr>
          <a:xfrm>
            <a:off x="4150319" y="2230723"/>
            <a:ext cx="468207" cy="468244"/>
            <a:chOff x="-63252250" y="1930850"/>
            <a:chExt cx="319000" cy="319025"/>
          </a:xfrm>
        </p:grpSpPr>
        <p:sp>
          <p:nvSpPr>
            <p:cNvPr id="9270" name="Google Shape;9270;p66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66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72" name="Google Shape;9272;p66"/>
          <p:cNvSpPr/>
          <p:nvPr/>
        </p:nvSpPr>
        <p:spPr>
          <a:xfrm>
            <a:off x="4145557" y="2771126"/>
            <a:ext cx="472500" cy="466885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273" name="Google Shape;9273;p66"/>
          <p:cNvGrpSpPr/>
          <p:nvPr/>
        </p:nvGrpSpPr>
        <p:grpSpPr>
          <a:xfrm>
            <a:off x="4151475" y="3308479"/>
            <a:ext cx="465895" cy="467069"/>
            <a:chOff x="-63250675" y="2664125"/>
            <a:chExt cx="317425" cy="318225"/>
          </a:xfrm>
        </p:grpSpPr>
        <p:sp>
          <p:nvSpPr>
            <p:cNvPr id="9274" name="Google Shape;9274;p66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66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76" name="Google Shape;9276;p66"/>
          <p:cNvGrpSpPr/>
          <p:nvPr/>
        </p:nvGrpSpPr>
        <p:grpSpPr>
          <a:xfrm>
            <a:off x="6981991" y="2235640"/>
            <a:ext cx="461272" cy="458409"/>
            <a:chOff x="-61354075" y="1940500"/>
            <a:chExt cx="314275" cy="312325"/>
          </a:xfrm>
        </p:grpSpPr>
        <p:sp>
          <p:nvSpPr>
            <p:cNvPr id="9277" name="Google Shape;9277;p66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66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66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81" name="Google Shape;9281;p66"/>
          <p:cNvGrpSpPr/>
          <p:nvPr/>
        </p:nvGrpSpPr>
        <p:grpSpPr>
          <a:xfrm>
            <a:off x="6980247" y="2791176"/>
            <a:ext cx="464757" cy="426597"/>
            <a:chOff x="-61354875" y="2322300"/>
            <a:chExt cx="316650" cy="290650"/>
          </a:xfrm>
        </p:grpSpPr>
        <p:sp>
          <p:nvSpPr>
            <p:cNvPr id="9282" name="Google Shape;9282;p66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66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66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85" name="Google Shape;9285;p66"/>
          <p:cNvGrpSpPr/>
          <p:nvPr/>
        </p:nvGrpSpPr>
        <p:grpSpPr>
          <a:xfrm>
            <a:off x="6980247" y="3309635"/>
            <a:ext cx="464757" cy="464757"/>
            <a:chOff x="-61354875" y="2671225"/>
            <a:chExt cx="316650" cy="316650"/>
          </a:xfrm>
        </p:grpSpPr>
        <p:sp>
          <p:nvSpPr>
            <p:cNvPr id="9286" name="Google Shape;9286;p66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66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66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66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91" name="Google Shape;9291;p66"/>
          <p:cNvGrpSpPr/>
          <p:nvPr/>
        </p:nvGrpSpPr>
        <p:grpSpPr>
          <a:xfrm>
            <a:off x="9791362" y="2230375"/>
            <a:ext cx="468207" cy="468941"/>
            <a:chOff x="-59502375" y="1904375"/>
            <a:chExt cx="319000" cy="319500"/>
          </a:xfrm>
        </p:grpSpPr>
        <p:sp>
          <p:nvSpPr>
            <p:cNvPr id="9292" name="Google Shape;9292;p66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66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66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95" name="Google Shape;9295;p66"/>
          <p:cNvGrpSpPr/>
          <p:nvPr/>
        </p:nvGrpSpPr>
        <p:grpSpPr>
          <a:xfrm>
            <a:off x="1914173" y="2234117"/>
            <a:ext cx="468207" cy="461456"/>
            <a:chOff x="-64774725" y="1916550"/>
            <a:chExt cx="319000" cy="314400"/>
          </a:xfrm>
        </p:grpSpPr>
        <p:sp>
          <p:nvSpPr>
            <p:cNvPr id="9296" name="Google Shape;9296;p66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66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298" name="Google Shape;9298;p66"/>
          <p:cNvGrpSpPr/>
          <p:nvPr/>
        </p:nvGrpSpPr>
        <p:grpSpPr>
          <a:xfrm>
            <a:off x="1915898" y="2769784"/>
            <a:ext cx="464757" cy="469381"/>
            <a:chOff x="-64764500" y="2280550"/>
            <a:chExt cx="316650" cy="319800"/>
          </a:xfrm>
        </p:grpSpPr>
        <p:sp>
          <p:nvSpPr>
            <p:cNvPr id="9299" name="Google Shape;9299;p66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66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01" name="Google Shape;9301;p66"/>
          <p:cNvSpPr/>
          <p:nvPr/>
        </p:nvSpPr>
        <p:spPr>
          <a:xfrm>
            <a:off x="1942701" y="3309744"/>
            <a:ext cx="405792" cy="464757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02" name="Google Shape;9302;p66"/>
          <p:cNvGrpSpPr/>
          <p:nvPr/>
        </p:nvGrpSpPr>
        <p:grpSpPr>
          <a:xfrm>
            <a:off x="4722751" y="2281009"/>
            <a:ext cx="463584" cy="367667"/>
            <a:chOff x="-62882850" y="1999375"/>
            <a:chExt cx="315850" cy="250500"/>
          </a:xfrm>
        </p:grpSpPr>
        <p:sp>
          <p:nvSpPr>
            <p:cNvPr id="9303" name="Google Shape;9303;p66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66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05" name="Google Shape;9305;p66"/>
          <p:cNvGrpSpPr/>
          <p:nvPr/>
        </p:nvGrpSpPr>
        <p:grpSpPr>
          <a:xfrm>
            <a:off x="4711761" y="2771509"/>
            <a:ext cx="485563" cy="465932"/>
            <a:chOff x="-62890750" y="2296300"/>
            <a:chExt cx="330825" cy="317450"/>
          </a:xfrm>
        </p:grpSpPr>
        <p:sp>
          <p:nvSpPr>
            <p:cNvPr id="9306" name="Google Shape;9306;p66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66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66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09" name="Google Shape;9309;p66"/>
          <p:cNvGrpSpPr/>
          <p:nvPr/>
        </p:nvGrpSpPr>
        <p:grpSpPr>
          <a:xfrm>
            <a:off x="4722751" y="3309066"/>
            <a:ext cx="463584" cy="465895"/>
            <a:chOff x="-62882850" y="2664925"/>
            <a:chExt cx="315850" cy="317425"/>
          </a:xfrm>
        </p:grpSpPr>
        <p:sp>
          <p:nvSpPr>
            <p:cNvPr id="9310" name="Google Shape;9310;p66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66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2" name="Google Shape;9312;p66"/>
          <p:cNvSpPr/>
          <p:nvPr/>
        </p:nvSpPr>
        <p:spPr>
          <a:xfrm>
            <a:off x="7542002" y="2233628"/>
            <a:ext cx="468244" cy="462593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13" name="Google Shape;9313;p66"/>
          <p:cNvGrpSpPr/>
          <p:nvPr/>
        </p:nvGrpSpPr>
        <p:grpSpPr>
          <a:xfrm>
            <a:off x="7546268" y="2776132"/>
            <a:ext cx="464757" cy="456685"/>
            <a:chOff x="-60988625" y="2310475"/>
            <a:chExt cx="316650" cy="311150"/>
          </a:xfrm>
        </p:grpSpPr>
        <p:sp>
          <p:nvSpPr>
            <p:cNvPr id="9314" name="Google Shape;9314;p66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66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66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66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66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66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20" name="Google Shape;9320;p66"/>
          <p:cNvGrpSpPr/>
          <p:nvPr/>
        </p:nvGrpSpPr>
        <p:grpSpPr>
          <a:xfrm>
            <a:off x="7546855" y="3308039"/>
            <a:ext cx="463584" cy="467951"/>
            <a:chOff x="-60987050" y="2671400"/>
            <a:chExt cx="315850" cy="318825"/>
          </a:xfrm>
        </p:grpSpPr>
        <p:sp>
          <p:nvSpPr>
            <p:cNvPr id="9321" name="Google Shape;9321;p66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66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23" name="Google Shape;9323;p66"/>
          <p:cNvGrpSpPr/>
          <p:nvPr/>
        </p:nvGrpSpPr>
        <p:grpSpPr>
          <a:xfrm>
            <a:off x="9791361" y="2777308"/>
            <a:ext cx="468207" cy="454337"/>
            <a:chOff x="-59481900" y="2290800"/>
            <a:chExt cx="319000" cy="309550"/>
          </a:xfrm>
        </p:grpSpPr>
        <p:sp>
          <p:nvSpPr>
            <p:cNvPr id="9324" name="Google Shape;9324;p66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66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66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66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66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30" name="Google Shape;9330;p66"/>
          <p:cNvGrpSpPr/>
          <p:nvPr/>
        </p:nvGrpSpPr>
        <p:grpSpPr>
          <a:xfrm>
            <a:off x="2476527" y="2232007"/>
            <a:ext cx="468207" cy="465675"/>
            <a:chOff x="-64401400" y="1914475"/>
            <a:chExt cx="319000" cy="317275"/>
          </a:xfrm>
        </p:grpSpPr>
        <p:sp>
          <p:nvSpPr>
            <p:cNvPr id="9331" name="Google Shape;9331;p66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66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66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34" name="Google Shape;9334;p66"/>
          <p:cNvGrpSpPr/>
          <p:nvPr/>
        </p:nvGrpSpPr>
        <p:grpSpPr>
          <a:xfrm>
            <a:off x="2558610" y="2772574"/>
            <a:ext cx="304041" cy="463804"/>
            <a:chOff x="-64343900" y="2282125"/>
            <a:chExt cx="207150" cy="316000"/>
          </a:xfrm>
        </p:grpSpPr>
        <p:sp>
          <p:nvSpPr>
            <p:cNvPr id="9335" name="Google Shape;9335;p66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37" name="Google Shape;9337;p66"/>
          <p:cNvSpPr/>
          <p:nvPr/>
        </p:nvSpPr>
        <p:spPr>
          <a:xfrm>
            <a:off x="2475018" y="3307432"/>
            <a:ext cx="465895" cy="469381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38" name="Google Shape;9338;p66"/>
          <p:cNvGrpSpPr/>
          <p:nvPr/>
        </p:nvGrpSpPr>
        <p:grpSpPr>
          <a:xfrm>
            <a:off x="5325370" y="2232337"/>
            <a:ext cx="404617" cy="465015"/>
            <a:chOff x="-62496925" y="1931475"/>
            <a:chExt cx="275675" cy="316825"/>
          </a:xfrm>
        </p:grpSpPr>
        <p:sp>
          <p:nvSpPr>
            <p:cNvPr id="9339" name="Google Shape;9339;p66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41" name="Google Shape;9341;p66"/>
          <p:cNvGrpSpPr/>
          <p:nvPr/>
        </p:nvGrpSpPr>
        <p:grpSpPr>
          <a:xfrm>
            <a:off x="5295869" y="2771362"/>
            <a:ext cx="463620" cy="466225"/>
            <a:chOff x="-62516625" y="2297875"/>
            <a:chExt cx="315875" cy="317650"/>
          </a:xfrm>
        </p:grpSpPr>
        <p:sp>
          <p:nvSpPr>
            <p:cNvPr id="9342" name="Google Shape;9342;p66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66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44" name="Google Shape;9344;p66"/>
          <p:cNvGrpSpPr/>
          <p:nvPr/>
        </p:nvGrpSpPr>
        <p:grpSpPr>
          <a:xfrm>
            <a:off x="5294144" y="3329853"/>
            <a:ext cx="467069" cy="424321"/>
            <a:chOff x="-62518200" y="2692475"/>
            <a:chExt cx="318225" cy="289100"/>
          </a:xfrm>
        </p:grpSpPr>
        <p:sp>
          <p:nvSpPr>
            <p:cNvPr id="9345" name="Google Shape;9345;p66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66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47" name="Google Shape;9347;p66"/>
          <p:cNvGrpSpPr/>
          <p:nvPr/>
        </p:nvGrpSpPr>
        <p:grpSpPr>
          <a:xfrm>
            <a:off x="8137336" y="2233052"/>
            <a:ext cx="393096" cy="463584"/>
            <a:chOff x="-60597975" y="1939525"/>
            <a:chExt cx="267825" cy="315850"/>
          </a:xfrm>
        </p:grpSpPr>
        <p:sp>
          <p:nvSpPr>
            <p:cNvPr id="9348" name="Google Shape;9348;p66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66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50" name="Google Shape;9350;p66"/>
          <p:cNvGrpSpPr/>
          <p:nvPr/>
        </p:nvGrpSpPr>
        <p:grpSpPr>
          <a:xfrm>
            <a:off x="8099782" y="2770665"/>
            <a:ext cx="468207" cy="467620"/>
            <a:chOff x="-60620800" y="2304600"/>
            <a:chExt cx="319000" cy="318600"/>
          </a:xfrm>
        </p:grpSpPr>
        <p:sp>
          <p:nvSpPr>
            <p:cNvPr id="9351" name="Google Shape;9351;p66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54" name="Google Shape;9354;p66"/>
          <p:cNvGrpSpPr/>
          <p:nvPr/>
        </p:nvGrpSpPr>
        <p:grpSpPr>
          <a:xfrm>
            <a:off x="8101506" y="3375517"/>
            <a:ext cx="464757" cy="332992"/>
            <a:chOff x="-60621600" y="2716100"/>
            <a:chExt cx="316650" cy="226875"/>
          </a:xfrm>
        </p:grpSpPr>
        <p:sp>
          <p:nvSpPr>
            <p:cNvPr id="9355" name="Google Shape;9355;p66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57" name="Google Shape;9357;p66"/>
          <p:cNvGrpSpPr/>
          <p:nvPr/>
        </p:nvGrpSpPr>
        <p:grpSpPr>
          <a:xfrm>
            <a:off x="9798297" y="3309654"/>
            <a:ext cx="454337" cy="464721"/>
            <a:chOff x="-59475600" y="2658625"/>
            <a:chExt cx="309550" cy="316625"/>
          </a:xfrm>
        </p:grpSpPr>
        <p:sp>
          <p:nvSpPr>
            <p:cNvPr id="9358" name="Google Shape;9358;p66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66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66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66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65" name="Google Shape;9365;p66"/>
          <p:cNvSpPr/>
          <p:nvPr/>
        </p:nvSpPr>
        <p:spPr>
          <a:xfrm>
            <a:off x="3032499" y="2233132"/>
            <a:ext cx="463620" cy="463584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366" name="Google Shape;9366;p66"/>
          <p:cNvSpPr/>
          <p:nvPr/>
        </p:nvSpPr>
        <p:spPr>
          <a:xfrm>
            <a:off x="3067194" y="2770447"/>
            <a:ext cx="394233" cy="468244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367" name="Google Shape;9367;p66"/>
          <p:cNvGrpSpPr/>
          <p:nvPr/>
        </p:nvGrpSpPr>
        <p:grpSpPr>
          <a:xfrm>
            <a:off x="3099912" y="3309067"/>
            <a:ext cx="334093" cy="465895"/>
            <a:chOff x="-63987100" y="2646800"/>
            <a:chExt cx="227625" cy="317425"/>
          </a:xfrm>
        </p:grpSpPr>
        <p:sp>
          <p:nvSpPr>
            <p:cNvPr id="9368" name="Google Shape;9368;p66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70" name="Google Shape;9370;p66"/>
          <p:cNvGrpSpPr/>
          <p:nvPr/>
        </p:nvGrpSpPr>
        <p:grpSpPr>
          <a:xfrm>
            <a:off x="5857690" y="2230154"/>
            <a:ext cx="454337" cy="469381"/>
            <a:chOff x="-62148000" y="1930075"/>
            <a:chExt cx="309550" cy="319800"/>
          </a:xfrm>
        </p:grpSpPr>
        <p:sp>
          <p:nvSpPr>
            <p:cNvPr id="9371" name="Google Shape;9371;p66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66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73" name="Google Shape;9373;p66"/>
          <p:cNvGrpSpPr/>
          <p:nvPr/>
        </p:nvGrpSpPr>
        <p:grpSpPr>
          <a:xfrm>
            <a:off x="5854223" y="2772665"/>
            <a:ext cx="461272" cy="463620"/>
            <a:chOff x="-62150375" y="2297875"/>
            <a:chExt cx="314275" cy="315875"/>
          </a:xfrm>
        </p:grpSpPr>
        <p:sp>
          <p:nvSpPr>
            <p:cNvPr id="9374" name="Google Shape;9374;p66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66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66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66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79" name="Google Shape;9379;p66"/>
          <p:cNvGrpSpPr/>
          <p:nvPr/>
        </p:nvGrpSpPr>
        <p:grpSpPr>
          <a:xfrm>
            <a:off x="5852479" y="3308479"/>
            <a:ext cx="464757" cy="467069"/>
            <a:chOff x="-62150375" y="2664925"/>
            <a:chExt cx="316650" cy="318225"/>
          </a:xfrm>
        </p:grpSpPr>
        <p:sp>
          <p:nvSpPr>
            <p:cNvPr id="9380" name="Google Shape;9380;p66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66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66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66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84" name="Google Shape;9384;p66"/>
          <p:cNvGrpSpPr/>
          <p:nvPr/>
        </p:nvGrpSpPr>
        <p:grpSpPr>
          <a:xfrm>
            <a:off x="8666370" y="2230796"/>
            <a:ext cx="465895" cy="468097"/>
            <a:chOff x="-60254550" y="1938025"/>
            <a:chExt cx="317425" cy="318925"/>
          </a:xfrm>
        </p:grpSpPr>
        <p:sp>
          <p:nvSpPr>
            <p:cNvPr id="9385" name="Google Shape;9385;p66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66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89" name="Google Shape;9389;p66"/>
          <p:cNvGrpSpPr/>
          <p:nvPr/>
        </p:nvGrpSpPr>
        <p:grpSpPr>
          <a:xfrm>
            <a:off x="8639295" y="2772004"/>
            <a:ext cx="465231" cy="464941"/>
            <a:chOff x="6479471" y="2079003"/>
            <a:chExt cx="348923" cy="348706"/>
          </a:xfrm>
        </p:grpSpPr>
        <p:sp>
          <p:nvSpPr>
            <p:cNvPr id="9390" name="Google Shape;9390;p66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391" name="Google Shape;9391;p6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9392" name="Google Shape;9392;p6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3" name="Google Shape;9393;p6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4" name="Google Shape;9394;p6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5" name="Google Shape;9395;p6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6" name="Google Shape;9396;p6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7" name="Google Shape;9397;p6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8" name="Google Shape;9398;p6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399" name="Google Shape;9399;p66"/>
          <p:cNvGrpSpPr/>
          <p:nvPr/>
        </p:nvGrpSpPr>
        <p:grpSpPr>
          <a:xfrm>
            <a:off x="8702202" y="3307910"/>
            <a:ext cx="394233" cy="468207"/>
            <a:chOff x="-60232500" y="2671225"/>
            <a:chExt cx="268600" cy="319000"/>
          </a:xfrm>
        </p:grpSpPr>
        <p:sp>
          <p:nvSpPr>
            <p:cNvPr id="9400" name="Google Shape;9400;p66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66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02" name="Google Shape;9402;p66"/>
          <p:cNvGrpSpPr/>
          <p:nvPr/>
        </p:nvGrpSpPr>
        <p:grpSpPr>
          <a:xfrm>
            <a:off x="10358185" y="2230742"/>
            <a:ext cx="463620" cy="468207"/>
            <a:chOff x="-59100700" y="1911950"/>
            <a:chExt cx="315875" cy="319000"/>
          </a:xfrm>
        </p:grpSpPr>
        <p:sp>
          <p:nvSpPr>
            <p:cNvPr id="9403" name="Google Shape;9403;p66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66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66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66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13" name="Google Shape;9413;p66"/>
          <p:cNvGrpSpPr/>
          <p:nvPr/>
        </p:nvGrpSpPr>
        <p:grpSpPr>
          <a:xfrm>
            <a:off x="3593162" y="2232612"/>
            <a:ext cx="482077" cy="464464"/>
            <a:chOff x="-63665750" y="1914325"/>
            <a:chExt cx="328450" cy="316450"/>
          </a:xfrm>
        </p:grpSpPr>
        <p:sp>
          <p:nvSpPr>
            <p:cNvPr id="9414" name="Google Shape;9414;p66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66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16" name="Google Shape;9416;p66"/>
          <p:cNvGrpSpPr/>
          <p:nvPr/>
        </p:nvGrpSpPr>
        <p:grpSpPr>
          <a:xfrm>
            <a:off x="3599510" y="2770647"/>
            <a:ext cx="469381" cy="467656"/>
            <a:chOff x="-63666550" y="2278975"/>
            <a:chExt cx="319800" cy="318625"/>
          </a:xfrm>
        </p:grpSpPr>
        <p:sp>
          <p:nvSpPr>
            <p:cNvPr id="9417" name="Google Shape;9417;p66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66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19" name="Google Shape;9419;p66"/>
          <p:cNvGrpSpPr/>
          <p:nvPr/>
        </p:nvGrpSpPr>
        <p:grpSpPr>
          <a:xfrm>
            <a:off x="3596042" y="3308920"/>
            <a:ext cx="476316" cy="466189"/>
            <a:chOff x="-63669700" y="2646600"/>
            <a:chExt cx="324525" cy="317625"/>
          </a:xfrm>
        </p:grpSpPr>
        <p:sp>
          <p:nvSpPr>
            <p:cNvPr id="9420" name="Google Shape;9420;p66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22" name="Google Shape;9422;p66"/>
          <p:cNvGrpSpPr/>
          <p:nvPr/>
        </p:nvGrpSpPr>
        <p:grpSpPr>
          <a:xfrm>
            <a:off x="6408304" y="2232173"/>
            <a:ext cx="464757" cy="465345"/>
            <a:chOff x="-61784125" y="1931250"/>
            <a:chExt cx="316650" cy="317050"/>
          </a:xfrm>
        </p:grpSpPr>
        <p:sp>
          <p:nvSpPr>
            <p:cNvPr id="9423" name="Google Shape;9423;p66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66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66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66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27" name="Google Shape;9427;p66"/>
          <p:cNvGrpSpPr/>
          <p:nvPr/>
        </p:nvGrpSpPr>
        <p:grpSpPr>
          <a:xfrm>
            <a:off x="6408304" y="2772096"/>
            <a:ext cx="464757" cy="464757"/>
            <a:chOff x="-61783350" y="2297100"/>
            <a:chExt cx="316650" cy="316650"/>
          </a:xfrm>
        </p:grpSpPr>
        <p:sp>
          <p:nvSpPr>
            <p:cNvPr id="9428" name="Google Shape;9428;p66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30" name="Google Shape;9430;p66"/>
          <p:cNvGrpSpPr/>
          <p:nvPr/>
        </p:nvGrpSpPr>
        <p:grpSpPr>
          <a:xfrm>
            <a:off x="6408304" y="3307708"/>
            <a:ext cx="464757" cy="468611"/>
            <a:chOff x="-61782550" y="2664925"/>
            <a:chExt cx="316650" cy="319275"/>
          </a:xfrm>
        </p:grpSpPr>
        <p:sp>
          <p:nvSpPr>
            <p:cNvPr id="9431" name="Google Shape;9431;p66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66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34" name="Google Shape;9434;p66"/>
          <p:cNvGrpSpPr/>
          <p:nvPr/>
        </p:nvGrpSpPr>
        <p:grpSpPr>
          <a:xfrm>
            <a:off x="9227509" y="2243235"/>
            <a:ext cx="465895" cy="443219"/>
            <a:chOff x="-59889100" y="1945025"/>
            <a:chExt cx="317425" cy="301975"/>
          </a:xfrm>
        </p:grpSpPr>
        <p:sp>
          <p:nvSpPr>
            <p:cNvPr id="9435" name="Google Shape;9435;p66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66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66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66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39" name="Google Shape;9439;p66"/>
          <p:cNvSpPr/>
          <p:nvPr/>
        </p:nvSpPr>
        <p:spPr>
          <a:xfrm>
            <a:off x="9224444" y="2822480"/>
            <a:ext cx="467069" cy="3641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440" name="Google Shape;9440;p66"/>
          <p:cNvGrpSpPr/>
          <p:nvPr/>
        </p:nvGrpSpPr>
        <p:grpSpPr>
          <a:xfrm>
            <a:off x="9226353" y="3310148"/>
            <a:ext cx="468207" cy="463731"/>
            <a:chOff x="-59889100" y="2671925"/>
            <a:chExt cx="319000" cy="315950"/>
          </a:xfrm>
        </p:grpSpPr>
        <p:sp>
          <p:nvSpPr>
            <p:cNvPr id="9441" name="Google Shape;9441;p66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45" name="Google Shape;9445;p66"/>
          <p:cNvGrpSpPr/>
          <p:nvPr/>
        </p:nvGrpSpPr>
        <p:grpSpPr>
          <a:xfrm>
            <a:off x="10357047" y="2772096"/>
            <a:ext cx="465895" cy="464757"/>
            <a:chOff x="-59092025" y="2296300"/>
            <a:chExt cx="317425" cy="316650"/>
          </a:xfrm>
        </p:grpSpPr>
        <p:sp>
          <p:nvSpPr>
            <p:cNvPr id="9446" name="Google Shape;9446;p66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66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48" name="Google Shape;9448;p66"/>
          <p:cNvSpPr/>
          <p:nvPr/>
        </p:nvSpPr>
        <p:spPr>
          <a:xfrm>
            <a:off x="1347201" y="4058130"/>
            <a:ext cx="465895" cy="464757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449" name="Google Shape;9449;p66"/>
          <p:cNvGrpSpPr/>
          <p:nvPr/>
        </p:nvGrpSpPr>
        <p:grpSpPr>
          <a:xfrm>
            <a:off x="1349897" y="4619401"/>
            <a:ext cx="465895" cy="465895"/>
            <a:chOff x="-65145700" y="3727425"/>
            <a:chExt cx="317425" cy="317425"/>
          </a:xfrm>
        </p:grpSpPr>
        <p:sp>
          <p:nvSpPr>
            <p:cNvPr id="9450" name="Google Shape;9450;p6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52" name="Google Shape;9452;p66"/>
          <p:cNvGrpSpPr/>
          <p:nvPr/>
        </p:nvGrpSpPr>
        <p:grpSpPr>
          <a:xfrm>
            <a:off x="1353951" y="5163507"/>
            <a:ext cx="457787" cy="465895"/>
            <a:chOff x="-65144125" y="4094450"/>
            <a:chExt cx="311900" cy="317425"/>
          </a:xfrm>
        </p:grpSpPr>
        <p:sp>
          <p:nvSpPr>
            <p:cNvPr id="9453" name="Google Shape;9453;p6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6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56" name="Google Shape;9456;p66"/>
          <p:cNvSpPr/>
          <p:nvPr/>
        </p:nvSpPr>
        <p:spPr>
          <a:xfrm>
            <a:off x="4147703" y="4056387"/>
            <a:ext cx="468207" cy="468244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457" name="Google Shape;9457;p66"/>
          <p:cNvGrpSpPr/>
          <p:nvPr/>
        </p:nvGrpSpPr>
        <p:grpSpPr>
          <a:xfrm>
            <a:off x="4149329" y="4618904"/>
            <a:ext cx="470188" cy="466885"/>
            <a:chOff x="-63250675" y="3744075"/>
            <a:chExt cx="320350" cy="318100"/>
          </a:xfrm>
        </p:grpSpPr>
        <p:sp>
          <p:nvSpPr>
            <p:cNvPr id="9458" name="Google Shape;9458;p6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6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61" name="Google Shape;9461;p66"/>
          <p:cNvGrpSpPr/>
          <p:nvPr/>
        </p:nvGrpSpPr>
        <p:grpSpPr>
          <a:xfrm>
            <a:off x="4151475" y="5163507"/>
            <a:ext cx="465895" cy="465895"/>
            <a:chOff x="-63250675" y="4110200"/>
            <a:chExt cx="317425" cy="317425"/>
          </a:xfrm>
        </p:grpSpPr>
        <p:sp>
          <p:nvSpPr>
            <p:cNvPr id="9462" name="Google Shape;9462;p6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6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6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71" name="Google Shape;9471;p66"/>
          <p:cNvGrpSpPr/>
          <p:nvPr/>
        </p:nvGrpSpPr>
        <p:grpSpPr>
          <a:xfrm>
            <a:off x="6984871" y="4062762"/>
            <a:ext cx="455511" cy="455217"/>
            <a:chOff x="-61351725" y="3372400"/>
            <a:chExt cx="310350" cy="310150"/>
          </a:xfrm>
        </p:grpSpPr>
        <p:sp>
          <p:nvSpPr>
            <p:cNvPr id="9472" name="Google Shape;9472;p6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6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75" name="Google Shape;9475;p66"/>
          <p:cNvGrpSpPr/>
          <p:nvPr/>
        </p:nvGrpSpPr>
        <p:grpSpPr>
          <a:xfrm>
            <a:off x="6980247" y="4640793"/>
            <a:ext cx="464757" cy="423111"/>
            <a:chOff x="-61354875" y="3751050"/>
            <a:chExt cx="316650" cy="288275"/>
          </a:xfrm>
        </p:grpSpPr>
        <p:sp>
          <p:nvSpPr>
            <p:cNvPr id="9476" name="Google Shape;9476;p6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6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79" name="Google Shape;9479;p66"/>
          <p:cNvGrpSpPr/>
          <p:nvPr/>
        </p:nvGrpSpPr>
        <p:grpSpPr>
          <a:xfrm>
            <a:off x="6980247" y="5163489"/>
            <a:ext cx="464757" cy="465932"/>
            <a:chOff x="-61354875" y="4101525"/>
            <a:chExt cx="316650" cy="317450"/>
          </a:xfrm>
        </p:grpSpPr>
        <p:sp>
          <p:nvSpPr>
            <p:cNvPr id="9480" name="Google Shape;9480;p6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6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82" name="Google Shape;9482;p66"/>
          <p:cNvGrpSpPr/>
          <p:nvPr/>
        </p:nvGrpSpPr>
        <p:grpSpPr>
          <a:xfrm>
            <a:off x="9791948" y="4058416"/>
            <a:ext cx="467033" cy="463913"/>
            <a:chOff x="-59470075" y="3308975"/>
            <a:chExt cx="318200" cy="316075"/>
          </a:xfrm>
        </p:grpSpPr>
        <p:sp>
          <p:nvSpPr>
            <p:cNvPr id="9483" name="Google Shape;9483;p6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6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6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6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6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492" name="Google Shape;9492;p66"/>
          <p:cNvGrpSpPr/>
          <p:nvPr/>
        </p:nvGrpSpPr>
        <p:grpSpPr>
          <a:xfrm>
            <a:off x="1915329" y="4059055"/>
            <a:ext cx="465895" cy="462629"/>
            <a:chOff x="-64781025" y="3361050"/>
            <a:chExt cx="317425" cy="315200"/>
          </a:xfrm>
        </p:grpSpPr>
        <p:sp>
          <p:nvSpPr>
            <p:cNvPr id="9493" name="Google Shape;9493;p6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6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6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497" name="Google Shape;9497;p66"/>
          <p:cNvSpPr/>
          <p:nvPr/>
        </p:nvSpPr>
        <p:spPr>
          <a:xfrm>
            <a:off x="1912650" y="4620709"/>
            <a:ext cx="465895" cy="463584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98" name="Google Shape;9498;p66"/>
          <p:cNvSpPr/>
          <p:nvPr/>
        </p:nvSpPr>
        <p:spPr>
          <a:xfrm>
            <a:off x="1947326" y="5163675"/>
            <a:ext cx="396545" cy="465895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499" name="Google Shape;9499;p66"/>
          <p:cNvSpPr/>
          <p:nvPr/>
        </p:nvSpPr>
        <p:spPr>
          <a:xfrm>
            <a:off x="4719581" y="4109006"/>
            <a:ext cx="464721" cy="363007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500" name="Google Shape;9500;p66"/>
          <p:cNvGrpSpPr/>
          <p:nvPr/>
        </p:nvGrpSpPr>
        <p:grpSpPr>
          <a:xfrm>
            <a:off x="4711761" y="4619051"/>
            <a:ext cx="485563" cy="466592"/>
            <a:chOff x="-62890750" y="3747425"/>
            <a:chExt cx="330825" cy="317900"/>
          </a:xfrm>
        </p:grpSpPr>
        <p:sp>
          <p:nvSpPr>
            <p:cNvPr id="9501" name="Google Shape;9501;p6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6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6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6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6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6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6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6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15" name="Google Shape;9515;p66"/>
          <p:cNvGrpSpPr/>
          <p:nvPr/>
        </p:nvGrpSpPr>
        <p:grpSpPr>
          <a:xfrm>
            <a:off x="4721595" y="5164075"/>
            <a:ext cx="465895" cy="464757"/>
            <a:chOff x="-62884425" y="4111775"/>
            <a:chExt cx="317425" cy="316650"/>
          </a:xfrm>
        </p:grpSpPr>
        <p:sp>
          <p:nvSpPr>
            <p:cNvPr id="9516" name="Google Shape;9516;p6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6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18" name="Google Shape;9518;p66"/>
          <p:cNvGrpSpPr/>
          <p:nvPr/>
        </p:nvGrpSpPr>
        <p:grpSpPr>
          <a:xfrm>
            <a:off x="7546855" y="4062027"/>
            <a:ext cx="463584" cy="456685"/>
            <a:chOff x="-60991775" y="3376900"/>
            <a:chExt cx="315850" cy="311150"/>
          </a:xfrm>
        </p:grpSpPr>
        <p:sp>
          <p:nvSpPr>
            <p:cNvPr id="9519" name="Google Shape;9519;p6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6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6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22" name="Google Shape;9522;p66"/>
          <p:cNvGrpSpPr/>
          <p:nvPr/>
        </p:nvGrpSpPr>
        <p:grpSpPr>
          <a:xfrm>
            <a:off x="7546268" y="4624591"/>
            <a:ext cx="464757" cy="455511"/>
            <a:chOff x="-60988625" y="3740800"/>
            <a:chExt cx="316650" cy="310350"/>
          </a:xfrm>
        </p:grpSpPr>
        <p:sp>
          <p:nvSpPr>
            <p:cNvPr id="9523" name="Google Shape;9523;p6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6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6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26" name="Google Shape;9526;p66"/>
          <p:cNvGrpSpPr/>
          <p:nvPr/>
        </p:nvGrpSpPr>
        <p:grpSpPr>
          <a:xfrm>
            <a:off x="7546268" y="5164809"/>
            <a:ext cx="464757" cy="463291"/>
            <a:chOff x="-60987850" y="4100950"/>
            <a:chExt cx="316650" cy="315650"/>
          </a:xfrm>
        </p:grpSpPr>
        <p:sp>
          <p:nvSpPr>
            <p:cNvPr id="9527" name="Google Shape;9527;p6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6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6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6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6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32" name="Google Shape;9532;p66"/>
          <p:cNvGrpSpPr/>
          <p:nvPr/>
        </p:nvGrpSpPr>
        <p:grpSpPr>
          <a:xfrm>
            <a:off x="9791359" y="4625748"/>
            <a:ext cx="468207" cy="453200"/>
            <a:chOff x="-59447250" y="3706150"/>
            <a:chExt cx="319000" cy="308775"/>
          </a:xfrm>
        </p:grpSpPr>
        <p:sp>
          <p:nvSpPr>
            <p:cNvPr id="9533" name="Google Shape;9533;p6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6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6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6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37" name="Google Shape;9537;p66"/>
          <p:cNvGrpSpPr/>
          <p:nvPr/>
        </p:nvGrpSpPr>
        <p:grpSpPr>
          <a:xfrm>
            <a:off x="2477095" y="4059348"/>
            <a:ext cx="467069" cy="462043"/>
            <a:chOff x="-64406125" y="3362225"/>
            <a:chExt cx="318225" cy="314800"/>
          </a:xfrm>
        </p:grpSpPr>
        <p:sp>
          <p:nvSpPr>
            <p:cNvPr id="9538" name="Google Shape;9538;p6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6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540" name="Google Shape;9540;p66"/>
          <p:cNvSpPr/>
          <p:nvPr/>
        </p:nvSpPr>
        <p:spPr>
          <a:xfrm>
            <a:off x="2554774" y="4619554"/>
            <a:ext cx="306389" cy="465895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541" name="Google Shape;9541;p66"/>
          <p:cNvGrpSpPr/>
          <p:nvPr/>
        </p:nvGrpSpPr>
        <p:grpSpPr>
          <a:xfrm>
            <a:off x="2477683" y="5164076"/>
            <a:ext cx="465895" cy="464757"/>
            <a:chOff x="-64410850" y="4094450"/>
            <a:chExt cx="317425" cy="316650"/>
          </a:xfrm>
        </p:grpSpPr>
        <p:sp>
          <p:nvSpPr>
            <p:cNvPr id="9542" name="Google Shape;9542;p6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6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6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545" name="Google Shape;9545;p66"/>
          <p:cNvSpPr/>
          <p:nvPr/>
        </p:nvSpPr>
        <p:spPr>
          <a:xfrm>
            <a:off x="5322197" y="4057432"/>
            <a:ext cx="405792" cy="466152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546" name="Google Shape;9546;p66"/>
          <p:cNvGrpSpPr/>
          <p:nvPr/>
        </p:nvGrpSpPr>
        <p:grpSpPr>
          <a:xfrm>
            <a:off x="5295869" y="4618685"/>
            <a:ext cx="463620" cy="467327"/>
            <a:chOff x="-62516625" y="3743175"/>
            <a:chExt cx="315875" cy="318400"/>
          </a:xfrm>
        </p:grpSpPr>
        <p:sp>
          <p:nvSpPr>
            <p:cNvPr id="9547" name="Google Shape;9547;p6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6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49" name="Google Shape;9549;p66"/>
          <p:cNvGrpSpPr/>
          <p:nvPr/>
        </p:nvGrpSpPr>
        <p:grpSpPr>
          <a:xfrm>
            <a:off x="5304547" y="5189504"/>
            <a:ext cx="446264" cy="413901"/>
            <a:chOff x="-62511900" y="4129100"/>
            <a:chExt cx="304050" cy="282000"/>
          </a:xfrm>
        </p:grpSpPr>
        <p:sp>
          <p:nvSpPr>
            <p:cNvPr id="9550" name="Google Shape;9550;p6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6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6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6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6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55" name="Google Shape;9555;p66"/>
          <p:cNvGrpSpPr/>
          <p:nvPr/>
        </p:nvGrpSpPr>
        <p:grpSpPr>
          <a:xfrm>
            <a:off x="8136769" y="4057422"/>
            <a:ext cx="394233" cy="465895"/>
            <a:chOff x="-60597975" y="3367475"/>
            <a:chExt cx="268600" cy="317425"/>
          </a:xfrm>
        </p:grpSpPr>
        <p:sp>
          <p:nvSpPr>
            <p:cNvPr id="9556" name="Google Shape;9556;p6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6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6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6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6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561" name="Google Shape;9561;p66"/>
          <p:cNvSpPr/>
          <p:nvPr/>
        </p:nvSpPr>
        <p:spPr>
          <a:xfrm>
            <a:off x="8097274" y="4620985"/>
            <a:ext cx="468207" cy="463033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562" name="Google Shape;9562;p66"/>
          <p:cNvGrpSpPr/>
          <p:nvPr/>
        </p:nvGrpSpPr>
        <p:grpSpPr>
          <a:xfrm>
            <a:off x="8101506" y="5229976"/>
            <a:ext cx="464757" cy="332955"/>
            <a:chOff x="-60621600" y="4145650"/>
            <a:chExt cx="316650" cy="226850"/>
          </a:xfrm>
        </p:grpSpPr>
        <p:sp>
          <p:nvSpPr>
            <p:cNvPr id="9563" name="Google Shape;9563;p6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6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6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66" name="Google Shape;9566;p66"/>
          <p:cNvGrpSpPr/>
          <p:nvPr/>
        </p:nvGrpSpPr>
        <p:grpSpPr>
          <a:xfrm>
            <a:off x="9797136" y="5164646"/>
            <a:ext cx="456648" cy="463620"/>
            <a:chOff x="-59400775" y="4084200"/>
            <a:chExt cx="311125" cy="315875"/>
          </a:xfrm>
        </p:grpSpPr>
        <p:sp>
          <p:nvSpPr>
            <p:cNvPr id="9567" name="Google Shape;9567;p6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6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6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6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6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6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73" name="Google Shape;9573;p66"/>
          <p:cNvGrpSpPr/>
          <p:nvPr/>
        </p:nvGrpSpPr>
        <p:grpSpPr>
          <a:xfrm>
            <a:off x="3035167" y="4057991"/>
            <a:ext cx="463584" cy="464757"/>
            <a:chOff x="-64044600" y="3360375"/>
            <a:chExt cx="315850" cy="316650"/>
          </a:xfrm>
        </p:grpSpPr>
        <p:sp>
          <p:nvSpPr>
            <p:cNvPr id="9574" name="Google Shape;9574;p6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6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6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77" name="Google Shape;9577;p66"/>
          <p:cNvGrpSpPr/>
          <p:nvPr/>
        </p:nvGrpSpPr>
        <p:grpSpPr>
          <a:xfrm>
            <a:off x="3068686" y="4619401"/>
            <a:ext cx="396545" cy="465895"/>
            <a:chOff x="-64022550" y="3727425"/>
            <a:chExt cx="270175" cy="317425"/>
          </a:xfrm>
        </p:grpSpPr>
        <p:sp>
          <p:nvSpPr>
            <p:cNvPr id="9578" name="Google Shape;9578;p6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6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6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81" name="Google Shape;9581;p66"/>
          <p:cNvGrpSpPr/>
          <p:nvPr/>
        </p:nvGrpSpPr>
        <p:grpSpPr>
          <a:xfrm>
            <a:off x="3099307" y="5163489"/>
            <a:ext cx="335304" cy="465932"/>
            <a:chOff x="-64001300" y="4093650"/>
            <a:chExt cx="228450" cy="317450"/>
          </a:xfrm>
        </p:grpSpPr>
        <p:sp>
          <p:nvSpPr>
            <p:cNvPr id="9582" name="Google Shape;9582;p6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86" name="Google Shape;9586;p66"/>
          <p:cNvGrpSpPr/>
          <p:nvPr/>
        </p:nvGrpSpPr>
        <p:grpSpPr>
          <a:xfrm>
            <a:off x="5856533" y="4057917"/>
            <a:ext cx="456648" cy="464904"/>
            <a:chOff x="-62148800" y="3377700"/>
            <a:chExt cx="311125" cy="316750"/>
          </a:xfrm>
        </p:grpSpPr>
        <p:sp>
          <p:nvSpPr>
            <p:cNvPr id="9587" name="Google Shape;9587;p6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89" name="Google Shape;9589;p66"/>
          <p:cNvGrpSpPr/>
          <p:nvPr/>
        </p:nvGrpSpPr>
        <p:grpSpPr>
          <a:xfrm>
            <a:off x="5851342" y="4619381"/>
            <a:ext cx="467033" cy="465932"/>
            <a:chOff x="-62154300" y="3743950"/>
            <a:chExt cx="318200" cy="317450"/>
          </a:xfrm>
        </p:grpSpPr>
        <p:sp>
          <p:nvSpPr>
            <p:cNvPr id="9590" name="Google Shape;9590;p6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92" name="Google Shape;9592;p66"/>
          <p:cNvGrpSpPr/>
          <p:nvPr/>
        </p:nvGrpSpPr>
        <p:grpSpPr>
          <a:xfrm>
            <a:off x="5851324" y="5164075"/>
            <a:ext cx="467069" cy="464757"/>
            <a:chOff x="-62151950" y="4111775"/>
            <a:chExt cx="318225" cy="316650"/>
          </a:xfrm>
        </p:grpSpPr>
        <p:sp>
          <p:nvSpPr>
            <p:cNvPr id="9593" name="Google Shape;9593;p6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6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6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597" name="Google Shape;9597;p66"/>
          <p:cNvGrpSpPr/>
          <p:nvPr/>
        </p:nvGrpSpPr>
        <p:grpSpPr>
          <a:xfrm>
            <a:off x="8665802" y="4057313"/>
            <a:ext cx="467033" cy="466116"/>
            <a:chOff x="-60254550" y="3367325"/>
            <a:chExt cx="318200" cy="317575"/>
          </a:xfrm>
        </p:grpSpPr>
        <p:sp>
          <p:nvSpPr>
            <p:cNvPr id="9598" name="Google Shape;9598;p6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02" name="Google Shape;9602;p66"/>
          <p:cNvGrpSpPr/>
          <p:nvPr/>
        </p:nvGrpSpPr>
        <p:grpSpPr>
          <a:xfrm>
            <a:off x="8666939" y="4620041"/>
            <a:ext cx="464757" cy="464611"/>
            <a:chOff x="-60255350" y="3733825"/>
            <a:chExt cx="316650" cy="316550"/>
          </a:xfrm>
        </p:grpSpPr>
        <p:sp>
          <p:nvSpPr>
            <p:cNvPr id="9603" name="Google Shape;9603;p6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6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6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10" name="Google Shape;9610;p66"/>
          <p:cNvGrpSpPr/>
          <p:nvPr/>
        </p:nvGrpSpPr>
        <p:grpSpPr>
          <a:xfrm>
            <a:off x="8702202" y="5164645"/>
            <a:ext cx="394233" cy="463620"/>
            <a:chOff x="-60232500" y="4101525"/>
            <a:chExt cx="268600" cy="315875"/>
          </a:xfrm>
        </p:grpSpPr>
        <p:sp>
          <p:nvSpPr>
            <p:cNvPr id="9611" name="Google Shape;9611;p6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6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13" name="Google Shape;9613;p66"/>
          <p:cNvSpPr/>
          <p:nvPr/>
        </p:nvSpPr>
        <p:spPr>
          <a:xfrm>
            <a:off x="10355190" y="4057543"/>
            <a:ext cx="464721" cy="465932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14" name="Google Shape;9614;p66"/>
          <p:cNvGrpSpPr/>
          <p:nvPr/>
        </p:nvGrpSpPr>
        <p:grpSpPr>
          <a:xfrm>
            <a:off x="3600666" y="4057991"/>
            <a:ext cx="467069" cy="464757"/>
            <a:chOff x="-63679950" y="3360375"/>
            <a:chExt cx="318225" cy="316650"/>
          </a:xfrm>
        </p:grpSpPr>
        <p:sp>
          <p:nvSpPr>
            <p:cNvPr id="9615" name="Google Shape;9615;p6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6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6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6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19" name="Google Shape;9619;p66"/>
          <p:cNvSpPr/>
          <p:nvPr/>
        </p:nvSpPr>
        <p:spPr>
          <a:xfrm>
            <a:off x="3596875" y="4619260"/>
            <a:ext cx="469381" cy="466483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20" name="Google Shape;9620;p66"/>
          <p:cNvGrpSpPr/>
          <p:nvPr/>
        </p:nvGrpSpPr>
        <p:grpSpPr>
          <a:xfrm>
            <a:off x="3598923" y="5163342"/>
            <a:ext cx="470555" cy="466225"/>
            <a:chOff x="-63679950" y="4093450"/>
            <a:chExt cx="320600" cy="317650"/>
          </a:xfrm>
        </p:grpSpPr>
        <p:sp>
          <p:nvSpPr>
            <p:cNvPr id="9621" name="Google Shape;9621;p6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6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6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24" name="Google Shape;9624;p66"/>
          <p:cNvGrpSpPr/>
          <p:nvPr/>
        </p:nvGrpSpPr>
        <p:grpSpPr>
          <a:xfrm>
            <a:off x="6408304" y="4057403"/>
            <a:ext cx="464757" cy="465932"/>
            <a:chOff x="-61784125" y="3377700"/>
            <a:chExt cx="316650" cy="317450"/>
          </a:xfrm>
        </p:grpSpPr>
        <p:sp>
          <p:nvSpPr>
            <p:cNvPr id="9625" name="Google Shape;9625;p6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6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6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6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6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6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6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32" name="Google Shape;9632;p66"/>
          <p:cNvGrpSpPr/>
          <p:nvPr/>
        </p:nvGrpSpPr>
        <p:grpSpPr>
          <a:xfrm>
            <a:off x="6408304" y="4619381"/>
            <a:ext cx="464757" cy="465932"/>
            <a:chOff x="-61783350" y="3743950"/>
            <a:chExt cx="316650" cy="317450"/>
          </a:xfrm>
        </p:grpSpPr>
        <p:sp>
          <p:nvSpPr>
            <p:cNvPr id="9633" name="Google Shape;9633;p6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6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635" name="Google Shape;9635;p66"/>
          <p:cNvSpPr/>
          <p:nvPr/>
        </p:nvSpPr>
        <p:spPr>
          <a:xfrm>
            <a:off x="6405748" y="5164044"/>
            <a:ext cx="464757" cy="46516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36" name="Google Shape;9636;p66"/>
          <p:cNvSpPr/>
          <p:nvPr/>
        </p:nvSpPr>
        <p:spPr>
          <a:xfrm>
            <a:off x="9225600" y="4070055"/>
            <a:ext cx="464757" cy="440907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637" name="Google Shape;9637;p66"/>
          <p:cNvSpPr/>
          <p:nvPr/>
        </p:nvSpPr>
        <p:spPr>
          <a:xfrm>
            <a:off x="9224444" y="4670411"/>
            <a:ext cx="467069" cy="3641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638" name="Google Shape;9638;p66"/>
          <p:cNvGrpSpPr/>
          <p:nvPr/>
        </p:nvGrpSpPr>
        <p:grpSpPr>
          <a:xfrm>
            <a:off x="9226334" y="5165158"/>
            <a:ext cx="468244" cy="462593"/>
            <a:chOff x="-59869425" y="4102225"/>
            <a:chExt cx="319025" cy="315175"/>
          </a:xfrm>
        </p:grpSpPr>
        <p:sp>
          <p:nvSpPr>
            <p:cNvPr id="9639" name="Google Shape;9639;p6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6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6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6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43" name="Google Shape;9643;p66"/>
          <p:cNvGrpSpPr/>
          <p:nvPr/>
        </p:nvGrpSpPr>
        <p:grpSpPr>
          <a:xfrm>
            <a:off x="10357612" y="4620538"/>
            <a:ext cx="464757" cy="463620"/>
            <a:chOff x="-59029025" y="3711650"/>
            <a:chExt cx="316650" cy="315875"/>
          </a:xfrm>
        </p:grpSpPr>
        <p:sp>
          <p:nvSpPr>
            <p:cNvPr id="9644" name="Google Shape;9644;p6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6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6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6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6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6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6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5" name="Google Shape;9655;p67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656" name="Google Shape;9656;p67"/>
          <p:cNvGrpSpPr/>
          <p:nvPr/>
        </p:nvGrpSpPr>
        <p:grpSpPr>
          <a:xfrm>
            <a:off x="1460484" y="2247919"/>
            <a:ext cx="448443" cy="448443"/>
            <a:chOff x="-57970450" y="1903275"/>
            <a:chExt cx="318225" cy="318225"/>
          </a:xfrm>
        </p:grpSpPr>
        <p:sp>
          <p:nvSpPr>
            <p:cNvPr id="9657" name="Google Shape;9657;p67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7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7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61" name="Google Shape;9661;p67"/>
          <p:cNvGrpSpPr/>
          <p:nvPr/>
        </p:nvGrpSpPr>
        <p:grpSpPr>
          <a:xfrm>
            <a:off x="1487681" y="2801771"/>
            <a:ext cx="394048" cy="446223"/>
            <a:chOff x="-57950750" y="2296300"/>
            <a:chExt cx="279625" cy="316650"/>
          </a:xfrm>
        </p:grpSpPr>
        <p:sp>
          <p:nvSpPr>
            <p:cNvPr id="9662" name="Google Shape;9662;p6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66" name="Google Shape;9666;p67"/>
          <p:cNvGrpSpPr/>
          <p:nvPr/>
        </p:nvGrpSpPr>
        <p:grpSpPr>
          <a:xfrm>
            <a:off x="1460626" y="3353402"/>
            <a:ext cx="448161" cy="447351"/>
            <a:chOff x="-57969675" y="2687750"/>
            <a:chExt cx="318025" cy="317450"/>
          </a:xfrm>
        </p:grpSpPr>
        <p:sp>
          <p:nvSpPr>
            <p:cNvPr id="9667" name="Google Shape;9667;p67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7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71" name="Google Shape;9671;p67"/>
          <p:cNvGrpSpPr/>
          <p:nvPr/>
        </p:nvGrpSpPr>
        <p:grpSpPr>
          <a:xfrm>
            <a:off x="4204240" y="2247919"/>
            <a:ext cx="451789" cy="448443"/>
            <a:chOff x="-56012425" y="1903275"/>
            <a:chExt cx="320600" cy="318225"/>
          </a:xfrm>
        </p:grpSpPr>
        <p:sp>
          <p:nvSpPr>
            <p:cNvPr id="9672" name="Google Shape;9672;p6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74" name="Google Shape;9674;p67"/>
          <p:cNvGrpSpPr/>
          <p:nvPr/>
        </p:nvGrpSpPr>
        <p:grpSpPr>
          <a:xfrm>
            <a:off x="4205351" y="2799551"/>
            <a:ext cx="449571" cy="449571"/>
            <a:chOff x="-56010850" y="2294725"/>
            <a:chExt cx="319025" cy="319025"/>
          </a:xfrm>
        </p:grpSpPr>
        <p:sp>
          <p:nvSpPr>
            <p:cNvPr id="9675" name="Google Shape;9675;p67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79" name="Google Shape;9679;p67"/>
          <p:cNvGrpSpPr/>
          <p:nvPr/>
        </p:nvGrpSpPr>
        <p:grpSpPr>
          <a:xfrm>
            <a:off x="4205369" y="3352309"/>
            <a:ext cx="449535" cy="448443"/>
            <a:chOff x="-56010050" y="2686975"/>
            <a:chExt cx="319000" cy="318225"/>
          </a:xfrm>
        </p:grpSpPr>
        <p:sp>
          <p:nvSpPr>
            <p:cNvPr id="9680" name="Google Shape;9680;p67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84" name="Google Shape;9684;p67"/>
          <p:cNvGrpSpPr/>
          <p:nvPr/>
        </p:nvGrpSpPr>
        <p:grpSpPr>
          <a:xfrm>
            <a:off x="6974733" y="2247919"/>
            <a:ext cx="449571" cy="448443"/>
            <a:chOff x="-54081175" y="1903275"/>
            <a:chExt cx="319025" cy="318225"/>
          </a:xfrm>
        </p:grpSpPr>
        <p:sp>
          <p:nvSpPr>
            <p:cNvPr id="9685" name="Google Shape;9685;p67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7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87" name="Google Shape;9687;p67"/>
          <p:cNvGrpSpPr/>
          <p:nvPr/>
        </p:nvGrpSpPr>
        <p:grpSpPr>
          <a:xfrm>
            <a:off x="7002495" y="2801771"/>
            <a:ext cx="394048" cy="447351"/>
            <a:chOff x="-54063050" y="2296300"/>
            <a:chExt cx="279625" cy="317450"/>
          </a:xfrm>
        </p:grpSpPr>
        <p:sp>
          <p:nvSpPr>
            <p:cNvPr id="9688" name="Google Shape;9688;p67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7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7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7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92" name="Google Shape;9692;p67"/>
          <p:cNvGrpSpPr/>
          <p:nvPr/>
        </p:nvGrpSpPr>
        <p:grpSpPr>
          <a:xfrm>
            <a:off x="7002495" y="3350161"/>
            <a:ext cx="394048" cy="448372"/>
            <a:chOff x="-54061475" y="2685450"/>
            <a:chExt cx="279625" cy="318175"/>
          </a:xfrm>
        </p:grpSpPr>
        <p:sp>
          <p:nvSpPr>
            <p:cNvPr id="9693" name="Google Shape;9693;p67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67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697" name="Google Shape;9697;p67"/>
          <p:cNvGrpSpPr/>
          <p:nvPr/>
        </p:nvGrpSpPr>
        <p:grpSpPr>
          <a:xfrm>
            <a:off x="9801192" y="2260145"/>
            <a:ext cx="341872" cy="449535"/>
            <a:chOff x="-52074300" y="1911950"/>
            <a:chExt cx="242600" cy="319000"/>
          </a:xfrm>
        </p:grpSpPr>
        <p:sp>
          <p:nvSpPr>
            <p:cNvPr id="9698" name="Google Shape;9698;p67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67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67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67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02" name="Google Shape;9702;p67"/>
          <p:cNvGrpSpPr/>
          <p:nvPr/>
        </p:nvGrpSpPr>
        <p:grpSpPr>
          <a:xfrm>
            <a:off x="1993996" y="2249047"/>
            <a:ext cx="449571" cy="448443"/>
            <a:chOff x="-57578225" y="1904075"/>
            <a:chExt cx="319025" cy="318225"/>
          </a:xfrm>
        </p:grpSpPr>
        <p:sp>
          <p:nvSpPr>
            <p:cNvPr id="9703" name="Google Shape;9703;p6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07" name="Google Shape;9707;p67"/>
          <p:cNvGrpSpPr/>
          <p:nvPr/>
        </p:nvGrpSpPr>
        <p:grpSpPr>
          <a:xfrm>
            <a:off x="2021756" y="2799551"/>
            <a:ext cx="394048" cy="448443"/>
            <a:chOff x="-57558525" y="2294725"/>
            <a:chExt cx="279625" cy="318225"/>
          </a:xfrm>
        </p:grpSpPr>
        <p:sp>
          <p:nvSpPr>
            <p:cNvPr id="9708" name="Google Shape;9708;p67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67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67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67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67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13" name="Google Shape;9713;p67"/>
          <p:cNvGrpSpPr/>
          <p:nvPr/>
        </p:nvGrpSpPr>
        <p:grpSpPr>
          <a:xfrm>
            <a:off x="1991777" y="3352310"/>
            <a:ext cx="454009" cy="449535"/>
            <a:chOff x="-57579800" y="2686975"/>
            <a:chExt cx="322175" cy="319000"/>
          </a:xfrm>
        </p:grpSpPr>
        <p:sp>
          <p:nvSpPr>
            <p:cNvPr id="9714" name="Google Shape;9714;p67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4754762" y="2799551"/>
            <a:ext cx="456228" cy="448443"/>
            <a:chOff x="-55620975" y="2294725"/>
            <a:chExt cx="323750" cy="318225"/>
          </a:xfrm>
        </p:grpSpPr>
        <p:sp>
          <p:nvSpPr>
            <p:cNvPr id="9717" name="Google Shape;9717;p67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67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67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23" name="Google Shape;9723;p67"/>
          <p:cNvGrpSpPr/>
          <p:nvPr/>
        </p:nvGrpSpPr>
        <p:grpSpPr>
          <a:xfrm>
            <a:off x="4757546" y="3352205"/>
            <a:ext cx="450663" cy="448548"/>
            <a:chOff x="-55620175" y="2686900"/>
            <a:chExt cx="319800" cy="318300"/>
          </a:xfrm>
        </p:grpSpPr>
        <p:sp>
          <p:nvSpPr>
            <p:cNvPr id="9724" name="Google Shape;9724;p6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6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6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28" name="Google Shape;9728;p67"/>
          <p:cNvGrpSpPr/>
          <p:nvPr/>
        </p:nvGrpSpPr>
        <p:grpSpPr>
          <a:xfrm>
            <a:off x="7527493" y="2247919"/>
            <a:ext cx="449535" cy="448443"/>
            <a:chOff x="-53690500" y="1903275"/>
            <a:chExt cx="319000" cy="318225"/>
          </a:xfrm>
        </p:grpSpPr>
        <p:sp>
          <p:nvSpPr>
            <p:cNvPr id="9729" name="Google Shape;9729;p67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67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67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33" name="Google Shape;9733;p67"/>
          <p:cNvGrpSpPr/>
          <p:nvPr/>
        </p:nvGrpSpPr>
        <p:grpSpPr>
          <a:xfrm>
            <a:off x="7555236" y="2801771"/>
            <a:ext cx="394048" cy="446223"/>
            <a:chOff x="-53670800" y="2296300"/>
            <a:chExt cx="279625" cy="316650"/>
          </a:xfrm>
        </p:grpSpPr>
        <p:sp>
          <p:nvSpPr>
            <p:cNvPr id="9734" name="Google Shape;9734;p67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67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67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38" name="Google Shape;9738;p67"/>
          <p:cNvGrpSpPr/>
          <p:nvPr/>
        </p:nvGrpSpPr>
        <p:grpSpPr>
          <a:xfrm>
            <a:off x="7527493" y="3351746"/>
            <a:ext cx="449535" cy="449007"/>
            <a:chOff x="-53690500" y="2686575"/>
            <a:chExt cx="319000" cy="318625"/>
          </a:xfrm>
        </p:grpSpPr>
        <p:sp>
          <p:nvSpPr>
            <p:cNvPr id="9739" name="Google Shape;9739;p67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67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67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67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43" name="Google Shape;9743;p67"/>
          <p:cNvGrpSpPr/>
          <p:nvPr/>
        </p:nvGrpSpPr>
        <p:grpSpPr>
          <a:xfrm>
            <a:off x="9775087" y="2811952"/>
            <a:ext cx="394083" cy="448267"/>
            <a:chOff x="-52092425" y="2303525"/>
            <a:chExt cx="279650" cy="318100"/>
          </a:xfrm>
        </p:grpSpPr>
        <p:sp>
          <p:nvSpPr>
            <p:cNvPr id="9744" name="Google Shape;9744;p67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67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67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67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49" name="Google Shape;9749;p67"/>
          <p:cNvGrpSpPr/>
          <p:nvPr/>
        </p:nvGrpSpPr>
        <p:grpSpPr>
          <a:xfrm>
            <a:off x="2540487" y="2250139"/>
            <a:ext cx="451755" cy="448443"/>
            <a:chOff x="-57189125" y="1904850"/>
            <a:chExt cx="320575" cy="318225"/>
          </a:xfrm>
        </p:grpSpPr>
        <p:sp>
          <p:nvSpPr>
            <p:cNvPr id="9750" name="Google Shape;9750;p67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67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55" name="Google Shape;9755;p67"/>
          <p:cNvGrpSpPr/>
          <p:nvPr/>
        </p:nvGrpSpPr>
        <p:grpSpPr>
          <a:xfrm>
            <a:off x="2541597" y="2827313"/>
            <a:ext cx="449535" cy="392956"/>
            <a:chOff x="-57187550" y="2314425"/>
            <a:chExt cx="319000" cy="278850"/>
          </a:xfrm>
        </p:grpSpPr>
        <p:sp>
          <p:nvSpPr>
            <p:cNvPr id="9756" name="Google Shape;9756;p67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67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60" name="Google Shape;9760;p67"/>
          <p:cNvGrpSpPr/>
          <p:nvPr/>
        </p:nvGrpSpPr>
        <p:grpSpPr>
          <a:xfrm>
            <a:off x="2562663" y="3351464"/>
            <a:ext cx="407400" cy="449288"/>
            <a:chOff x="-57172600" y="2686375"/>
            <a:chExt cx="289100" cy="318825"/>
          </a:xfrm>
        </p:grpSpPr>
        <p:sp>
          <p:nvSpPr>
            <p:cNvPr id="9761" name="Google Shape;9761;p67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67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63" name="Google Shape;9763;p67"/>
          <p:cNvGrpSpPr/>
          <p:nvPr/>
        </p:nvGrpSpPr>
        <p:grpSpPr>
          <a:xfrm>
            <a:off x="5310832" y="2247919"/>
            <a:ext cx="448443" cy="446223"/>
            <a:chOff x="-55225575" y="1903275"/>
            <a:chExt cx="318225" cy="316650"/>
          </a:xfrm>
        </p:grpSpPr>
        <p:sp>
          <p:nvSpPr>
            <p:cNvPr id="9764" name="Google Shape;9764;p6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6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6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6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69" name="Google Shape;9769;p67"/>
          <p:cNvGrpSpPr/>
          <p:nvPr/>
        </p:nvGrpSpPr>
        <p:grpSpPr>
          <a:xfrm>
            <a:off x="5324714" y="2801771"/>
            <a:ext cx="420681" cy="446223"/>
            <a:chOff x="-55217700" y="2296300"/>
            <a:chExt cx="298525" cy="316650"/>
          </a:xfrm>
        </p:grpSpPr>
        <p:sp>
          <p:nvSpPr>
            <p:cNvPr id="9770" name="Google Shape;9770;p67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67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67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67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74" name="Google Shape;9774;p67"/>
          <p:cNvGrpSpPr/>
          <p:nvPr/>
        </p:nvGrpSpPr>
        <p:grpSpPr>
          <a:xfrm>
            <a:off x="5309723" y="3354530"/>
            <a:ext cx="450663" cy="446223"/>
            <a:chOff x="-55229525" y="2688550"/>
            <a:chExt cx="319800" cy="316650"/>
          </a:xfrm>
        </p:grpSpPr>
        <p:sp>
          <p:nvSpPr>
            <p:cNvPr id="9775" name="Google Shape;9775;p67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67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79" name="Google Shape;9779;p67"/>
          <p:cNvGrpSpPr/>
          <p:nvPr/>
        </p:nvGrpSpPr>
        <p:grpSpPr>
          <a:xfrm>
            <a:off x="8092406" y="2247919"/>
            <a:ext cx="420716" cy="448443"/>
            <a:chOff x="-53288825" y="1903275"/>
            <a:chExt cx="298550" cy="318225"/>
          </a:xfrm>
        </p:grpSpPr>
        <p:sp>
          <p:nvSpPr>
            <p:cNvPr id="9780" name="Google Shape;9780;p67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67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67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83" name="Google Shape;9783;p67"/>
          <p:cNvGrpSpPr/>
          <p:nvPr/>
        </p:nvGrpSpPr>
        <p:grpSpPr>
          <a:xfrm>
            <a:off x="8077979" y="2799551"/>
            <a:ext cx="449571" cy="448443"/>
            <a:chOff x="-53299850" y="2294725"/>
            <a:chExt cx="319025" cy="318225"/>
          </a:xfrm>
        </p:grpSpPr>
        <p:sp>
          <p:nvSpPr>
            <p:cNvPr id="9784" name="Google Shape;9784;p67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86" name="Google Shape;9786;p67"/>
          <p:cNvGrpSpPr/>
          <p:nvPr/>
        </p:nvGrpSpPr>
        <p:grpSpPr>
          <a:xfrm>
            <a:off x="8106287" y="3353402"/>
            <a:ext cx="392956" cy="447351"/>
            <a:chOff x="-53278575" y="2687750"/>
            <a:chExt cx="278850" cy="317450"/>
          </a:xfrm>
        </p:grpSpPr>
        <p:sp>
          <p:nvSpPr>
            <p:cNvPr id="9787" name="Google Shape;9787;p67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67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91" name="Google Shape;9791;p67"/>
          <p:cNvGrpSpPr/>
          <p:nvPr/>
        </p:nvGrpSpPr>
        <p:grpSpPr>
          <a:xfrm>
            <a:off x="9747344" y="3353014"/>
            <a:ext cx="449571" cy="449957"/>
            <a:chOff x="-52101875" y="2687475"/>
            <a:chExt cx="319025" cy="319300"/>
          </a:xfrm>
        </p:grpSpPr>
        <p:sp>
          <p:nvSpPr>
            <p:cNvPr id="9792" name="Google Shape;9792;p67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67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96" name="Google Shape;9796;p67"/>
          <p:cNvGrpSpPr/>
          <p:nvPr/>
        </p:nvGrpSpPr>
        <p:grpSpPr>
          <a:xfrm>
            <a:off x="3128348" y="2249047"/>
            <a:ext cx="394048" cy="448443"/>
            <a:chOff x="-56774050" y="1904075"/>
            <a:chExt cx="279625" cy="318225"/>
          </a:xfrm>
        </p:grpSpPr>
        <p:sp>
          <p:nvSpPr>
            <p:cNvPr id="9797" name="Google Shape;9797;p6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99" name="Google Shape;9799;p67"/>
          <p:cNvGrpSpPr/>
          <p:nvPr/>
        </p:nvGrpSpPr>
        <p:grpSpPr>
          <a:xfrm>
            <a:off x="3128348" y="2799551"/>
            <a:ext cx="394048" cy="448443"/>
            <a:chOff x="-56774850" y="2294725"/>
            <a:chExt cx="279625" cy="318225"/>
          </a:xfrm>
        </p:grpSpPr>
        <p:sp>
          <p:nvSpPr>
            <p:cNvPr id="9800" name="Google Shape;9800;p67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03" name="Google Shape;9803;p67"/>
          <p:cNvGrpSpPr/>
          <p:nvPr/>
        </p:nvGrpSpPr>
        <p:grpSpPr>
          <a:xfrm>
            <a:off x="3154436" y="3352309"/>
            <a:ext cx="341872" cy="447315"/>
            <a:chOff x="-56756725" y="2686975"/>
            <a:chExt cx="242600" cy="317425"/>
          </a:xfrm>
        </p:grpSpPr>
        <p:sp>
          <p:nvSpPr>
            <p:cNvPr id="9804" name="Google Shape;9804;p67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67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67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07" name="Google Shape;9807;p67"/>
          <p:cNvGrpSpPr/>
          <p:nvPr/>
        </p:nvGrpSpPr>
        <p:grpSpPr>
          <a:xfrm>
            <a:off x="5877771" y="2247919"/>
            <a:ext cx="418955" cy="449571"/>
            <a:chOff x="-54826975" y="1903275"/>
            <a:chExt cx="297300" cy="319025"/>
          </a:xfrm>
        </p:grpSpPr>
        <p:sp>
          <p:nvSpPr>
            <p:cNvPr id="9808" name="Google Shape;9808;p67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67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11" name="Google Shape;9811;p67"/>
          <p:cNvGrpSpPr/>
          <p:nvPr/>
        </p:nvGrpSpPr>
        <p:grpSpPr>
          <a:xfrm>
            <a:off x="5862482" y="2801771"/>
            <a:ext cx="449535" cy="446188"/>
            <a:chOff x="-54836500" y="2296300"/>
            <a:chExt cx="319000" cy="316625"/>
          </a:xfrm>
        </p:grpSpPr>
        <p:sp>
          <p:nvSpPr>
            <p:cNvPr id="9812" name="Google Shape;9812;p67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67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67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16" name="Google Shape;9816;p67"/>
          <p:cNvGrpSpPr/>
          <p:nvPr/>
        </p:nvGrpSpPr>
        <p:grpSpPr>
          <a:xfrm>
            <a:off x="5889115" y="3353401"/>
            <a:ext cx="396267" cy="448443"/>
            <a:chOff x="-54817600" y="2687750"/>
            <a:chExt cx="281200" cy="318225"/>
          </a:xfrm>
        </p:grpSpPr>
        <p:sp>
          <p:nvSpPr>
            <p:cNvPr id="9817" name="Google Shape;9817;p67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67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21" name="Google Shape;9821;p67"/>
          <p:cNvGrpSpPr/>
          <p:nvPr/>
        </p:nvGrpSpPr>
        <p:grpSpPr>
          <a:xfrm>
            <a:off x="8659608" y="2247919"/>
            <a:ext cx="394048" cy="446223"/>
            <a:chOff x="-52887125" y="1903275"/>
            <a:chExt cx="279625" cy="316650"/>
          </a:xfrm>
        </p:grpSpPr>
        <p:sp>
          <p:nvSpPr>
            <p:cNvPr id="9822" name="Google Shape;9822;p67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67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24" name="Google Shape;9824;p67"/>
          <p:cNvGrpSpPr/>
          <p:nvPr/>
        </p:nvGrpSpPr>
        <p:grpSpPr>
          <a:xfrm>
            <a:off x="8632975" y="2798459"/>
            <a:ext cx="447315" cy="449535"/>
            <a:chOff x="-52906025" y="2293950"/>
            <a:chExt cx="317425" cy="319000"/>
          </a:xfrm>
        </p:grpSpPr>
        <p:sp>
          <p:nvSpPr>
            <p:cNvPr id="9825" name="Google Shape;9825;p67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67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28" name="Google Shape;9828;p67"/>
          <p:cNvGrpSpPr/>
          <p:nvPr/>
        </p:nvGrpSpPr>
        <p:grpSpPr>
          <a:xfrm>
            <a:off x="8659608" y="3352309"/>
            <a:ext cx="394048" cy="448443"/>
            <a:chOff x="-52887125" y="2686975"/>
            <a:chExt cx="279625" cy="318225"/>
          </a:xfrm>
        </p:grpSpPr>
        <p:sp>
          <p:nvSpPr>
            <p:cNvPr id="9829" name="Google Shape;9829;p67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67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67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33" name="Google Shape;9833;p67"/>
          <p:cNvGrpSpPr/>
          <p:nvPr/>
        </p:nvGrpSpPr>
        <p:grpSpPr>
          <a:xfrm>
            <a:off x="10323771" y="2264583"/>
            <a:ext cx="395140" cy="446223"/>
            <a:chOff x="-51722225" y="1915100"/>
            <a:chExt cx="280400" cy="316650"/>
          </a:xfrm>
        </p:grpSpPr>
        <p:sp>
          <p:nvSpPr>
            <p:cNvPr id="9834" name="Google Shape;9834;p67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67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67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67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38" name="Google Shape;9838;p67"/>
          <p:cNvGrpSpPr/>
          <p:nvPr/>
        </p:nvGrpSpPr>
        <p:grpSpPr>
          <a:xfrm>
            <a:off x="3644485" y="2246968"/>
            <a:ext cx="460632" cy="448301"/>
            <a:chOff x="-56407800" y="1902600"/>
            <a:chExt cx="326875" cy="318125"/>
          </a:xfrm>
        </p:grpSpPr>
        <p:sp>
          <p:nvSpPr>
            <p:cNvPr id="9839" name="Google Shape;9839;p67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67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42" name="Google Shape;9842;p67"/>
          <p:cNvGrpSpPr/>
          <p:nvPr/>
        </p:nvGrpSpPr>
        <p:grpSpPr>
          <a:xfrm>
            <a:off x="3651691" y="2813996"/>
            <a:ext cx="446223" cy="420681"/>
            <a:chOff x="-56401500" y="2304975"/>
            <a:chExt cx="316650" cy="298525"/>
          </a:xfrm>
        </p:grpSpPr>
        <p:sp>
          <p:nvSpPr>
            <p:cNvPr id="9843" name="Google Shape;9843;p67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67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47" name="Google Shape;9847;p67"/>
          <p:cNvGrpSpPr/>
          <p:nvPr/>
        </p:nvGrpSpPr>
        <p:grpSpPr>
          <a:xfrm>
            <a:off x="6446997" y="2245700"/>
            <a:ext cx="397395" cy="448443"/>
            <a:chOff x="-54426150" y="1901700"/>
            <a:chExt cx="282000" cy="318225"/>
          </a:xfrm>
        </p:grpSpPr>
        <p:sp>
          <p:nvSpPr>
            <p:cNvPr id="9848" name="Google Shape;9848;p67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67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52" name="Google Shape;9852;p67"/>
          <p:cNvGrpSpPr/>
          <p:nvPr/>
        </p:nvGrpSpPr>
        <p:grpSpPr>
          <a:xfrm>
            <a:off x="6446997" y="2799551"/>
            <a:ext cx="397395" cy="449571"/>
            <a:chOff x="-54426150" y="2294725"/>
            <a:chExt cx="282000" cy="319025"/>
          </a:xfrm>
        </p:grpSpPr>
        <p:sp>
          <p:nvSpPr>
            <p:cNvPr id="9853" name="Google Shape;9853;p67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67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67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67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58" name="Google Shape;9858;p67"/>
          <p:cNvGrpSpPr/>
          <p:nvPr/>
        </p:nvGrpSpPr>
        <p:grpSpPr>
          <a:xfrm>
            <a:off x="6444778" y="3352310"/>
            <a:ext cx="401833" cy="449535"/>
            <a:chOff x="-54427725" y="2686975"/>
            <a:chExt cx="285150" cy="319000"/>
          </a:xfrm>
        </p:grpSpPr>
        <p:sp>
          <p:nvSpPr>
            <p:cNvPr id="9859" name="Google Shape;9859;p67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67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67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67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4" name="Google Shape;9864;p67"/>
          <p:cNvGrpSpPr/>
          <p:nvPr/>
        </p:nvGrpSpPr>
        <p:grpSpPr>
          <a:xfrm>
            <a:off x="9185135" y="2248202"/>
            <a:ext cx="446223" cy="447069"/>
            <a:chOff x="-52513800" y="1903475"/>
            <a:chExt cx="316650" cy="317250"/>
          </a:xfrm>
        </p:grpSpPr>
        <p:sp>
          <p:nvSpPr>
            <p:cNvPr id="9865" name="Google Shape;9865;p67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67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67" name="Google Shape;9867;p67"/>
          <p:cNvGrpSpPr/>
          <p:nvPr/>
        </p:nvGrpSpPr>
        <p:grpSpPr>
          <a:xfrm>
            <a:off x="9197342" y="2800679"/>
            <a:ext cx="421809" cy="447315"/>
            <a:chOff x="-52505925" y="2295525"/>
            <a:chExt cx="299325" cy="317425"/>
          </a:xfrm>
        </p:grpSpPr>
        <p:sp>
          <p:nvSpPr>
            <p:cNvPr id="9868" name="Google Shape;9868;p67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67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72" name="Google Shape;9872;p67"/>
          <p:cNvGrpSpPr/>
          <p:nvPr/>
        </p:nvGrpSpPr>
        <p:grpSpPr>
          <a:xfrm>
            <a:off x="9211223" y="3352309"/>
            <a:ext cx="394048" cy="448443"/>
            <a:chOff x="-52494100" y="2686975"/>
            <a:chExt cx="279625" cy="318225"/>
          </a:xfrm>
        </p:grpSpPr>
        <p:sp>
          <p:nvSpPr>
            <p:cNvPr id="9873" name="Google Shape;9873;p67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67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77" name="Google Shape;9877;p67"/>
          <p:cNvGrpSpPr/>
          <p:nvPr/>
        </p:nvGrpSpPr>
        <p:grpSpPr>
          <a:xfrm>
            <a:off x="10325427" y="2815087"/>
            <a:ext cx="391828" cy="448443"/>
            <a:chOff x="-51708850" y="2305750"/>
            <a:chExt cx="278050" cy="318225"/>
          </a:xfrm>
        </p:grpSpPr>
        <p:sp>
          <p:nvSpPr>
            <p:cNvPr id="9878" name="Google Shape;9878;p67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81" name="Google Shape;9881;p67"/>
          <p:cNvGrpSpPr/>
          <p:nvPr/>
        </p:nvGrpSpPr>
        <p:grpSpPr>
          <a:xfrm>
            <a:off x="1459939" y="4072341"/>
            <a:ext cx="449535" cy="449852"/>
            <a:chOff x="-57956275" y="3197925"/>
            <a:chExt cx="319000" cy="319225"/>
          </a:xfrm>
        </p:grpSpPr>
        <p:sp>
          <p:nvSpPr>
            <p:cNvPr id="9882" name="Google Shape;9882;p6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6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6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6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6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6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89" name="Google Shape;9889;p67"/>
          <p:cNvGrpSpPr/>
          <p:nvPr/>
        </p:nvGrpSpPr>
        <p:grpSpPr>
          <a:xfrm>
            <a:off x="1487681" y="4625381"/>
            <a:ext cx="394048" cy="449535"/>
            <a:chOff x="-57940525" y="3590375"/>
            <a:chExt cx="279625" cy="319000"/>
          </a:xfrm>
        </p:grpSpPr>
        <p:sp>
          <p:nvSpPr>
            <p:cNvPr id="9890" name="Google Shape;9890;p6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6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6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95" name="Google Shape;9895;p67"/>
          <p:cNvGrpSpPr/>
          <p:nvPr/>
        </p:nvGrpSpPr>
        <p:grpSpPr>
          <a:xfrm>
            <a:off x="1460484" y="5178104"/>
            <a:ext cx="448443" cy="449571"/>
            <a:chOff x="-57959425" y="3982600"/>
            <a:chExt cx="318225" cy="319025"/>
          </a:xfrm>
        </p:grpSpPr>
        <p:sp>
          <p:nvSpPr>
            <p:cNvPr id="9896" name="Google Shape;9896;p6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6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6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00" name="Google Shape;9900;p67"/>
          <p:cNvGrpSpPr/>
          <p:nvPr/>
        </p:nvGrpSpPr>
        <p:grpSpPr>
          <a:xfrm>
            <a:off x="4206461" y="4073750"/>
            <a:ext cx="447351" cy="447351"/>
            <a:chOff x="-55987225" y="3198925"/>
            <a:chExt cx="317450" cy="317450"/>
          </a:xfrm>
        </p:grpSpPr>
        <p:sp>
          <p:nvSpPr>
            <p:cNvPr id="9901" name="Google Shape;9901;p6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6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6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05" name="Google Shape;9905;p67"/>
          <p:cNvGrpSpPr/>
          <p:nvPr/>
        </p:nvGrpSpPr>
        <p:grpSpPr>
          <a:xfrm>
            <a:off x="4206461" y="4626297"/>
            <a:ext cx="447351" cy="447527"/>
            <a:chOff x="-55987225" y="3591025"/>
            <a:chExt cx="317450" cy="317575"/>
          </a:xfrm>
        </p:grpSpPr>
        <p:sp>
          <p:nvSpPr>
            <p:cNvPr id="9906" name="Google Shape;9906;p6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6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6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6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11" name="Google Shape;9911;p67"/>
          <p:cNvGrpSpPr/>
          <p:nvPr/>
        </p:nvGrpSpPr>
        <p:grpSpPr>
          <a:xfrm>
            <a:off x="4205351" y="5178104"/>
            <a:ext cx="449571" cy="449571"/>
            <a:chOff x="-55988800" y="3982600"/>
            <a:chExt cx="319025" cy="319025"/>
          </a:xfrm>
        </p:grpSpPr>
        <p:sp>
          <p:nvSpPr>
            <p:cNvPr id="9912" name="Google Shape;9912;p6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6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6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17" name="Google Shape;9917;p67"/>
          <p:cNvGrpSpPr/>
          <p:nvPr/>
        </p:nvGrpSpPr>
        <p:grpSpPr>
          <a:xfrm>
            <a:off x="6976407" y="4064871"/>
            <a:ext cx="446223" cy="449535"/>
            <a:chOff x="-54026025" y="3192625"/>
            <a:chExt cx="316650" cy="319000"/>
          </a:xfrm>
        </p:grpSpPr>
        <p:sp>
          <p:nvSpPr>
            <p:cNvPr id="9918" name="Google Shape;9918;p6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6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26" name="Google Shape;9926;p67"/>
          <p:cNvGrpSpPr/>
          <p:nvPr/>
        </p:nvGrpSpPr>
        <p:grpSpPr>
          <a:xfrm>
            <a:off x="7001385" y="4617595"/>
            <a:ext cx="396267" cy="448443"/>
            <a:chOff x="-54007925" y="3584850"/>
            <a:chExt cx="281200" cy="318225"/>
          </a:xfrm>
        </p:grpSpPr>
        <p:sp>
          <p:nvSpPr>
            <p:cNvPr id="9927" name="Google Shape;9927;p6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6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6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33" name="Google Shape;9933;p67"/>
          <p:cNvGrpSpPr/>
          <p:nvPr/>
        </p:nvGrpSpPr>
        <p:grpSpPr>
          <a:xfrm>
            <a:off x="7001385" y="5168204"/>
            <a:ext cx="396267" cy="449464"/>
            <a:chOff x="-54007925" y="3975575"/>
            <a:chExt cx="281200" cy="318950"/>
          </a:xfrm>
        </p:grpSpPr>
        <p:sp>
          <p:nvSpPr>
            <p:cNvPr id="9934" name="Google Shape;9934;p6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6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6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38" name="Google Shape;9938;p67"/>
          <p:cNvGrpSpPr/>
          <p:nvPr/>
        </p:nvGrpSpPr>
        <p:grpSpPr>
          <a:xfrm>
            <a:off x="9800083" y="4086573"/>
            <a:ext cx="344092" cy="448936"/>
            <a:chOff x="-52005775" y="3208025"/>
            <a:chExt cx="244175" cy="318575"/>
          </a:xfrm>
        </p:grpSpPr>
        <p:sp>
          <p:nvSpPr>
            <p:cNvPr id="9939" name="Google Shape;9939;p6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6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6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6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6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50" name="Google Shape;9950;p67"/>
          <p:cNvGrpSpPr/>
          <p:nvPr/>
        </p:nvGrpSpPr>
        <p:grpSpPr>
          <a:xfrm>
            <a:off x="1994559" y="4073749"/>
            <a:ext cx="448443" cy="448443"/>
            <a:chOff x="-57568775" y="3198925"/>
            <a:chExt cx="318225" cy="318225"/>
          </a:xfrm>
        </p:grpSpPr>
        <p:sp>
          <p:nvSpPr>
            <p:cNvPr id="9951" name="Google Shape;9951;p6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6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6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57" name="Google Shape;9957;p67"/>
          <p:cNvGrpSpPr/>
          <p:nvPr/>
        </p:nvGrpSpPr>
        <p:grpSpPr>
          <a:xfrm>
            <a:off x="2021756" y="4625380"/>
            <a:ext cx="394048" cy="448443"/>
            <a:chOff x="-57549075" y="3590375"/>
            <a:chExt cx="279625" cy="318225"/>
          </a:xfrm>
        </p:grpSpPr>
        <p:sp>
          <p:nvSpPr>
            <p:cNvPr id="9958" name="Google Shape;9958;p6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6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6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62" name="Google Shape;9962;p67"/>
          <p:cNvGrpSpPr/>
          <p:nvPr/>
        </p:nvGrpSpPr>
        <p:grpSpPr>
          <a:xfrm>
            <a:off x="1993450" y="5178105"/>
            <a:ext cx="450663" cy="450663"/>
            <a:chOff x="-57570350" y="3982600"/>
            <a:chExt cx="319800" cy="319800"/>
          </a:xfrm>
        </p:grpSpPr>
        <p:sp>
          <p:nvSpPr>
            <p:cNvPr id="9963" name="Google Shape;9963;p6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6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6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67" name="Google Shape;9967;p67"/>
          <p:cNvGrpSpPr/>
          <p:nvPr/>
        </p:nvGrpSpPr>
        <p:grpSpPr>
          <a:xfrm>
            <a:off x="4785852" y="4072621"/>
            <a:ext cx="394048" cy="449571"/>
            <a:chOff x="-55576850" y="3198125"/>
            <a:chExt cx="279625" cy="319025"/>
          </a:xfrm>
        </p:grpSpPr>
        <p:sp>
          <p:nvSpPr>
            <p:cNvPr id="9968" name="Google Shape;9968;p6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6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6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6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72" name="Google Shape;9972;p67"/>
          <p:cNvGrpSpPr/>
          <p:nvPr/>
        </p:nvGrpSpPr>
        <p:grpSpPr>
          <a:xfrm>
            <a:off x="4757546" y="4625099"/>
            <a:ext cx="450663" cy="448724"/>
            <a:chOff x="-55596550" y="3590175"/>
            <a:chExt cx="319800" cy="318425"/>
          </a:xfrm>
        </p:grpSpPr>
        <p:sp>
          <p:nvSpPr>
            <p:cNvPr id="9973" name="Google Shape;9973;p6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6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6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6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77" name="Google Shape;9977;p67"/>
          <p:cNvGrpSpPr/>
          <p:nvPr/>
        </p:nvGrpSpPr>
        <p:grpSpPr>
          <a:xfrm>
            <a:off x="4758091" y="5177787"/>
            <a:ext cx="449571" cy="449887"/>
            <a:chOff x="-55595775" y="3982375"/>
            <a:chExt cx="319025" cy="319250"/>
          </a:xfrm>
        </p:grpSpPr>
        <p:sp>
          <p:nvSpPr>
            <p:cNvPr id="9978" name="Google Shape;9978;p6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6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6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6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6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6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84" name="Google Shape;9984;p67"/>
          <p:cNvGrpSpPr/>
          <p:nvPr/>
        </p:nvGrpSpPr>
        <p:grpSpPr>
          <a:xfrm>
            <a:off x="7527475" y="4064871"/>
            <a:ext cx="449571" cy="448443"/>
            <a:chOff x="-53635375" y="3192625"/>
            <a:chExt cx="319025" cy="318225"/>
          </a:xfrm>
        </p:grpSpPr>
        <p:sp>
          <p:nvSpPr>
            <p:cNvPr id="9985" name="Google Shape;9985;p6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6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6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88" name="Google Shape;9988;p67"/>
          <p:cNvGrpSpPr/>
          <p:nvPr/>
        </p:nvGrpSpPr>
        <p:grpSpPr>
          <a:xfrm>
            <a:off x="7555236" y="4617595"/>
            <a:ext cx="394048" cy="449571"/>
            <a:chOff x="-53615675" y="3584850"/>
            <a:chExt cx="279625" cy="319025"/>
          </a:xfrm>
        </p:grpSpPr>
        <p:sp>
          <p:nvSpPr>
            <p:cNvPr id="9989" name="Google Shape;9989;p6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6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6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992" name="Google Shape;9992;p67"/>
          <p:cNvGrpSpPr/>
          <p:nvPr/>
        </p:nvGrpSpPr>
        <p:grpSpPr>
          <a:xfrm>
            <a:off x="7527493" y="5169509"/>
            <a:ext cx="449535" cy="448161"/>
            <a:chOff x="-53634575" y="3976500"/>
            <a:chExt cx="319000" cy="318025"/>
          </a:xfrm>
        </p:grpSpPr>
        <p:sp>
          <p:nvSpPr>
            <p:cNvPr id="9993" name="Google Shape;9993;p6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6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6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6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6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6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6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6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01" name="Google Shape;10001;p67"/>
          <p:cNvGrpSpPr/>
          <p:nvPr/>
        </p:nvGrpSpPr>
        <p:grpSpPr>
          <a:xfrm>
            <a:off x="9775104" y="4624958"/>
            <a:ext cx="394048" cy="448865"/>
            <a:chOff x="-52023900" y="3590075"/>
            <a:chExt cx="279625" cy="318525"/>
          </a:xfrm>
        </p:grpSpPr>
        <p:sp>
          <p:nvSpPr>
            <p:cNvPr id="10002" name="Google Shape;10002;p6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6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6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6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6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6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6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09" name="Google Shape;10009;p67"/>
          <p:cNvGrpSpPr/>
          <p:nvPr/>
        </p:nvGrpSpPr>
        <p:grpSpPr>
          <a:xfrm>
            <a:off x="2541597" y="4073750"/>
            <a:ext cx="449535" cy="449535"/>
            <a:chOff x="-57173375" y="3198925"/>
            <a:chExt cx="319000" cy="319000"/>
          </a:xfrm>
        </p:grpSpPr>
        <p:sp>
          <p:nvSpPr>
            <p:cNvPr id="10010" name="Google Shape;10010;p6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6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6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6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14" name="Google Shape;10014;p67"/>
          <p:cNvGrpSpPr/>
          <p:nvPr/>
        </p:nvGrpSpPr>
        <p:grpSpPr>
          <a:xfrm>
            <a:off x="2542705" y="4653107"/>
            <a:ext cx="447315" cy="394083"/>
            <a:chOff x="-57176525" y="3610050"/>
            <a:chExt cx="317425" cy="279650"/>
          </a:xfrm>
        </p:grpSpPr>
        <p:sp>
          <p:nvSpPr>
            <p:cNvPr id="10015" name="Google Shape;10015;p6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6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6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6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6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20" name="Google Shape;10020;p67"/>
          <p:cNvGrpSpPr/>
          <p:nvPr/>
        </p:nvGrpSpPr>
        <p:grpSpPr>
          <a:xfrm>
            <a:off x="2563792" y="5177259"/>
            <a:ext cx="405145" cy="449288"/>
            <a:chOff x="-57162350" y="3982000"/>
            <a:chExt cx="287500" cy="318825"/>
          </a:xfrm>
        </p:grpSpPr>
        <p:sp>
          <p:nvSpPr>
            <p:cNvPr id="10021" name="Google Shape;10021;p6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6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6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6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6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6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6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6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29" name="Google Shape;10029;p67"/>
          <p:cNvGrpSpPr/>
          <p:nvPr/>
        </p:nvGrpSpPr>
        <p:grpSpPr>
          <a:xfrm>
            <a:off x="5310832" y="4073750"/>
            <a:ext cx="448443" cy="446223"/>
            <a:chOff x="-55202750" y="3198925"/>
            <a:chExt cx="318225" cy="316650"/>
          </a:xfrm>
        </p:grpSpPr>
        <p:sp>
          <p:nvSpPr>
            <p:cNvPr id="10030" name="Google Shape;10030;p6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6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32" name="Google Shape;10032;p67"/>
          <p:cNvGrpSpPr/>
          <p:nvPr/>
        </p:nvGrpSpPr>
        <p:grpSpPr>
          <a:xfrm>
            <a:off x="5324150" y="4625380"/>
            <a:ext cx="421809" cy="448443"/>
            <a:chOff x="-55194875" y="3590375"/>
            <a:chExt cx="299325" cy="318225"/>
          </a:xfrm>
        </p:grpSpPr>
        <p:sp>
          <p:nvSpPr>
            <p:cNvPr id="10033" name="Google Shape;10033;p6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6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6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6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6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38" name="Google Shape;10038;p67"/>
          <p:cNvGrpSpPr/>
          <p:nvPr/>
        </p:nvGrpSpPr>
        <p:grpSpPr>
          <a:xfrm>
            <a:off x="5311396" y="5179232"/>
            <a:ext cx="447315" cy="447315"/>
            <a:chOff x="-55203525" y="3983400"/>
            <a:chExt cx="317425" cy="317425"/>
          </a:xfrm>
        </p:grpSpPr>
        <p:sp>
          <p:nvSpPr>
            <p:cNvPr id="10039" name="Google Shape;10039;p6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6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6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42" name="Google Shape;10042;p67"/>
          <p:cNvGrpSpPr/>
          <p:nvPr/>
        </p:nvGrpSpPr>
        <p:grpSpPr>
          <a:xfrm>
            <a:off x="8092424" y="4064871"/>
            <a:ext cx="420681" cy="449535"/>
            <a:chOff x="-53232900" y="3192625"/>
            <a:chExt cx="298525" cy="319000"/>
          </a:xfrm>
        </p:grpSpPr>
        <p:sp>
          <p:nvSpPr>
            <p:cNvPr id="10043" name="Google Shape;10043;p6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6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6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6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6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6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6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6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51" name="Google Shape;10051;p67"/>
          <p:cNvGrpSpPr/>
          <p:nvPr/>
        </p:nvGrpSpPr>
        <p:grpSpPr>
          <a:xfrm>
            <a:off x="8079107" y="4617595"/>
            <a:ext cx="447315" cy="446223"/>
            <a:chOff x="-53242350" y="3584850"/>
            <a:chExt cx="317425" cy="316650"/>
          </a:xfrm>
        </p:grpSpPr>
        <p:sp>
          <p:nvSpPr>
            <p:cNvPr id="10052" name="Google Shape;10052;p6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6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6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6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6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57" name="Google Shape;10057;p67"/>
          <p:cNvGrpSpPr/>
          <p:nvPr/>
        </p:nvGrpSpPr>
        <p:grpSpPr>
          <a:xfrm>
            <a:off x="8105740" y="5169227"/>
            <a:ext cx="394048" cy="449571"/>
            <a:chOff x="-53224225" y="3976300"/>
            <a:chExt cx="279625" cy="319025"/>
          </a:xfrm>
        </p:grpSpPr>
        <p:sp>
          <p:nvSpPr>
            <p:cNvPr id="10058" name="Google Shape;10058;p6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6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6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6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6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6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6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65" name="Google Shape;10065;p67"/>
          <p:cNvGrpSpPr/>
          <p:nvPr/>
        </p:nvGrpSpPr>
        <p:grpSpPr>
          <a:xfrm>
            <a:off x="9747362" y="5178845"/>
            <a:ext cx="449535" cy="448831"/>
            <a:chOff x="-52043575" y="3983125"/>
            <a:chExt cx="319000" cy="318500"/>
          </a:xfrm>
        </p:grpSpPr>
        <p:sp>
          <p:nvSpPr>
            <p:cNvPr id="10066" name="Google Shape;10066;p6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6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6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6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6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6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6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6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6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75" name="Google Shape;10075;p67"/>
          <p:cNvGrpSpPr/>
          <p:nvPr/>
        </p:nvGrpSpPr>
        <p:grpSpPr>
          <a:xfrm>
            <a:off x="3128348" y="4073750"/>
            <a:ext cx="394048" cy="449535"/>
            <a:chOff x="-56766175" y="3198925"/>
            <a:chExt cx="279625" cy="319000"/>
          </a:xfrm>
        </p:grpSpPr>
        <p:sp>
          <p:nvSpPr>
            <p:cNvPr id="10076" name="Google Shape;10076;p6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6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6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6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6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6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6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83" name="Google Shape;10083;p67"/>
          <p:cNvGrpSpPr/>
          <p:nvPr/>
        </p:nvGrpSpPr>
        <p:grpSpPr>
          <a:xfrm>
            <a:off x="3127239" y="4625380"/>
            <a:ext cx="396267" cy="448443"/>
            <a:chOff x="-56766175" y="3590375"/>
            <a:chExt cx="281200" cy="318225"/>
          </a:xfrm>
        </p:grpSpPr>
        <p:sp>
          <p:nvSpPr>
            <p:cNvPr id="10084" name="Google Shape;10084;p6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6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6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6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88" name="Google Shape;10088;p67"/>
          <p:cNvGrpSpPr/>
          <p:nvPr/>
        </p:nvGrpSpPr>
        <p:grpSpPr>
          <a:xfrm>
            <a:off x="3154983" y="5178104"/>
            <a:ext cx="340780" cy="448443"/>
            <a:chOff x="-56747275" y="3982600"/>
            <a:chExt cx="241825" cy="318225"/>
          </a:xfrm>
        </p:grpSpPr>
        <p:sp>
          <p:nvSpPr>
            <p:cNvPr id="10089" name="Google Shape;10089;p6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6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6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6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6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6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6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096" name="Google Shape;10096;p67"/>
          <p:cNvGrpSpPr/>
          <p:nvPr/>
        </p:nvGrpSpPr>
        <p:grpSpPr>
          <a:xfrm>
            <a:off x="5890225" y="4073750"/>
            <a:ext cx="394048" cy="449535"/>
            <a:chOff x="-54793175" y="3198925"/>
            <a:chExt cx="279625" cy="319000"/>
          </a:xfrm>
        </p:grpSpPr>
        <p:sp>
          <p:nvSpPr>
            <p:cNvPr id="10097" name="Google Shape;10097;p6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6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6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6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6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6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6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04" name="Google Shape;10104;p67"/>
          <p:cNvGrpSpPr/>
          <p:nvPr/>
        </p:nvGrpSpPr>
        <p:grpSpPr>
          <a:xfrm>
            <a:off x="5862464" y="4634259"/>
            <a:ext cx="449571" cy="429524"/>
            <a:chOff x="-54812875" y="3596675"/>
            <a:chExt cx="319025" cy="304800"/>
          </a:xfrm>
        </p:grpSpPr>
        <p:sp>
          <p:nvSpPr>
            <p:cNvPr id="10105" name="Google Shape;10105;p6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6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6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6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6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12" name="Google Shape;10112;p67"/>
          <p:cNvSpPr/>
          <p:nvPr/>
        </p:nvSpPr>
        <p:spPr>
          <a:xfrm>
            <a:off x="6082252" y="5177012"/>
            <a:ext cx="10040" cy="1128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113" name="Google Shape;10113;p67"/>
          <p:cNvSpPr/>
          <p:nvPr/>
        </p:nvSpPr>
        <p:spPr>
          <a:xfrm>
            <a:off x="6082816" y="5178104"/>
            <a:ext cx="8913" cy="1163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114" name="Google Shape;10114;p67"/>
          <p:cNvGrpSpPr/>
          <p:nvPr/>
        </p:nvGrpSpPr>
        <p:grpSpPr>
          <a:xfrm>
            <a:off x="5890225" y="5178104"/>
            <a:ext cx="394048" cy="448443"/>
            <a:chOff x="-54793175" y="3982600"/>
            <a:chExt cx="279625" cy="318225"/>
          </a:xfrm>
        </p:grpSpPr>
        <p:sp>
          <p:nvSpPr>
            <p:cNvPr id="10115" name="Google Shape;10115;p6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6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6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6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6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6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22" name="Google Shape;10122;p67"/>
          <p:cNvGrpSpPr/>
          <p:nvPr/>
        </p:nvGrpSpPr>
        <p:grpSpPr>
          <a:xfrm>
            <a:off x="8659608" y="4064871"/>
            <a:ext cx="394048" cy="448443"/>
            <a:chOff x="-52832000" y="3192625"/>
            <a:chExt cx="279625" cy="318225"/>
          </a:xfrm>
        </p:grpSpPr>
        <p:sp>
          <p:nvSpPr>
            <p:cNvPr id="10123" name="Google Shape;10123;p6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6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6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6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6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31" name="Google Shape;10131;p67"/>
          <p:cNvGrpSpPr/>
          <p:nvPr/>
        </p:nvGrpSpPr>
        <p:grpSpPr>
          <a:xfrm>
            <a:off x="8631866" y="4618723"/>
            <a:ext cx="449535" cy="447315"/>
            <a:chOff x="-52851675" y="3585650"/>
            <a:chExt cx="319000" cy="317425"/>
          </a:xfrm>
        </p:grpSpPr>
        <p:sp>
          <p:nvSpPr>
            <p:cNvPr id="10132" name="Google Shape;10132;p6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6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6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6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38" name="Google Shape;10138;p67"/>
          <p:cNvGrpSpPr/>
          <p:nvPr/>
        </p:nvGrpSpPr>
        <p:grpSpPr>
          <a:xfrm>
            <a:off x="8659608" y="5169227"/>
            <a:ext cx="394048" cy="449571"/>
            <a:chOff x="-52832000" y="3976300"/>
            <a:chExt cx="279625" cy="319025"/>
          </a:xfrm>
        </p:grpSpPr>
        <p:sp>
          <p:nvSpPr>
            <p:cNvPr id="10139" name="Google Shape;10139;p6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6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6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44" name="Google Shape;10144;p67"/>
          <p:cNvGrpSpPr/>
          <p:nvPr/>
        </p:nvGrpSpPr>
        <p:grpSpPr>
          <a:xfrm>
            <a:off x="10323207" y="4073749"/>
            <a:ext cx="396267" cy="448443"/>
            <a:chOff x="-51633225" y="3198925"/>
            <a:chExt cx="281200" cy="318225"/>
          </a:xfrm>
        </p:grpSpPr>
        <p:sp>
          <p:nvSpPr>
            <p:cNvPr id="10145" name="Google Shape;10145;p6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6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6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6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52" name="Google Shape;10152;p67"/>
          <p:cNvGrpSpPr/>
          <p:nvPr/>
        </p:nvGrpSpPr>
        <p:grpSpPr>
          <a:xfrm>
            <a:off x="3646141" y="4074842"/>
            <a:ext cx="457320" cy="447351"/>
            <a:chOff x="-56396775" y="3199700"/>
            <a:chExt cx="324525" cy="317450"/>
          </a:xfrm>
        </p:grpSpPr>
        <p:sp>
          <p:nvSpPr>
            <p:cNvPr id="10153" name="Google Shape;10153;p6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6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6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59" name="Google Shape;10159;p67"/>
          <p:cNvGrpSpPr/>
          <p:nvPr/>
        </p:nvGrpSpPr>
        <p:grpSpPr>
          <a:xfrm>
            <a:off x="3650017" y="4639790"/>
            <a:ext cx="449571" cy="420716"/>
            <a:chOff x="-56394425" y="3600600"/>
            <a:chExt cx="319025" cy="298550"/>
          </a:xfrm>
        </p:grpSpPr>
        <p:sp>
          <p:nvSpPr>
            <p:cNvPr id="10160" name="Google Shape;10160;p6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6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63" name="Google Shape;10163;p67"/>
          <p:cNvGrpSpPr/>
          <p:nvPr/>
        </p:nvGrpSpPr>
        <p:grpSpPr>
          <a:xfrm>
            <a:off x="3670009" y="5179232"/>
            <a:ext cx="409584" cy="447315"/>
            <a:chOff x="-56379450" y="3983400"/>
            <a:chExt cx="290650" cy="317425"/>
          </a:xfrm>
        </p:grpSpPr>
        <p:sp>
          <p:nvSpPr>
            <p:cNvPr id="10164" name="Google Shape;10164;p6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6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6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6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6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72" name="Google Shape;10172;p67"/>
          <p:cNvGrpSpPr/>
          <p:nvPr/>
        </p:nvGrpSpPr>
        <p:grpSpPr>
          <a:xfrm>
            <a:off x="6447560" y="4073750"/>
            <a:ext cx="396267" cy="449535"/>
            <a:chOff x="-54401725" y="3198925"/>
            <a:chExt cx="281200" cy="319000"/>
          </a:xfrm>
        </p:grpSpPr>
        <p:sp>
          <p:nvSpPr>
            <p:cNvPr id="10173" name="Google Shape;10173;p6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6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6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6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84" name="Google Shape;10184;p67"/>
          <p:cNvGrpSpPr/>
          <p:nvPr/>
        </p:nvGrpSpPr>
        <p:grpSpPr>
          <a:xfrm>
            <a:off x="6448671" y="4625380"/>
            <a:ext cx="394048" cy="448443"/>
            <a:chOff x="-54401725" y="3590375"/>
            <a:chExt cx="279625" cy="318225"/>
          </a:xfrm>
        </p:grpSpPr>
        <p:sp>
          <p:nvSpPr>
            <p:cNvPr id="10185" name="Google Shape;10185;p6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6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6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6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1" name="Google Shape;10191;p67"/>
          <p:cNvGrpSpPr/>
          <p:nvPr/>
        </p:nvGrpSpPr>
        <p:grpSpPr>
          <a:xfrm>
            <a:off x="6445905" y="5178104"/>
            <a:ext cx="399579" cy="448443"/>
            <a:chOff x="-54403300" y="3982600"/>
            <a:chExt cx="283550" cy="318225"/>
          </a:xfrm>
        </p:grpSpPr>
        <p:sp>
          <p:nvSpPr>
            <p:cNvPr id="10192" name="Google Shape;10192;p6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6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6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6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97" name="Google Shape;10197;p67"/>
          <p:cNvGrpSpPr/>
          <p:nvPr/>
        </p:nvGrpSpPr>
        <p:grpSpPr>
          <a:xfrm>
            <a:off x="9185153" y="4067373"/>
            <a:ext cx="446188" cy="447033"/>
            <a:chOff x="-52458650" y="3194400"/>
            <a:chExt cx="316625" cy="317225"/>
          </a:xfrm>
        </p:grpSpPr>
        <p:sp>
          <p:nvSpPr>
            <p:cNvPr id="10198" name="Google Shape;10198;p6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6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6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6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6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6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6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6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06" name="Google Shape;10206;p67"/>
          <p:cNvGrpSpPr/>
          <p:nvPr/>
        </p:nvGrpSpPr>
        <p:grpSpPr>
          <a:xfrm>
            <a:off x="9196796" y="4617595"/>
            <a:ext cx="422901" cy="448125"/>
            <a:chOff x="-52450000" y="3584850"/>
            <a:chExt cx="300100" cy="318000"/>
          </a:xfrm>
        </p:grpSpPr>
        <p:sp>
          <p:nvSpPr>
            <p:cNvPr id="10207" name="Google Shape;10207;p6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6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6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6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6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6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6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14" name="Google Shape;10214;p67"/>
          <p:cNvGrpSpPr/>
          <p:nvPr/>
        </p:nvGrpSpPr>
        <p:grpSpPr>
          <a:xfrm>
            <a:off x="9211223" y="5171446"/>
            <a:ext cx="394048" cy="447351"/>
            <a:chOff x="-52440550" y="3977875"/>
            <a:chExt cx="279625" cy="317450"/>
          </a:xfrm>
        </p:grpSpPr>
        <p:sp>
          <p:nvSpPr>
            <p:cNvPr id="10215" name="Google Shape;10215;p6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6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23" name="Google Shape;10223;p67"/>
          <p:cNvGrpSpPr/>
          <p:nvPr/>
        </p:nvGrpSpPr>
        <p:grpSpPr>
          <a:xfrm>
            <a:off x="10324317" y="4617595"/>
            <a:ext cx="394048" cy="449571"/>
            <a:chOff x="-51623775" y="3584850"/>
            <a:chExt cx="279625" cy="319025"/>
          </a:xfrm>
        </p:grpSpPr>
        <p:sp>
          <p:nvSpPr>
            <p:cNvPr id="10224" name="Google Shape;10224;p6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6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6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6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6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6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33" name="Google Shape;10233;p67"/>
          <p:cNvGrpSpPr/>
          <p:nvPr/>
        </p:nvGrpSpPr>
        <p:grpSpPr>
          <a:xfrm>
            <a:off x="4785339" y="2249837"/>
            <a:ext cx="396272" cy="449655"/>
            <a:chOff x="1044400" y="2917425"/>
            <a:chExt cx="248125" cy="281550"/>
          </a:xfrm>
        </p:grpSpPr>
        <p:sp>
          <p:nvSpPr>
            <p:cNvPr id="10234" name="Google Shape;10234;p67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67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67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67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67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39" name="Google Shape;10239;p67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40" name="Google Shape;10240;p67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41" name="Google Shape;10241;p6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6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43" name="Google Shape;10243;p67"/>
          <p:cNvSpPr/>
          <p:nvPr/>
        </p:nvSpPr>
        <p:spPr>
          <a:xfrm>
            <a:off x="3663757" y="3353405"/>
            <a:ext cx="426256" cy="449775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212166D8-1282-4676-8CC3-7B48D3508016}"/>
              </a:ext>
            </a:extLst>
          </p:cNvPr>
          <p:cNvGrpSpPr/>
          <p:nvPr/>
        </p:nvGrpSpPr>
        <p:grpSpPr>
          <a:xfrm flipH="1">
            <a:off x="-905302" y="0"/>
            <a:ext cx="13097302" cy="6858000"/>
            <a:chOff x="-1" y="0"/>
            <a:chExt cx="13097302" cy="6858000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CD5745AA-A226-4B06-962D-8A418443EB8F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07E64A9A-1237-4B18-B777-11FF101C5D6D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AF778B40-C90D-4EC5-B159-22186CB3E39B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9CA57CB-19F6-49BA-A6F5-D9509B6A62AB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7CDBD204-FF71-4CD2-86D2-3A134E325B40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8C641766-B4D2-46A8-8A24-EB1D12C58CC3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9AE44CC5-6D5B-462E-9305-70E453988A97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等腰三角形 12">
              <a:extLst>
                <a:ext uri="{FF2B5EF4-FFF2-40B4-BE49-F238E27FC236}">
                  <a16:creationId xmlns:a16="http://schemas.microsoft.com/office/drawing/2014/main" id="{2F4B05E6-2541-4092-9279-30A461F53EA3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4" name="标题层">
            <a:extLst>
              <a:ext uri="{FF2B5EF4-FFF2-40B4-BE49-F238E27FC236}">
                <a16:creationId xmlns:a16="http://schemas.microsoft.com/office/drawing/2014/main" id="{B5D4ACDC-906F-4A57-9248-767E90D8E292}"/>
              </a:ext>
            </a:extLst>
          </p:cNvPr>
          <p:cNvSpPr txBox="1"/>
          <p:nvPr/>
        </p:nvSpPr>
        <p:spPr bwMode="auto">
          <a:xfrm>
            <a:off x="1932871" y="2657197"/>
            <a:ext cx="4988813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1A88D64-B143-4BB4-91A3-2561EADACCDB}"/>
              </a:ext>
            </a:extLst>
          </p:cNvPr>
          <p:cNvSpPr txBox="1"/>
          <p:nvPr/>
        </p:nvSpPr>
        <p:spPr>
          <a:xfrm>
            <a:off x="1952206" y="3517006"/>
            <a:ext cx="5795172" cy="49558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The user can demonstrate on a projector or computer, or print the presentation and make it into a film to be used in a wider field</a:t>
            </a:r>
          </a:p>
        </p:txBody>
      </p:sp>
      <p:sp>
        <p:nvSpPr>
          <p:cNvPr id="16" name="标题层">
            <a:extLst>
              <a:ext uri="{FF2B5EF4-FFF2-40B4-BE49-F238E27FC236}">
                <a16:creationId xmlns:a16="http://schemas.microsoft.com/office/drawing/2014/main" id="{454D4248-29E6-4E98-BDE2-7F43E156C75C}"/>
              </a:ext>
            </a:extLst>
          </p:cNvPr>
          <p:cNvSpPr txBox="1"/>
          <p:nvPr/>
        </p:nvSpPr>
        <p:spPr bwMode="auto">
          <a:xfrm>
            <a:off x="1932872" y="1857232"/>
            <a:ext cx="4171076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PART ONE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5667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8" name="Google Shape;10248;p68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249" name="Google Shape;10249;p68"/>
          <p:cNvGrpSpPr/>
          <p:nvPr/>
        </p:nvGrpSpPr>
        <p:grpSpPr>
          <a:xfrm>
            <a:off x="1511228" y="2251397"/>
            <a:ext cx="343725" cy="440991"/>
            <a:chOff x="-50489600" y="1947400"/>
            <a:chExt cx="233150" cy="299125"/>
          </a:xfrm>
        </p:grpSpPr>
        <p:sp>
          <p:nvSpPr>
            <p:cNvPr id="10250" name="Google Shape;10250;p68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52" name="Google Shape;10252;p68"/>
          <p:cNvGrpSpPr/>
          <p:nvPr/>
        </p:nvGrpSpPr>
        <p:grpSpPr>
          <a:xfrm>
            <a:off x="1462448" y="2794811"/>
            <a:ext cx="441285" cy="442428"/>
            <a:chOff x="-50523475" y="2316000"/>
            <a:chExt cx="299325" cy="300100"/>
          </a:xfrm>
        </p:grpSpPr>
        <p:sp>
          <p:nvSpPr>
            <p:cNvPr id="10253" name="Google Shape;10253;p68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68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55" name="Google Shape;10255;p68"/>
          <p:cNvGrpSpPr/>
          <p:nvPr/>
        </p:nvGrpSpPr>
        <p:grpSpPr>
          <a:xfrm>
            <a:off x="1460716" y="3340512"/>
            <a:ext cx="444749" cy="441321"/>
            <a:chOff x="-50524250" y="2686150"/>
            <a:chExt cx="301675" cy="299350"/>
          </a:xfrm>
        </p:grpSpPr>
        <p:sp>
          <p:nvSpPr>
            <p:cNvPr id="10256" name="Google Shape;10256;p68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68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62" name="Google Shape;10262;p68"/>
          <p:cNvGrpSpPr/>
          <p:nvPr/>
        </p:nvGrpSpPr>
        <p:grpSpPr>
          <a:xfrm>
            <a:off x="4206147" y="2288549"/>
            <a:ext cx="442428" cy="443607"/>
            <a:chOff x="-48633950" y="1972600"/>
            <a:chExt cx="300100" cy="300900"/>
          </a:xfrm>
        </p:grpSpPr>
        <p:sp>
          <p:nvSpPr>
            <p:cNvPr id="10263" name="Google Shape;10263;p68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68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65" name="Google Shape;10265;p68"/>
          <p:cNvGrpSpPr/>
          <p:nvPr/>
        </p:nvGrpSpPr>
        <p:grpSpPr>
          <a:xfrm>
            <a:off x="4205557" y="2833142"/>
            <a:ext cx="443607" cy="445892"/>
            <a:chOff x="-48634750" y="2342000"/>
            <a:chExt cx="300900" cy="302450"/>
          </a:xfrm>
        </p:grpSpPr>
        <p:sp>
          <p:nvSpPr>
            <p:cNvPr id="10266" name="Google Shape;10266;p68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68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68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74" name="Google Shape;10274;p68"/>
          <p:cNvGrpSpPr/>
          <p:nvPr/>
        </p:nvGrpSpPr>
        <p:grpSpPr>
          <a:xfrm>
            <a:off x="4206718" y="3377699"/>
            <a:ext cx="441285" cy="441285"/>
            <a:chOff x="-48633175" y="2711375"/>
            <a:chExt cx="299325" cy="299325"/>
          </a:xfrm>
        </p:grpSpPr>
        <p:sp>
          <p:nvSpPr>
            <p:cNvPr id="10275" name="Google Shape;10275;p68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77" name="Google Shape;10277;p68"/>
          <p:cNvGrpSpPr/>
          <p:nvPr/>
        </p:nvGrpSpPr>
        <p:grpSpPr>
          <a:xfrm>
            <a:off x="6985188" y="2278080"/>
            <a:ext cx="387843" cy="442464"/>
            <a:chOff x="-46753100" y="1965500"/>
            <a:chExt cx="263075" cy="300125"/>
          </a:xfrm>
        </p:grpSpPr>
        <p:sp>
          <p:nvSpPr>
            <p:cNvPr id="10278" name="Google Shape;10278;p68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68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80" name="Google Shape;10280;p68"/>
          <p:cNvGrpSpPr/>
          <p:nvPr/>
        </p:nvGrpSpPr>
        <p:grpSpPr>
          <a:xfrm>
            <a:off x="6957306" y="2845896"/>
            <a:ext cx="443607" cy="390201"/>
            <a:chOff x="-46772025" y="2350650"/>
            <a:chExt cx="300900" cy="264675"/>
          </a:xfrm>
        </p:grpSpPr>
        <p:sp>
          <p:nvSpPr>
            <p:cNvPr id="10281" name="Google Shape;10281;p68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83" name="Google Shape;10283;p68"/>
          <p:cNvGrpSpPr/>
          <p:nvPr/>
        </p:nvGrpSpPr>
        <p:grpSpPr>
          <a:xfrm>
            <a:off x="6957306" y="3363767"/>
            <a:ext cx="443607" cy="443607"/>
            <a:chOff x="-46772025" y="2701925"/>
            <a:chExt cx="300900" cy="300900"/>
          </a:xfrm>
        </p:grpSpPr>
        <p:sp>
          <p:nvSpPr>
            <p:cNvPr id="10284" name="Google Shape;10284;p68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286" name="Google Shape;10286;p68"/>
          <p:cNvSpPr/>
          <p:nvPr/>
        </p:nvSpPr>
        <p:spPr>
          <a:xfrm>
            <a:off x="9710725" y="2330211"/>
            <a:ext cx="442428" cy="443607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287" name="Google Shape;10287;p68"/>
          <p:cNvGrpSpPr/>
          <p:nvPr/>
        </p:nvGrpSpPr>
        <p:grpSpPr>
          <a:xfrm>
            <a:off x="2010137" y="2252539"/>
            <a:ext cx="442428" cy="443607"/>
            <a:chOff x="-50154075" y="1948175"/>
            <a:chExt cx="300100" cy="300900"/>
          </a:xfrm>
        </p:grpSpPr>
        <p:sp>
          <p:nvSpPr>
            <p:cNvPr id="10288" name="Google Shape;10288;p68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68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90" name="Google Shape;10290;p68"/>
          <p:cNvGrpSpPr/>
          <p:nvPr/>
        </p:nvGrpSpPr>
        <p:grpSpPr>
          <a:xfrm>
            <a:off x="2010137" y="2795953"/>
            <a:ext cx="442428" cy="442464"/>
            <a:chOff x="-50154850" y="2316775"/>
            <a:chExt cx="300100" cy="300125"/>
          </a:xfrm>
        </p:grpSpPr>
        <p:sp>
          <p:nvSpPr>
            <p:cNvPr id="10291" name="Google Shape;10291;p68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93" name="Google Shape;10293;p68"/>
          <p:cNvGrpSpPr/>
          <p:nvPr/>
        </p:nvGrpSpPr>
        <p:grpSpPr>
          <a:xfrm>
            <a:off x="2004921" y="3338816"/>
            <a:ext cx="452857" cy="440400"/>
            <a:chOff x="-50158000" y="2685000"/>
            <a:chExt cx="307175" cy="298725"/>
          </a:xfrm>
        </p:grpSpPr>
        <p:sp>
          <p:nvSpPr>
            <p:cNvPr id="10294" name="Google Shape;10294;p68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8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96" name="Google Shape;10296;p68"/>
          <p:cNvGrpSpPr/>
          <p:nvPr/>
        </p:nvGrpSpPr>
        <p:grpSpPr>
          <a:xfrm>
            <a:off x="4762731" y="2289691"/>
            <a:ext cx="445892" cy="442464"/>
            <a:chOff x="-48266125" y="1973375"/>
            <a:chExt cx="302450" cy="300125"/>
          </a:xfrm>
        </p:grpSpPr>
        <p:sp>
          <p:nvSpPr>
            <p:cNvPr id="10297" name="Google Shape;10297;p68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8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8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3" name="Google Shape;10303;p68"/>
          <p:cNvGrpSpPr/>
          <p:nvPr/>
        </p:nvGrpSpPr>
        <p:grpSpPr>
          <a:xfrm>
            <a:off x="4796381" y="2834101"/>
            <a:ext cx="378592" cy="442612"/>
            <a:chOff x="-48237000" y="2342650"/>
            <a:chExt cx="256800" cy="300225"/>
          </a:xfrm>
        </p:grpSpPr>
        <p:sp>
          <p:nvSpPr>
            <p:cNvPr id="10304" name="Google Shape;10304;p68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68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68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07" name="Google Shape;10307;p68"/>
          <p:cNvGrpSpPr/>
          <p:nvPr/>
        </p:nvGrpSpPr>
        <p:grpSpPr>
          <a:xfrm>
            <a:off x="7506926" y="2278966"/>
            <a:ext cx="445929" cy="439257"/>
            <a:chOff x="-46404975" y="1966100"/>
            <a:chExt cx="302475" cy="297950"/>
          </a:xfrm>
        </p:grpSpPr>
        <p:sp>
          <p:nvSpPr>
            <p:cNvPr id="10308" name="Google Shape;10308;p68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12" name="Google Shape;10312;p68"/>
          <p:cNvGrpSpPr/>
          <p:nvPr/>
        </p:nvGrpSpPr>
        <p:grpSpPr>
          <a:xfrm>
            <a:off x="7508657" y="2820353"/>
            <a:ext cx="442464" cy="442428"/>
            <a:chOff x="-46401050" y="2333325"/>
            <a:chExt cx="300125" cy="300100"/>
          </a:xfrm>
        </p:grpSpPr>
        <p:sp>
          <p:nvSpPr>
            <p:cNvPr id="10313" name="Google Shape;10313;p68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17" name="Google Shape;10317;p68"/>
          <p:cNvSpPr/>
          <p:nvPr/>
        </p:nvSpPr>
        <p:spPr>
          <a:xfrm>
            <a:off x="7510401" y="3364767"/>
            <a:ext cx="444787" cy="443607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18" name="Google Shape;10318;p68"/>
          <p:cNvGrpSpPr/>
          <p:nvPr/>
        </p:nvGrpSpPr>
        <p:grpSpPr>
          <a:xfrm>
            <a:off x="9707323" y="2833142"/>
            <a:ext cx="443607" cy="443569"/>
            <a:chOff x="-44914800" y="2342000"/>
            <a:chExt cx="300900" cy="300875"/>
          </a:xfrm>
        </p:grpSpPr>
        <p:sp>
          <p:nvSpPr>
            <p:cNvPr id="10319" name="Google Shape;10319;p68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22" name="Google Shape;10322;p68"/>
          <p:cNvSpPr/>
          <p:nvPr/>
        </p:nvSpPr>
        <p:spPr>
          <a:xfrm>
            <a:off x="2561311" y="2251562"/>
            <a:ext cx="441285" cy="440695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23" name="Google Shape;10323;p68"/>
          <p:cNvGrpSpPr/>
          <p:nvPr/>
        </p:nvGrpSpPr>
        <p:grpSpPr>
          <a:xfrm>
            <a:off x="2557034" y="2795770"/>
            <a:ext cx="443607" cy="441469"/>
            <a:chOff x="-49786250" y="2316650"/>
            <a:chExt cx="300900" cy="299450"/>
          </a:xfrm>
        </p:grpSpPr>
        <p:sp>
          <p:nvSpPr>
            <p:cNvPr id="10324" name="Google Shape;10324;p68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68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68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31" name="Google Shape;10331;p68"/>
          <p:cNvSpPr/>
          <p:nvPr/>
        </p:nvSpPr>
        <p:spPr>
          <a:xfrm>
            <a:off x="2551452" y="3338047"/>
            <a:ext cx="461003" cy="443607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332" name="Google Shape;10332;p68"/>
          <p:cNvSpPr/>
          <p:nvPr/>
        </p:nvSpPr>
        <p:spPr>
          <a:xfrm>
            <a:off x="5318023" y="2290739"/>
            <a:ext cx="443607" cy="442428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33" name="Google Shape;10333;p68"/>
          <p:cNvGrpSpPr/>
          <p:nvPr/>
        </p:nvGrpSpPr>
        <p:grpSpPr>
          <a:xfrm>
            <a:off x="5394562" y="2833142"/>
            <a:ext cx="284533" cy="443569"/>
            <a:chOff x="-47842400" y="2342000"/>
            <a:chExt cx="193000" cy="300875"/>
          </a:xfrm>
        </p:grpSpPr>
        <p:sp>
          <p:nvSpPr>
            <p:cNvPr id="10334" name="Google Shape;10334;p68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68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37" name="Google Shape;10337;p68"/>
          <p:cNvGrpSpPr/>
          <p:nvPr/>
        </p:nvGrpSpPr>
        <p:grpSpPr>
          <a:xfrm>
            <a:off x="5315596" y="3376557"/>
            <a:ext cx="442464" cy="443607"/>
            <a:chOff x="-47896750" y="2710600"/>
            <a:chExt cx="300125" cy="300900"/>
          </a:xfrm>
        </p:grpSpPr>
        <p:sp>
          <p:nvSpPr>
            <p:cNvPr id="10338" name="Google Shape;10338;p68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68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42" name="Google Shape;10342;p68"/>
          <p:cNvGrpSpPr/>
          <p:nvPr/>
        </p:nvGrpSpPr>
        <p:grpSpPr>
          <a:xfrm>
            <a:off x="8055963" y="2303623"/>
            <a:ext cx="443607" cy="389059"/>
            <a:chOff x="-46033225" y="1982825"/>
            <a:chExt cx="300900" cy="263900"/>
          </a:xfrm>
        </p:grpSpPr>
        <p:sp>
          <p:nvSpPr>
            <p:cNvPr id="10343" name="Google Shape;10343;p68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68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46" name="Google Shape;10346;p68"/>
          <p:cNvGrpSpPr/>
          <p:nvPr/>
        </p:nvGrpSpPr>
        <p:grpSpPr>
          <a:xfrm>
            <a:off x="8051909" y="2822086"/>
            <a:ext cx="451715" cy="402844"/>
            <a:chOff x="-46034000" y="2334500"/>
            <a:chExt cx="306400" cy="273250"/>
          </a:xfrm>
        </p:grpSpPr>
        <p:sp>
          <p:nvSpPr>
            <p:cNvPr id="10347" name="Google Shape;10347;p68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68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50" name="Google Shape;10350;p68"/>
          <p:cNvGrpSpPr/>
          <p:nvPr/>
        </p:nvGrpSpPr>
        <p:grpSpPr>
          <a:xfrm>
            <a:off x="8108797" y="3364799"/>
            <a:ext cx="337939" cy="440253"/>
            <a:chOff x="-45998575" y="2702625"/>
            <a:chExt cx="229225" cy="298625"/>
          </a:xfrm>
        </p:grpSpPr>
        <p:sp>
          <p:nvSpPr>
            <p:cNvPr id="10351" name="Google Shape;10351;p68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68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68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58" name="Google Shape;10358;p68"/>
          <p:cNvSpPr/>
          <p:nvPr/>
        </p:nvSpPr>
        <p:spPr>
          <a:xfrm>
            <a:off x="9737426" y="3390898"/>
            <a:ext cx="389023" cy="442428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359" name="Google Shape;10359;p68"/>
          <p:cNvSpPr/>
          <p:nvPr/>
        </p:nvSpPr>
        <p:spPr>
          <a:xfrm>
            <a:off x="3109546" y="2264019"/>
            <a:ext cx="444749" cy="415743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360" name="Google Shape;10360;p68"/>
          <p:cNvSpPr/>
          <p:nvPr/>
        </p:nvSpPr>
        <p:spPr>
          <a:xfrm>
            <a:off x="3309264" y="2795800"/>
            <a:ext cx="25579" cy="76699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361" name="Google Shape;10361;p68"/>
          <p:cNvSpPr/>
          <p:nvPr/>
        </p:nvSpPr>
        <p:spPr>
          <a:xfrm>
            <a:off x="3210566" y="2828489"/>
            <a:ext cx="68553" cy="48651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362" name="Google Shape;10362;p68"/>
          <p:cNvSpPr/>
          <p:nvPr/>
        </p:nvSpPr>
        <p:spPr>
          <a:xfrm>
            <a:off x="3368490" y="2830702"/>
            <a:ext cx="63909" cy="47581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63" name="Google Shape;10363;p68"/>
          <p:cNvGrpSpPr/>
          <p:nvPr/>
        </p:nvGrpSpPr>
        <p:grpSpPr>
          <a:xfrm>
            <a:off x="3134317" y="3338226"/>
            <a:ext cx="389023" cy="445929"/>
            <a:chOff x="-49398750" y="2684600"/>
            <a:chExt cx="263875" cy="302475"/>
          </a:xfrm>
        </p:grpSpPr>
        <p:sp>
          <p:nvSpPr>
            <p:cNvPr id="10364" name="Google Shape;10364;p68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8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67" name="Google Shape;10367;p68"/>
          <p:cNvGrpSpPr/>
          <p:nvPr/>
        </p:nvGrpSpPr>
        <p:grpSpPr>
          <a:xfrm>
            <a:off x="5892325" y="2290870"/>
            <a:ext cx="387843" cy="443607"/>
            <a:chOff x="-47509225" y="1974175"/>
            <a:chExt cx="263075" cy="300900"/>
          </a:xfrm>
        </p:grpSpPr>
        <p:sp>
          <p:nvSpPr>
            <p:cNvPr id="10368" name="Google Shape;10368;p68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8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8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73" name="Google Shape;10373;p68"/>
          <p:cNvGrpSpPr/>
          <p:nvPr/>
        </p:nvGrpSpPr>
        <p:grpSpPr>
          <a:xfrm>
            <a:off x="5863302" y="2833142"/>
            <a:ext cx="445892" cy="442132"/>
            <a:chOff x="-47529700" y="2342000"/>
            <a:chExt cx="302450" cy="299900"/>
          </a:xfrm>
        </p:grpSpPr>
        <p:sp>
          <p:nvSpPr>
            <p:cNvPr id="10374" name="Google Shape;10374;p68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76" name="Google Shape;10376;p68"/>
          <p:cNvGrpSpPr/>
          <p:nvPr/>
        </p:nvGrpSpPr>
        <p:grpSpPr>
          <a:xfrm>
            <a:off x="5865034" y="3431141"/>
            <a:ext cx="442428" cy="336760"/>
            <a:chOff x="-47527350" y="2747625"/>
            <a:chExt cx="300100" cy="228425"/>
          </a:xfrm>
        </p:grpSpPr>
        <p:sp>
          <p:nvSpPr>
            <p:cNvPr id="10377" name="Google Shape;10377;p68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68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68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8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8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83" name="Google Shape;10383;p68"/>
          <p:cNvSpPr/>
          <p:nvPr/>
        </p:nvSpPr>
        <p:spPr>
          <a:xfrm>
            <a:off x="8614670" y="2275334"/>
            <a:ext cx="440105" cy="445633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384" name="Google Shape;10384;p68"/>
          <p:cNvGrpSpPr/>
          <p:nvPr/>
        </p:nvGrpSpPr>
        <p:grpSpPr>
          <a:xfrm>
            <a:off x="8610631" y="2848217"/>
            <a:ext cx="442464" cy="389023"/>
            <a:chOff x="-45664625" y="2352225"/>
            <a:chExt cx="300125" cy="263875"/>
          </a:xfrm>
        </p:grpSpPr>
        <p:sp>
          <p:nvSpPr>
            <p:cNvPr id="10385" name="Google Shape;10385;p68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68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8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92" name="Google Shape;10392;p68"/>
          <p:cNvGrpSpPr/>
          <p:nvPr/>
        </p:nvGrpSpPr>
        <p:grpSpPr>
          <a:xfrm>
            <a:off x="8609618" y="3365722"/>
            <a:ext cx="444492" cy="441653"/>
            <a:chOff x="-45665400" y="2703250"/>
            <a:chExt cx="301500" cy="299575"/>
          </a:xfrm>
        </p:grpSpPr>
        <p:sp>
          <p:nvSpPr>
            <p:cNvPr id="10393" name="Google Shape;10393;p68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397" name="Google Shape;10397;p68"/>
          <p:cNvGrpSpPr/>
          <p:nvPr/>
        </p:nvGrpSpPr>
        <p:grpSpPr>
          <a:xfrm>
            <a:off x="10303571" y="2303623"/>
            <a:ext cx="443607" cy="444787"/>
            <a:chOff x="-44528075" y="1982825"/>
            <a:chExt cx="300900" cy="301700"/>
          </a:xfrm>
        </p:grpSpPr>
        <p:sp>
          <p:nvSpPr>
            <p:cNvPr id="10398" name="Google Shape;10398;p68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8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8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05" name="Google Shape;10405;p68"/>
          <p:cNvSpPr/>
          <p:nvPr/>
        </p:nvSpPr>
        <p:spPr>
          <a:xfrm>
            <a:off x="3659514" y="2251267"/>
            <a:ext cx="442428" cy="442428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06" name="Google Shape;10406;p68"/>
          <p:cNvGrpSpPr/>
          <p:nvPr/>
        </p:nvGrpSpPr>
        <p:grpSpPr>
          <a:xfrm>
            <a:off x="3656443" y="2795953"/>
            <a:ext cx="442428" cy="442464"/>
            <a:chOff x="-49048250" y="2316775"/>
            <a:chExt cx="300100" cy="300125"/>
          </a:xfrm>
        </p:grpSpPr>
        <p:sp>
          <p:nvSpPr>
            <p:cNvPr id="10407" name="Google Shape;10407;p68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8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11" name="Google Shape;10411;p68"/>
          <p:cNvSpPr/>
          <p:nvPr/>
        </p:nvSpPr>
        <p:spPr>
          <a:xfrm>
            <a:off x="3657782" y="3339633"/>
            <a:ext cx="445892" cy="442023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12" name="Google Shape;10412;p68"/>
          <p:cNvGrpSpPr/>
          <p:nvPr/>
        </p:nvGrpSpPr>
        <p:grpSpPr>
          <a:xfrm>
            <a:off x="6407840" y="2290870"/>
            <a:ext cx="444787" cy="442428"/>
            <a:chOff x="-47160325" y="1974175"/>
            <a:chExt cx="301700" cy="300100"/>
          </a:xfrm>
        </p:grpSpPr>
        <p:sp>
          <p:nvSpPr>
            <p:cNvPr id="10413" name="Google Shape;10413;p68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68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15" name="Google Shape;10415;p68"/>
          <p:cNvGrpSpPr/>
          <p:nvPr/>
        </p:nvGrpSpPr>
        <p:grpSpPr>
          <a:xfrm>
            <a:off x="6408430" y="2833142"/>
            <a:ext cx="443607" cy="443569"/>
            <a:chOff x="-47159525" y="2342000"/>
            <a:chExt cx="300900" cy="300875"/>
          </a:xfrm>
        </p:grpSpPr>
        <p:sp>
          <p:nvSpPr>
            <p:cNvPr id="10416" name="Google Shape;10416;p68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8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21" name="Google Shape;10421;p68"/>
          <p:cNvGrpSpPr/>
          <p:nvPr/>
        </p:nvGrpSpPr>
        <p:grpSpPr>
          <a:xfrm>
            <a:off x="6409021" y="3378879"/>
            <a:ext cx="442428" cy="443607"/>
            <a:chOff x="-47157950" y="2712175"/>
            <a:chExt cx="300100" cy="300900"/>
          </a:xfrm>
        </p:grpSpPr>
        <p:sp>
          <p:nvSpPr>
            <p:cNvPr id="10422" name="Google Shape;10422;p68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68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8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29" name="Google Shape;10429;p68"/>
          <p:cNvSpPr/>
          <p:nvPr/>
        </p:nvSpPr>
        <p:spPr>
          <a:xfrm>
            <a:off x="9183750" y="2277950"/>
            <a:ext cx="389023" cy="441285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30" name="Google Shape;10430;p68"/>
          <p:cNvGrpSpPr/>
          <p:nvPr/>
        </p:nvGrpSpPr>
        <p:grpSpPr>
          <a:xfrm>
            <a:off x="9180343" y="2820353"/>
            <a:ext cx="390165" cy="442428"/>
            <a:chOff x="-45278675" y="2333325"/>
            <a:chExt cx="264650" cy="300100"/>
          </a:xfrm>
        </p:grpSpPr>
        <p:sp>
          <p:nvSpPr>
            <p:cNvPr id="10431" name="Google Shape;10431;p68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68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8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35" name="Google Shape;10435;p68"/>
          <p:cNvGrpSpPr/>
          <p:nvPr/>
        </p:nvGrpSpPr>
        <p:grpSpPr>
          <a:xfrm>
            <a:off x="9193095" y="3363767"/>
            <a:ext cx="364660" cy="442464"/>
            <a:chOff x="-45270025" y="2701925"/>
            <a:chExt cx="247350" cy="300125"/>
          </a:xfrm>
        </p:grpSpPr>
        <p:sp>
          <p:nvSpPr>
            <p:cNvPr id="10436" name="Google Shape;10436;p68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8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68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440" name="Google Shape;10440;p68"/>
          <p:cNvSpPr/>
          <p:nvPr/>
        </p:nvSpPr>
        <p:spPr>
          <a:xfrm>
            <a:off x="10306949" y="2842274"/>
            <a:ext cx="442428" cy="442428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41" name="Google Shape;10441;p68"/>
          <p:cNvGrpSpPr/>
          <p:nvPr/>
        </p:nvGrpSpPr>
        <p:grpSpPr>
          <a:xfrm>
            <a:off x="1511230" y="4073259"/>
            <a:ext cx="343725" cy="444971"/>
            <a:chOff x="-50469125" y="3183175"/>
            <a:chExt cx="233150" cy="301825"/>
          </a:xfrm>
        </p:grpSpPr>
        <p:sp>
          <p:nvSpPr>
            <p:cNvPr id="10442" name="Google Shape;10442;p6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45" name="Google Shape;10445;p68"/>
          <p:cNvGrpSpPr/>
          <p:nvPr/>
        </p:nvGrpSpPr>
        <p:grpSpPr>
          <a:xfrm>
            <a:off x="1461290" y="4615493"/>
            <a:ext cx="443607" cy="442464"/>
            <a:chOff x="-50504575" y="3550975"/>
            <a:chExt cx="300900" cy="300125"/>
          </a:xfrm>
        </p:grpSpPr>
        <p:sp>
          <p:nvSpPr>
            <p:cNvPr id="10446" name="Google Shape;10446;p6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6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50" name="Google Shape;10450;p68"/>
          <p:cNvGrpSpPr/>
          <p:nvPr/>
        </p:nvGrpSpPr>
        <p:grpSpPr>
          <a:xfrm>
            <a:off x="1461290" y="5161267"/>
            <a:ext cx="443607" cy="441285"/>
            <a:chOff x="-50503000" y="3921175"/>
            <a:chExt cx="300900" cy="299325"/>
          </a:xfrm>
        </p:grpSpPr>
        <p:sp>
          <p:nvSpPr>
            <p:cNvPr id="10451" name="Google Shape;10451;p6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6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56" name="Google Shape;10456;p68"/>
          <p:cNvGrpSpPr/>
          <p:nvPr/>
        </p:nvGrpSpPr>
        <p:grpSpPr>
          <a:xfrm>
            <a:off x="4206147" y="4097621"/>
            <a:ext cx="442428" cy="443607"/>
            <a:chOff x="-48630025" y="3199700"/>
            <a:chExt cx="300100" cy="300900"/>
          </a:xfrm>
        </p:grpSpPr>
        <p:sp>
          <p:nvSpPr>
            <p:cNvPr id="10457" name="Google Shape;10457;p6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6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6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60" name="Google Shape;10460;p68"/>
          <p:cNvGrpSpPr/>
          <p:nvPr/>
        </p:nvGrpSpPr>
        <p:grpSpPr>
          <a:xfrm>
            <a:off x="4206147" y="4642215"/>
            <a:ext cx="442428" cy="442428"/>
            <a:chOff x="-48630025" y="3569100"/>
            <a:chExt cx="300100" cy="300100"/>
          </a:xfrm>
        </p:grpSpPr>
        <p:sp>
          <p:nvSpPr>
            <p:cNvPr id="10461" name="Google Shape;10461;p6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6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6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71" name="Google Shape;10471;p68"/>
          <p:cNvGrpSpPr/>
          <p:nvPr/>
        </p:nvGrpSpPr>
        <p:grpSpPr>
          <a:xfrm>
            <a:off x="4206736" y="5186809"/>
            <a:ext cx="441248" cy="440105"/>
            <a:chOff x="-48629225" y="3938500"/>
            <a:chExt cx="299300" cy="298525"/>
          </a:xfrm>
        </p:grpSpPr>
        <p:sp>
          <p:nvSpPr>
            <p:cNvPr id="10472" name="Google Shape;10472;p6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76" name="Google Shape;10476;p68"/>
          <p:cNvGrpSpPr/>
          <p:nvPr/>
        </p:nvGrpSpPr>
        <p:grpSpPr>
          <a:xfrm>
            <a:off x="6985169" y="4098800"/>
            <a:ext cx="387880" cy="441285"/>
            <a:chOff x="-46762575" y="3200500"/>
            <a:chExt cx="263100" cy="299325"/>
          </a:xfrm>
        </p:grpSpPr>
        <p:sp>
          <p:nvSpPr>
            <p:cNvPr id="10477" name="Google Shape;10477;p6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82" name="Google Shape;10482;p68"/>
          <p:cNvGrpSpPr/>
          <p:nvPr/>
        </p:nvGrpSpPr>
        <p:grpSpPr>
          <a:xfrm>
            <a:off x="6957877" y="4670079"/>
            <a:ext cx="442464" cy="389023"/>
            <a:chOff x="-46779900" y="3588000"/>
            <a:chExt cx="300125" cy="263875"/>
          </a:xfrm>
        </p:grpSpPr>
        <p:sp>
          <p:nvSpPr>
            <p:cNvPr id="10483" name="Google Shape;10483;p6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87" name="Google Shape;10487;p68"/>
          <p:cNvGrpSpPr/>
          <p:nvPr/>
        </p:nvGrpSpPr>
        <p:grpSpPr>
          <a:xfrm>
            <a:off x="6958467" y="5186809"/>
            <a:ext cx="441285" cy="440105"/>
            <a:chOff x="-46779100" y="3938500"/>
            <a:chExt cx="299325" cy="298525"/>
          </a:xfrm>
        </p:grpSpPr>
        <p:sp>
          <p:nvSpPr>
            <p:cNvPr id="10488" name="Google Shape;10488;p6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90" name="Google Shape;10490;p68"/>
          <p:cNvGrpSpPr/>
          <p:nvPr/>
        </p:nvGrpSpPr>
        <p:grpSpPr>
          <a:xfrm>
            <a:off x="9707913" y="4106908"/>
            <a:ext cx="442428" cy="442464"/>
            <a:chOff x="-44924250" y="3206000"/>
            <a:chExt cx="300100" cy="300125"/>
          </a:xfrm>
        </p:grpSpPr>
        <p:sp>
          <p:nvSpPr>
            <p:cNvPr id="10491" name="Google Shape;10491;p6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96" name="Google Shape;10496;p68"/>
          <p:cNvGrpSpPr/>
          <p:nvPr/>
        </p:nvGrpSpPr>
        <p:grpSpPr>
          <a:xfrm>
            <a:off x="2010138" y="4073259"/>
            <a:ext cx="442428" cy="442428"/>
            <a:chOff x="-50134375" y="3183175"/>
            <a:chExt cx="300100" cy="300100"/>
          </a:xfrm>
        </p:grpSpPr>
        <p:sp>
          <p:nvSpPr>
            <p:cNvPr id="10497" name="Google Shape;10497;p6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07" name="Google Shape;10507;p68"/>
          <p:cNvGrpSpPr/>
          <p:nvPr/>
        </p:nvGrpSpPr>
        <p:grpSpPr>
          <a:xfrm>
            <a:off x="2010138" y="4615493"/>
            <a:ext cx="442428" cy="442464"/>
            <a:chOff x="-50134375" y="3550975"/>
            <a:chExt cx="300100" cy="300125"/>
          </a:xfrm>
        </p:grpSpPr>
        <p:sp>
          <p:nvSpPr>
            <p:cNvPr id="10508" name="Google Shape;10508;p6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10" name="Google Shape;10510;p68"/>
          <p:cNvGrpSpPr/>
          <p:nvPr/>
        </p:nvGrpSpPr>
        <p:grpSpPr>
          <a:xfrm>
            <a:off x="2010138" y="5160384"/>
            <a:ext cx="442428" cy="442169"/>
            <a:chOff x="-50134375" y="3920575"/>
            <a:chExt cx="300100" cy="299925"/>
          </a:xfrm>
        </p:grpSpPr>
        <p:sp>
          <p:nvSpPr>
            <p:cNvPr id="10511" name="Google Shape;10511;p6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14" name="Google Shape;10514;p68"/>
          <p:cNvGrpSpPr/>
          <p:nvPr/>
        </p:nvGrpSpPr>
        <p:grpSpPr>
          <a:xfrm>
            <a:off x="4763303" y="4098801"/>
            <a:ext cx="444749" cy="442428"/>
            <a:chOff x="-48262200" y="3200500"/>
            <a:chExt cx="301675" cy="300100"/>
          </a:xfrm>
        </p:grpSpPr>
        <p:sp>
          <p:nvSpPr>
            <p:cNvPr id="10515" name="Google Shape;10515;p6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24" name="Google Shape;10524;p68"/>
          <p:cNvGrpSpPr/>
          <p:nvPr/>
        </p:nvGrpSpPr>
        <p:grpSpPr>
          <a:xfrm>
            <a:off x="4799883" y="4643136"/>
            <a:ext cx="371589" cy="441507"/>
            <a:chOff x="-48233050" y="3569725"/>
            <a:chExt cx="252050" cy="299475"/>
          </a:xfrm>
        </p:grpSpPr>
        <p:sp>
          <p:nvSpPr>
            <p:cNvPr id="10525" name="Google Shape;10525;p6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28" name="Google Shape;10528;p68"/>
          <p:cNvGrpSpPr/>
          <p:nvPr/>
        </p:nvGrpSpPr>
        <p:grpSpPr>
          <a:xfrm>
            <a:off x="4829479" y="5183308"/>
            <a:ext cx="312397" cy="445929"/>
            <a:chOff x="-48216525" y="3936125"/>
            <a:chExt cx="211900" cy="302475"/>
          </a:xfrm>
        </p:grpSpPr>
        <p:sp>
          <p:nvSpPr>
            <p:cNvPr id="10529" name="Google Shape;10529;p6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33" name="Google Shape;10533;p68"/>
          <p:cNvGrpSpPr/>
          <p:nvPr/>
        </p:nvGrpSpPr>
        <p:grpSpPr>
          <a:xfrm>
            <a:off x="7508675" y="4099943"/>
            <a:ext cx="442428" cy="442464"/>
            <a:chOff x="-46410500" y="3201275"/>
            <a:chExt cx="300100" cy="300125"/>
          </a:xfrm>
        </p:grpSpPr>
        <p:sp>
          <p:nvSpPr>
            <p:cNvPr id="10534" name="Google Shape;10534;p6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39" name="Google Shape;10539;p68"/>
          <p:cNvGrpSpPr/>
          <p:nvPr/>
        </p:nvGrpSpPr>
        <p:grpSpPr>
          <a:xfrm>
            <a:off x="7508675" y="4642215"/>
            <a:ext cx="442428" cy="443607"/>
            <a:chOff x="-46409700" y="3569100"/>
            <a:chExt cx="300100" cy="300900"/>
          </a:xfrm>
        </p:grpSpPr>
        <p:sp>
          <p:nvSpPr>
            <p:cNvPr id="10540" name="Google Shape;10540;p6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45" name="Google Shape;10545;p68"/>
          <p:cNvGrpSpPr/>
          <p:nvPr/>
        </p:nvGrpSpPr>
        <p:grpSpPr>
          <a:xfrm>
            <a:off x="7493583" y="5184488"/>
            <a:ext cx="472613" cy="445929"/>
            <a:chOff x="-46422300" y="3936925"/>
            <a:chExt cx="320575" cy="302475"/>
          </a:xfrm>
        </p:grpSpPr>
        <p:sp>
          <p:nvSpPr>
            <p:cNvPr id="10546" name="Google Shape;10546;p6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48" name="Google Shape;10548;p68"/>
          <p:cNvGrpSpPr/>
          <p:nvPr/>
        </p:nvGrpSpPr>
        <p:grpSpPr>
          <a:xfrm>
            <a:off x="9707323" y="4629463"/>
            <a:ext cx="443607" cy="442428"/>
            <a:chOff x="-44914800" y="3560450"/>
            <a:chExt cx="300900" cy="300100"/>
          </a:xfrm>
        </p:grpSpPr>
        <p:sp>
          <p:nvSpPr>
            <p:cNvPr id="10549" name="Google Shape;10549;p6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54" name="Google Shape;10554;p68"/>
          <p:cNvGrpSpPr/>
          <p:nvPr/>
        </p:nvGrpSpPr>
        <p:grpSpPr>
          <a:xfrm>
            <a:off x="2558213" y="4073554"/>
            <a:ext cx="441248" cy="440991"/>
            <a:chOff x="-49764975" y="3183375"/>
            <a:chExt cx="299300" cy="299125"/>
          </a:xfrm>
        </p:grpSpPr>
        <p:sp>
          <p:nvSpPr>
            <p:cNvPr id="10555" name="Google Shape;10555;p6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64" name="Google Shape;10564;p68"/>
          <p:cNvGrpSpPr/>
          <p:nvPr/>
        </p:nvGrpSpPr>
        <p:grpSpPr>
          <a:xfrm>
            <a:off x="2558213" y="4615863"/>
            <a:ext cx="441248" cy="443239"/>
            <a:chOff x="-49764975" y="3551225"/>
            <a:chExt cx="299300" cy="300650"/>
          </a:xfrm>
        </p:grpSpPr>
        <p:sp>
          <p:nvSpPr>
            <p:cNvPr id="10565" name="Google Shape;10565;p6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76" name="Google Shape;10576;p68"/>
          <p:cNvGrpSpPr/>
          <p:nvPr/>
        </p:nvGrpSpPr>
        <p:grpSpPr>
          <a:xfrm>
            <a:off x="2555303" y="5159794"/>
            <a:ext cx="447072" cy="442759"/>
            <a:chOff x="-49766550" y="3920175"/>
            <a:chExt cx="303250" cy="300325"/>
          </a:xfrm>
        </p:grpSpPr>
        <p:sp>
          <p:nvSpPr>
            <p:cNvPr id="10577" name="Google Shape;10577;p6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81" name="Google Shape;10581;p68"/>
          <p:cNvGrpSpPr/>
          <p:nvPr/>
        </p:nvGrpSpPr>
        <p:grpSpPr>
          <a:xfrm>
            <a:off x="5314454" y="4098800"/>
            <a:ext cx="444749" cy="441285"/>
            <a:chOff x="-47892800" y="3200500"/>
            <a:chExt cx="301675" cy="299325"/>
          </a:xfrm>
        </p:grpSpPr>
        <p:sp>
          <p:nvSpPr>
            <p:cNvPr id="10582" name="Google Shape;10582;p6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88" name="Google Shape;10588;p68"/>
          <p:cNvGrpSpPr/>
          <p:nvPr/>
        </p:nvGrpSpPr>
        <p:grpSpPr>
          <a:xfrm>
            <a:off x="5393991" y="4642215"/>
            <a:ext cx="285676" cy="442428"/>
            <a:chOff x="-47839250" y="3569100"/>
            <a:chExt cx="193775" cy="300100"/>
          </a:xfrm>
        </p:grpSpPr>
        <p:sp>
          <p:nvSpPr>
            <p:cNvPr id="10589" name="Google Shape;10589;p6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95" name="Google Shape;10595;p68"/>
          <p:cNvGrpSpPr/>
          <p:nvPr/>
        </p:nvGrpSpPr>
        <p:grpSpPr>
          <a:xfrm>
            <a:off x="5315615" y="5185630"/>
            <a:ext cx="442428" cy="443607"/>
            <a:chOff x="-47892800" y="3937700"/>
            <a:chExt cx="300100" cy="300900"/>
          </a:xfrm>
        </p:grpSpPr>
        <p:sp>
          <p:nvSpPr>
            <p:cNvPr id="10596" name="Google Shape;10596;p6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04" name="Google Shape;10604;p68"/>
          <p:cNvGrpSpPr/>
          <p:nvPr/>
        </p:nvGrpSpPr>
        <p:grpSpPr>
          <a:xfrm>
            <a:off x="8056553" y="4125484"/>
            <a:ext cx="442428" cy="387880"/>
            <a:chOff x="-46042675" y="3218600"/>
            <a:chExt cx="300100" cy="263100"/>
          </a:xfrm>
        </p:grpSpPr>
        <p:sp>
          <p:nvSpPr>
            <p:cNvPr id="10605" name="Google Shape;10605;p6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11" name="Google Shape;10611;p68"/>
          <p:cNvGrpSpPr/>
          <p:nvPr/>
        </p:nvGrpSpPr>
        <p:grpSpPr>
          <a:xfrm>
            <a:off x="8056553" y="4641626"/>
            <a:ext cx="442428" cy="402401"/>
            <a:chOff x="-46042675" y="3568700"/>
            <a:chExt cx="300100" cy="272950"/>
          </a:xfrm>
        </p:grpSpPr>
        <p:sp>
          <p:nvSpPr>
            <p:cNvPr id="10612" name="Google Shape;10612;p6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16" name="Google Shape;10616;p68"/>
          <p:cNvGrpSpPr/>
          <p:nvPr/>
        </p:nvGrpSpPr>
        <p:grpSpPr>
          <a:xfrm>
            <a:off x="8108796" y="5185814"/>
            <a:ext cx="337939" cy="443423"/>
            <a:chOff x="-46007225" y="3937825"/>
            <a:chExt cx="229225" cy="300775"/>
          </a:xfrm>
        </p:grpSpPr>
        <p:sp>
          <p:nvSpPr>
            <p:cNvPr id="10617" name="Google Shape;10617;p6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27" name="Google Shape;10627;p68"/>
          <p:cNvGrpSpPr/>
          <p:nvPr/>
        </p:nvGrpSpPr>
        <p:grpSpPr>
          <a:xfrm>
            <a:off x="9734615" y="5173467"/>
            <a:ext cx="389023" cy="445339"/>
            <a:chOff x="-44895900" y="3929450"/>
            <a:chExt cx="263875" cy="302075"/>
          </a:xfrm>
        </p:grpSpPr>
        <p:sp>
          <p:nvSpPr>
            <p:cNvPr id="10628" name="Google Shape;10628;p6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34" name="Google Shape;10634;p68"/>
          <p:cNvGrpSpPr/>
          <p:nvPr/>
        </p:nvGrpSpPr>
        <p:grpSpPr>
          <a:xfrm>
            <a:off x="3107026" y="4087190"/>
            <a:ext cx="443607" cy="414564"/>
            <a:chOff x="-49397175" y="3192625"/>
            <a:chExt cx="300900" cy="281200"/>
          </a:xfrm>
        </p:grpSpPr>
        <p:sp>
          <p:nvSpPr>
            <p:cNvPr id="10635" name="Google Shape;10635;p6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42" name="Google Shape;10642;p68"/>
          <p:cNvGrpSpPr/>
          <p:nvPr/>
        </p:nvGrpSpPr>
        <p:grpSpPr>
          <a:xfrm>
            <a:off x="3139532" y="4615494"/>
            <a:ext cx="378592" cy="443607"/>
            <a:chOff x="-49375900" y="3550975"/>
            <a:chExt cx="256800" cy="300900"/>
          </a:xfrm>
        </p:grpSpPr>
        <p:sp>
          <p:nvSpPr>
            <p:cNvPr id="10643" name="Google Shape;10643;p6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4" name="Google Shape;10654;p68"/>
          <p:cNvGrpSpPr/>
          <p:nvPr/>
        </p:nvGrpSpPr>
        <p:grpSpPr>
          <a:xfrm>
            <a:off x="3133746" y="5160089"/>
            <a:ext cx="390165" cy="443607"/>
            <a:chOff x="-49378250" y="3920375"/>
            <a:chExt cx="264650" cy="300900"/>
          </a:xfrm>
        </p:grpSpPr>
        <p:sp>
          <p:nvSpPr>
            <p:cNvPr id="10655" name="Google Shape;10655;p6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6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6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6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6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62" name="Google Shape;10662;p68"/>
          <p:cNvGrpSpPr/>
          <p:nvPr/>
        </p:nvGrpSpPr>
        <p:grpSpPr>
          <a:xfrm>
            <a:off x="5891737" y="4098800"/>
            <a:ext cx="389023" cy="444749"/>
            <a:chOff x="-47505300" y="3200500"/>
            <a:chExt cx="263875" cy="301675"/>
          </a:xfrm>
        </p:grpSpPr>
        <p:sp>
          <p:nvSpPr>
            <p:cNvPr id="10663" name="Google Shape;10663;p6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6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6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76" name="Google Shape;10676;p68"/>
          <p:cNvGrpSpPr/>
          <p:nvPr/>
        </p:nvGrpSpPr>
        <p:grpSpPr>
          <a:xfrm>
            <a:off x="5864464" y="4642216"/>
            <a:ext cx="443569" cy="442169"/>
            <a:chOff x="-47524975" y="3569100"/>
            <a:chExt cx="300875" cy="299925"/>
          </a:xfrm>
        </p:grpSpPr>
        <p:sp>
          <p:nvSpPr>
            <p:cNvPr id="10677" name="Google Shape;10677;p6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82" name="Google Shape;10682;p68"/>
          <p:cNvGrpSpPr/>
          <p:nvPr/>
        </p:nvGrpSpPr>
        <p:grpSpPr>
          <a:xfrm>
            <a:off x="5865034" y="5239072"/>
            <a:ext cx="442428" cy="336760"/>
            <a:chOff x="-47523400" y="3973950"/>
            <a:chExt cx="300100" cy="228425"/>
          </a:xfrm>
        </p:grpSpPr>
        <p:sp>
          <p:nvSpPr>
            <p:cNvPr id="10683" name="Google Shape;10683;p6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6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88" name="Google Shape;10688;p68"/>
          <p:cNvGrpSpPr/>
          <p:nvPr/>
        </p:nvGrpSpPr>
        <p:grpSpPr>
          <a:xfrm>
            <a:off x="8611220" y="4097068"/>
            <a:ext cx="441285" cy="445339"/>
            <a:chOff x="-45673275" y="3199325"/>
            <a:chExt cx="299325" cy="302075"/>
          </a:xfrm>
        </p:grpSpPr>
        <p:sp>
          <p:nvSpPr>
            <p:cNvPr id="10689" name="Google Shape;10689;p6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2" name="Google Shape;10692;p68"/>
          <p:cNvGrpSpPr/>
          <p:nvPr/>
        </p:nvGrpSpPr>
        <p:grpSpPr>
          <a:xfrm>
            <a:off x="8610059" y="4667756"/>
            <a:ext cx="443607" cy="391344"/>
            <a:chOff x="-45674075" y="3586425"/>
            <a:chExt cx="300900" cy="265450"/>
          </a:xfrm>
        </p:grpSpPr>
        <p:sp>
          <p:nvSpPr>
            <p:cNvPr id="10693" name="Google Shape;10693;p6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5" name="Google Shape;10695;p68"/>
          <p:cNvGrpSpPr/>
          <p:nvPr/>
        </p:nvGrpSpPr>
        <p:grpSpPr>
          <a:xfrm>
            <a:off x="8611220" y="5185630"/>
            <a:ext cx="441285" cy="443607"/>
            <a:chOff x="-45673275" y="3937700"/>
            <a:chExt cx="299325" cy="300900"/>
          </a:xfrm>
        </p:grpSpPr>
        <p:sp>
          <p:nvSpPr>
            <p:cNvPr id="10696" name="Google Shape;10696;p6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6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02" name="Google Shape;10702;p68"/>
          <p:cNvGrpSpPr/>
          <p:nvPr/>
        </p:nvGrpSpPr>
        <p:grpSpPr>
          <a:xfrm>
            <a:off x="10303573" y="4062791"/>
            <a:ext cx="443607" cy="443607"/>
            <a:chOff x="-44512325" y="3176075"/>
            <a:chExt cx="300900" cy="300900"/>
          </a:xfrm>
        </p:grpSpPr>
        <p:sp>
          <p:nvSpPr>
            <p:cNvPr id="10703" name="Google Shape;10703;p6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6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06" name="Google Shape;10706;p68"/>
          <p:cNvGrpSpPr/>
          <p:nvPr/>
        </p:nvGrpSpPr>
        <p:grpSpPr>
          <a:xfrm>
            <a:off x="3657015" y="4073259"/>
            <a:ext cx="441285" cy="441285"/>
            <a:chOff x="-49027775" y="3183175"/>
            <a:chExt cx="299325" cy="299325"/>
          </a:xfrm>
        </p:grpSpPr>
        <p:sp>
          <p:nvSpPr>
            <p:cNvPr id="10707" name="Google Shape;10707;p6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6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6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11" name="Google Shape;10711;p68"/>
          <p:cNvGrpSpPr/>
          <p:nvPr/>
        </p:nvGrpSpPr>
        <p:grpSpPr>
          <a:xfrm>
            <a:off x="3656445" y="4615493"/>
            <a:ext cx="442428" cy="444787"/>
            <a:chOff x="-49027775" y="3550975"/>
            <a:chExt cx="300100" cy="301700"/>
          </a:xfrm>
        </p:grpSpPr>
        <p:sp>
          <p:nvSpPr>
            <p:cNvPr id="10712" name="Google Shape;10712;p6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6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6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6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6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22" name="Google Shape;10722;p68"/>
          <p:cNvGrpSpPr/>
          <p:nvPr/>
        </p:nvGrpSpPr>
        <p:grpSpPr>
          <a:xfrm>
            <a:off x="3654048" y="5159794"/>
            <a:ext cx="447219" cy="442759"/>
            <a:chOff x="-49031025" y="3920175"/>
            <a:chExt cx="303350" cy="300325"/>
          </a:xfrm>
        </p:grpSpPr>
        <p:sp>
          <p:nvSpPr>
            <p:cNvPr id="10723" name="Google Shape;10723;p6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29" name="Google Shape;10729;p68"/>
          <p:cNvGrpSpPr/>
          <p:nvPr/>
        </p:nvGrpSpPr>
        <p:grpSpPr>
          <a:xfrm>
            <a:off x="6408449" y="4098800"/>
            <a:ext cx="443569" cy="441285"/>
            <a:chOff x="-47155575" y="3200500"/>
            <a:chExt cx="300875" cy="299325"/>
          </a:xfrm>
        </p:grpSpPr>
        <p:sp>
          <p:nvSpPr>
            <p:cNvPr id="10730" name="Google Shape;10730;p6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6" name="Google Shape;10736;p68"/>
          <p:cNvGrpSpPr/>
          <p:nvPr/>
        </p:nvGrpSpPr>
        <p:grpSpPr>
          <a:xfrm>
            <a:off x="6409021" y="4642215"/>
            <a:ext cx="442428" cy="442428"/>
            <a:chOff x="-47154800" y="3569100"/>
            <a:chExt cx="300100" cy="300100"/>
          </a:xfrm>
        </p:grpSpPr>
        <p:sp>
          <p:nvSpPr>
            <p:cNvPr id="10737" name="Google Shape;10737;p6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43" name="Google Shape;10743;p68"/>
          <p:cNvGrpSpPr/>
          <p:nvPr/>
        </p:nvGrpSpPr>
        <p:grpSpPr>
          <a:xfrm>
            <a:off x="6409609" y="5187951"/>
            <a:ext cx="441248" cy="440143"/>
            <a:chOff x="-47154000" y="3939275"/>
            <a:chExt cx="299300" cy="298550"/>
          </a:xfrm>
        </p:grpSpPr>
        <p:sp>
          <p:nvSpPr>
            <p:cNvPr id="10744" name="Google Shape;10744;p6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48" name="Google Shape;10748;p68"/>
          <p:cNvGrpSpPr/>
          <p:nvPr/>
        </p:nvGrpSpPr>
        <p:grpSpPr>
          <a:xfrm>
            <a:off x="9180914" y="4098800"/>
            <a:ext cx="389023" cy="441285"/>
            <a:chOff x="-45286550" y="3200500"/>
            <a:chExt cx="263875" cy="299325"/>
          </a:xfrm>
        </p:grpSpPr>
        <p:sp>
          <p:nvSpPr>
            <p:cNvPr id="10749" name="Google Shape;10749;p6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2" name="Google Shape;10752;p68"/>
          <p:cNvGrpSpPr/>
          <p:nvPr/>
        </p:nvGrpSpPr>
        <p:grpSpPr>
          <a:xfrm>
            <a:off x="9180914" y="4643393"/>
            <a:ext cx="389023" cy="441248"/>
            <a:chOff x="-45286550" y="3569900"/>
            <a:chExt cx="263875" cy="299300"/>
          </a:xfrm>
        </p:grpSpPr>
        <p:sp>
          <p:nvSpPr>
            <p:cNvPr id="10753" name="Google Shape;10753;p6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6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6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6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59" name="Google Shape;10759;p68"/>
          <p:cNvGrpSpPr/>
          <p:nvPr/>
        </p:nvGrpSpPr>
        <p:grpSpPr>
          <a:xfrm>
            <a:off x="9194846" y="5186809"/>
            <a:ext cx="361159" cy="442428"/>
            <a:chOff x="-45277900" y="3938500"/>
            <a:chExt cx="244975" cy="300100"/>
          </a:xfrm>
        </p:grpSpPr>
        <p:sp>
          <p:nvSpPr>
            <p:cNvPr id="10760" name="Google Shape;10760;p6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64" name="Google Shape;10764;p68"/>
          <p:cNvGrpSpPr/>
          <p:nvPr/>
        </p:nvGrpSpPr>
        <p:grpSpPr>
          <a:xfrm>
            <a:off x="10304162" y="4653825"/>
            <a:ext cx="442428" cy="442428"/>
            <a:chOff x="-44502875" y="3576975"/>
            <a:chExt cx="300100" cy="300100"/>
          </a:xfrm>
        </p:grpSpPr>
        <p:sp>
          <p:nvSpPr>
            <p:cNvPr id="10765" name="Google Shape;10765;p6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68" name="Google Shape;10768;p68"/>
          <p:cNvGrpSpPr/>
          <p:nvPr/>
        </p:nvGrpSpPr>
        <p:grpSpPr>
          <a:xfrm>
            <a:off x="3141819" y="2908085"/>
            <a:ext cx="379741" cy="321912"/>
            <a:chOff x="1636184" y="2959225"/>
            <a:chExt cx="232666" cy="197250"/>
          </a:xfrm>
        </p:grpSpPr>
        <p:sp>
          <p:nvSpPr>
            <p:cNvPr id="10769" name="Google Shape;10769;p68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772" name="Google Shape;10772;p68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0773" name="Google Shape;10773;p68"/>
          <p:cNvGrpSpPr/>
          <p:nvPr/>
        </p:nvGrpSpPr>
        <p:grpSpPr>
          <a:xfrm>
            <a:off x="4831680" y="3374815"/>
            <a:ext cx="319336" cy="451016"/>
            <a:chOff x="-47300587" y="123275"/>
            <a:chExt cx="190975" cy="269725"/>
          </a:xfrm>
        </p:grpSpPr>
        <p:sp>
          <p:nvSpPr>
            <p:cNvPr id="10774" name="Google Shape;10774;p68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68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68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8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p69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784" name="Google Shape;10784;p69"/>
          <p:cNvSpPr/>
          <p:nvPr/>
        </p:nvSpPr>
        <p:spPr>
          <a:xfrm>
            <a:off x="1572008" y="2245214"/>
            <a:ext cx="397029" cy="458229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85" name="Google Shape;10785;p69"/>
          <p:cNvSpPr/>
          <p:nvPr/>
        </p:nvSpPr>
        <p:spPr>
          <a:xfrm>
            <a:off x="1535614" y="2798893"/>
            <a:ext cx="469820" cy="415516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86" name="Google Shape;10786;p69"/>
          <p:cNvSpPr/>
          <p:nvPr/>
        </p:nvSpPr>
        <p:spPr>
          <a:xfrm>
            <a:off x="1545831" y="3303504"/>
            <a:ext cx="449384" cy="458049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787" name="Google Shape;10787;p69"/>
          <p:cNvGrpSpPr/>
          <p:nvPr/>
        </p:nvGrpSpPr>
        <p:grpSpPr>
          <a:xfrm>
            <a:off x="4201618" y="2279419"/>
            <a:ext cx="456172" cy="458483"/>
            <a:chOff x="-41270450" y="1973375"/>
            <a:chExt cx="315850" cy="317450"/>
          </a:xfrm>
        </p:grpSpPr>
        <p:sp>
          <p:nvSpPr>
            <p:cNvPr id="10788" name="Google Shape;10788;p69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69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69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9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92" name="Google Shape;10792;p69"/>
          <p:cNvGrpSpPr/>
          <p:nvPr/>
        </p:nvGrpSpPr>
        <p:grpSpPr>
          <a:xfrm>
            <a:off x="4186903" y="2807515"/>
            <a:ext cx="485599" cy="456424"/>
            <a:chOff x="-41291625" y="2339025"/>
            <a:chExt cx="336225" cy="316025"/>
          </a:xfrm>
        </p:grpSpPr>
        <p:sp>
          <p:nvSpPr>
            <p:cNvPr id="10793" name="Google Shape;10793;p69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9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95" name="Google Shape;10795;p69"/>
          <p:cNvSpPr/>
          <p:nvPr/>
        </p:nvSpPr>
        <p:spPr>
          <a:xfrm>
            <a:off x="4158117" y="3036937"/>
            <a:ext cx="0" cy="36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96" name="Google Shape;10796;p69"/>
          <p:cNvSpPr/>
          <p:nvPr/>
        </p:nvSpPr>
        <p:spPr>
          <a:xfrm>
            <a:off x="4200313" y="3337804"/>
            <a:ext cx="461840" cy="458085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97" name="Google Shape;10797;p69"/>
          <p:cNvSpPr/>
          <p:nvPr/>
        </p:nvSpPr>
        <p:spPr>
          <a:xfrm>
            <a:off x="7002658" y="2241819"/>
            <a:ext cx="284412" cy="457327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98" name="Google Shape;10798;p69"/>
          <p:cNvSpPr/>
          <p:nvPr/>
        </p:nvSpPr>
        <p:spPr>
          <a:xfrm>
            <a:off x="6943517" y="2769321"/>
            <a:ext cx="402697" cy="459891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799" name="Google Shape;10799;p69"/>
          <p:cNvSpPr/>
          <p:nvPr/>
        </p:nvSpPr>
        <p:spPr>
          <a:xfrm>
            <a:off x="6913971" y="3301590"/>
            <a:ext cx="457327" cy="458844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00" name="Google Shape;10800;p69"/>
          <p:cNvSpPr/>
          <p:nvPr/>
        </p:nvSpPr>
        <p:spPr>
          <a:xfrm>
            <a:off x="9634774" y="2242108"/>
            <a:ext cx="459601" cy="456749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01" name="Google Shape;10801;p69"/>
          <p:cNvGrpSpPr/>
          <p:nvPr/>
        </p:nvGrpSpPr>
        <p:grpSpPr>
          <a:xfrm>
            <a:off x="2044916" y="2245082"/>
            <a:ext cx="486899" cy="457724"/>
            <a:chOff x="-42804750" y="1949600"/>
            <a:chExt cx="337125" cy="316925"/>
          </a:xfrm>
        </p:grpSpPr>
        <p:sp>
          <p:nvSpPr>
            <p:cNvPr id="10802" name="Google Shape;10802;p69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9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69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05" name="Google Shape;10805;p69"/>
          <p:cNvGrpSpPr/>
          <p:nvPr/>
        </p:nvGrpSpPr>
        <p:grpSpPr>
          <a:xfrm>
            <a:off x="2085399" y="2780219"/>
            <a:ext cx="411796" cy="446820"/>
            <a:chOff x="-42778750" y="2320125"/>
            <a:chExt cx="285125" cy="309375"/>
          </a:xfrm>
        </p:grpSpPr>
        <p:sp>
          <p:nvSpPr>
            <p:cNvPr id="10806" name="Google Shape;10806;p69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69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08" name="Google Shape;10808;p69"/>
          <p:cNvGrpSpPr/>
          <p:nvPr/>
        </p:nvGrpSpPr>
        <p:grpSpPr>
          <a:xfrm>
            <a:off x="2058005" y="3300950"/>
            <a:ext cx="460721" cy="459601"/>
            <a:chOff x="-42796875" y="2680675"/>
            <a:chExt cx="319000" cy="318225"/>
          </a:xfrm>
        </p:grpSpPr>
        <p:sp>
          <p:nvSpPr>
            <p:cNvPr id="10809" name="Google Shape;10809;p69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69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69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69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69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4" name="Google Shape;10814;p69"/>
          <p:cNvSpPr/>
          <p:nvPr/>
        </p:nvSpPr>
        <p:spPr>
          <a:xfrm>
            <a:off x="4755858" y="2276517"/>
            <a:ext cx="460721" cy="457580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15" name="Google Shape;10815;p69"/>
          <p:cNvSpPr/>
          <p:nvPr/>
        </p:nvSpPr>
        <p:spPr>
          <a:xfrm>
            <a:off x="4744150" y="2846948"/>
            <a:ext cx="466425" cy="390205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16" name="Google Shape;10816;p69"/>
          <p:cNvSpPr/>
          <p:nvPr/>
        </p:nvSpPr>
        <p:spPr>
          <a:xfrm>
            <a:off x="4755840" y="3337805"/>
            <a:ext cx="460757" cy="456857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17" name="Google Shape;10817;p69"/>
          <p:cNvSpPr/>
          <p:nvPr/>
        </p:nvSpPr>
        <p:spPr>
          <a:xfrm>
            <a:off x="7521509" y="2241819"/>
            <a:ext cx="329943" cy="455052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18" name="Google Shape;10818;p69"/>
          <p:cNvSpPr/>
          <p:nvPr/>
        </p:nvSpPr>
        <p:spPr>
          <a:xfrm>
            <a:off x="7382914" y="320298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19" name="Google Shape;10819;p69"/>
          <p:cNvGrpSpPr/>
          <p:nvPr/>
        </p:nvGrpSpPr>
        <p:grpSpPr>
          <a:xfrm>
            <a:off x="7445169" y="2774224"/>
            <a:ext cx="478919" cy="453355"/>
            <a:chOff x="-39055650" y="2315975"/>
            <a:chExt cx="331600" cy="313900"/>
          </a:xfrm>
        </p:grpSpPr>
        <p:sp>
          <p:nvSpPr>
            <p:cNvPr id="10820" name="Google Shape;10820;p69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69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22" name="Google Shape;10822;p69"/>
          <p:cNvSpPr/>
          <p:nvPr/>
        </p:nvSpPr>
        <p:spPr>
          <a:xfrm>
            <a:off x="7453295" y="3339500"/>
            <a:ext cx="459565" cy="390205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23" name="Google Shape;10823;p69"/>
          <p:cNvSpPr/>
          <p:nvPr/>
        </p:nvSpPr>
        <p:spPr>
          <a:xfrm>
            <a:off x="9686531" y="2756251"/>
            <a:ext cx="356084" cy="460432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24" name="Google Shape;10824;p69"/>
          <p:cNvGrpSpPr/>
          <p:nvPr/>
        </p:nvGrpSpPr>
        <p:grpSpPr>
          <a:xfrm>
            <a:off x="2572725" y="2245299"/>
            <a:ext cx="466425" cy="456063"/>
            <a:chOff x="-42430625" y="1949750"/>
            <a:chExt cx="322950" cy="315775"/>
          </a:xfrm>
        </p:grpSpPr>
        <p:sp>
          <p:nvSpPr>
            <p:cNvPr id="10825" name="Google Shape;10825;p69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69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69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69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29" name="Google Shape;10829;p69"/>
          <p:cNvSpPr/>
          <p:nvPr/>
        </p:nvSpPr>
        <p:spPr>
          <a:xfrm>
            <a:off x="2608857" y="2774161"/>
            <a:ext cx="398184" cy="457327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30" name="Google Shape;10830;p69"/>
          <p:cNvSpPr/>
          <p:nvPr/>
        </p:nvSpPr>
        <p:spPr>
          <a:xfrm>
            <a:off x="2581224" y="3304623"/>
            <a:ext cx="453933" cy="457111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31" name="Google Shape;10831;p69"/>
          <p:cNvSpPr/>
          <p:nvPr/>
        </p:nvSpPr>
        <p:spPr>
          <a:xfrm>
            <a:off x="5295451" y="2287312"/>
            <a:ext cx="458483" cy="417501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32" name="Google Shape;10832;p69"/>
          <p:cNvSpPr/>
          <p:nvPr/>
        </p:nvSpPr>
        <p:spPr>
          <a:xfrm>
            <a:off x="5292039" y="2806004"/>
            <a:ext cx="465307" cy="458483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33" name="Google Shape;10833;p69"/>
          <p:cNvSpPr/>
          <p:nvPr/>
        </p:nvSpPr>
        <p:spPr>
          <a:xfrm>
            <a:off x="5292571" y="3336323"/>
            <a:ext cx="458483" cy="458447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34" name="Google Shape;10834;p69"/>
          <p:cNvSpPr/>
          <p:nvPr/>
        </p:nvSpPr>
        <p:spPr>
          <a:xfrm>
            <a:off x="7994857" y="2238100"/>
            <a:ext cx="459601" cy="460757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35" name="Google Shape;10835;p69"/>
          <p:cNvGrpSpPr/>
          <p:nvPr/>
        </p:nvGrpSpPr>
        <p:grpSpPr>
          <a:xfrm>
            <a:off x="8003537" y="2771950"/>
            <a:ext cx="457327" cy="456388"/>
            <a:chOff x="-38686275" y="2314400"/>
            <a:chExt cx="316650" cy="316000"/>
          </a:xfrm>
        </p:grpSpPr>
        <p:sp>
          <p:nvSpPr>
            <p:cNvPr id="10836" name="Google Shape;10836;p69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69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38" name="Google Shape;10838;p69"/>
          <p:cNvGrpSpPr/>
          <p:nvPr/>
        </p:nvGrpSpPr>
        <p:grpSpPr>
          <a:xfrm>
            <a:off x="8001822" y="3303225"/>
            <a:ext cx="460757" cy="458447"/>
            <a:chOff x="-38686275" y="2682250"/>
            <a:chExt cx="319025" cy="317425"/>
          </a:xfrm>
        </p:grpSpPr>
        <p:sp>
          <p:nvSpPr>
            <p:cNvPr id="10839" name="Google Shape;10839;p69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69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41" name="Google Shape;10841;p69"/>
          <p:cNvGrpSpPr/>
          <p:nvPr/>
        </p:nvGrpSpPr>
        <p:grpSpPr>
          <a:xfrm>
            <a:off x="9619024" y="3282751"/>
            <a:ext cx="480075" cy="462021"/>
            <a:chOff x="-37534750" y="2668075"/>
            <a:chExt cx="332400" cy="319900"/>
          </a:xfrm>
        </p:grpSpPr>
        <p:sp>
          <p:nvSpPr>
            <p:cNvPr id="10842" name="Google Shape;10842;p69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69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44" name="Google Shape;10844;p69"/>
          <p:cNvSpPr/>
          <p:nvPr/>
        </p:nvSpPr>
        <p:spPr>
          <a:xfrm>
            <a:off x="3120852" y="2244383"/>
            <a:ext cx="460721" cy="45703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45" name="Google Shape;10845;p69"/>
          <p:cNvGrpSpPr/>
          <p:nvPr/>
        </p:nvGrpSpPr>
        <p:grpSpPr>
          <a:xfrm>
            <a:off x="3115157" y="2774262"/>
            <a:ext cx="460721" cy="458844"/>
            <a:chOff x="-42062025" y="2316000"/>
            <a:chExt cx="319000" cy="317700"/>
          </a:xfrm>
        </p:grpSpPr>
        <p:sp>
          <p:nvSpPr>
            <p:cNvPr id="10846" name="Google Shape;10846;p69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69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48" name="Google Shape;10848;p69"/>
          <p:cNvSpPr/>
          <p:nvPr/>
        </p:nvSpPr>
        <p:spPr>
          <a:xfrm>
            <a:off x="3119137" y="3303503"/>
            <a:ext cx="464151" cy="46036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49" name="Google Shape;10849;p69"/>
          <p:cNvGrpSpPr/>
          <p:nvPr/>
        </p:nvGrpSpPr>
        <p:grpSpPr>
          <a:xfrm>
            <a:off x="5860841" y="2285125"/>
            <a:ext cx="404972" cy="451623"/>
            <a:chOff x="-40150450" y="1977325"/>
            <a:chExt cx="280400" cy="312700"/>
          </a:xfrm>
        </p:grpSpPr>
        <p:sp>
          <p:nvSpPr>
            <p:cNvPr id="10850" name="Google Shape;10850;p69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69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69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69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54" name="Google Shape;10854;p69"/>
          <p:cNvGrpSpPr/>
          <p:nvPr/>
        </p:nvGrpSpPr>
        <p:grpSpPr>
          <a:xfrm>
            <a:off x="5853439" y="2808382"/>
            <a:ext cx="419776" cy="457327"/>
            <a:chOff x="-40160700" y="2339625"/>
            <a:chExt cx="290650" cy="316650"/>
          </a:xfrm>
        </p:grpSpPr>
        <p:sp>
          <p:nvSpPr>
            <p:cNvPr id="10855" name="Google Shape;10855;p69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69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69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69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59" name="Google Shape;10859;p69"/>
          <p:cNvGrpSpPr/>
          <p:nvPr/>
        </p:nvGrpSpPr>
        <p:grpSpPr>
          <a:xfrm>
            <a:off x="5831144" y="3337345"/>
            <a:ext cx="460721" cy="457327"/>
            <a:chOff x="-40171725" y="2705875"/>
            <a:chExt cx="319000" cy="316650"/>
          </a:xfrm>
        </p:grpSpPr>
        <p:sp>
          <p:nvSpPr>
            <p:cNvPr id="10860" name="Google Shape;10860;p69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69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62" name="Google Shape;10862;p69"/>
          <p:cNvGrpSpPr/>
          <p:nvPr/>
        </p:nvGrpSpPr>
        <p:grpSpPr>
          <a:xfrm>
            <a:off x="8600443" y="2240748"/>
            <a:ext cx="334492" cy="458483"/>
            <a:chOff x="-38275925" y="1946600"/>
            <a:chExt cx="231600" cy="317450"/>
          </a:xfrm>
        </p:grpSpPr>
        <p:sp>
          <p:nvSpPr>
            <p:cNvPr id="10863" name="Google Shape;10863;p69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69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65" name="Google Shape;10865;p69"/>
          <p:cNvSpPr/>
          <p:nvPr/>
        </p:nvSpPr>
        <p:spPr>
          <a:xfrm>
            <a:off x="8536456" y="2770332"/>
            <a:ext cx="459601" cy="45888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66" name="Google Shape;10866;p69"/>
          <p:cNvSpPr/>
          <p:nvPr/>
        </p:nvSpPr>
        <p:spPr>
          <a:xfrm>
            <a:off x="8634682" y="3299677"/>
            <a:ext cx="269644" cy="4596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67" name="Google Shape;10867;p69"/>
          <p:cNvGrpSpPr/>
          <p:nvPr/>
        </p:nvGrpSpPr>
        <p:grpSpPr>
          <a:xfrm>
            <a:off x="10181111" y="2247573"/>
            <a:ext cx="468700" cy="456208"/>
            <a:chOff x="-37190575" y="1951325"/>
            <a:chExt cx="324525" cy="315875"/>
          </a:xfrm>
        </p:grpSpPr>
        <p:sp>
          <p:nvSpPr>
            <p:cNvPr id="10868" name="Google Shape;10868;p69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69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69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69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69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73" name="Google Shape;10873;p69"/>
          <p:cNvSpPr/>
          <p:nvPr/>
        </p:nvSpPr>
        <p:spPr>
          <a:xfrm>
            <a:off x="3654259" y="2242109"/>
            <a:ext cx="464151" cy="458447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74" name="Google Shape;10874;p69"/>
          <p:cNvGrpSpPr/>
          <p:nvPr/>
        </p:nvGrpSpPr>
        <p:grpSpPr>
          <a:xfrm>
            <a:off x="3657891" y="2870955"/>
            <a:ext cx="458447" cy="359477"/>
            <a:chOff x="-41694200" y="2382950"/>
            <a:chExt cx="317425" cy="248900"/>
          </a:xfrm>
        </p:grpSpPr>
        <p:sp>
          <p:nvSpPr>
            <p:cNvPr id="10875" name="Google Shape;10875;p69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69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77" name="Google Shape;10877;p69"/>
          <p:cNvGrpSpPr/>
          <p:nvPr/>
        </p:nvGrpSpPr>
        <p:grpSpPr>
          <a:xfrm>
            <a:off x="3653996" y="3304343"/>
            <a:ext cx="460721" cy="458483"/>
            <a:chOff x="-41695775" y="2683025"/>
            <a:chExt cx="319000" cy="317450"/>
          </a:xfrm>
        </p:grpSpPr>
        <p:sp>
          <p:nvSpPr>
            <p:cNvPr id="10878" name="Google Shape;10878;p69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69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69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81" name="Google Shape;10881;p69"/>
          <p:cNvGrpSpPr/>
          <p:nvPr/>
        </p:nvGrpSpPr>
        <p:grpSpPr>
          <a:xfrm>
            <a:off x="6396519" y="2277144"/>
            <a:ext cx="419776" cy="460757"/>
            <a:chOff x="-39792875" y="1971800"/>
            <a:chExt cx="290650" cy="319025"/>
          </a:xfrm>
        </p:grpSpPr>
        <p:sp>
          <p:nvSpPr>
            <p:cNvPr id="10882" name="Google Shape;10882;p69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69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84" name="Google Shape;10884;p69"/>
          <p:cNvGrpSpPr/>
          <p:nvPr/>
        </p:nvGrpSpPr>
        <p:grpSpPr>
          <a:xfrm>
            <a:off x="6407315" y="2805927"/>
            <a:ext cx="398184" cy="459783"/>
            <a:chOff x="-39783425" y="2337925"/>
            <a:chExt cx="275700" cy="318350"/>
          </a:xfrm>
        </p:grpSpPr>
        <p:sp>
          <p:nvSpPr>
            <p:cNvPr id="10885" name="Google Shape;10885;p69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9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87" name="Google Shape;10887;p69"/>
          <p:cNvSpPr/>
          <p:nvPr/>
        </p:nvSpPr>
        <p:spPr>
          <a:xfrm>
            <a:off x="6375767" y="3340115"/>
            <a:ext cx="456208" cy="457868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888" name="Google Shape;10888;p69"/>
          <p:cNvGrpSpPr/>
          <p:nvPr/>
        </p:nvGrpSpPr>
        <p:grpSpPr>
          <a:xfrm>
            <a:off x="9067028" y="2243024"/>
            <a:ext cx="470976" cy="457075"/>
            <a:chOff x="-37956150" y="1948175"/>
            <a:chExt cx="326100" cy="316475"/>
          </a:xfrm>
        </p:grpSpPr>
        <p:sp>
          <p:nvSpPr>
            <p:cNvPr id="10889" name="Google Shape;10889;p69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69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69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892" name="Google Shape;10892;p69"/>
          <p:cNvGrpSpPr/>
          <p:nvPr/>
        </p:nvGrpSpPr>
        <p:grpSpPr>
          <a:xfrm>
            <a:off x="9076251" y="2865249"/>
            <a:ext cx="460757" cy="298096"/>
            <a:chOff x="-37953000" y="2379000"/>
            <a:chExt cx="319025" cy="206400"/>
          </a:xfrm>
        </p:grpSpPr>
        <p:sp>
          <p:nvSpPr>
            <p:cNvPr id="10893" name="Google Shape;10893;p69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69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69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69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69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98" name="Google Shape;10898;p69"/>
          <p:cNvSpPr/>
          <p:nvPr/>
        </p:nvSpPr>
        <p:spPr>
          <a:xfrm>
            <a:off x="9067692" y="3298558"/>
            <a:ext cx="473251" cy="4596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899" name="Google Shape;10899;p69"/>
          <p:cNvSpPr/>
          <p:nvPr/>
        </p:nvSpPr>
        <p:spPr>
          <a:xfrm>
            <a:off x="10252253" y="2808279"/>
            <a:ext cx="329943" cy="458483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00" name="Google Shape;10900;p69"/>
          <p:cNvGrpSpPr/>
          <p:nvPr/>
        </p:nvGrpSpPr>
        <p:grpSpPr>
          <a:xfrm>
            <a:off x="1569409" y="4076736"/>
            <a:ext cx="398148" cy="458013"/>
            <a:chOff x="-42971725" y="3217825"/>
            <a:chExt cx="275675" cy="317125"/>
          </a:xfrm>
        </p:grpSpPr>
        <p:sp>
          <p:nvSpPr>
            <p:cNvPr id="10901" name="Google Shape;10901;p6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6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6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04" name="Google Shape;10904;p69"/>
          <p:cNvGrpSpPr/>
          <p:nvPr/>
        </p:nvGrpSpPr>
        <p:grpSpPr>
          <a:xfrm>
            <a:off x="1534692" y="4646897"/>
            <a:ext cx="467581" cy="417248"/>
            <a:chOff x="-42996150" y="3612600"/>
            <a:chExt cx="323750" cy="288900"/>
          </a:xfrm>
        </p:grpSpPr>
        <p:sp>
          <p:nvSpPr>
            <p:cNvPr id="10905" name="Google Shape;10905;p6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6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6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08" name="Google Shape;10908;p69"/>
          <p:cNvGrpSpPr/>
          <p:nvPr/>
        </p:nvGrpSpPr>
        <p:grpSpPr>
          <a:xfrm>
            <a:off x="1538104" y="5134625"/>
            <a:ext cx="460757" cy="458483"/>
            <a:chOff x="-42994575" y="3950300"/>
            <a:chExt cx="319025" cy="317450"/>
          </a:xfrm>
        </p:grpSpPr>
        <p:sp>
          <p:nvSpPr>
            <p:cNvPr id="10909" name="Google Shape;10909;p6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6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6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12" name="Google Shape;10912;p69"/>
          <p:cNvGrpSpPr/>
          <p:nvPr/>
        </p:nvGrpSpPr>
        <p:grpSpPr>
          <a:xfrm>
            <a:off x="4199927" y="4107463"/>
            <a:ext cx="459565" cy="458447"/>
            <a:chOff x="-41111350" y="3239100"/>
            <a:chExt cx="318200" cy="317425"/>
          </a:xfrm>
        </p:grpSpPr>
        <p:sp>
          <p:nvSpPr>
            <p:cNvPr id="10913" name="Google Shape;10913;p6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6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6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6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17" name="Google Shape;10917;p69"/>
          <p:cNvGrpSpPr/>
          <p:nvPr/>
        </p:nvGrpSpPr>
        <p:grpSpPr>
          <a:xfrm>
            <a:off x="4195377" y="4636679"/>
            <a:ext cx="468664" cy="458555"/>
            <a:chOff x="-41117650" y="3605525"/>
            <a:chExt cx="324500" cy="317500"/>
          </a:xfrm>
        </p:grpSpPr>
        <p:sp>
          <p:nvSpPr>
            <p:cNvPr id="10918" name="Google Shape;10918;p6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6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6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21" name="Google Shape;10921;p69"/>
          <p:cNvSpPr/>
          <p:nvPr/>
        </p:nvSpPr>
        <p:spPr>
          <a:xfrm>
            <a:off x="4201302" y="5174278"/>
            <a:ext cx="460721" cy="447073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22" name="Google Shape;10922;p69"/>
          <p:cNvGrpSpPr/>
          <p:nvPr/>
        </p:nvGrpSpPr>
        <p:grpSpPr>
          <a:xfrm>
            <a:off x="7009335" y="4080132"/>
            <a:ext cx="267333" cy="459601"/>
            <a:chOff x="-39205300" y="3220175"/>
            <a:chExt cx="185100" cy="318225"/>
          </a:xfrm>
        </p:grpSpPr>
        <p:sp>
          <p:nvSpPr>
            <p:cNvPr id="10923" name="Google Shape;10923;p6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6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25" name="Google Shape;10925;p69"/>
          <p:cNvGrpSpPr/>
          <p:nvPr/>
        </p:nvGrpSpPr>
        <p:grpSpPr>
          <a:xfrm>
            <a:off x="6957575" y="4612235"/>
            <a:ext cx="370852" cy="456460"/>
            <a:chOff x="-39248625" y="3588600"/>
            <a:chExt cx="256775" cy="316050"/>
          </a:xfrm>
        </p:grpSpPr>
        <p:sp>
          <p:nvSpPr>
            <p:cNvPr id="10926" name="Google Shape;10926;p6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6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28" name="Google Shape;10928;p69"/>
          <p:cNvSpPr/>
          <p:nvPr/>
        </p:nvSpPr>
        <p:spPr>
          <a:xfrm>
            <a:off x="6920173" y="5139003"/>
            <a:ext cx="449384" cy="45848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29" name="Google Shape;10929;p69"/>
          <p:cNvSpPr/>
          <p:nvPr/>
        </p:nvSpPr>
        <p:spPr>
          <a:xfrm>
            <a:off x="9635911" y="4064357"/>
            <a:ext cx="457327" cy="45563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30" name="Google Shape;10930;p69"/>
          <p:cNvGrpSpPr/>
          <p:nvPr/>
        </p:nvGrpSpPr>
        <p:grpSpPr>
          <a:xfrm>
            <a:off x="2022917" y="4076737"/>
            <a:ext cx="530912" cy="458447"/>
            <a:chOff x="-42651700" y="3217825"/>
            <a:chExt cx="367600" cy="317425"/>
          </a:xfrm>
        </p:grpSpPr>
        <p:sp>
          <p:nvSpPr>
            <p:cNvPr id="10931" name="Google Shape;10931;p6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6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6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6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35" name="Google Shape;10935;p69"/>
          <p:cNvGrpSpPr/>
          <p:nvPr/>
        </p:nvGrpSpPr>
        <p:grpSpPr>
          <a:xfrm>
            <a:off x="2066715" y="4611043"/>
            <a:ext cx="443317" cy="448987"/>
            <a:chOff x="-42617300" y="3587775"/>
            <a:chExt cx="306950" cy="310875"/>
          </a:xfrm>
        </p:grpSpPr>
        <p:sp>
          <p:nvSpPr>
            <p:cNvPr id="10936" name="Google Shape;10936;p6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6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38" name="Google Shape;10938;p69"/>
          <p:cNvSpPr/>
          <p:nvPr/>
        </p:nvSpPr>
        <p:spPr>
          <a:xfrm>
            <a:off x="2060614" y="5135609"/>
            <a:ext cx="459565" cy="457327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39" name="Google Shape;10939;p69"/>
          <p:cNvGrpSpPr/>
          <p:nvPr/>
        </p:nvGrpSpPr>
        <p:grpSpPr>
          <a:xfrm>
            <a:off x="4751324" y="4106885"/>
            <a:ext cx="465920" cy="457760"/>
            <a:chOff x="-40748275" y="3238700"/>
            <a:chExt cx="322600" cy="316950"/>
          </a:xfrm>
        </p:grpSpPr>
        <p:sp>
          <p:nvSpPr>
            <p:cNvPr id="10940" name="Google Shape;10940;p6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6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6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6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6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6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46" name="Google Shape;10946;p69"/>
          <p:cNvGrpSpPr/>
          <p:nvPr/>
        </p:nvGrpSpPr>
        <p:grpSpPr>
          <a:xfrm>
            <a:off x="4754484" y="4676217"/>
            <a:ext cx="459601" cy="418657"/>
            <a:chOff x="-40745125" y="3632900"/>
            <a:chExt cx="318225" cy="289875"/>
          </a:xfrm>
        </p:grpSpPr>
        <p:sp>
          <p:nvSpPr>
            <p:cNvPr id="10947" name="Google Shape;10947;p6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6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6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6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6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6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6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54" name="Google Shape;10954;p69"/>
          <p:cNvGrpSpPr/>
          <p:nvPr/>
        </p:nvGrpSpPr>
        <p:grpSpPr>
          <a:xfrm>
            <a:off x="4759611" y="5166219"/>
            <a:ext cx="449348" cy="457580"/>
            <a:chOff x="-40742750" y="3972175"/>
            <a:chExt cx="311125" cy="316825"/>
          </a:xfrm>
        </p:grpSpPr>
        <p:sp>
          <p:nvSpPr>
            <p:cNvPr id="10955" name="Google Shape;10955;p6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6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57" name="Google Shape;10957;p69"/>
          <p:cNvGrpSpPr/>
          <p:nvPr/>
        </p:nvGrpSpPr>
        <p:grpSpPr>
          <a:xfrm>
            <a:off x="7519681" y="4082406"/>
            <a:ext cx="329907" cy="457327"/>
            <a:chOff x="-38860325" y="3221750"/>
            <a:chExt cx="228425" cy="316650"/>
          </a:xfrm>
        </p:grpSpPr>
        <p:sp>
          <p:nvSpPr>
            <p:cNvPr id="10958" name="Google Shape;10958;p6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6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6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6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62" name="Google Shape;10962;p69"/>
          <p:cNvGrpSpPr/>
          <p:nvPr/>
        </p:nvGrpSpPr>
        <p:grpSpPr>
          <a:xfrm>
            <a:off x="7449725" y="4616965"/>
            <a:ext cx="469820" cy="453788"/>
            <a:chOff x="-38905225" y="3591875"/>
            <a:chExt cx="325300" cy="314200"/>
          </a:xfrm>
        </p:grpSpPr>
        <p:sp>
          <p:nvSpPr>
            <p:cNvPr id="10963" name="Google Shape;10963;p6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6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6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66" name="Google Shape;10966;p69"/>
          <p:cNvSpPr/>
          <p:nvPr/>
        </p:nvSpPr>
        <p:spPr>
          <a:xfrm>
            <a:off x="7457818" y="5210672"/>
            <a:ext cx="457327" cy="386811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67" name="Google Shape;10967;p69"/>
          <p:cNvGrpSpPr/>
          <p:nvPr/>
        </p:nvGrpSpPr>
        <p:grpSpPr>
          <a:xfrm>
            <a:off x="9683060" y="4559339"/>
            <a:ext cx="359477" cy="457039"/>
            <a:chOff x="-37370925" y="3551975"/>
            <a:chExt cx="248900" cy="316450"/>
          </a:xfrm>
        </p:grpSpPr>
        <p:sp>
          <p:nvSpPr>
            <p:cNvPr id="10968" name="Google Shape;10968;p69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69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70" name="Google Shape;10970;p69"/>
          <p:cNvSpPr/>
          <p:nvPr/>
        </p:nvSpPr>
        <p:spPr>
          <a:xfrm>
            <a:off x="2582699" y="4077716"/>
            <a:ext cx="450503" cy="45664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971" name="Google Shape;10971;p69"/>
          <p:cNvSpPr/>
          <p:nvPr/>
        </p:nvSpPr>
        <p:spPr>
          <a:xfrm>
            <a:off x="2613407" y="4606662"/>
            <a:ext cx="389085" cy="4596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72" name="Google Shape;10972;p69"/>
          <p:cNvGrpSpPr/>
          <p:nvPr/>
        </p:nvGrpSpPr>
        <p:grpSpPr>
          <a:xfrm>
            <a:off x="2576145" y="5135782"/>
            <a:ext cx="459601" cy="457327"/>
            <a:chOff x="-42259725" y="3951100"/>
            <a:chExt cx="318225" cy="316650"/>
          </a:xfrm>
        </p:grpSpPr>
        <p:sp>
          <p:nvSpPr>
            <p:cNvPr id="10973" name="Google Shape;10973;p6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6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75" name="Google Shape;10975;p69"/>
          <p:cNvGrpSpPr/>
          <p:nvPr/>
        </p:nvGrpSpPr>
        <p:grpSpPr>
          <a:xfrm>
            <a:off x="5293553" y="4148408"/>
            <a:ext cx="458447" cy="417501"/>
            <a:chOff x="-40378075" y="3267450"/>
            <a:chExt cx="317425" cy="289075"/>
          </a:xfrm>
        </p:grpSpPr>
        <p:sp>
          <p:nvSpPr>
            <p:cNvPr id="10976" name="Google Shape;10976;p6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6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80" name="Google Shape;10980;p69"/>
          <p:cNvGrpSpPr/>
          <p:nvPr/>
        </p:nvGrpSpPr>
        <p:grpSpPr>
          <a:xfrm>
            <a:off x="5298084" y="4635271"/>
            <a:ext cx="449384" cy="457327"/>
            <a:chOff x="-40372575" y="3604550"/>
            <a:chExt cx="311150" cy="316650"/>
          </a:xfrm>
        </p:grpSpPr>
        <p:sp>
          <p:nvSpPr>
            <p:cNvPr id="10981" name="Google Shape;10981;p6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84" name="Google Shape;10984;p69"/>
          <p:cNvSpPr/>
          <p:nvPr/>
        </p:nvSpPr>
        <p:spPr>
          <a:xfrm>
            <a:off x="5300578" y="5165071"/>
            <a:ext cx="448228" cy="459711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985" name="Google Shape;10985;p69"/>
          <p:cNvGrpSpPr/>
          <p:nvPr/>
        </p:nvGrpSpPr>
        <p:grpSpPr>
          <a:xfrm>
            <a:off x="7985580" y="4080131"/>
            <a:ext cx="493253" cy="460035"/>
            <a:chOff x="-38542250" y="3220175"/>
            <a:chExt cx="341525" cy="318525"/>
          </a:xfrm>
        </p:grpSpPr>
        <p:sp>
          <p:nvSpPr>
            <p:cNvPr id="10986" name="Google Shape;10986;p6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6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6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89" name="Google Shape;10989;p69"/>
          <p:cNvGrpSpPr/>
          <p:nvPr/>
        </p:nvGrpSpPr>
        <p:grpSpPr>
          <a:xfrm>
            <a:off x="8003543" y="4611368"/>
            <a:ext cx="457327" cy="456208"/>
            <a:chOff x="-38537400" y="3588000"/>
            <a:chExt cx="316650" cy="315875"/>
          </a:xfrm>
        </p:grpSpPr>
        <p:sp>
          <p:nvSpPr>
            <p:cNvPr id="10990" name="Google Shape;10990;p6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94" name="Google Shape;10994;p69"/>
          <p:cNvGrpSpPr/>
          <p:nvPr/>
        </p:nvGrpSpPr>
        <p:grpSpPr>
          <a:xfrm>
            <a:off x="8002406" y="5140331"/>
            <a:ext cx="459601" cy="457327"/>
            <a:chOff x="-38538975" y="3954250"/>
            <a:chExt cx="318225" cy="316650"/>
          </a:xfrm>
        </p:grpSpPr>
        <p:sp>
          <p:nvSpPr>
            <p:cNvPr id="10995" name="Google Shape;10995;p6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6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97" name="Google Shape;10997;p69"/>
          <p:cNvGrpSpPr/>
          <p:nvPr/>
        </p:nvGrpSpPr>
        <p:grpSpPr>
          <a:xfrm>
            <a:off x="9630743" y="5059561"/>
            <a:ext cx="464115" cy="459601"/>
            <a:chOff x="-37385100" y="3898325"/>
            <a:chExt cx="321350" cy="318225"/>
          </a:xfrm>
        </p:grpSpPr>
        <p:sp>
          <p:nvSpPr>
            <p:cNvPr id="10998" name="Google Shape;10998;p69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00" name="Google Shape;11000;p69"/>
          <p:cNvGrpSpPr/>
          <p:nvPr/>
        </p:nvGrpSpPr>
        <p:grpSpPr>
          <a:xfrm>
            <a:off x="3119981" y="4075870"/>
            <a:ext cx="458483" cy="458193"/>
            <a:chOff x="-41895050" y="3217225"/>
            <a:chExt cx="317450" cy="317250"/>
          </a:xfrm>
        </p:grpSpPr>
        <p:sp>
          <p:nvSpPr>
            <p:cNvPr id="11001" name="Google Shape;11001;p6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6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6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6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06" name="Google Shape;11006;p69"/>
          <p:cNvGrpSpPr/>
          <p:nvPr/>
        </p:nvGrpSpPr>
        <p:grpSpPr>
          <a:xfrm>
            <a:off x="3119424" y="4606819"/>
            <a:ext cx="459601" cy="457327"/>
            <a:chOff x="-41893475" y="3584850"/>
            <a:chExt cx="318225" cy="316650"/>
          </a:xfrm>
        </p:grpSpPr>
        <p:sp>
          <p:nvSpPr>
            <p:cNvPr id="11007" name="Google Shape;11007;p6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6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6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11" name="Google Shape;11011;p69"/>
          <p:cNvSpPr/>
          <p:nvPr/>
        </p:nvSpPr>
        <p:spPr>
          <a:xfrm>
            <a:off x="3121412" y="5137883"/>
            <a:ext cx="459601" cy="456496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012" name="Google Shape;11012;p69"/>
          <p:cNvSpPr/>
          <p:nvPr/>
        </p:nvSpPr>
        <p:spPr>
          <a:xfrm>
            <a:off x="5793911" y="4106167"/>
            <a:ext cx="542647" cy="456172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13" name="Google Shape;11013;p69"/>
          <p:cNvGrpSpPr/>
          <p:nvPr/>
        </p:nvGrpSpPr>
        <p:grpSpPr>
          <a:xfrm>
            <a:off x="5854729" y="4636389"/>
            <a:ext cx="417212" cy="458483"/>
            <a:chOff x="-39998250" y="3605325"/>
            <a:chExt cx="288875" cy="317450"/>
          </a:xfrm>
        </p:grpSpPr>
        <p:sp>
          <p:nvSpPr>
            <p:cNvPr id="11014" name="Google Shape;11014;p6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16" name="Google Shape;11016;p69"/>
          <p:cNvGrpSpPr/>
          <p:nvPr/>
        </p:nvGrpSpPr>
        <p:grpSpPr>
          <a:xfrm>
            <a:off x="5834671" y="5166508"/>
            <a:ext cx="457327" cy="457291"/>
            <a:chOff x="-40011050" y="3972375"/>
            <a:chExt cx="316650" cy="316625"/>
          </a:xfrm>
        </p:grpSpPr>
        <p:sp>
          <p:nvSpPr>
            <p:cNvPr id="11017" name="Google Shape;11017;p6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6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19" name="Google Shape;11019;p69"/>
          <p:cNvGrpSpPr/>
          <p:nvPr/>
        </p:nvGrpSpPr>
        <p:grpSpPr>
          <a:xfrm>
            <a:off x="8602725" y="4083562"/>
            <a:ext cx="329943" cy="456172"/>
            <a:chOff x="-38129425" y="3222550"/>
            <a:chExt cx="228450" cy="315850"/>
          </a:xfrm>
        </p:grpSpPr>
        <p:sp>
          <p:nvSpPr>
            <p:cNvPr id="11020" name="Google Shape;11020;p6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6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22" name="Google Shape;11022;p69"/>
          <p:cNvGrpSpPr/>
          <p:nvPr/>
        </p:nvGrpSpPr>
        <p:grpSpPr>
          <a:xfrm>
            <a:off x="8537912" y="4611369"/>
            <a:ext cx="459565" cy="457327"/>
            <a:chOff x="-38172725" y="3588000"/>
            <a:chExt cx="318200" cy="316650"/>
          </a:xfrm>
        </p:grpSpPr>
        <p:sp>
          <p:nvSpPr>
            <p:cNvPr id="11023" name="Google Shape;11023;p6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6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6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6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6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6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6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31" name="Google Shape;11031;p69"/>
          <p:cNvGrpSpPr/>
          <p:nvPr/>
        </p:nvGrpSpPr>
        <p:grpSpPr>
          <a:xfrm>
            <a:off x="8631737" y="5141450"/>
            <a:ext cx="271919" cy="457327"/>
            <a:chOff x="-38109725" y="3955025"/>
            <a:chExt cx="188275" cy="316650"/>
          </a:xfrm>
        </p:grpSpPr>
        <p:sp>
          <p:nvSpPr>
            <p:cNvPr id="11032" name="Google Shape;11032;p6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6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34" name="Google Shape;11034;p69"/>
          <p:cNvSpPr/>
          <p:nvPr/>
        </p:nvSpPr>
        <p:spPr>
          <a:xfrm>
            <a:off x="10180024" y="4072047"/>
            <a:ext cx="474405" cy="457688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35" name="Google Shape;11035;p69"/>
          <p:cNvGrpSpPr/>
          <p:nvPr/>
        </p:nvGrpSpPr>
        <p:grpSpPr>
          <a:xfrm>
            <a:off x="3653425" y="4078145"/>
            <a:ext cx="461876" cy="456208"/>
            <a:chOff x="-41530375" y="3218800"/>
            <a:chExt cx="319800" cy="315875"/>
          </a:xfrm>
        </p:grpSpPr>
        <p:sp>
          <p:nvSpPr>
            <p:cNvPr id="11036" name="Google Shape;11036;p6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6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38" name="Google Shape;11038;p69"/>
          <p:cNvGrpSpPr/>
          <p:nvPr/>
        </p:nvGrpSpPr>
        <p:grpSpPr>
          <a:xfrm>
            <a:off x="3656259" y="4705787"/>
            <a:ext cx="456208" cy="357240"/>
            <a:chOff x="-41526450" y="3653375"/>
            <a:chExt cx="315875" cy="247350"/>
          </a:xfrm>
        </p:grpSpPr>
        <p:sp>
          <p:nvSpPr>
            <p:cNvPr id="11039" name="Google Shape;11039;p6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41" name="Google Shape;11041;p69"/>
          <p:cNvGrpSpPr/>
          <p:nvPr/>
        </p:nvGrpSpPr>
        <p:grpSpPr>
          <a:xfrm>
            <a:off x="3657974" y="5135782"/>
            <a:ext cx="452777" cy="457327"/>
            <a:chOff x="-41526450" y="3951100"/>
            <a:chExt cx="313500" cy="316650"/>
          </a:xfrm>
        </p:grpSpPr>
        <p:sp>
          <p:nvSpPr>
            <p:cNvPr id="11042" name="Google Shape;11042;p6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6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45" name="Google Shape;11045;p69"/>
          <p:cNvGrpSpPr/>
          <p:nvPr/>
        </p:nvGrpSpPr>
        <p:grpSpPr>
          <a:xfrm>
            <a:off x="6396527" y="4106309"/>
            <a:ext cx="419776" cy="459601"/>
            <a:chOff x="-39625900" y="3238300"/>
            <a:chExt cx="290650" cy="318225"/>
          </a:xfrm>
        </p:grpSpPr>
        <p:sp>
          <p:nvSpPr>
            <p:cNvPr id="11046" name="Google Shape;11046;p6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6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48" name="Google Shape;11048;p69"/>
          <p:cNvSpPr/>
          <p:nvPr/>
        </p:nvSpPr>
        <p:spPr>
          <a:xfrm>
            <a:off x="6413194" y="4637389"/>
            <a:ext cx="390205" cy="457327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49" name="Google Shape;11049;p69"/>
          <p:cNvGrpSpPr/>
          <p:nvPr/>
        </p:nvGrpSpPr>
        <p:grpSpPr>
          <a:xfrm>
            <a:off x="6380026" y="5165968"/>
            <a:ext cx="452777" cy="457905"/>
            <a:chOff x="-39647175" y="3972000"/>
            <a:chExt cx="313500" cy="317050"/>
          </a:xfrm>
        </p:grpSpPr>
        <p:sp>
          <p:nvSpPr>
            <p:cNvPr id="11050" name="Google Shape;11050;p6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6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53" name="Google Shape;11053;p69"/>
          <p:cNvGrpSpPr/>
          <p:nvPr/>
        </p:nvGrpSpPr>
        <p:grpSpPr>
          <a:xfrm>
            <a:off x="9070447" y="4082153"/>
            <a:ext cx="464151" cy="458447"/>
            <a:chOff x="-37808850" y="3221575"/>
            <a:chExt cx="321375" cy="317425"/>
          </a:xfrm>
        </p:grpSpPr>
        <p:sp>
          <p:nvSpPr>
            <p:cNvPr id="11054" name="Google Shape;11054;p6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6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56" name="Google Shape;11056;p69"/>
          <p:cNvGrpSpPr/>
          <p:nvPr/>
        </p:nvGrpSpPr>
        <p:grpSpPr>
          <a:xfrm>
            <a:off x="9072144" y="4769479"/>
            <a:ext cx="460757" cy="298096"/>
            <a:chOff x="-37806500" y="3697475"/>
            <a:chExt cx="319025" cy="206400"/>
          </a:xfrm>
        </p:grpSpPr>
        <p:sp>
          <p:nvSpPr>
            <p:cNvPr id="11057" name="Google Shape;11057;p6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59" name="Google Shape;11059;p69"/>
          <p:cNvGrpSpPr/>
          <p:nvPr/>
        </p:nvGrpSpPr>
        <p:grpSpPr>
          <a:xfrm>
            <a:off x="9074997" y="5139176"/>
            <a:ext cx="455052" cy="459601"/>
            <a:chOff x="-37804925" y="3953450"/>
            <a:chExt cx="315075" cy="318225"/>
          </a:xfrm>
        </p:grpSpPr>
        <p:sp>
          <p:nvSpPr>
            <p:cNvPr id="11060" name="Google Shape;11060;p6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6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63" name="Google Shape;11063;p69"/>
          <p:cNvSpPr/>
          <p:nvPr/>
        </p:nvSpPr>
        <p:spPr>
          <a:xfrm>
            <a:off x="10252831" y="4630565"/>
            <a:ext cx="328787" cy="456172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8" name="Google Shape;11068;p70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1069" name="Google Shape;11069;p70"/>
          <p:cNvGrpSpPr/>
          <p:nvPr/>
        </p:nvGrpSpPr>
        <p:grpSpPr>
          <a:xfrm>
            <a:off x="1407947" y="2242049"/>
            <a:ext cx="368356" cy="448087"/>
            <a:chOff x="-35830350" y="1912725"/>
            <a:chExt cx="241050" cy="293225"/>
          </a:xfrm>
        </p:grpSpPr>
        <p:sp>
          <p:nvSpPr>
            <p:cNvPr id="11070" name="Google Shape;11070;p70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70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72" name="Google Shape;11072;p70"/>
          <p:cNvGrpSpPr/>
          <p:nvPr/>
        </p:nvGrpSpPr>
        <p:grpSpPr>
          <a:xfrm>
            <a:off x="1368254" y="2811509"/>
            <a:ext cx="447743" cy="445375"/>
            <a:chOff x="-35854750" y="2272675"/>
            <a:chExt cx="293000" cy="291450"/>
          </a:xfrm>
        </p:grpSpPr>
        <p:sp>
          <p:nvSpPr>
            <p:cNvPr id="11073" name="Google Shape;11073;p70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70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70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76" name="Google Shape;11076;p70"/>
          <p:cNvGrpSpPr/>
          <p:nvPr/>
        </p:nvGrpSpPr>
        <p:grpSpPr>
          <a:xfrm>
            <a:off x="1367642" y="3336879"/>
            <a:ext cx="448965" cy="446597"/>
            <a:chOff x="-35853975" y="2631825"/>
            <a:chExt cx="293800" cy="292250"/>
          </a:xfrm>
        </p:grpSpPr>
        <p:sp>
          <p:nvSpPr>
            <p:cNvPr id="11077" name="Google Shape;11077;p70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70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70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70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70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82" name="Google Shape;11082;p70"/>
          <p:cNvGrpSpPr/>
          <p:nvPr/>
        </p:nvGrpSpPr>
        <p:grpSpPr>
          <a:xfrm>
            <a:off x="4187362" y="2243405"/>
            <a:ext cx="445375" cy="445375"/>
            <a:chOff x="-34032200" y="1916675"/>
            <a:chExt cx="291450" cy="291450"/>
          </a:xfrm>
        </p:grpSpPr>
        <p:sp>
          <p:nvSpPr>
            <p:cNvPr id="11083" name="Google Shape;11083;p70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70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70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70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87" name="Google Shape;11087;p70"/>
          <p:cNvSpPr/>
          <p:nvPr/>
        </p:nvSpPr>
        <p:spPr>
          <a:xfrm>
            <a:off x="4184427" y="2809735"/>
            <a:ext cx="446559" cy="449195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088" name="Google Shape;11088;p70"/>
          <p:cNvGrpSpPr/>
          <p:nvPr/>
        </p:nvGrpSpPr>
        <p:grpSpPr>
          <a:xfrm>
            <a:off x="4186770" y="3336879"/>
            <a:ext cx="446559" cy="446597"/>
            <a:chOff x="-34032200" y="2634975"/>
            <a:chExt cx="292225" cy="292250"/>
          </a:xfrm>
        </p:grpSpPr>
        <p:sp>
          <p:nvSpPr>
            <p:cNvPr id="11089" name="Google Shape;11089;p70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70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70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92" name="Google Shape;11092;p70"/>
          <p:cNvGrpSpPr/>
          <p:nvPr/>
        </p:nvGrpSpPr>
        <p:grpSpPr>
          <a:xfrm>
            <a:off x="6986519" y="2242811"/>
            <a:ext cx="451411" cy="446559"/>
            <a:chOff x="-32245875" y="1938725"/>
            <a:chExt cx="295400" cy="292225"/>
          </a:xfrm>
        </p:grpSpPr>
        <p:sp>
          <p:nvSpPr>
            <p:cNvPr id="11093" name="Google Shape;11093;p70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70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70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096" name="Google Shape;11096;p70"/>
          <p:cNvGrpSpPr/>
          <p:nvPr/>
        </p:nvGrpSpPr>
        <p:grpSpPr>
          <a:xfrm>
            <a:off x="6982317" y="2812404"/>
            <a:ext cx="459815" cy="443579"/>
            <a:chOff x="-32243500" y="2299850"/>
            <a:chExt cx="300900" cy="290275"/>
          </a:xfrm>
        </p:grpSpPr>
        <p:sp>
          <p:nvSpPr>
            <p:cNvPr id="11097" name="Google Shape;11097;p70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70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099" name="Google Shape;11099;p70"/>
          <p:cNvSpPr/>
          <p:nvPr/>
        </p:nvSpPr>
        <p:spPr>
          <a:xfrm>
            <a:off x="6985523" y="3338260"/>
            <a:ext cx="448965" cy="444152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00" name="Google Shape;11100;p70"/>
          <p:cNvGrpSpPr/>
          <p:nvPr/>
        </p:nvGrpSpPr>
        <p:grpSpPr>
          <a:xfrm>
            <a:off x="1932535" y="2242202"/>
            <a:ext cx="446559" cy="447781"/>
            <a:chOff x="-35495600" y="1912725"/>
            <a:chExt cx="292225" cy="293025"/>
          </a:xfrm>
        </p:grpSpPr>
        <p:sp>
          <p:nvSpPr>
            <p:cNvPr id="11101" name="Google Shape;11101;p70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70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70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04" name="Google Shape;11104;p70"/>
          <p:cNvSpPr/>
          <p:nvPr/>
        </p:nvSpPr>
        <p:spPr>
          <a:xfrm>
            <a:off x="1928888" y="2811054"/>
            <a:ext cx="448965" cy="44655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05" name="Google Shape;11105;p70"/>
          <p:cNvGrpSpPr/>
          <p:nvPr/>
        </p:nvGrpSpPr>
        <p:grpSpPr>
          <a:xfrm>
            <a:off x="1932535" y="3337491"/>
            <a:ext cx="446559" cy="445375"/>
            <a:chOff x="-35495600" y="2631825"/>
            <a:chExt cx="292225" cy="291450"/>
          </a:xfrm>
        </p:grpSpPr>
        <p:sp>
          <p:nvSpPr>
            <p:cNvPr id="11106" name="Google Shape;11106;p70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70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70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70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0" name="Google Shape;11110;p70"/>
          <p:cNvGrpSpPr/>
          <p:nvPr/>
        </p:nvGrpSpPr>
        <p:grpSpPr>
          <a:xfrm>
            <a:off x="4751051" y="2243405"/>
            <a:ext cx="445375" cy="445375"/>
            <a:chOff x="-33673825" y="1916675"/>
            <a:chExt cx="291450" cy="291450"/>
          </a:xfrm>
        </p:grpSpPr>
        <p:sp>
          <p:nvSpPr>
            <p:cNvPr id="11111" name="Google Shape;11111;p70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70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70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70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5" name="Google Shape;11115;p70"/>
          <p:cNvGrpSpPr/>
          <p:nvPr/>
        </p:nvGrpSpPr>
        <p:grpSpPr>
          <a:xfrm>
            <a:off x="4748053" y="2810325"/>
            <a:ext cx="451372" cy="447743"/>
            <a:chOff x="-33676975" y="2275050"/>
            <a:chExt cx="295375" cy="293000"/>
          </a:xfrm>
        </p:grpSpPr>
        <p:sp>
          <p:nvSpPr>
            <p:cNvPr id="11116" name="Google Shape;11116;p70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70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70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9" name="Google Shape;11119;p70"/>
          <p:cNvGrpSpPr/>
          <p:nvPr/>
        </p:nvGrpSpPr>
        <p:grpSpPr>
          <a:xfrm>
            <a:off x="4751051" y="3336592"/>
            <a:ext cx="445375" cy="447171"/>
            <a:chOff x="-33673825" y="2634975"/>
            <a:chExt cx="291450" cy="292625"/>
          </a:xfrm>
        </p:grpSpPr>
        <p:sp>
          <p:nvSpPr>
            <p:cNvPr id="11120" name="Google Shape;11120;p70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70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22" name="Google Shape;11122;p70"/>
          <p:cNvGrpSpPr/>
          <p:nvPr/>
        </p:nvGrpSpPr>
        <p:grpSpPr>
          <a:xfrm>
            <a:off x="7572986" y="2243365"/>
            <a:ext cx="415271" cy="445451"/>
            <a:chOff x="-31874100" y="1939525"/>
            <a:chExt cx="271750" cy="291500"/>
          </a:xfrm>
        </p:grpSpPr>
        <p:sp>
          <p:nvSpPr>
            <p:cNvPr id="11123" name="Google Shape;11123;p70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70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5" name="Google Shape;11125;p70"/>
          <p:cNvSpPr/>
          <p:nvPr/>
        </p:nvSpPr>
        <p:spPr>
          <a:xfrm>
            <a:off x="7582215" y="2811646"/>
            <a:ext cx="392424" cy="445375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26" name="Google Shape;11126;p70"/>
          <p:cNvGrpSpPr/>
          <p:nvPr/>
        </p:nvGrpSpPr>
        <p:grpSpPr>
          <a:xfrm>
            <a:off x="7549510" y="3338006"/>
            <a:ext cx="462223" cy="444343"/>
            <a:chOff x="-31889075" y="2658950"/>
            <a:chExt cx="302475" cy="290775"/>
          </a:xfrm>
        </p:grpSpPr>
        <p:sp>
          <p:nvSpPr>
            <p:cNvPr id="11127" name="Google Shape;11127;p70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70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29" name="Google Shape;11129;p70"/>
          <p:cNvSpPr/>
          <p:nvPr/>
        </p:nvSpPr>
        <p:spPr>
          <a:xfrm>
            <a:off x="9803186" y="2811034"/>
            <a:ext cx="448965" cy="446597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30" name="Google Shape;11130;p70"/>
          <p:cNvGrpSpPr/>
          <p:nvPr/>
        </p:nvGrpSpPr>
        <p:grpSpPr>
          <a:xfrm>
            <a:off x="2496815" y="2242202"/>
            <a:ext cx="446559" cy="447781"/>
            <a:chOff x="-35136450" y="1912725"/>
            <a:chExt cx="292225" cy="293025"/>
          </a:xfrm>
        </p:grpSpPr>
        <p:sp>
          <p:nvSpPr>
            <p:cNvPr id="11131" name="Google Shape;11131;p70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70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70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4" name="Google Shape;11134;p70"/>
          <p:cNvGrpSpPr/>
          <p:nvPr/>
        </p:nvGrpSpPr>
        <p:grpSpPr>
          <a:xfrm>
            <a:off x="2497407" y="2811183"/>
            <a:ext cx="445375" cy="446024"/>
            <a:chOff x="-35134875" y="2272675"/>
            <a:chExt cx="291450" cy="291875"/>
          </a:xfrm>
        </p:grpSpPr>
        <p:sp>
          <p:nvSpPr>
            <p:cNvPr id="11135" name="Google Shape;11135;p70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70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70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70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39" name="Google Shape;11139;p70"/>
          <p:cNvGrpSpPr/>
          <p:nvPr/>
        </p:nvGrpSpPr>
        <p:grpSpPr>
          <a:xfrm>
            <a:off x="2549765" y="3337491"/>
            <a:ext cx="340659" cy="445375"/>
            <a:chOff x="-35101800" y="2631050"/>
            <a:chExt cx="222925" cy="291450"/>
          </a:xfrm>
        </p:grpSpPr>
        <p:sp>
          <p:nvSpPr>
            <p:cNvPr id="11140" name="Google Shape;11140;p70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70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70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70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44" name="Google Shape;11144;p70"/>
          <p:cNvSpPr/>
          <p:nvPr/>
        </p:nvSpPr>
        <p:spPr>
          <a:xfrm>
            <a:off x="5313165" y="2242470"/>
            <a:ext cx="426081" cy="447476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45" name="Google Shape;11145;p70"/>
          <p:cNvGrpSpPr/>
          <p:nvPr/>
        </p:nvGrpSpPr>
        <p:grpSpPr>
          <a:xfrm>
            <a:off x="5305810" y="2810325"/>
            <a:ext cx="445375" cy="447743"/>
            <a:chOff x="-33314675" y="2275050"/>
            <a:chExt cx="291450" cy="293000"/>
          </a:xfrm>
        </p:grpSpPr>
        <p:sp>
          <p:nvSpPr>
            <p:cNvPr id="11146" name="Google Shape;11146;p70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70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70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49" name="Google Shape;11149;p70"/>
          <p:cNvSpPr/>
          <p:nvPr/>
        </p:nvSpPr>
        <p:spPr>
          <a:xfrm>
            <a:off x="5301722" y="3335835"/>
            <a:ext cx="448965" cy="449004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50" name="Google Shape;11150;p70"/>
          <p:cNvGrpSpPr/>
          <p:nvPr/>
        </p:nvGrpSpPr>
        <p:grpSpPr>
          <a:xfrm>
            <a:off x="8120419" y="2243423"/>
            <a:ext cx="445375" cy="445336"/>
            <a:chOff x="-31523625" y="1939525"/>
            <a:chExt cx="291450" cy="291425"/>
          </a:xfrm>
        </p:grpSpPr>
        <p:sp>
          <p:nvSpPr>
            <p:cNvPr id="11151" name="Google Shape;11151;p70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70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70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70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70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70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70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70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70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70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70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62" name="Google Shape;11162;p70"/>
          <p:cNvGrpSpPr/>
          <p:nvPr/>
        </p:nvGrpSpPr>
        <p:grpSpPr>
          <a:xfrm>
            <a:off x="8119215" y="2811507"/>
            <a:ext cx="447781" cy="445375"/>
            <a:chOff x="-31523625" y="2298675"/>
            <a:chExt cx="293025" cy="291450"/>
          </a:xfrm>
        </p:grpSpPr>
        <p:sp>
          <p:nvSpPr>
            <p:cNvPr id="11163" name="Google Shape;11163;p70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70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70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66" name="Google Shape;11166;p70"/>
          <p:cNvSpPr/>
          <p:nvPr/>
        </p:nvSpPr>
        <p:spPr>
          <a:xfrm>
            <a:off x="8114639" y="3335854"/>
            <a:ext cx="452595" cy="448965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67" name="Google Shape;11167;p70"/>
          <p:cNvSpPr/>
          <p:nvPr/>
        </p:nvSpPr>
        <p:spPr>
          <a:xfrm>
            <a:off x="9804390" y="3337650"/>
            <a:ext cx="446559" cy="44537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68" name="Google Shape;11168;p70"/>
          <p:cNvGrpSpPr/>
          <p:nvPr/>
        </p:nvGrpSpPr>
        <p:grpSpPr>
          <a:xfrm>
            <a:off x="3074352" y="2243424"/>
            <a:ext cx="417677" cy="445336"/>
            <a:chOff x="-34767825" y="1914325"/>
            <a:chExt cx="273325" cy="291425"/>
          </a:xfrm>
        </p:grpSpPr>
        <p:sp>
          <p:nvSpPr>
            <p:cNvPr id="11169" name="Google Shape;11169;p70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70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70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72" name="Google Shape;11172;p70"/>
          <p:cNvGrpSpPr/>
          <p:nvPr/>
        </p:nvGrpSpPr>
        <p:grpSpPr>
          <a:xfrm>
            <a:off x="3058708" y="2810304"/>
            <a:ext cx="448965" cy="447781"/>
            <a:chOff x="-34778075" y="2272675"/>
            <a:chExt cx="293800" cy="293025"/>
          </a:xfrm>
        </p:grpSpPr>
        <p:sp>
          <p:nvSpPr>
            <p:cNvPr id="11173" name="Google Shape;11173;p70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70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70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76" name="Google Shape;11176;p70"/>
          <p:cNvGrpSpPr/>
          <p:nvPr/>
        </p:nvGrpSpPr>
        <p:grpSpPr>
          <a:xfrm>
            <a:off x="3060505" y="3337491"/>
            <a:ext cx="445375" cy="445375"/>
            <a:chOff x="-34776500" y="2631825"/>
            <a:chExt cx="291450" cy="291450"/>
          </a:xfrm>
        </p:grpSpPr>
        <p:sp>
          <p:nvSpPr>
            <p:cNvPr id="11177" name="Google Shape;11177;p70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70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70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80" name="Google Shape;11180;p70"/>
          <p:cNvGrpSpPr/>
          <p:nvPr/>
        </p:nvGrpSpPr>
        <p:grpSpPr>
          <a:xfrm>
            <a:off x="5870703" y="2240406"/>
            <a:ext cx="446559" cy="451372"/>
            <a:chOff x="-32956300" y="1915900"/>
            <a:chExt cx="292225" cy="295375"/>
          </a:xfrm>
        </p:grpSpPr>
        <p:sp>
          <p:nvSpPr>
            <p:cNvPr id="11181" name="Google Shape;11181;p70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70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83" name="Google Shape;11183;p70"/>
          <p:cNvSpPr/>
          <p:nvPr/>
        </p:nvSpPr>
        <p:spPr>
          <a:xfrm>
            <a:off x="5868434" y="2811664"/>
            <a:ext cx="446559" cy="445336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184" name="Google Shape;11184;p70"/>
          <p:cNvSpPr/>
          <p:nvPr/>
        </p:nvSpPr>
        <p:spPr>
          <a:xfrm>
            <a:off x="5867823" y="3337038"/>
            <a:ext cx="447781" cy="446597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185" name="Google Shape;11185;p70"/>
          <p:cNvGrpSpPr/>
          <p:nvPr/>
        </p:nvGrpSpPr>
        <p:grpSpPr>
          <a:xfrm>
            <a:off x="8676402" y="2243423"/>
            <a:ext cx="448965" cy="445336"/>
            <a:chOff x="-31166825" y="1939525"/>
            <a:chExt cx="293800" cy="291425"/>
          </a:xfrm>
        </p:grpSpPr>
        <p:sp>
          <p:nvSpPr>
            <p:cNvPr id="11186" name="Google Shape;11186;p70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70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70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70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70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70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70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70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70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70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70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97" name="Google Shape;11197;p70"/>
          <p:cNvGrpSpPr/>
          <p:nvPr/>
        </p:nvGrpSpPr>
        <p:grpSpPr>
          <a:xfrm>
            <a:off x="8677605" y="2811163"/>
            <a:ext cx="446559" cy="446063"/>
            <a:chOff x="-31165250" y="2298675"/>
            <a:chExt cx="292225" cy="291900"/>
          </a:xfrm>
        </p:grpSpPr>
        <p:sp>
          <p:nvSpPr>
            <p:cNvPr id="11198" name="Google Shape;11198;p70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70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70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01" name="Google Shape;11201;p70"/>
          <p:cNvGrpSpPr/>
          <p:nvPr/>
        </p:nvGrpSpPr>
        <p:grpSpPr>
          <a:xfrm>
            <a:off x="8678216" y="3337508"/>
            <a:ext cx="445336" cy="445336"/>
            <a:chOff x="-31164450" y="2657050"/>
            <a:chExt cx="291425" cy="291425"/>
          </a:xfrm>
        </p:grpSpPr>
        <p:sp>
          <p:nvSpPr>
            <p:cNvPr id="11202" name="Google Shape;11202;p70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70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70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70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06" name="Google Shape;11206;p70"/>
          <p:cNvSpPr/>
          <p:nvPr/>
        </p:nvSpPr>
        <p:spPr>
          <a:xfrm>
            <a:off x="10370583" y="2244131"/>
            <a:ext cx="447781" cy="444152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07" name="Google Shape;11207;p70"/>
          <p:cNvGrpSpPr/>
          <p:nvPr/>
        </p:nvGrpSpPr>
        <p:grpSpPr>
          <a:xfrm>
            <a:off x="3612265" y="2242966"/>
            <a:ext cx="451372" cy="446253"/>
            <a:chOff x="-34421275" y="1912725"/>
            <a:chExt cx="295375" cy="292025"/>
          </a:xfrm>
        </p:grpSpPr>
        <p:sp>
          <p:nvSpPr>
            <p:cNvPr id="11208" name="Google Shape;11208;p70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70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10" name="Google Shape;11210;p70"/>
          <p:cNvGrpSpPr/>
          <p:nvPr/>
        </p:nvGrpSpPr>
        <p:grpSpPr>
          <a:xfrm>
            <a:off x="3611061" y="2810304"/>
            <a:ext cx="453779" cy="447781"/>
            <a:chOff x="-34418125" y="2271100"/>
            <a:chExt cx="296950" cy="293025"/>
          </a:xfrm>
        </p:grpSpPr>
        <p:sp>
          <p:nvSpPr>
            <p:cNvPr id="11211" name="Google Shape;11211;p70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70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70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70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70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16" name="Google Shape;11216;p70"/>
          <p:cNvGrpSpPr/>
          <p:nvPr/>
        </p:nvGrpSpPr>
        <p:grpSpPr>
          <a:xfrm>
            <a:off x="3612265" y="3337491"/>
            <a:ext cx="451372" cy="445375"/>
            <a:chOff x="-34421275" y="2631050"/>
            <a:chExt cx="295375" cy="291450"/>
          </a:xfrm>
        </p:grpSpPr>
        <p:sp>
          <p:nvSpPr>
            <p:cNvPr id="11217" name="Google Shape;11217;p70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70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70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70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21" name="Google Shape;11221;p70"/>
          <p:cNvSpPr/>
          <p:nvPr/>
        </p:nvSpPr>
        <p:spPr>
          <a:xfrm>
            <a:off x="6433351" y="2242929"/>
            <a:ext cx="445375" cy="44655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22" name="Google Shape;11222;p70"/>
          <p:cNvSpPr/>
          <p:nvPr/>
        </p:nvSpPr>
        <p:spPr>
          <a:xfrm>
            <a:off x="6433351" y="2811664"/>
            <a:ext cx="445375" cy="445336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23" name="Google Shape;11223;p70"/>
          <p:cNvSpPr/>
          <p:nvPr/>
        </p:nvSpPr>
        <p:spPr>
          <a:xfrm>
            <a:off x="6421929" y="3337210"/>
            <a:ext cx="468220" cy="446253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24" name="Google Shape;11224;p70"/>
          <p:cNvGrpSpPr/>
          <p:nvPr/>
        </p:nvGrpSpPr>
        <p:grpSpPr>
          <a:xfrm>
            <a:off x="9251426" y="2244015"/>
            <a:ext cx="445375" cy="444152"/>
            <a:chOff x="-30805300" y="1938725"/>
            <a:chExt cx="291450" cy="290650"/>
          </a:xfrm>
        </p:grpSpPr>
        <p:sp>
          <p:nvSpPr>
            <p:cNvPr id="11225" name="Google Shape;11225;p70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70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27" name="Google Shape;11227;p70"/>
          <p:cNvGrpSpPr/>
          <p:nvPr/>
        </p:nvGrpSpPr>
        <p:grpSpPr>
          <a:xfrm>
            <a:off x="9252037" y="2811755"/>
            <a:ext cx="444152" cy="444877"/>
            <a:chOff x="-30805300" y="2298675"/>
            <a:chExt cx="290650" cy="291125"/>
          </a:xfrm>
        </p:grpSpPr>
        <p:sp>
          <p:nvSpPr>
            <p:cNvPr id="11228" name="Google Shape;11228;p70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70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70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70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32" name="Google Shape;11232;p70"/>
          <p:cNvGrpSpPr/>
          <p:nvPr/>
        </p:nvGrpSpPr>
        <p:grpSpPr>
          <a:xfrm>
            <a:off x="9251445" y="3337508"/>
            <a:ext cx="445336" cy="445336"/>
            <a:chOff x="-30806075" y="2657050"/>
            <a:chExt cx="291425" cy="291425"/>
          </a:xfrm>
        </p:grpSpPr>
        <p:sp>
          <p:nvSpPr>
            <p:cNvPr id="11233" name="Google Shape;11233;p70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70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70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36" name="Google Shape;11236;p70"/>
          <p:cNvGrpSpPr/>
          <p:nvPr/>
        </p:nvGrpSpPr>
        <p:grpSpPr>
          <a:xfrm>
            <a:off x="10373875" y="2811524"/>
            <a:ext cx="445336" cy="445336"/>
            <a:chOff x="-30064925" y="2332550"/>
            <a:chExt cx="291425" cy="291425"/>
          </a:xfrm>
        </p:grpSpPr>
        <p:sp>
          <p:nvSpPr>
            <p:cNvPr id="11237" name="Google Shape;11237;p70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70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70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40" name="Google Shape;11240;p70"/>
          <p:cNvGrpSpPr/>
          <p:nvPr/>
        </p:nvGrpSpPr>
        <p:grpSpPr>
          <a:xfrm>
            <a:off x="1406743" y="4076186"/>
            <a:ext cx="370764" cy="445375"/>
            <a:chOff x="-35814600" y="3202075"/>
            <a:chExt cx="242625" cy="291450"/>
          </a:xfrm>
        </p:grpSpPr>
        <p:sp>
          <p:nvSpPr>
            <p:cNvPr id="11241" name="Google Shape;11241;p70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70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70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70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70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70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70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48" name="Google Shape;11248;p70"/>
          <p:cNvGrpSpPr/>
          <p:nvPr/>
        </p:nvGrpSpPr>
        <p:grpSpPr>
          <a:xfrm>
            <a:off x="1369437" y="4631471"/>
            <a:ext cx="445375" cy="445680"/>
            <a:chOff x="-35839800" y="3561025"/>
            <a:chExt cx="291450" cy="291650"/>
          </a:xfrm>
        </p:grpSpPr>
        <p:sp>
          <p:nvSpPr>
            <p:cNvPr id="11249" name="Google Shape;11249;p70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70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70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70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70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70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70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56" name="Google Shape;11256;p70"/>
          <p:cNvSpPr/>
          <p:nvPr/>
        </p:nvSpPr>
        <p:spPr>
          <a:xfrm>
            <a:off x="1365767" y="5180117"/>
            <a:ext cx="447781" cy="44537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57" name="Google Shape;11257;p70"/>
          <p:cNvGrpSpPr/>
          <p:nvPr/>
        </p:nvGrpSpPr>
        <p:grpSpPr>
          <a:xfrm>
            <a:off x="4187361" y="4076185"/>
            <a:ext cx="445375" cy="445375"/>
            <a:chOff x="-34003850" y="3227275"/>
            <a:chExt cx="291450" cy="291450"/>
          </a:xfrm>
        </p:grpSpPr>
        <p:sp>
          <p:nvSpPr>
            <p:cNvPr id="11258" name="Google Shape;11258;p70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70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70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70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70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63" name="Google Shape;11263;p70"/>
          <p:cNvGrpSpPr/>
          <p:nvPr/>
        </p:nvGrpSpPr>
        <p:grpSpPr>
          <a:xfrm>
            <a:off x="4186769" y="4631183"/>
            <a:ext cx="446559" cy="446253"/>
            <a:chOff x="-34004625" y="3585850"/>
            <a:chExt cx="292225" cy="292025"/>
          </a:xfrm>
        </p:grpSpPr>
        <p:sp>
          <p:nvSpPr>
            <p:cNvPr id="11264" name="Google Shape;11264;p70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70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70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70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70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69" name="Google Shape;11269;p70"/>
          <p:cNvGrpSpPr/>
          <p:nvPr/>
        </p:nvGrpSpPr>
        <p:grpSpPr>
          <a:xfrm>
            <a:off x="4186156" y="5179267"/>
            <a:ext cx="447781" cy="446597"/>
            <a:chOff x="-34005425" y="3945575"/>
            <a:chExt cx="293025" cy="292250"/>
          </a:xfrm>
        </p:grpSpPr>
        <p:sp>
          <p:nvSpPr>
            <p:cNvPr id="11270" name="Google Shape;11270;p70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70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70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73" name="Google Shape;11273;p70"/>
          <p:cNvGrpSpPr/>
          <p:nvPr/>
        </p:nvGrpSpPr>
        <p:grpSpPr>
          <a:xfrm>
            <a:off x="6986534" y="4074983"/>
            <a:ext cx="451372" cy="447781"/>
            <a:chOff x="-32174975" y="3192625"/>
            <a:chExt cx="295375" cy="293025"/>
          </a:xfrm>
        </p:grpSpPr>
        <p:sp>
          <p:nvSpPr>
            <p:cNvPr id="11274" name="Google Shape;11274;p70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70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70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70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78" name="Google Shape;11278;p70"/>
          <p:cNvSpPr/>
          <p:nvPr/>
        </p:nvSpPr>
        <p:spPr>
          <a:xfrm>
            <a:off x="6981300" y="4631075"/>
            <a:ext cx="457408" cy="446903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279" name="Google Shape;11279;p70"/>
          <p:cNvSpPr/>
          <p:nvPr/>
        </p:nvSpPr>
        <p:spPr>
          <a:xfrm>
            <a:off x="6987318" y="5179525"/>
            <a:ext cx="445375" cy="44655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280" name="Google Shape;11280;p70"/>
          <p:cNvGrpSpPr/>
          <p:nvPr/>
        </p:nvGrpSpPr>
        <p:grpSpPr>
          <a:xfrm>
            <a:off x="9806478" y="4076187"/>
            <a:ext cx="446559" cy="445375"/>
            <a:chOff x="-30345325" y="3184750"/>
            <a:chExt cx="292225" cy="291450"/>
          </a:xfrm>
        </p:grpSpPr>
        <p:sp>
          <p:nvSpPr>
            <p:cNvPr id="11281" name="Google Shape;11281;p70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70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70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70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70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86" name="Google Shape;11286;p70"/>
          <p:cNvGrpSpPr/>
          <p:nvPr/>
        </p:nvGrpSpPr>
        <p:grpSpPr>
          <a:xfrm>
            <a:off x="1933126" y="4076186"/>
            <a:ext cx="445375" cy="445375"/>
            <a:chOff x="-35481425" y="3202075"/>
            <a:chExt cx="291450" cy="291450"/>
          </a:xfrm>
        </p:grpSpPr>
        <p:sp>
          <p:nvSpPr>
            <p:cNvPr id="11287" name="Google Shape;11287;p70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70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70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70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70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70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70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94" name="Google Shape;11294;p70"/>
          <p:cNvGrpSpPr/>
          <p:nvPr/>
        </p:nvGrpSpPr>
        <p:grpSpPr>
          <a:xfrm>
            <a:off x="1932534" y="4632235"/>
            <a:ext cx="446559" cy="444152"/>
            <a:chOff x="-35482200" y="3561225"/>
            <a:chExt cx="292225" cy="290650"/>
          </a:xfrm>
        </p:grpSpPr>
        <p:sp>
          <p:nvSpPr>
            <p:cNvPr id="11295" name="Google Shape;11295;p70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70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70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298" name="Google Shape;11298;p70"/>
          <p:cNvGrpSpPr/>
          <p:nvPr/>
        </p:nvGrpSpPr>
        <p:grpSpPr>
          <a:xfrm>
            <a:off x="1933126" y="5179899"/>
            <a:ext cx="445375" cy="445336"/>
            <a:chOff x="-35481425" y="3919600"/>
            <a:chExt cx="291450" cy="291425"/>
          </a:xfrm>
        </p:grpSpPr>
        <p:sp>
          <p:nvSpPr>
            <p:cNvPr id="11299" name="Google Shape;11299;p70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70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70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70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70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70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70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70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07" name="Google Shape;11307;p70"/>
          <p:cNvGrpSpPr/>
          <p:nvPr/>
        </p:nvGrpSpPr>
        <p:grpSpPr>
          <a:xfrm>
            <a:off x="4748642" y="4076795"/>
            <a:ext cx="450188" cy="444152"/>
            <a:chOff x="-33645475" y="3228075"/>
            <a:chExt cx="294600" cy="290650"/>
          </a:xfrm>
        </p:grpSpPr>
        <p:sp>
          <p:nvSpPr>
            <p:cNvPr id="11308" name="Google Shape;11308;p70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70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70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70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70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70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70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15" name="Google Shape;11315;p70"/>
          <p:cNvGrpSpPr/>
          <p:nvPr/>
        </p:nvGrpSpPr>
        <p:grpSpPr>
          <a:xfrm>
            <a:off x="4749865" y="4631030"/>
            <a:ext cx="447743" cy="446559"/>
            <a:chOff x="-33646250" y="3586425"/>
            <a:chExt cx="293000" cy="292225"/>
          </a:xfrm>
        </p:grpSpPr>
        <p:sp>
          <p:nvSpPr>
            <p:cNvPr id="11316" name="Google Shape;11316;p70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70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18" name="Google Shape;11318;p70"/>
          <p:cNvGrpSpPr/>
          <p:nvPr/>
        </p:nvGrpSpPr>
        <p:grpSpPr>
          <a:xfrm>
            <a:off x="4750457" y="5178675"/>
            <a:ext cx="446559" cy="447781"/>
            <a:chOff x="-33645475" y="3944800"/>
            <a:chExt cx="292225" cy="293025"/>
          </a:xfrm>
        </p:grpSpPr>
        <p:sp>
          <p:nvSpPr>
            <p:cNvPr id="11319" name="Google Shape;11319;p70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70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70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70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70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70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70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70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70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70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29" name="Google Shape;11329;p70"/>
          <p:cNvGrpSpPr/>
          <p:nvPr/>
        </p:nvGrpSpPr>
        <p:grpSpPr>
          <a:xfrm>
            <a:off x="7558540" y="4075097"/>
            <a:ext cx="444152" cy="447552"/>
            <a:chOff x="-31809525" y="3192625"/>
            <a:chExt cx="290650" cy="292875"/>
          </a:xfrm>
        </p:grpSpPr>
        <p:sp>
          <p:nvSpPr>
            <p:cNvPr id="11330" name="Google Shape;11330;p70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70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70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70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34" name="Google Shape;11334;p70"/>
          <p:cNvGrpSpPr/>
          <p:nvPr/>
        </p:nvGrpSpPr>
        <p:grpSpPr>
          <a:xfrm>
            <a:off x="7557929" y="4630422"/>
            <a:ext cx="445375" cy="447781"/>
            <a:chOff x="-31811100" y="3550975"/>
            <a:chExt cx="291450" cy="293025"/>
          </a:xfrm>
        </p:grpSpPr>
        <p:sp>
          <p:nvSpPr>
            <p:cNvPr id="11335" name="Google Shape;11335;p70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70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70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70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70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70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70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42" name="Google Shape;11342;p70"/>
          <p:cNvGrpSpPr/>
          <p:nvPr/>
        </p:nvGrpSpPr>
        <p:grpSpPr>
          <a:xfrm>
            <a:off x="7550116" y="5177876"/>
            <a:ext cx="461000" cy="449385"/>
            <a:chOff x="-31817400" y="3910025"/>
            <a:chExt cx="301675" cy="294075"/>
          </a:xfrm>
        </p:grpSpPr>
        <p:sp>
          <p:nvSpPr>
            <p:cNvPr id="11343" name="Google Shape;11343;p70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70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70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46" name="Google Shape;11346;p70"/>
          <p:cNvGrpSpPr/>
          <p:nvPr/>
        </p:nvGrpSpPr>
        <p:grpSpPr>
          <a:xfrm>
            <a:off x="9806459" y="4631031"/>
            <a:ext cx="446597" cy="446559"/>
            <a:chOff x="-30354000" y="3569100"/>
            <a:chExt cx="292250" cy="292225"/>
          </a:xfrm>
        </p:grpSpPr>
        <p:sp>
          <p:nvSpPr>
            <p:cNvPr id="11347" name="Google Shape;11347;p70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70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70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70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70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70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53" name="Google Shape;11353;p70"/>
          <p:cNvGrpSpPr/>
          <p:nvPr/>
        </p:nvGrpSpPr>
        <p:grpSpPr>
          <a:xfrm>
            <a:off x="2504645" y="4076186"/>
            <a:ext cx="430896" cy="445375"/>
            <a:chOff x="-35118325" y="3202075"/>
            <a:chExt cx="281975" cy="291450"/>
          </a:xfrm>
        </p:grpSpPr>
        <p:sp>
          <p:nvSpPr>
            <p:cNvPr id="11354" name="Google Shape;11354;p70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70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70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70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58" name="Google Shape;11358;p70"/>
          <p:cNvGrpSpPr/>
          <p:nvPr/>
        </p:nvGrpSpPr>
        <p:grpSpPr>
          <a:xfrm>
            <a:off x="2496815" y="4631891"/>
            <a:ext cx="446559" cy="444840"/>
            <a:chOff x="-35123050" y="3561225"/>
            <a:chExt cx="292225" cy="291100"/>
          </a:xfrm>
        </p:grpSpPr>
        <p:sp>
          <p:nvSpPr>
            <p:cNvPr id="11359" name="Google Shape;11359;p70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70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1" name="Google Shape;11361;p70"/>
          <p:cNvGrpSpPr/>
          <p:nvPr/>
        </p:nvGrpSpPr>
        <p:grpSpPr>
          <a:xfrm>
            <a:off x="2549783" y="5179899"/>
            <a:ext cx="340621" cy="445336"/>
            <a:chOff x="-35089175" y="3919600"/>
            <a:chExt cx="222900" cy="291425"/>
          </a:xfrm>
        </p:grpSpPr>
        <p:sp>
          <p:nvSpPr>
            <p:cNvPr id="11362" name="Google Shape;11362;p70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70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4" name="Google Shape;11364;p70"/>
          <p:cNvGrpSpPr/>
          <p:nvPr/>
        </p:nvGrpSpPr>
        <p:grpSpPr>
          <a:xfrm>
            <a:off x="5316640" y="4075878"/>
            <a:ext cx="423713" cy="445985"/>
            <a:chOff x="-33277650" y="3226875"/>
            <a:chExt cx="277275" cy="291850"/>
          </a:xfrm>
        </p:grpSpPr>
        <p:sp>
          <p:nvSpPr>
            <p:cNvPr id="11365" name="Google Shape;11365;p70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70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70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70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70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70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70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72" name="Google Shape;11372;p70"/>
          <p:cNvGrpSpPr/>
          <p:nvPr/>
        </p:nvGrpSpPr>
        <p:grpSpPr>
          <a:xfrm>
            <a:off x="5305809" y="4631623"/>
            <a:ext cx="445375" cy="445375"/>
            <a:chOff x="-33286325" y="3586425"/>
            <a:chExt cx="291450" cy="291450"/>
          </a:xfrm>
        </p:grpSpPr>
        <p:sp>
          <p:nvSpPr>
            <p:cNvPr id="11373" name="Google Shape;11373;p70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70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70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6" name="Google Shape;11376;p70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7" name="Google Shape;11377;p70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78" name="Google Shape;11378;p70"/>
          <p:cNvGrpSpPr/>
          <p:nvPr/>
        </p:nvGrpSpPr>
        <p:grpSpPr>
          <a:xfrm>
            <a:off x="5305809" y="5178675"/>
            <a:ext cx="445375" cy="447781"/>
            <a:chOff x="-33286325" y="3944800"/>
            <a:chExt cx="291450" cy="293025"/>
          </a:xfrm>
        </p:grpSpPr>
        <p:sp>
          <p:nvSpPr>
            <p:cNvPr id="11379" name="Google Shape;11379;p70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70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70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70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83" name="Google Shape;11383;p70"/>
          <p:cNvGrpSpPr/>
          <p:nvPr/>
        </p:nvGrpSpPr>
        <p:grpSpPr>
          <a:xfrm>
            <a:off x="8120414" y="4074371"/>
            <a:ext cx="445375" cy="449004"/>
            <a:chOff x="-31452725" y="3191825"/>
            <a:chExt cx="291450" cy="293825"/>
          </a:xfrm>
        </p:grpSpPr>
        <p:sp>
          <p:nvSpPr>
            <p:cNvPr id="11384" name="Google Shape;11384;p70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70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70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7" name="Google Shape;11387;p70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88" name="Google Shape;11388;p70"/>
          <p:cNvGrpSpPr/>
          <p:nvPr/>
        </p:nvGrpSpPr>
        <p:grpSpPr>
          <a:xfrm>
            <a:off x="8119822" y="4631033"/>
            <a:ext cx="446559" cy="446559"/>
            <a:chOff x="-31452725" y="3551775"/>
            <a:chExt cx="292225" cy="292225"/>
          </a:xfrm>
        </p:grpSpPr>
        <p:sp>
          <p:nvSpPr>
            <p:cNvPr id="11389" name="Google Shape;11389;p70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70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70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70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3" name="Google Shape;11393;p70"/>
          <p:cNvGrpSpPr/>
          <p:nvPr/>
        </p:nvGrpSpPr>
        <p:grpSpPr>
          <a:xfrm>
            <a:off x="8118007" y="5178084"/>
            <a:ext cx="450188" cy="448965"/>
            <a:chOff x="-31455100" y="3909350"/>
            <a:chExt cx="294600" cy="293800"/>
          </a:xfrm>
        </p:grpSpPr>
        <p:sp>
          <p:nvSpPr>
            <p:cNvPr id="11394" name="Google Shape;11394;p70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70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6" name="Google Shape;11396;p70"/>
          <p:cNvGrpSpPr/>
          <p:nvPr/>
        </p:nvGrpSpPr>
        <p:grpSpPr>
          <a:xfrm>
            <a:off x="9807070" y="5179289"/>
            <a:ext cx="445375" cy="446559"/>
            <a:chOff x="-30345325" y="3918800"/>
            <a:chExt cx="291450" cy="292225"/>
          </a:xfrm>
        </p:grpSpPr>
        <p:sp>
          <p:nvSpPr>
            <p:cNvPr id="11397" name="Google Shape;11397;p70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8" name="Google Shape;11398;p70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9" name="Google Shape;11399;p70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0" name="Google Shape;11400;p70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1" name="Google Shape;11401;p70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02" name="Google Shape;11402;p70"/>
          <p:cNvGrpSpPr/>
          <p:nvPr/>
        </p:nvGrpSpPr>
        <p:grpSpPr>
          <a:xfrm>
            <a:off x="3073760" y="4076186"/>
            <a:ext cx="418861" cy="445375"/>
            <a:chOff x="-34755225" y="3202075"/>
            <a:chExt cx="274100" cy="291450"/>
          </a:xfrm>
        </p:grpSpPr>
        <p:sp>
          <p:nvSpPr>
            <p:cNvPr id="11403" name="Google Shape;11403;p70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70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70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70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70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70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70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10" name="Google Shape;11410;p70"/>
          <p:cNvGrpSpPr/>
          <p:nvPr/>
        </p:nvGrpSpPr>
        <p:grpSpPr>
          <a:xfrm>
            <a:off x="3060503" y="4631625"/>
            <a:ext cx="445375" cy="445375"/>
            <a:chOff x="-34763900" y="3561225"/>
            <a:chExt cx="291450" cy="291450"/>
          </a:xfrm>
        </p:grpSpPr>
        <p:sp>
          <p:nvSpPr>
            <p:cNvPr id="11411" name="Google Shape;11411;p70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2" name="Google Shape;11412;p70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3" name="Google Shape;11413;p70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14" name="Google Shape;11414;p70"/>
          <p:cNvSpPr/>
          <p:nvPr/>
        </p:nvSpPr>
        <p:spPr>
          <a:xfrm>
            <a:off x="3058111" y="5180135"/>
            <a:ext cx="445375" cy="445336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415" name="Google Shape;11415;p70"/>
          <p:cNvGrpSpPr/>
          <p:nvPr/>
        </p:nvGrpSpPr>
        <p:grpSpPr>
          <a:xfrm>
            <a:off x="5870701" y="4075591"/>
            <a:ext cx="446559" cy="446559"/>
            <a:chOff x="-32927950" y="3227275"/>
            <a:chExt cx="292225" cy="292225"/>
          </a:xfrm>
        </p:grpSpPr>
        <p:sp>
          <p:nvSpPr>
            <p:cNvPr id="11416" name="Google Shape;11416;p70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7" name="Google Shape;11417;p70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8" name="Google Shape;11418;p70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9" name="Google Shape;11419;p70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0" name="Google Shape;11420;p70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21" name="Google Shape;11421;p70"/>
          <p:cNvGrpSpPr/>
          <p:nvPr/>
        </p:nvGrpSpPr>
        <p:grpSpPr>
          <a:xfrm>
            <a:off x="5870090" y="4631623"/>
            <a:ext cx="447781" cy="445375"/>
            <a:chOff x="-32927950" y="3586425"/>
            <a:chExt cx="293025" cy="291450"/>
          </a:xfrm>
        </p:grpSpPr>
        <p:sp>
          <p:nvSpPr>
            <p:cNvPr id="11422" name="Google Shape;11422;p70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3" name="Google Shape;11423;p70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4" name="Google Shape;11424;p70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5" name="Google Shape;11425;p70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6" name="Google Shape;11426;p70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27" name="Google Shape;11427;p70"/>
          <p:cNvGrpSpPr/>
          <p:nvPr/>
        </p:nvGrpSpPr>
        <p:grpSpPr>
          <a:xfrm>
            <a:off x="5870701" y="5178675"/>
            <a:ext cx="446559" cy="447781"/>
            <a:chOff x="-32927950" y="3944800"/>
            <a:chExt cx="292225" cy="293025"/>
          </a:xfrm>
        </p:grpSpPr>
        <p:sp>
          <p:nvSpPr>
            <p:cNvPr id="11428" name="Google Shape;11428;p70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70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70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70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70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70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70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70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70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37" name="Google Shape;11437;p70"/>
          <p:cNvGrpSpPr/>
          <p:nvPr/>
        </p:nvGrpSpPr>
        <p:grpSpPr>
          <a:xfrm>
            <a:off x="8677599" y="4076033"/>
            <a:ext cx="446559" cy="445680"/>
            <a:chOff x="-31094350" y="3194000"/>
            <a:chExt cx="292225" cy="291650"/>
          </a:xfrm>
        </p:grpSpPr>
        <p:sp>
          <p:nvSpPr>
            <p:cNvPr id="11438" name="Google Shape;11438;p70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70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70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70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70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70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70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70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46" name="Google Shape;11446;p70"/>
          <p:cNvGrpSpPr/>
          <p:nvPr/>
        </p:nvGrpSpPr>
        <p:grpSpPr>
          <a:xfrm>
            <a:off x="8678193" y="4631281"/>
            <a:ext cx="445375" cy="446063"/>
            <a:chOff x="-31093575" y="3552550"/>
            <a:chExt cx="291450" cy="291900"/>
          </a:xfrm>
        </p:grpSpPr>
        <p:sp>
          <p:nvSpPr>
            <p:cNvPr id="11447" name="Google Shape;11447;p70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70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70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70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51" name="Google Shape;11451;p70"/>
          <p:cNvGrpSpPr/>
          <p:nvPr/>
        </p:nvGrpSpPr>
        <p:grpSpPr>
          <a:xfrm>
            <a:off x="8678193" y="5179899"/>
            <a:ext cx="445375" cy="445336"/>
            <a:chOff x="-31093575" y="3911725"/>
            <a:chExt cx="291450" cy="291425"/>
          </a:xfrm>
        </p:grpSpPr>
        <p:sp>
          <p:nvSpPr>
            <p:cNvPr id="11452" name="Google Shape;11452;p70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70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54" name="Google Shape;11454;p70"/>
          <p:cNvGrpSpPr/>
          <p:nvPr/>
        </p:nvGrpSpPr>
        <p:grpSpPr>
          <a:xfrm>
            <a:off x="10372052" y="4075594"/>
            <a:ext cx="448965" cy="446559"/>
            <a:chOff x="-29946000" y="3183175"/>
            <a:chExt cx="293800" cy="292225"/>
          </a:xfrm>
        </p:grpSpPr>
        <p:sp>
          <p:nvSpPr>
            <p:cNvPr id="11455" name="Google Shape;11455;p70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70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70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70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70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70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61" name="Google Shape;11461;p70"/>
          <p:cNvGrpSpPr/>
          <p:nvPr/>
        </p:nvGrpSpPr>
        <p:grpSpPr>
          <a:xfrm>
            <a:off x="3612265" y="4075860"/>
            <a:ext cx="451372" cy="446024"/>
            <a:chOff x="-34408675" y="3202075"/>
            <a:chExt cx="295375" cy="291875"/>
          </a:xfrm>
        </p:grpSpPr>
        <p:sp>
          <p:nvSpPr>
            <p:cNvPr id="11462" name="Google Shape;11462;p70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70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70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70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66" name="Google Shape;11466;p70"/>
          <p:cNvGrpSpPr/>
          <p:nvPr/>
        </p:nvGrpSpPr>
        <p:grpSpPr>
          <a:xfrm>
            <a:off x="3614671" y="4629982"/>
            <a:ext cx="446559" cy="448660"/>
            <a:chOff x="-34405525" y="3558075"/>
            <a:chExt cx="292225" cy="293600"/>
          </a:xfrm>
        </p:grpSpPr>
        <p:sp>
          <p:nvSpPr>
            <p:cNvPr id="11467" name="Google Shape;11467;p70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70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70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70" name="Google Shape;11470;p70"/>
          <p:cNvGrpSpPr/>
          <p:nvPr/>
        </p:nvGrpSpPr>
        <p:grpSpPr>
          <a:xfrm>
            <a:off x="3614059" y="5179899"/>
            <a:ext cx="447781" cy="445336"/>
            <a:chOff x="-34406325" y="3919600"/>
            <a:chExt cx="293025" cy="291425"/>
          </a:xfrm>
        </p:grpSpPr>
        <p:sp>
          <p:nvSpPr>
            <p:cNvPr id="11471" name="Google Shape;11471;p70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70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70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70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70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70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70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78" name="Google Shape;11478;p70"/>
          <p:cNvGrpSpPr/>
          <p:nvPr/>
        </p:nvGrpSpPr>
        <p:grpSpPr>
          <a:xfrm>
            <a:off x="6435593" y="4083404"/>
            <a:ext cx="445375" cy="430933"/>
            <a:chOff x="-32568800" y="3232000"/>
            <a:chExt cx="291450" cy="282000"/>
          </a:xfrm>
        </p:grpSpPr>
        <p:sp>
          <p:nvSpPr>
            <p:cNvPr id="11479" name="Google Shape;11479;p70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70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81" name="Google Shape;11481;p70"/>
          <p:cNvGrpSpPr/>
          <p:nvPr/>
        </p:nvGrpSpPr>
        <p:grpSpPr>
          <a:xfrm>
            <a:off x="6435001" y="4631623"/>
            <a:ext cx="446559" cy="445375"/>
            <a:chOff x="-32569575" y="3586425"/>
            <a:chExt cx="292225" cy="291450"/>
          </a:xfrm>
        </p:grpSpPr>
        <p:sp>
          <p:nvSpPr>
            <p:cNvPr id="11482" name="Google Shape;11482;p70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70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84" name="Google Shape;11484;p70"/>
          <p:cNvGrpSpPr/>
          <p:nvPr/>
        </p:nvGrpSpPr>
        <p:grpSpPr>
          <a:xfrm>
            <a:off x="6423559" y="5179439"/>
            <a:ext cx="469443" cy="446253"/>
            <a:chOff x="-32576675" y="3944600"/>
            <a:chExt cx="307200" cy="292025"/>
          </a:xfrm>
        </p:grpSpPr>
        <p:sp>
          <p:nvSpPr>
            <p:cNvPr id="11485" name="Google Shape;11485;p70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70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87" name="Google Shape;11487;p70"/>
          <p:cNvGrpSpPr/>
          <p:nvPr/>
        </p:nvGrpSpPr>
        <p:grpSpPr>
          <a:xfrm>
            <a:off x="9250830" y="4075594"/>
            <a:ext cx="446559" cy="446559"/>
            <a:chOff x="-30735200" y="3192625"/>
            <a:chExt cx="292225" cy="292225"/>
          </a:xfrm>
        </p:grpSpPr>
        <p:sp>
          <p:nvSpPr>
            <p:cNvPr id="11488" name="Google Shape;11488;p70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70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70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70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70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70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70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95" name="Google Shape;11495;p70"/>
          <p:cNvGrpSpPr/>
          <p:nvPr/>
        </p:nvGrpSpPr>
        <p:grpSpPr>
          <a:xfrm>
            <a:off x="9250830" y="4632026"/>
            <a:ext cx="446559" cy="444572"/>
            <a:chOff x="-30735200" y="3552550"/>
            <a:chExt cx="292225" cy="290925"/>
          </a:xfrm>
        </p:grpSpPr>
        <p:sp>
          <p:nvSpPr>
            <p:cNvPr id="11496" name="Google Shape;11496;p70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70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498" name="Google Shape;11498;p70"/>
          <p:cNvGrpSpPr/>
          <p:nvPr/>
        </p:nvGrpSpPr>
        <p:grpSpPr>
          <a:xfrm>
            <a:off x="9250830" y="5179881"/>
            <a:ext cx="446559" cy="445375"/>
            <a:chOff x="-30735200" y="3910925"/>
            <a:chExt cx="292225" cy="291450"/>
          </a:xfrm>
        </p:grpSpPr>
        <p:sp>
          <p:nvSpPr>
            <p:cNvPr id="11499" name="Google Shape;11499;p70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70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01" name="Google Shape;11501;p70"/>
          <p:cNvSpPr/>
          <p:nvPr/>
        </p:nvSpPr>
        <p:spPr>
          <a:xfrm>
            <a:off x="10371195" y="4631839"/>
            <a:ext cx="446559" cy="44537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502" name="Google Shape;11502;p70"/>
          <p:cNvGrpSpPr/>
          <p:nvPr/>
        </p:nvGrpSpPr>
        <p:grpSpPr>
          <a:xfrm>
            <a:off x="9813710" y="2237983"/>
            <a:ext cx="439385" cy="438156"/>
            <a:chOff x="2821450" y="2957850"/>
            <a:chExt cx="259275" cy="258550"/>
          </a:xfrm>
        </p:grpSpPr>
        <p:sp>
          <p:nvSpPr>
            <p:cNvPr id="11503" name="Google Shape;11503;p70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70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70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0" name="Google Shape;11510;p71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511" name="Google Shape;11511;p71"/>
          <p:cNvSpPr/>
          <p:nvPr/>
        </p:nvSpPr>
        <p:spPr>
          <a:xfrm>
            <a:off x="1364324" y="2276941"/>
            <a:ext cx="445347" cy="396684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512" name="Google Shape;11512;p71"/>
          <p:cNvGrpSpPr/>
          <p:nvPr/>
        </p:nvGrpSpPr>
        <p:grpSpPr>
          <a:xfrm>
            <a:off x="1363355" y="2815521"/>
            <a:ext cx="446515" cy="447721"/>
            <a:chOff x="-28467625" y="2331750"/>
            <a:chExt cx="296150" cy="296950"/>
          </a:xfrm>
        </p:grpSpPr>
        <p:sp>
          <p:nvSpPr>
            <p:cNvPr id="11513" name="Google Shape;11513;p71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15" name="Google Shape;11515;p71"/>
          <p:cNvGrpSpPr/>
          <p:nvPr/>
        </p:nvGrpSpPr>
        <p:grpSpPr>
          <a:xfrm>
            <a:off x="1381165" y="3374232"/>
            <a:ext cx="410895" cy="443009"/>
            <a:chOff x="-28461325" y="2701925"/>
            <a:chExt cx="272525" cy="293825"/>
          </a:xfrm>
        </p:grpSpPr>
        <p:sp>
          <p:nvSpPr>
            <p:cNvPr id="11516" name="Google Shape;11516;p71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71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19" name="Google Shape;11519;p71"/>
          <p:cNvGrpSpPr/>
          <p:nvPr/>
        </p:nvGrpSpPr>
        <p:grpSpPr>
          <a:xfrm>
            <a:off x="4185787" y="2332218"/>
            <a:ext cx="446515" cy="286205"/>
            <a:chOff x="-26585200" y="2025375"/>
            <a:chExt cx="296150" cy="189825"/>
          </a:xfrm>
        </p:grpSpPr>
        <p:sp>
          <p:nvSpPr>
            <p:cNvPr id="11520" name="Google Shape;11520;p71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71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25" name="Google Shape;11525;p71"/>
          <p:cNvGrpSpPr/>
          <p:nvPr/>
        </p:nvGrpSpPr>
        <p:grpSpPr>
          <a:xfrm>
            <a:off x="4186372" y="2816708"/>
            <a:ext cx="445347" cy="445347"/>
            <a:chOff x="-26584425" y="2340425"/>
            <a:chExt cx="295375" cy="295375"/>
          </a:xfrm>
        </p:grpSpPr>
        <p:sp>
          <p:nvSpPr>
            <p:cNvPr id="11526" name="Google Shape;11526;p71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71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71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71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71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31" name="Google Shape;11531;p71"/>
          <p:cNvGrpSpPr/>
          <p:nvPr/>
        </p:nvGrpSpPr>
        <p:grpSpPr>
          <a:xfrm>
            <a:off x="4179851" y="3372911"/>
            <a:ext cx="458388" cy="445648"/>
            <a:chOff x="-26585200" y="2710400"/>
            <a:chExt cx="304025" cy="295575"/>
          </a:xfrm>
        </p:grpSpPr>
        <p:sp>
          <p:nvSpPr>
            <p:cNvPr id="11532" name="Google Shape;11532;p71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71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71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71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71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71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71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71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71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71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44" name="Google Shape;11544;p71"/>
          <p:cNvGrpSpPr/>
          <p:nvPr/>
        </p:nvGrpSpPr>
        <p:grpSpPr>
          <a:xfrm>
            <a:off x="6985970" y="2252628"/>
            <a:ext cx="446553" cy="445384"/>
            <a:chOff x="-24709875" y="1970225"/>
            <a:chExt cx="296175" cy="295400"/>
          </a:xfrm>
        </p:grpSpPr>
        <p:sp>
          <p:nvSpPr>
            <p:cNvPr id="11545" name="Google Shape;11545;p71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71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47" name="Google Shape;11547;p71"/>
          <p:cNvGrpSpPr/>
          <p:nvPr/>
        </p:nvGrpSpPr>
        <p:grpSpPr>
          <a:xfrm>
            <a:off x="7026339" y="2816124"/>
            <a:ext cx="365813" cy="446515"/>
            <a:chOff x="-24683100" y="2340425"/>
            <a:chExt cx="242625" cy="296150"/>
          </a:xfrm>
        </p:grpSpPr>
        <p:sp>
          <p:nvSpPr>
            <p:cNvPr id="11548" name="Google Shape;11548;p71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71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52" name="Google Shape;11552;p71"/>
          <p:cNvSpPr/>
          <p:nvPr/>
        </p:nvSpPr>
        <p:spPr>
          <a:xfrm>
            <a:off x="7026692" y="3372408"/>
            <a:ext cx="365776" cy="44655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553" name="Google Shape;11553;p71"/>
          <p:cNvGrpSpPr/>
          <p:nvPr/>
        </p:nvGrpSpPr>
        <p:grpSpPr>
          <a:xfrm>
            <a:off x="9808328" y="2252628"/>
            <a:ext cx="454845" cy="445384"/>
            <a:chOff x="-22881800" y="1971800"/>
            <a:chExt cx="301675" cy="295400"/>
          </a:xfrm>
        </p:grpSpPr>
        <p:sp>
          <p:nvSpPr>
            <p:cNvPr id="11554" name="Google Shape;11554;p71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71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71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71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560" name="Google Shape;11560;p71"/>
          <p:cNvSpPr/>
          <p:nvPr/>
        </p:nvSpPr>
        <p:spPr>
          <a:xfrm>
            <a:off x="1943798" y="2252006"/>
            <a:ext cx="396684" cy="446553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561" name="Google Shape;11561;p71"/>
          <p:cNvSpPr/>
          <p:nvPr/>
        </p:nvSpPr>
        <p:spPr>
          <a:xfrm>
            <a:off x="1916490" y="2816213"/>
            <a:ext cx="451303" cy="446252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562" name="Google Shape;11562;p71"/>
          <p:cNvGrpSpPr/>
          <p:nvPr/>
        </p:nvGrpSpPr>
        <p:grpSpPr>
          <a:xfrm>
            <a:off x="1998054" y="3372460"/>
            <a:ext cx="287412" cy="446553"/>
            <a:chOff x="-28043900" y="2701925"/>
            <a:chExt cx="190625" cy="296175"/>
          </a:xfrm>
        </p:grpSpPr>
        <p:sp>
          <p:nvSpPr>
            <p:cNvPr id="11563" name="Google Shape;11563;p71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71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71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71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68" name="Google Shape;11568;p71"/>
          <p:cNvGrpSpPr/>
          <p:nvPr/>
        </p:nvGrpSpPr>
        <p:grpSpPr>
          <a:xfrm>
            <a:off x="4737958" y="2252647"/>
            <a:ext cx="446553" cy="445347"/>
            <a:chOff x="-26215025" y="1971025"/>
            <a:chExt cx="296175" cy="295375"/>
          </a:xfrm>
        </p:grpSpPr>
        <p:sp>
          <p:nvSpPr>
            <p:cNvPr id="11569" name="Google Shape;11569;p71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71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71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71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71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77" name="Google Shape;11577;p71"/>
          <p:cNvGrpSpPr/>
          <p:nvPr/>
        </p:nvGrpSpPr>
        <p:grpSpPr>
          <a:xfrm>
            <a:off x="4737354" y="2817292"/>
            <a:ext cx="447759" cy="444179"/>
            <a:chOff x="-26215825" y="2341200"/>
            <a:chExt cx="296975" cy="294600"/>
          </a:xfrm>
        </p:grpSpPr>
        <p:sp>
          <p:nvSpPr>
            <p:cNvPr id="11578" name="Google Shape;11578;p71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71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0" name="Google Shape;11580;p71"/>
          <p:cNvGrpSpPr/>
          <p:nvPr/>
        </p:nvGrpSpPr>
        <p:grpSpPr>
          <a:xfrm>
            <a:off x="4777743" y="3373061"/>
            <a:ext cx="366983" cy="445347"/>
            <a:chOff x="-26179575" y="2710600"/>
            <a:chExt cx="243400" cy="295375"/>
          </a:xfrm>
        </p:grpSpPr>
        <p:sp>
          <p:nvSpPr>
            <p:cNvPr id="11581" name="Google Shape;11581;p71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71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71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4" name="Google Shape;11584;p71"/>
          <p:cNvGrpSpPr/>
          <p:nvPr/>
        </p:nvGrpSpPr>
        <p:grpSpPr>
          <a:xfrm>
            <a:off x="7563590" y="2252647"/>
            <a:ext cx="425181" cy="445347"/>
            <a:chOff x="-24328675" y="1971025"/>
            <a:chExt cx="282000" cy="295375"/>
          </a:xfrm>
        </p:grpSpPr>
        <p:sp>
          <p:nvSpPr>
            <p:cNvPr id="11585" name="Google Shape;11585;p71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87" name="Google Shape;11587;p71"/>
          <p:cNvGrpSpPr/>
          <p:nvPr/>
        </p:nvGrpSpPr>
        <p:grpSpPr>
          <a:xfrm>
            <a:off x="7566569" y="2816708"/>
            <a:ext cx="419225" cy="445347"/>
            <a:chOff x="-24330250" y="2340425"/>
            <a:chExt cx="278050" cy="295375"/>
          </a:xfrm>
        </p:grpSpPr>
        <p:sp>
          <p:nvSpPr>
            <p:cNvPr id="11588" name="Google Shape;11588;p71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71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95" name="Google Shape;11595;p71"/>
          <p:cNvGrpSpPr/>
          <p:nvPr/>
        </p:nvGrpSpPr>
        <p:grpSpPr>
          <a:xfrm>
            <a:off x="7553507" y="3373061"/>
            <a:ext cx="445347" cy="445347"/>
            <a:chOff x="-24338900" y="2710600"/>
            <a:chExt cx="295375" cy="295375"/>
          </a:xfrm>
        </p:grpSpPr>
        <p:sp>
          <p:nvSpPr>
            <p:cNvPr id="11596" name="Google Shape;11596;p71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71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598" name="Google Shape;11598;p71"/>
          <p:cNvGrpSpPr/>
          <p:nvPr/>
        </p:nvGrpSpPr>
        <p:grpSpPr>
          <a:xfrm>
            <a:off x="9811892" y="2817462"/>
            <a:ext cx="447721" cy="443839"/>
            <a:chOff x="-22859750" y="2335900"/>
            <a:chExt cx="296950" cy="294375"/>
          </a:xfrm>
        </p:grpSpPr>
        <p:sp>
          <p:nvSpPr>
            <p:cNvPr id="11599" name="Google Shape;11599;p71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71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71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2" name="Google Shape;11602;p71"/>
          <p:cNvGrpSpPr/>
          <p:nvPr/>
        </p:nvGrpSpPr>
        <p:grpSpPr>
          <a:xfrm>
            <a:off x="2509787" y="2252627"/>
            <a:ext cx="393104" cy="445384"/>
            <a:chOff x="-27710725" y="1959200"/>
            <a:chExt cx="260725" cy="295400"/>
          </a:xfrm>
        </p:grpSpPr>
        <p:sp>
          <p:nvSpPr>
            <p:cNvPr id="11603" name="Google Shape;11603;p71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71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05" name="Google Shape;11605;p71"/>
          <p:cNvGrpSpPr/>
          <p:nvPr/>
        </p:nvGrpSpPr>
        <p:grpSpPr>
          <a:xfrm>
            <a:off x="2481875" y="2893885"/>
            <a:ext cx="448928" cy="290992"/>
            <a:chOff x="-27728850" y="2382950"/>
            <a:chExt cx="297750" cy="193000"/>
          </a:xfrm>
        </p:grpSpPr>
        <p:sp>
          <p:nvSpPr>
            <p:cNvPr id="11606" name="Google Shape;11606;p71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71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71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09" name="Google Shape;11609;p71"/>
          <p:cNvSpPr/>
          <p:nvPr/>
        </p:nvSpPr>
        <p:spPr>
          <a:xfrm>
            <a:off x="2482835" y="3381021"/>
            <a:ext cx="447759" cy="429327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10" name="Google Shape;11610;p71"/>
          <p:cNvSpPr/>
          <p:nvPr/>
        </p:nvSpPr>
        <p:spPr>
          <a:xfrm>
            <a:off x="5295868" y="2252006"/>
            <a:ext cx="446553" cy="446553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11" name="Google Shape;11611;p71"/>
          <p:cNvGrpSpPr/>
          <p:nvPr/>
        </p:nvGrpSpPr>
        <p:grpSpPr>
          <a:xfrm>
            <a:off x="5295518" y="2828581"/>
            <a:ext cx="446553" cy="421600"/>
            <a:chOff x="-25844850" y="2357750"/>
            <a:chExt cx="296175" cy="279625"/>
          </a:xfrm>
        </p:grpSpPr>
        <p:sp>
          <p:nvSpPr>
            <p:cNvPr id="11612" name="Google Shape;11612;p71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71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71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71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71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71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18" name="Google Shape;11618;p71"/>
          <p:cNvSpPr/>
          <p:nvPr/>
        </p:nvSpPr>
        <p:spPr>
          <a:xfrm>
            <a:off x="5292909" y="3372559"/>
            <a:ext cx="452471" cy="446252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19" name="Google Shape;11619;p71"/>
          <p:cNvGrpSpPr/>
          <p:nvPr/>
        </p:nvGrpSpPr>
        <p:grpSpPr>
          <a:xfrm>
            <a:off x="8194661" y="2252628"/>
            <a:ext cx="288617" cy="445384"/>
            <a:chOff x="-23917525" y="1970225"/>
            <a:chExt cx="191425" cy="295400"/>
          </a:xfrm>
        </p:grpSpPr>
        <p:sp>
          <p:nvSpPr>
            <p:cNvPr id="11620" name="Google Shape;11620;p71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71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71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23" name="Google Shape;11623;p71"/>
          <p:cNvGrpSpPr/>
          <p:nvPr/>
        </p:nvGrpSpPr>
        <p:grpSpPr>
          <a:xfrm>
            <a:off x="8138271" y="2816124"/>
            <a:ext cx="401396" cy="446515"/>
            <a:chOff x="-23952175" y="2340425"/>
            <a:chExt cx="266225" cy="296150"/>
          </a:xfrm>
        </p:grpSpPr>
        <p:sp>
          <p:nvSpPr>
            <p:cNvPr id="11624" name="Google Shape;11624;p71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71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26" name="Google Shape;11626;p71"/>
          <p:cNvSpPr/>
          <p:nvPr/>
        </p:nvSpPr>
        <p:spPr>
          <a:xfrm>
            <a:off x="8104145" y="3373444"/>
            <a:ext cx="470300" cy="44448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27" name="Google Shape;11627;p71"/>
          <p:cNvGrpSpPr/>
          <p:nvPr/>
        </p:nvGrpSpPr>
        <p:grpSpPr>
          <a:xfrm>
            <a:off x="9884922" y="3371271"/>
            <a:ext cx="301660" cy="448928"/>
            <a:chOff x="-22811700" y="2700350"/>
            <a:chExt cx="200075" cy="297750"/>
          </a:xfrm>
        </p:grpSpPr>
        <p:sp>
          <p:nvSpPr>
            <p:cNvPr id="11628" name="Google Shape;11628;p71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71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71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31" name="Google Shape;11631;p71"/>
          <p:cNvGrpSpPr/>
          <p:nvPr/>
        </p:nvGrpSpPr>
        <p:grpSpPr>
          <a:xfrm>
            <a:off x="3048245" y="2252044"/>
            <a:ext cx="447721" cy="446553"/>
            <a:chOff x="-27358650" y="1961575"/>
            <a:chExt cx="296950" cy="296175"/>
          </a:xfrm>
        </p:grpSpPr>
        <p:sp>
          <p:nvSpPr>
            <p:cNvPr id="11632" name="Google Shape;11632;p71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71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34" name="Google Shape;11634;p71"/>
          <p:cNvSpPr/>
          <p:nvPr/>
        </p:nvSpPr>
        <p:spPr>
          <a:xfrm>
            <a:off x="3100858" y="2816627"/>
            <a:ext cx="343236" cy="445423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35" name="Google Shape;11635;p71"/>
          <p:cNvSpPr/>
          <p:nvPr/>
        </p:nvSpPr>
        <p:spPr>
          <a:xfrm>
            <a:off x="3048616" y="3372408"/>
            <a:ext cx="447721" cy="446553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36" name="Google Shape;11636;p71"/>
          <p:cNvSpPr/>
          <p:nvPr/>
        </p:nvSpPr>
        <p:spPr>
          <a:xfrm>
            <a:off x="5887645" y="2253193"/>
            <a:ext cx="406184" cy="444179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37" name="Google Shape;11637;p71"/>
          <p:cNvGrpSpPr/>
          <p:nvPr/>
        </p:nvGrpSpPr>
        <p:grpSpPr>
          <a:xfrm>
            <a:off x="5865344" y="2829770"/>
            <a:ext cx="450096" cy="419225"/>
            <a:chOff x="-25477800" y="2357750"/>
            <a:chExt cx="298525" cy="278050"/>
          </a:xfrm>
        </p:grpSpPr>
        <p:sp>
          <p:nvSpPr>
            <p:cNvPr id="11638" name="Google Shape;11638;p71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71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40" name="Google Shape;11640;p71"/>
          <p:cNvSpPr/>
          <p:nvPr/>
        </p:nvSpPr>
        <p:spPr>
          <a:xfrm>
            <a:off x="5866877" y="3372917"/>
            <a:ext cx="447721" cy="445535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41" name="Google Shape;11641;p71"/>
          <p:cNvGrpSpPr/>
          <p:nvPr/>
        </p:nvGrpSpPr>
        <p:grpSpPr>
          <a:xfrm>
            <a:off x="8683250" y="2252647"/>
            <a:ext cx="446553" cy="445347"/>
            <a:chOff x="-23599325" y="1971025"/>
            <a:chExt cx="296175" cy="295375"/>
          </a:xfrm>
        </p:grpSpPr>
        <p:sp>
          <p:nvSpPr>
            <p:cNvPr id="11642" name="Google Shape;11642;p71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71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44" name="Google Shape;11644;p71"/>
          <p:cNvSpPr/>
          <p:nvPr/>
        </p:nvSpPr>
        <p:spPr>
          <a:xfrm>
            <a:off x="8684172" y="2815477"/>
            <a:ext cx="445347" cy="44772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45" name="Google Shape;11645;p71"/>
          <p:cNvSpPr/>
          <p:nvPr/>
        </p:nvSpPr>
        <p:spPr>
          <a:xfrm>
            <a:off x="8681195" y="3386656"/>
            <a:ext cx="451303" cy="418057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646" name="Google Shape;11646;p71"/>
          <p:cNvSpPr/>
          <p:nvPr/>
        </p:nvSpPr>
        <p:spPr>
          <a:xfrm>
            <a:off x="10371612" y="2252006"/>
            <a:ext cx="448928" cy="446553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47" name="Google Shape;11647;p71"/>
          <p:cNvGrpSpPr/>
          <p:nvPr/>
        </p:nvGrpSpPr>
        <p:grpSpPr>
          <a:xfrm>
            <a:off x="3606868" y="2252194"/>
            <a:ext cx="454845" cy="446252"/>
            <a:chOff x="-26993200" y="1961775"/>
            <a:chExt cx="301675" cy="295975"/>
          </a:xfrm>
        </p:grpSpPr>
        <p:sp>
          <p:nvSpPr>
            <p:cNvPr id="11648" name="Google Shape;11648;p71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71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71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1" name="Google Shape;11651;p71"/>
          <p:cNvGrpSpPr/>
          <p:nvPr/>
        </p:nvGrpSpPr>
        <p:grpSpPr>
          <a:xfrm>
            <a:off x="3638342" y="2816708"/>
            <a:ext cx="391897" cy="445347"/>
            <a:chOff x="-26970350" y="2332550"/>
            <a:chExt cx="259925" cy="295375"/>
          </a:xfrm>
        </p:grpSpPr>
        <p:sp>
          <p:nvSpPr>
            <p:cNvPr id="11652" name="Google Shape;11652;p71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71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54" name="Google Shape;11654;p71"/>
          <p:cNvGrpSpPr/>
          <p:nvPr/>
        </p:nvGrpSpPr>
        <p:grpSpPr>
          <a:xfrm>
            <a:off x="3612221" y="3412847"/>
            <a:ext cx="444140" cy="365776"/>
            <a:chOff x="-26986100" y="2735800"/>
            <a:chExt cx="294575" cy="242600"/>
          </a:xfrm>
        </p:grpSpPr>
        <p:sp>
          <p:nvSpPr>
            <p:cNvPr id="11655" name="Google Shape;11655;p71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71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57" name="Google Shape;11657;p71"/>
          <p:cNvSpPr/>
          <p:nvPr/>
        </p:nvSpPr>
        <p:spPr>
          <a:xfrm>
            <a:off x="6423828" y="2252609"/>
            <a:ext cx="445347" cy="445347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58" name="Google Shape;11658;p71"/>
          <p:cNvGrpSpPr/>
          <p:nvPr/>
        </p:nvGrpSpPr>
        <p:grpSpPr>
          <a:xfrm>
            <a:off x="6423488" y="2816124"/>
            <a:ext cx="445347" cy="446515"/>
            <a:chOff x="-25104475" y="2340425"/>
            <a:chExt cx="295375" cy="296150"/>
          </a:xfrm>
        </p:grpSpPr>
        <p:sp>
          <p:nvSpPr>
            <p:cNvPr id="11659" name="Google Shape;11659;p71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71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71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71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71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71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71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71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71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68" name="Google Shape;11668;p71"/>
          <p:cNvSpPr/>
          <p:nvPr/>
        </p:nvSpPr>
        <p:spPr>
          <a:xfrm>
            <a:off x="6421453" y="3429417"/>
            <a:ext cx="450096" cy="332531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69" name="Google Shape;11669;p71"/>
          <p:cNvGrpSpPr/>
          <p:nvPr/>
        </p:nvGrpSpPr>
        <p:grpSpPr>
          <a:xfrm>
            <a:off x="9247829" y="2252044"/>
            <a:ext cx="447721" cy="446553"/>
            <a:chOff x="-23229925" y="1970225"/>
            <a:chExt cx="296950" cy="296175"/>
          </a:xfrm>
        </p:grpSpPr>
        <p:sp>
          <p:nvSpPr>
            <p:cNvPr id="11670" name="Google Shape;11670;p71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71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71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71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74" name="Google Shape;11674;p71"/>
          <p:cNvGrpSpPr/>
          <p:nvPr/>
        </p:nvGrpSpPr>
        <p:grpSpPr>
          <a:xfrm>
            <a:off x="9301259" y="2815522"/>
            <a:ext cx="340861" cy="447721"/>
            <a:chOff x="-23177950" y="2340425"/>
            <a:chExt cx="226075" cy="296950"/>
          </a:xfrm>
        </p:grpSpPr>
        <p:sp>
          <p:nvSpPr>
            <p:cNvPr id="11675" name="Google Shape;11675;p71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71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77" name="Google Shape;11677;p71"/>
          <p:cNvGrpSpPr/>
          <p:nvPr/>
        </p:nvGrpSpPr>
        <p:grpSpPr>
          <a:xfrm>
            <a:off x="9248413" y="3372460"/>
            <a:ext cx="446553" cy="446553"/>
            <a:chOff x="-23229150" y="2710600"/>
            <a:chExt cx="296175" cy="296175"/>
          </a:xfrm>
        </p:grpSpPr>
        <p:sp>
          <p:nvSpPr>
            <p:cNvPr id="11678" name="Google Shape;11678;p71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71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680" name="Google Shape;11680;p71"/>
          <p:cNvSpPr/>
          <p:nvPr/>
        </p:nvSpPr>
        <p:spPr>
          <a:xfrm>
            <a:off x="10372800" y="2816664"/>
            <a:ext cx="446553" cy="445347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681" name="Google Shape;11681;p71"/>
          <p:cNvGrpSpPr/>
          <p:nvPr/>
        </p:nvGrpSpPr>
        <p:grpSpPr>
          <a:xfrm>
            <a:off x="1361546" y="4077702"/>
            <a:ext cx="450133" cy="390729"/>
            <a:chOff x="-28462125" y="3199700"/>
            <a:chExt cx="298550" cy="259150"/>
          </a:xfrm>
        </p:grpSpPr>
        <p:sp>
          <p:nvSpPr>
            <p:cNvPr id="11682" name="Google Shape;11682;p71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71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71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85" name="Google Shape;11685;p71"/>
          <p:cNvGrpSpPr/>
          <p:nvPr/>
        </p:nvGrpSpPr>
        <p:grpSpPr>
          <a:xfrm>
            <a:off x="1362753" y="4599754"/>
            <a:ext cx="447721" cy="446553"/>
            <a:chOff x="-28461325" y="3545475"/>
            <a:chExt cx="296950" cy="296175"/>
          </a:xfrm>
        </p:grpSpPr>
        <p:sp>
          <p:nvSpPr>
            <p:cNvPr id="11686" name="Google Shape;11686;p71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71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71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71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71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71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2" name="Google Shape;11692;p71"/>
          <p:cNvGrpSpPr/>
          <p:nvPr/>
        </p:nvGrpSpPr>
        <p:grpSpPr>
          <a:xfrm>
            <a:off x="1357984" y="5178704"/>
            <a:ext cx="457257" cy="446515"/>
            <a:chOff x="-28463700" y="3914875"/>
            <a:chExt cx="303275" cy="296150"/>
          </a:xfrm>
        </p:grpSpPr>
        <p:sp>
          <p:nvSpPr>
            <p:cNvPr id="11693" name="Google Shape;11693;p71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71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5" name="Google Shape;11695;p71"/>
          <p:cNvGrpSpPr/>
          <p:nvPr/>
        </p:nvGrpSpPr>
        <p:grpSpPr>
          <a:xfrm>
            <a:off x="4186372" y="4129361"/>
            <a:ext cx="445347" cy="287412"/>
            <a:chOff x="-26573400" y="3224125"/>
            <a:chExt cx="295375" cy="190625"/>
          </a:xfrm>
        </p:grpSpPr>
        <p:sp>
          <p:nvSpPr>
            <p:cNvPr id="11696" name="Google Shape;11696;p71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71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698" name="Google Shape;11698;p71"/>
          <p:cNvGrpSpPr/>
          <p:nvPr/>
        </p:nvGrpSpPr>
        <p:grpSpPr>
          <a:xfrm>
            <a:off x="4186372" y="4600339"/>
            <a:ext cx="445347" cy="445384"/>
            <a:chOff x="-26573400" y="3546250"/>
            <a:chExt cx="295375" cy="295400"/>
          </a:xfrm>
        </p:grpSpPr>
        <p:sp>
          <p:nvSpPr>
            <p:cNvPr id="11699" name="Google Shape;11699;p71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71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71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71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71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04" name="Google Shape;11704;p71"/>
          <p:cNvGrpSpPr/>
          <p:nvPr/>
        </p:nvGrpSpPr>
        <p:grpSpPr>
          <a:xfrm>
            <a:off x="4171541" y="5179119"/>
            <a:ext cx="475012" cy="445685"/>
            <a:chOff x="-26583625" y="3917025"/>
            <a:chExt cx="315050" cy="295600"/>
          </a:xfrm>
        </p:grpSpPr>
        <p:sp>
          <p:nvSpPr>
            <p:cNvPr id="11705" name="Google Shape;11705;p71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71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71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71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09" name="Google Shape;11709;p71"/>
          <p:cNvSpPr/>
          <p:nvPr/>
        </p:nvSpPr>
        <p:spPr>
          <a:xfrm>
            <a:off x="6986305" y="4050332"/>
            <a:ext cx="446553" cy="445347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10" name="Google Shape;11710;p71"/>
          <p:cNvGrpSpPr/>
          <p:nvPr/>
        </p:nvGrpSpPr>
        <p:grpSpPr>
          <a:xfrm>
            <a:off x="7026339" y="4599754"/>
            <a:ext cx="365813" cy="446553"/>
            <a:chOff x="-24694925" y="3518700"/>
            <a:chExt cx="242625" cy="296175"/>
          </a:xfrm>
        </p:grpSpPr>
        <p:sp>
          <p:nvSpPr>
            <p:cNvPr id="11711" name="Google Shape;11711;p71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71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71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71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15" name="Google Shape;11715;p71"/>
          <p:cNvGrpSpPr/>
          <p:nvPr/>
        </p:nvGrpSpPr>
        <p:grpSpPr>
          <a:xfrm>
            <a:off x="7025754" y="5178686"/>
            <a:ext cx="366983" cy="446553"/>
            <a:chOff x="-24709100" y="3888875"/>
            <a:chExt cx="243400" cy="296175"/>
          </a:xfrm>
        </p:grpSpPr>
        <p:sp>
          <p:nvSpPr>
            <p:cNvPr id="11716" name="Google Shape;11716;p7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7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7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19" name="Google Shape;11719;p71"/>
          <p:cNvGrpSpPr/>
          <p:nvPr/>
        </p:nvGrpSpPr>
        <p:grpSpPr>
          <a:xfrm>
            <a:off x="9810119" y="4051862"/>
            <a:ext cx="451264" cy="442407"/>
            <a:chOff x="-22863675" y="3131775"/>
            <a:chExt cx="299300" cy="293425"/>
          </a:xfrm>
        </p:grpSpPr>
        <p:sp>
          <p:nvSpPr>
            <p:cNvPr id="11720" name="Google Shape;11720;p71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71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71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23" name="Google Shape;11723;p71"/>
          <p:cNvGrpSpPr/>
          <p:nvPr/>
        </p:nvGrpSpPr>
        <p:grpSpPr>
          <a:xfrm>
            <a:off x="1945208" y="4049808"/>
            <a:ext cx="393104" cy="446515"/>
            <a:chOff x="-28069875" y="3175300"/>
            <a:chExt cx="260725" cy="296150"/>
          </a:xfrm>
        </p:grpSpPr>
        <p:sp>
          <p:nvSpPr>
            <p:cNvPr id="11724" name="Google Shape;11724;p71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71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71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71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71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71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71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71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71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33" name="Google Shape;11733;p71"/>
          <p:cNvSpPr/>
          <p:nvPr/>
        </p:nvSpPr>
        <p:spPr>
          <a:xfrm>
            <a:off x="1918883" y="4601026"/>
            <a:ext cx="446515" cy="443877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34" name="Google Shape;11734;p71"/>
          <p:cNvGrpSpPr/>
          <p:nvPr/>
        </p:nvGrpSpPr>
        <p:grpSpPr>
          <a:xfrm>
            <a:off x="1997452" y="5179289"/>
            <a:ext cx="288617" cy="445347"/>
            <a:chOff x="-28032075" y="3916450"/>
            <a:chExt cx="191425" cy="295375"/>
          </a:xfrm>
        </p:grpSpPr>
        <p:sp>
          <p:nvSpPr>
            <p:cNvPr id="11735" name="Google Shape;11735;p71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71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71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38" name="Google Shape;11738;p71"/>
          <p:cNvGrpSpPr/>
          <p:nvPr/>
        </p:nvGrpSpPr>
        <p:grpSpPr>
          <a:xfrm>
            <a:off x="4737958" y="4049790"/>
            <a:ext cx="446553" cy="446553"/>
            <a:chOff x="-26201650" y="3176075"/>
            <a:chExt cx="296175" cy="296175"/>
          </a:xfrm>
        </p:grpSpPr>
        <p:sp>
          <p:nvSpPr>
            <p:cNvPr id="11739" name="Google Shape;11739;p71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0" name="Google Shape;11740;p71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1" name="Google Shape;11741;p71"/>
          <p:cNvGrpSpPr/>
          <p:nvPr/>
        </p:nvGrpSpPr>
        <p:grpSpPr>
          <a:xfrm>
            <a:off x="4737355" y="4600357"/>
            <a:ext cx="447759" cy="445347"/>
            <a:chOff x="-26204800" y="3547050"/>
            <a:chExt cx="296975" cy="295375"/>
          </a:xfrm>
        </p:grpSpPr>
        <p:sp>
          <p:nvSpPr>
            <p:cNvPr id="11742" name="Google Shape;11742;p71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71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44" name="Google Shape;11744;p71"/>
          <p:cNvSpPr/>
          <p:nvPr/>
        </p:nvSpPr>
        <p:spPr>
          <a:xfrm>
            <a:off x="4778700" y="5178613"/>
            <a:ext cx="365776" cy="44655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45" name="Google Shape;11745;p71"/>
          <p:cNvGrpSpPr/>
          <p:nvPr/>
        </p:nvGrpSpPr>
        <p:grpSpPr>
          <a:xfrm>
            <a:off x="7557654" y="4049790"/>
            <a:ext cx="437055" cy="446553"/>
            <a:chOff x="-24353875" y="3147725"/>
            <a:chExt cx="289875" cy="296175"/>
          </a:xfrm>
        </p:grpSpPr>
        <p:sp>
          <p:nvSpPr>
            <p:cNvPr id="11746" name="Google Shape;11746;p71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71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48" name="Google Shape;11748;p71"/>
          <p:cNvGrpSpPr/>
          <p:nvPr/>
        </p:nvGrpSpPr>
        <p:grpSpPr>
          <a:xfrm>
            <a:off x="7567755" y="4600337"/>
            <a:ext cx="416851" cy="445384"/>
            <a:chOff x="-24344425" y="3519475"/>
            <a:chExt cx="276475" cy="295400"/>
          </a:xfrm>
        </p:grpSpPr>
        <p:sp>
          <p:nvSpPr>
            <p:cNvPr id="11749" name="Google Shape;11749;p71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71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1" name="Google Shape;11751;p71"/>
          <p:cNvGrpSpPr/>
          <p:nvPr/>
        </p:nvGrpSpPr>
        <p:grpSpPr>
          <a:xfrm>
            <a:off x="7554694" y="5181663"/>
            <a:ext cx="442972" cy="440597"/>
            <a:chOff x="-24353075" y="3891250"/>
            <a:chExt cx="293800" cy="292225"/>
          </a:xfrm>
        </p:grpSpPr>
        <p:sp>
          <p:nvSpPr>
            <p:cNvPr id="11752" name="Google Shape;11752;p71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71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4" name="Google Shape;11754;p71"/>
          <p:cNvGrpSpPr/>
          <p:nvPr/>
        </p:nvGrpSpPr>
        <p:grpSpPr>
          <a:xfrm>
            <a:off x="9811892" y="4600620"/>
            <a:ext cx="447721" cy="444819"/>
            <a:chOff x="-22845575" y="3504075"/>
            <a:chExt cx="296950" cy="295025"/>
          </a:xfrm>
        </p:grpSpPr>
        <p:sp>
          <p:nvSpPr>
            <p:cNvPr id="11755" name="Google Shape;11755;p71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71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57" name="Google Shape;11757;p71"/>
          <p:cNvGrpSpPr/>
          <p:nvPr/>
        </p:nvGrpSpPr>
        <p:grpSpPr>
          <a:xfrm>
            <a:off x="2516911" y="4050392"/>
            <a:ext cx="378856" cy="445347"/>
            <a:chOff x="-27691025" y="3175300"/>
            <a:chExt cx="251275" cy="295375"/>
          </a:xfrm>
        </p:grpSpPr>
        <p:sp>
          <p:nvSpPr>
            <p:cNvPr id="11758" name="Google Shape;11758;p71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9" name="Google Shape;11759;p71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0" name="Google Shape;11760;p71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1" name="Google Shape;11761;p71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2" name="Google Shape;11762;p71"/>
          <p:cNvGrpSpPr/>
          <p:nvPr/>
        </p:nvGrpSpPr>
        <p:grpSpPr>
          <a:xfrm>
            <a:off x="2481875" y="4678741"/>
            <a:ext cx="448928" cy="288580"/>
            <a:chOff x="-27721750" y="3598250"/>
            <a:chExt cx="297750" cy="191400"/>
          </a:xfrm>
        </p:grpSpPr>
        <p:sp>
          <p:nvSpPr>
            <p:cNvPr id="11763" name="Google Shape;11763;p71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71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5" name="Google Shape;11765;p71"/>
          <p:cNvGrpSpPr/>
          <p:nvPr/>
        </p:nvGrpSpPr>
        <p:grpSpPr>
          <a:xfrm>
            <a:off x="2483647" y="5186187"/>
            <a:ext cx="445384" cy="431551"/>
            <a:chOff x="-27719400" y="3925600"/>
            <a:chExt cx="295400" cy="286225"/>
          </a:xfrm>
        </p:grpSpPr>
        <p:sp>
          <p:nvSpPr>
            <p:cNvPr id="11766" name="Google Shape;11766;p71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71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68" name="Google Shape;11768;p71"/>
          <p:cNvGrpSpPr/>
          <p:nvPr/>
        </p:nvGrpSpPr>
        <p:grpSpPr>
          <a:xfrm>
            <a:off x="5294934" y="4049206"/>
            <a:ext cx="447721" cy="447721"/>
            <a:chOff x="-25834600" y="3176875"/>
            <a:chExt cx="296950" cy="296950"/>
          </a:xfrm>
        </p:grpSpPr>
        <p:sp>
          <p:nvSpPr>
            <p:cNvPr id="11769" name="Google Shape;11769;p71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71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1" name="Google Shape;11771;p71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2" name="Google Shape;11772;p71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71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4" name="Google Shape;11774;p71"/>
          <p:cNvGrpSpPr/>
          <p:nvPr/>
        </p:nvGrpSpPr>
        <p:grpSpPr>
          <a:xfrm>
            <a:off x="5294934" y="4613420"/>
            <a:ext cx="447721" cy="419225"/>
            <a:chOff x="-25834600" y="3564375"/>
            <a:chExt cx="296950" cy="278050"/>
          </a:xfrm>
        </p:grpSpPr>
        <p:sp>
          <p:nvSpPr>
            <p:cNvPr id="11775" name="Google Shape;11775;p71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6" name="Google Shape;11776;p71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7" name="Google Shape;11777;p71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8" name="Google Shape;11778;p71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9" name="Google Shape;11779;p71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0" name="Google Shape;11780;p71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1" name="Google Shape;11781;p71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2" name="Google Shape;11782;p71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83" name="Google Shape;11783;p71"/>
          <p:cNvGrpSpPr/>
          <p:nvPr/>
        </p:nvGrpSpPr>
        <p:grpSpPr>
          <a:xfrm>
            <a:off x="5292559" y="5178837"/>
            <a:ext cx="452471" cy="446252"/>
            <a:chOff x="-25834600" y="3915850"/>
            <a:chExt cx="300100" cy="295975"/>
          </a:xfrm>
        </p:grpSpPr>
        <p:sp>
          <p:nvSpPr>
            <p:cNvPr id="11784" name="Google Shape;11784;p71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5" name="Google Shape;11785;p71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6" name="Google Shape;11786;p71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87" name="Google Shape;11787;p71"/>
          <p:cNvGrpSpPr/>
          <p:nvPr/>
        </p:nvGrpSpPr>
        <p:grpSpPr>
          <a:xfrm>
            <a:off x="8194076" y="4050957"/>
            <a:ext cx="289787" cy="444216"/>
            <a:chOff x="-23930925" y="3149300"/>
            <a:chExt cx="192200" cy="294625"/>
          </a:xfrm>
        </p:grpSpPr>
        <p:sp>
          <p:nvSpPr>
            <p:cNvPr id="11788" name="Google Shape;11788;p71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9" name="Google Shape;11789;p71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71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71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92" name="Google Shape;11792;p71"/>
          <p:cNvGrpSpPr/>
          <p:nvPr/>
        </p:nvGrpSpPr>
        <p:grpSpPr>
          <a:xfrm>
            <a:off x="8139439" y="4600337"/>
            <a:ext cx="399059" cy="445384"/>
            <a:chOff x="-23962425" y="3519475"/>
            <a:chExt cx="264675" cy="295400"/>
          </a:xfrm>
        </p:grpSpPr>
        <p:sp>
          <p:nvSpPr>
            <p:cNvPr id="11793" name="Google Shape;11793;p71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71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795" name="Google Shape;11795;p71"/>
          <p:cNvSpPr/>
          <p:nvPr/>
        </p:nvSpPr>
        <p:spPr>
          <a:xfrm>
            <a:off x="8101770" y="5183927"/>
            <a:ext cx="475049" cy="435924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796" name="Google Shape;11796;p71"/>
          <p:cNvGrpSpPr/>
          <p:nvPr/>
        </p:nvGrpSpPr>
        <p:grpSpPr>
          <a:xfrm>
            <a:off x="9884320" y="5179288"/>
            <a:ext cx="302865" cy="445347"/>
            <a:chOff x="-22788075" y="3904625"/>
            <a:chExt cx="200875" cy="295375"/>
          </a:xfrm>
        </p:grpSpPr>
        <p:sp>
          <p:nvSpPr>
            <p:cNvPr id="11797" name="Google Shape;11797;p71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71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71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71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01" name="Google Shape;11801;p71"/>
          <p:cNvGrpSpPr/>
          <p:nvPr/>
        </p:nvGrpSpPr>
        <p:grpSpPr>
          <a:xfrm>
            <a:off x="3047641" y="4049808"/>
            <a:ext cx="448928" cy="446515"/>
            <a:chOff x="-27351575" y="3175300"/>
            <a:chExt cx="297750" cy="296150"/>
          </a:xfrm>
        </p:grpSpPr>
        <p:sp>
          <p:nvSpPr>
            <p:cNvPr id="11802" name="Google Shape;11802;p71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71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71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71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06" name="Google Shape;11806;p71"/>
          <p:cNvGrpSpPr/>
          <p:nvPr/>
        </p:nvGrpSpPr>
        <p:grpSpPr>
          <a:xfrm>
            <a:off x="3101694" y="4599603"/>
            <a:ext cx="340823" cy="446855"/>
            <a:chOff x="-27313750" y="3545275"/>
            <a:chExt cx="226050" cy="296375"/>
          </a:xfrm>
        </p:grpSpPr>
        <p:sp>
          <p:nvSpPr>
            <p:cNvPr id="11807" name="Google Shape;11807;p71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71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71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10" name="Google Shape;11810;p71"/>
          <p:cNvGrpSpPr/>
          <p:nvPr/>
        </p:nvGrpSpPr>
        <p:grpSpPr>
          <a:xfrm>
            <a:off x="3047641" y="5176311"/>
            <a:ext cx="448928" cy="451303"/>
            <a:chOff x="-27351575" y="3915650"/>
            <a:chExt cx="297750" cy="299325"/>
          </a:xfrm>
        </p:grpSpPr>
        <p:sp>
          <p:nvSpPr>
            <p:cNvPr id="11811" name="Google Shape;11811;p71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71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13" name="Google Shape;11813;p71"/>
          <p:cNvGrpSpPr/>
          <p:nvPr/>
        </p:nvGrpSpPr>
        <p:grpSpPr>
          <a:xfrm>
            <a:off x="5888489" y="4049658"/>
            <a:ext cx="403809" cy="446817"/>
            <a:chOff x="-25445525" y="3175900"/>
            <a:chExt cx="267825" cy="296350"/>
          </a:xfrm>
        </p:grpSpPr>
        <p:sp>
          <p:nvSpPr>
            <p:cNvPr id="11814" name="Google Shape;11814;p71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71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71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17" name="Google Shape;11817;p71"/>
          <p:cNvGrpSpPr/>
          <p:nvPr/>
        </p:nvGrpSpPr>
        <p:grpSpPr>
          <a:xfrm>
            <a:off x="5865344" y="4614021"/>
            <a:ext cx="450096" cy="418019"/>
            <a:chOff x="-25465200" y="3565175"/>
            <a:chExt cx="298525" cy="277250"/>
          </a:xfrm>
        </p:grpSpPr>
        <p:sp>
          <p:nvSpPr>
            <p:cNvPr id="11818" name="Google Shape;11818;p71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71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0" name="Google Shape;11820;p71"/>
          <p:cNvGrpSpPr/>
          <p:nvPr/>
        </p:nvGrpSpPr>
        <p:grpSpPr>
          <a:xfrm>
            <a:off x="5864760" y="5179666"/>
            <a:ext cx="451264" cy="444593"/>
            <a:chOff x="-25465200" y="3916150"/>
            <a:chExt cx="299300" cy="294875"/>
          </a:xfrm>
        </p:grpSpPr>
        <p:sp>
          <p:nvSpPr>
            <p:cNvPr id="11821" name="Google Shape;11821;p71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71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23" name="Google Shape;11823;p71"/>
          <p:cNvGrpSpPr/>
          <p:nvPr/>
        </p:nvGrpSpPr>
        <p:grpSpPr>
          <a:xfrm>
            <a:off x="8683852" y="4049808"/>
            <a:ext cx="445347" cy="446515"/>
            <a:chOff x="-23615075" y="3148525"/>
            <a:chExt cx="295375" cy="296150"/>
          </a:xfrm>
        </p:grpSpPr>
        <p:sp>
          <p:nvSpPr>
            <p:cNvPr id="11824" name="Google Shape;11824;p71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71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71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71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28" name="Google Shape;11828;p71"/>
          <p:cNvSpPr/>
          <p:nvPr/>
        </p:nvSpPr>
        <p:spPr>
          <a:xfrm>
            <a:off x="8681195" y="4599027"/>
            <a:ext cx="451303" cy="447872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29" name="Google Shape;11829;p71"/>
          <p:cNvGrpSpPr/>
          <p:nvPr/>
        </p:nvGrpSpPr>
        <p:grpSpPr>
          <a:xfrm>
            <a:off x="8683250" y="5191747"/>
            <a:ext cx="446553" cy="420432"/>
            <a:chOff x="-23615075" y="3906200"/>
            <a:chExt cx="296175" cy="278850"/>
          </a:xfrm>
        </p:grpSpPr>
        <p:sp>
          <p:nvSpPr>
            <p:cNvPr id="11830" name="Google Shape;11830;p71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71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71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33" name="Google Shape;11833;p71"/>
          <p:cNvSpPr/>
          <p:nvPr/>
        </p:nvSpPr>
        <p:spPr>
          <a:xfrm>
            <a:off x="10373403" y="4050916"/>
            <a:ext cx="445347" cy="444179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34" name="Google Shape;11834;p71"/>
          <p:cNvGrpSpPr/>
          <p:nvPr/>
        </p:nvGrpSpPr>
        <p:grpSpPr>
          <a:xfrm>
            <a:off x="3610430" y="4049959"/>
            <a:ext cx="447721" cy="446213"/>
            <a:chOff x="-26980600" y="3175500"/>
            <a:chExt cx="296950" cy="295950"/>
          </a:xfrm>
        </p:grpSpPr>
        <p:sp>
          <p:nvSpPr>
            <p:cNvPr id="11835" name="Google Shape;11835;p71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71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71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38" name="Google Shape;11838;p71"/>
          <p:cNvSpPr/>
          <p:nvPr/>
        </p:nvSpPr>
        <p:spPr>
          <a:xfrm>
            <a:off x="3638708" y="4600271"/>
            <a:ext cx="391897" cy="445384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39" name="Google Shape;11839;p71"/>
          <p:cNvGrpSpPr/>
          <p:nvPr/>
        </p:nvGrpSpPr>
        <p:grpSpPr>
          <a:xfrm>
            <a:off x="3611033" y="5219056"/>
            <a:ext cx="446515" cy="365813"/>
            <a:chOff x="-26981375" y="3951875"/>
            <a:chExt cx="296150" cy="242625"/>
          </a:xfrm>
        </p:grpSpPr>
        <p:sp>
          <p:nvSpPr>
            <p:cNvPr id="11840" name="Google Shape;11840;p71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71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71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43" name="Google Shape;11843;p71"/>
          <p:cNvGrpSpPr/>
          <p:nvPr/>
        </p:nvGrpSpPr>
        <p:grpSpPr>
          <a:xfrm>
            <a:off x="6423469" y="4048601"/>
            <a:ext cx="445384" cy="448928"/>
            <a:chOff x="-25094250" y="3176075"/>
            <a:chExt cx="295400" cy="297750"/>
          </a:xfrm>
        </p:grpSpPr>
        <p:sp>
          <p:nvSpPr>
            <p:cNvPr id="11844" name="Google Shape;11844;p71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71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71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47" name="Google Shape;11847;p71"/>
          <p:cNvGrpSpPr/>
          <p:nvPr/>
        </p:nvGrpSpPr>
        <p:grpSpPr>
          <a:xfrm>
            <a:off x="6423469" y="4600357"/>
            <a:ext cx="445384" cy="445347"/>
            <a:chOff x="-25094250" y="3547050"/>
            <a:chExt cx="295400" cy="295375"/>
          </a:xfrm>
        </p:grpSpPr>
        <p:sp>
          <p:nvSpPr>
            <p:cNvPr id="11848" name="Google Shape;11848;p71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71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71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71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71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3" name="Google Shape;11853;p71"/>
          <p:cNvSpPr/>
          <p:nvPr/>
        </p:nvSpPr>
        <p:spPr>
          <a:xfrm>
            <a:off x="6423226" y="5248834"/>
            <a:ext cx="446553" cy="306108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54" name="Google Shape;11854;p71"/>
          <p:cNvGrpSpPr/>
          <p:nvPr/>
        </p:nvGrpSpPr>
        <p:grpSpPr>
          <a:xfrm>
            <a:off x="9248431" y="4049808"/>
            <a:ext cx="446515" cy="446515"/>
            <a:chOff x="-23245675" y="3148525"/>
            <a:chExt cx="296150" cy="296150"/>
          </a:xfrm>
        </p:grpSpPr>
        <p:sp>
          <p:nvSpPr>
            <p:cNvPr id="11855" name="Google Shape;11855;p71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71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71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8" name="Google Shape;11858;p71"/>
          <p:cNvSpPr/>
          <p:nvPr/>
        </p:nvSpPr>
        <p:spPr>
          <a:xfrm>
            <a:off x="9301574" y="4600271"/>
            <a:ext cx="340861" cy="445384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59" name="Google Shape;11859;p71"/>
          <p:cNvGrpSpPr/>
          <p:nvPr/>
        </p:nvGrpSpPr>
        <p:grpSpPr>
          <a:xfrm>
            <a:off x="9249016" y="5178704"/>
            <a:ext cx="445347" cy="446515"/>
            <a:chOff x="-23244900" y="3888100"/>
            <a:chExt cx="295375" cy="296150"/>
          </a:xfrm>
        </p:grpSpPr>
        <p:sp>
          <p:nvSpPr>
            <p:cNvPr id="11860" name="Google Shape;11860;p71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71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71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71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71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71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71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71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71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71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71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71" name="Google Shape;11871;p71"/>
          <p:cNvSpPr/>
          <p:nvPr/>
        </p:nvSpPr>
        <p:spPr>
          <a:xfrm>
            <a:off x="10372197" y="4599104"/>
            <a:ext cx="447759" cy="44772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6" name="Google Shape;11876;p72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877" name="Google Shape;11877;p72"/>
          <p:cNvSpPr/>
          <p:nvPr/>
        </p:nvSpPr>
        <p:spPr>
          <a:xfrm>
            <a:off x="1430571" y="2235290"/>
            <a:ext cx="345651" cy="453455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78" name="Google Shape;11878;p72"/>
          <p:cNvGrpSpPr/>
          <p:nvPr/>
        </p:nvGrpSpPr>
        <p:grpSpPr>
          <a:xfrm>
            <a:off x="1376375" y="2794816"/>
            <a:ext cx="455760" cy="455648"/>
            <a:chOff x="-21298675" y="2414425"/>
            <a:chExt cx="306400" cy="306325"/>
          </a:xfrm>
        </p:grpSpPr>
        <p:sp>
          <p:nvSpPr>
            <p:cNvPr id="11879" name="Google Shape;11879;p72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72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72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882" name="Google Shape;11882;p72"/>
          <p:cNvGrpSpPr/>
          <p:nvPr/>
        </p:nvGrpSpPr>
        <p:grpSpPr>
          <a:xfrm>
            <a:off x="1375779" y="3361187"/>
            <a:ext cx="456949" cy="426196"/>
            <a:chOff x="-21299475" y="2798025"/>
            <a:chExt cx="307200" cy="286525"/>
          </a:xfrm>
        </p:grpSpPr>
        <p:sp>
          <p:nvSpPr>
            <p:cNvPr id="11883" name="Google Shape;11883;p72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72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72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72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72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72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72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72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72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72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72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72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95" name="Google Shape;11895;p72"/>
          <p:cNvSpPr/>
          <p:nvPr/>
        </p:nvSpPr>
        <p:spPr>
          <a:xfrm>
            <a:off x="4171512" y="2236610"/>
            <a:ext cx="452264" cy="450813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96" name="Google Shape;11896;p72"/>
          <p:cNvSpPr/>
          <p:nvPr/>
        </p:nvSpPr>
        <p:spPr>
          <a:xfrm>
            <a:off x="4170937" y="2795473"/>
            <a:ext cx="453417" cy="454607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897" name="Google Shape;11897;p72"/>
          <p:cNvSpPr/>
          <p:nvPr/>
        </p:nvSpPr>
        <p:spPr>
          <a:xfrm>
            <a:off x="4163313" y="3347734"/>
            <a:ext cx="468664" cy="453417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898" name="Google Shape;11898;p72"/>
          <p:cNvGrpSpPr/>
          <p:nvPr/>
        </p:nvGrpSpPr>
        <p:grpSpPr>
          <a:xfrm>
            <a:off x="6991674" y="2235769"/>
            <a:ext cx="396039" cy="452264"/>
            <a:chOff x="-17545650" y="2051350"/>
            <a:chExt cx="266250" cy="304050"/>
          </a:xfrm>
        </p:grpSpPr>
        <p:sp>
          <p:nvSpPr>
            <p:cNvPr id="11899" name="Google Shape;11899;p7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7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7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7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03" name="Google Shape;11903;p72"/>
          <p:cNvSpPr/>
          <p:nvPr/>
        </p:nvSpPr>
        <p:spPr>
          <a:xfrm>
            <a:off x="6962276" y="2795492"/>
            <a:ext cx="453417" cy="454569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04" name="Google Shape;11904;p72"/>
          <p:cNvGrpSpPr/>
          <p:nvPr/>
        </p:nvGrpSpPr>
        <p:grpSpPr>
          <a:xfrm>
            <a:off x="6963560" y="3361615"/>
            <a:ext cx="452264" cy="425341"/>
            <a:chOff x="-17565350" y="2809825"/>
            <a:chExt cx="304050" cy="285950"/>
          </a:xfrm>
        </p:grpSpPr>
        <p:sp>
          <p:nvSpPr>
            <p:cNvPr id="11905" name="Google Shape;11905;p72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72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72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72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72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10" name="Google Shape;11910;p72"/>
          <p:cNvSpPr/>
          <p:nvPr/>
        </p:nvSpPr>
        <p:spPr>
          <a:xfrm>
            <a:off x="9813853" y="2236461"/>
            <a:ext cx="344460" cy="451112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11" name="Google Shape;11911;p72"/>
          <p:cNvSpPr/>
          <p:nvPr/>
        </p:nvSpPr>
        <p:spPr>
          <a:xfrm>
            <a:off x="1934947" y="2235290"/>
            <a:ext cx="451112" cy="453455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12" name="Google Shape;11912;p72"/>
          <p:cNvSpPr/>
          <p:nvPr/>
        </p:nvSpPr>
        <p:spPr>
          <a:xfrm>
            <a:off x="1934947" y="2796198"/>
            <a:ext cx="451112" cy="453157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13" name="Google Shape;11913;p72"/>
          <p:cNvGrpSpPr/>
          <p:nvPr/>
        </p:nvGrpSpPr>
        <p:grpSpPr>
          <a:xfrm>
            <a:off x="1962195" y="3347578"/>
            <a:ext cx="398307" cy="453417"/>
            <a:chOff x="-20904875" y="2788575"/>
            <a:chExt cx="267775" cy="304825"/>
          </a:xfrm>
        </p:grpSpPr>
        <p:sp>
          <p:nvSpPr>
            <p:cNvPr id="11914" name="Google Shape;11914;p72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72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16" name="Google Shape;11916;p72"/>
          <p:cNvGrpSpPr/>
          <p:nvPr/>
        </p:nvGrpSpPr>
        <p:grpSpPr>
          <a:xfrm>
            <a:off x="4775633" y="2797083"/>
            <a:ext cx="344497" cy="451112"/>
            <a:chOff x="-19006700" y="2434925"/>
            <a:chExt cx="231600" cy="303275"/>
          </a:xfrm>
        </p:grpSpPr>
        <p:sp>
          <p:nvSpPr>
            <p:cNvPr id="11917" name="Google Shape;11917;p72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72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72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72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21" name="Google Shape;11921;p72"/>
          <p:cNvSpPr/>
          <p:nvPr/>
        </p:nvSpPr>
        <p:spPr>
          <a:xfrm>
            <a:off x="4720979" y="3348309"/>
            <a:ext cx="452264" cy="452264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22" name="Google Shape;11922;p72"/>
          <p:cNvSpPr/>
          <p:nvPr/>
        </p:nvSpPr>
        <p:spPr>
          <a:xfrm>
            <a:off x="7557342" y="2235309"/>
            <a:ext cx="397191" cy="453417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23" name="Google Shape;11923;p72"/>
          <p:cNvGrpSpPr/>
          <p:nvPr/>
        </p:nvGrpSpPr>
        <p:grpSpPr>
          <a:xfrm>
            <a:off x="7529922" y="2809988"/>
            <a:ext cx="453417" cy="425304"/>
            <a:chOff x="-17190425" y="2435725"/>
            <a:chExt cx="304825" cy="285925"/>
          </a:xfrm>
        </p:grpSpPr>
        <p:sp>
          <p:nvSpPr>
            <p:cNvPr id="11924" name="Google Shape;11924;p72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72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72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27" name="Google Shape;11927;p72"/>
          <p:cNvSpPr/>
          <p:nvPr/>
        </p:nvSpPr>
        <p:spPr>
          <a:xfrm>
            <a:off x="7531571" y="3350058"/>
            <a:ext cx="448732" cy="448769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28" name="Google Shape;11928;p72"/>
          <p:cNvGrpSpPr/>
          <p:nvPr/>
        </p:nvGrpSpPr>
        <p:grpSpPr>
          <a:xfrm>
            <a:off x="9758836" y="2795356"/>
            <a:ext cx="455760" cy="454569"/>
            <a:chOff x="-15719925" y="2416825"/>
            <a:chExt cx="306400" cy="305600"/>
          </a:xfrm>
        </p:grpSpPr>
        <p:sp>
          <p:nvSpPr>
            <p:cNvPr id="11929" name="Google Shape;11929;p72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72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72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32" name="Google Shape;11932;p72"/>
          <p:cNvSpPr/>
          <p:nvPr/>
        </p:nvSpPr>
        <p:spPr>
          <a:xfrm>
            <a:off x="2498385" y="2234417"/>
            <a:ext cx="456912" cy="4552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1933" name="Google Shape;11933;p72"/>
          <p:cNvSpPr/>
          <p:nvPr/>
        </p:nvSpPr>
        <p:spPr>
          <a:xfrm>
            <a:off x="2500134" y="2850865"/>
            <a:ext cx="453417" cy="343828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34" name="Google Shape;11934;p72"/>
          <p:cNvGrpSpPr/>
          <p:nvPr/>
        </p:nvGrpSpPr>
        <p:grpSpPr>
          <a:xfrm>
            <a:off x="2498044" y="3348153"/>
            <a:ext cx="459256" cy="452264"/>
            <a:chOff x="-20550425" y="2789350"/>
            <a:chExt cx="308750" cy="304050"/>
          </a:xfrm>
        </p:grpSpPr>
        <p:sp>
          <p:nvSpPr>
            <p:cNvPr id="11935" name="Google Shape;11935;p7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7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37" name="Google Shape;11937;p72"/>
          <p:cNvGrpSpPr/>
          <p:nvPr/>
        </p:nvGrpSpPr>
        <p:grpSpPr>
          <a:xfrm>
            <a:off x="5287515" y="2235044"/>
            <a:ext cx="453455" cy="453715"/>
            <a:chOff x="-18666450" y="2059825"/>
            <a:chExt cx="304850" cy="305025"/>
          </a:xfrm>
        </p:grpSpPr>
        <p:sp>
          <p:nvSpPr>
            <p:cNvPr id="11938" name="Google Shape;11938;p72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72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0" name="Google Shape;11940;p72"/>
          <p:cNvGrpSpPr/>
          <p:nvPr/>
        </p:nvGrpSpPr>
        <p:grpSpPr>
          <a:xfrm>
            <a:off x="5286939" y="2797101"/>
            <a:ext cx="454607" cy="451075"/>
            <a:chOff x="-18668025" y="2435725"/>
            <a:chExt cx="305625" cy="303250"/>
          </a:xfrm>
        </p:grpSpPr>
        <p:sp>
          <p:nvSpPr>
            <p:cNvPr id="11941" name="Google Shape;11941;p72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72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43" name="Google Shape;11943;p72"/>
          <p:cNvGrpSpPr/>
          <p:nvPr/>
        </p:nvGrpSpPr>
        <p:grpSpPr>
          <a:xfrm>
            <a:off x="5286361" y="3347577"/>
            <a:ext cx="455760" cy="453417"/>
            <a:chOff x="-18668800" y="2807475"/>
            <a:chExt cx="306400" cy="304825"/>
          </a:xfrm>
        </p:grpSpPr>
        <p:sp>
          <p:nvSpPr>
            <p:cNvPr id="11944" name="Google Shape;11944;p72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72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72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72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72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72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72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72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72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53" name="Google Shape;11953;p72"/>
          <p:cNvGrpSpPr/>
          <p:nvPr/>
        </p:nvGrpSpPr>
        <p:grpSpPr>
          <a:xfrm>
            <a:off x="8112767" y="2234599"/>
            <a:ext cx="398381" cy="454607"/>
            <a:chOff x="-16798200" y="2050575"/>
            <a:chExt cx="267825" cy="305625"/>
          </a:xfrm>
        </p:grpSpPr>
        <p:sp>
          <p:nvSpPr>
            <p:cNvPr id="11954" name="Google Shape;11954;p72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72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72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57" name="Google Shape;11957;p72"/>
          <p:cNvGrpSpPr/>
          <p:nvPr/>
        </p:nvGrpSpPr>
        <p:grpSpPr>
          <a:xfrm>
            <a:off x="8084654" y="3348748"/>
            <a:ext cx="454607" cy="451075"/>
            <a:chOff x="-16817100" y="2801175"/>
            <a:chExt cx="305625" cy="303250"/>
          </a:xfrm>
        </p:grpSpPr>
        <p:sp>
          <p:nvSpPr>
            <p:cNvPr id="11958" name="Google Shape;11958;p72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72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72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72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72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72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72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72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66" name="Google Shape;11966;p72"/>
          <p:cNvGrpSpPr/>
          <p:nvPr/>
        </p:nvGrpSpPr>
        <p:grpSpPr>
          <a:xfrm>
            <a:off x="9758836" y="3346983"/>
            <a:ext cx="455760" cy="454607"/>
            <a:chOff x="-15717575" y="2786200"/>
            <a:chExt cx="306400" cy="305625"/>
          </a:xfrm>
        </p:grpSpPr>
        <p:sp>
          <p:nvSpPr>
            <p:cNvPr id="11967" name="Google Shape;11967;p72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72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72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72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72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72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72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74" name="Google Shape;11974;p72"/>
          <p:cNvGrpSpPr/>
          <p:nvPr/>
        </p:nvGrpSpPr>
        <p:grpSpPr>
          <a:xfrm>
            <a:off x="3056291" y="2235175"/>
            <a:ext cx="454607" cy="453455"/>
            <a:chOff x="-20173175" y="2038750"/>
            <a:chExt cx="305625" cy="304850"/>
          </a:xfrm>
        </p:grpSpPr>
        <p:sp>
          <p:nvSpPr>
            <p:cNvPr id="11975" name="Google Shape;11975;p72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72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77" name="Google Shape;11977;p72"/>
          <p:cNvSpPr/>
          <p:nvPr/>
        </p:nvSpPr>
        <p:spPr>
          <a:xfrm>
            <a:off x="3056647" y="2796942"/>
            <a:ext cx="452264" cy="451669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78" name="Google Shape;11978;p72"/>
          <p:cNvGrpSpPr/>
          <p:nvPr/>
        </p:nvGrpSpPr>
        <p:grpSpPr>
          <a:xfrm>
            <a:off x="3057461" y="3346983"/>
            <a:ext cx="452264" cy="454607"/>
            <a:chOff x="-20173175" y="2787775"/>
            <a:chExt cx="304050" cy="305625"/>
          </a:xfrm>
        </p:grpSpPr>
        <p:sp>
          <p:nvSpPr>
            <p:cNvPr id="11979" name="Google Shape;11979;p72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72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72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72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72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72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72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86" name="Google Shape;11986;p72"/>
          <p:cNvGrpSpPr/>
          <p:nvPr/>
        </p:nvGrpSpPr>
        <p:grpSpPr>
          <a:xfrm>
            <a:off x="5856136" y="2797083"/>
            <a:ext cx="453417" cy="451112"/>
            <a:chOff x="-18294675" y="2434925"/>
            <a:chExt cx="304825" cy="303275"/>
          </a:xfrm>
        </p:grpSpPr>
        <p:sp>
          <p:nvSpPr>
            <p:cNvPr id="11987" name="Google Shape;11987;p72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72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72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90" name="Google Shape;11990;p72"/>
          <p:cNvGrpSpPr/>
          <p:nvPr/>
        </p:nvGrpSpPr>
        <p:grpSpPr>
          <a:xfrm>
            <a:off x="5910017" y="3348728"/>
            <a:ext cx="345651" cy="451112"/>
            <a:chOff x="-18258450" y="2809825"/>
            <a:chExt cx="232375" cy="303275"/>
          </a:xfrm>
        </p:grpSpPr>
        <p:sp>
          <p:nvSpPr>
            <p:cNvPr id="11991" name="Google Shape;11991;p72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72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72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994" name="Google Shape;11994;p72"/>
          <p:cNvSpPr/>
          <p:nvPr/>
        </p:nvSpPr>
        <p:spPr>
          <a:xfrm>
            <a:off x="8642793" y="2234714"/>
            <a:ext cx="451112" cy="454607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1995" name="Google Shape;11995;p72"/>
          <p:cNvGrpSpPr/>
          <p:nvPr/>
        </p:nvGrpSpPr>
        <p:grpSpPr>
          <a:xfrm>
            <a:off x="8670419" y="2795913"/>
            <a:ext cx="397191" cy="453455"/>
            <a:chOff x="-16422500" y="2425450"/>
            <a:chExt cx="267025" cy="304850"/>
          </a:xfrm>
        </p:grpSpPr>
        <p:sp>
          <p:nvSpPr>
            <p:cNvPr id="11996" name="Google Shape;11996;p72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72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72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99" name="Google Shape;11999;p72"/>
          <p:cNvGrpSpPr/>
          <p:nvPr/>
        </p:nvGrpSpPr>
        <p:grpSpPr>
          <a:xfrm>
            <a:off x="8642287" y="3348153"/>
            <a:ext cx="453455" cy="452264"/>
            <a:chOff x="-16442200" y="2801175"/>
            <a:chExt cx="304850" cy="304050"/>
          </a:xfrm>
        </p:grpSpPr>
        <p:sp>
          <p:nvSpPr>
            <p:cNvPr id="12000" name="Google Shape;12000;p72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72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72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03" name="Google Shape;12003;p72"/>
          <p:cNvSpPr/>
          <p:nvPr/>
        </p:nvSpPr>
        <p:spPr>
          <a:xfrm>
            <a:off x="10318229" y="2237057"/>
            <a:ext cx="451075" cy="44992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04" name="Google Shape;12004;p72"/>
          <p:cNvSpPr/>
          <p:nvPr/>
        </p:nvSpPr>
        <p:spPr>
          <a:xfrm>
            <a:off x="3604961" y="2252433"/>
            <a:ext cx="454607" cy="419168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05" name="Google Shape;12005;p72"/>
          <p:cNvGrpSpPr/>
          <p:nvPr/>
        </p:nvGrpSpPr>
        <p:grpSpPr>
          <a:xfrm>
            <a:off x="3602823" y="2797828"/>
            <a:ext cx="460483" cy="449624"/>
            <a:chOff x="-19802200" y="2416025"/>
            <a:chExt cx="309575" cy="302275"/>
          </a:xfrm>
        </p:grpSpPr>
        <p:sp>
          <p:nvSpPr>
            <p:cNvPr id="12006" name="Google Shape;12006;p72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72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72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72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72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11" name="Google Shape;12011;p72"/>
          <p:cNvGrpSpPr/>
          <p:nvPr/>
        </p:nvGrpSpPr>
        <p:grpSpPr>
          <a:xfrm>
            <a:off x="3605761" y="3348153"/>
            <a:ext cx="454607" cy="452264"/>
            <a:chOff x="-19801400" y="2788575"/>
            <a:chExt cx="305625" cy="304050"/>
          </a:xfrm>
        </p:grpSpPr>
        <p:sp>
          <p:nvSpPr>
            <p:cNvPr id="12012" name="Google Shape;12012;p72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72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72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72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72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72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18" name="Google Shape;12018;p72"/>
          <p:cNvGrpSpPr/>
          <p:nvPr/>
        </p:nvGrpSpPr>
        <p:grpSpPr>
          <a:xfrm>
            <a:off x="6433225" y="2235769"/>
            <a:ext cx="404219" cy="452264"/>
            <a:chOff x="-17903225" y="2060800"/>
            <a:chExt cx="271750" cy="304050"/>
          </a:xfrm>
        </p:grpSpPr>
        <p:sp>
          <p:nvSpPr>
            <p:cNvPr id="12019" name="Google Shape;12019;p72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72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72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2" name="Google Shape;12022;p72"/>
          <p:cNvGrpSpPr/>
          <p:nvPr/>
        </p:nvGrpSpPr>
        <p:grpSpPr>
          <a:xfrm>
            <a:off x="6408628" y="2796507"/>
            <a:ext cx="453417" cy="452264"/>
            <a:chOff x="-17918975" y="2435725"/>
            <a:chExt cx="304825" cy="304050"/>
          </a:xfrm>
        </p:grpSpPr>
        <p:sp>
          <p:nvSpPr>
            <p:cNvPr id="12023" name="Google Shape;12023;p72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72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5" name="Google Shape;12025;p72"/>
          <p:cNvGrpSpPr/>
          <p:nvPr/>
        </p:nvGrpSpPr>
        <p:grpSpPr>
          <a:xfrm>
            <a:off x="6436146" y="3349325"/>
            <a:ext cx="398381" cy="449921"/>
            <a:chOff x="-17899300" y="2810625"/>
            <a:chExt cx="267825" cy="302475"/>
          </a:xfrm>
        </p:grpSpPr>
        <p:sp>
          <p:nvSpPr>
            <p:cNvPr id="12026" name="Google Shape;12026;p72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72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72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29" name="Google Shape;12029;p72"/>
          <p:cNvGrpSpPr/>
          <p:nvPr/>
        </p:nvGrpSpPr>
        <p:grpSpPr>
          <a:xfrm>
            <a:off x="9199975" y="2250403"/>
            <a:ext cx="452264" cy="422999"/>
            <a:chOff x="-16066500" y="2060800"/>
            <a:chExt cx="304050" cy="284375"/>
          </a:xfrm>
        </p:grpSpPr>
        <p:sp>
          <p:nvSpPr>
            <p:cNvPr id="12030" name="Google Shape;12030;p72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72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72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72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72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035" name="Google Shape;12035;p72"/>
          <p:cNvSpPr/>
          <p:nvPr/>
        </p:nvSpPr>
        <p:spPr>
          <a:xfrm>
            <a:off x="9198155" y="2795492"/>
            <a:ext cx="454607" cy="454569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36" name="Google Shape;12036;p72"/>
          <p:cNvSpPr/>
          <p:nvPr/>
        </p:nvSpPr>
        <p:spPr>
          <a:xfrm>
            <a:off x="9237984" y="3347287"/>
            <a:ext cx="374953" cy="454309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37" name="Google Shape;12037;p72"/>
          <p:cNvSpPr/>
          <p:nvPr/>
        </p:nvSpPr>
        <p:spPr>
          <a:xfrm>
            <a:off x="10316482" y="2797518"/>
            <a:ext cx="454569" cy="450516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038" name="Google Shape;12038;p72"/>
          <p:cNvSpPr/>
          <p:nvPr/>
        </p:nvSpPr>
        <p:spPr>
          <a:xfrm>
            <a:off x="1430571" y="4048972"/>
            <a:ext cx="345651" cy="44992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039" name="Google Shape;12039;p72"/>
          <p:cNvGrpSpPr/>
          <p:nvPr/>
        </p:nvGrpSpPr>
        <p:grpSpPr>
          <a:xfrm>
            <a:off x="1376375" y="4605171"/>
            <a:ext cx="455760" cy="452413"/>
            <a:chOff x="-21322300" y="3693325"/>
            <a:chExt cx="306400" cy="304150"/>
          </a:xfrm>
        </p:grpSpPr>
        <p:sp>
          <p:nvSpPr>
            <p:cNvPr id="12040" name="Google Shape;12040;p72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72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72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72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44" name="Google Shape;12044;p72"/>
          <p:cNvGrpSpPr/>
          <p:nvPr/>
        </p:nvGrpSpPr>
        <p:grpSpPr>
          <a:xfrm>
            <a:off x="1375780" y="5175615"/>
            <a:ext cx="456949" cy="425304"/>
            <a:chOff x="-21322300" y="4077125"/>
            <a:chExt cx="307200" cy="285925"/>
          </a:xfrm>
        </p:grpSpPr>
        <p:sp>
          <p:nvSpPr>
            <p:cNvPr id="12045" name="Google Shape;12045;p72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72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72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72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72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72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72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72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72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72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72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72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57" name="Google Shape;12057;p72"/>
          <p:cNvGrpSpPr/>
          <p:nvPr/>
        </p:nvGrpSpPr>
        <p:grpSpPr>
          <a:xfrm>
            <a:off x="4171125" y="4047166"/>
            <a:ext cx="454607" cy="453157"/>
            <a:chOff x="-19394200" y="3333800"/>
            <a:chExt cx="305625" cy="304650"/>
          </a:xfrm>
        </p:grpSpPr>
        <p:sp>
          <p:nvSpPr>
            <p:cNvPr id="12058" name="Google Shape;12058;p72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72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72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72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72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72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72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72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72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67" name="Google Shape;12067;p72"/>
          <p:cNvGrpSpPr/>
          <p:nvPr/>
        </p:nvGrpSpPr>
        <p:grpSpPr>
          <a:xfrm>
            <a:off x="4169954" y="4605244"/>
            <a:ext cx="456949" cy="452264"/>
            <a:chOff x="-19396575" y="3708500"/>
            <a:chExt cx="307200" cy="304050"/>
          </a:xfrm>
        </p:grpSpPr>
        <p:sp>
          <p:nvSpPr>
            <p:cNvPr id="12068" name="Google Shape;12068;p72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72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72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71" name="Google Shape;12071;p72"/>
          <p:cNvGrpSpPr/>
          <p:nvPr/>
        </p:nvGrpSpPr>
        <p:grpSpPr>
          <a:xfrm>
            <a:off x="4164096" y="5161743"/>
            <a:ext cx="468664" cy="453045"/>
            <a:chOff x="-19394200" y="4084200"/>
            <a:chExt cx="315075" cy="304575"/>
          </a:xfrm>
        </p:grpSpPr>
        <p:sp>
          <p:nvSpPr>
            <p:cNvPr id="12072" name="Google Shape;12072;p72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72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72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72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72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72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78" name="Google Shape;12078;p72"/>
          <p:cNvGrpSpPr/>
          <p:nvPr/>
        </p:nvGrpSpPr>
        <p:grpSpPr>
          <a:xfrm>
            <a:off x="6988159" y="4047037"/>
            <a:ext cx="403067" cy="453417"/>
            <a:chOff x="-17526750" y="3309200"/>
            <a:chExt cx="270975" cy="304825"/>
          </a:xfrm>
        </p:grpSpPr>
        <p:sp>
          <p:nvSpPr>
            <p:cNvPr id="12079" name="Google Shape;12079;p72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72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72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72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72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84" name="Google Shape;12084;p72"/>
          <p:cNvGrpSpPr/>
          <p:nvPr/>
        </p:nvGrpSpPr>
        <p:grpSpPr>
          <a:xfrm>
            <a:off x="6964155" y="4605840"/>
            <a:ext cx="451075" cy="451075"/>
            <a:chOff x="-17542500" y="3684100"/>
            <a:chExt cx="303250" cy="303250"/>
          </a:xfrm>
        </p:grpSpPr>
        <p:sp>
          <p:nvSpPr>
            <p:cNvPr id="12085" name="Google Shape;12085;p72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72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72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72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72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72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72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92" name="Google Shape;12092;p72"/>
          <p:cNvGrpSpPr/>
          <p:nvPr/>
        </p:nvGrpSpPr>
        <p:grpSpPr>
          <a:xfrm>
            <a:off x="6963559" y="5176191"/>
            <a:ext cx="452264" cy="424151"/>
            <a:chOff x="-17542500" y="4068450"/>
            <a:chExt cx="304050" cy="285150"/>
          </a:xfrm>
        </p:grpSpPr>
        <p:sp>
          <p:nvSpPr>
            <p:cNvPr id="12093" name="Google Shape;12093;p72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72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72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72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72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72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099" name="Google Shape;12099;p72"/>
          <p:cNvGrpSpPr/>
          <p:nvPr/>
        </p:nvGrpSpPr>
        <p:grpSpPr>
          <a:xfrm>
            <a:off x="9813889" y="4047612"/>
            <a:ext cx="345651" cy="452264"/>
            <a:chOff x="-15652200" y="3335975"/>
            <a:chExt cx="232375" cy="304050"/>
          </a:xfrm>
        </p:grpSpPr>
        <p:sp>
          <p:nvSpPr>
            <p:cNvPr id="12100" name="Google Shape;12100;p72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72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72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p72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p72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p72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72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72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72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09" name="Google Shape;12109;p72"/>
          <p:cNvGrpSpPr/>
          <p:nvPr/>
        </p:nvGrpSpPr>
        <p:grpSpPr>
          <a:xfrm>
            <a:off x="1934641" y="4047612"/>
            <a:ext cx="453417" cy="452264"/>
            <a:chOff x="-20946600" y="3317850"/>
            <a:chExt cx="304825" cy="304050"/>
          </a:xfrm>
        </p:grpSpPr>
        <p:sp>
          <p:nvSpPr>
            <p:cNvPr id="12110" name="Google Shape;12110;p72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72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72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13" name="Google Shape;12113;p72"/>
          <p:cNvGrpSpPr/>
          <p:nvPr/>
        </p:nvGrpSpPr>
        <p:grpSpPr>
          <a:xfrm>
            <a:off x="1935216" y="4605394"/>
            <a:ext cx="452264" cy="451967"/>
            <a:chOff x="-20945825" y="3692175"/>
            <a:chExt cx="304050" cy="303850"/>
          </a:xfrm>
        </p:grpSpPr>
        <p:sp>
          <p:nvSpPr>
            <p:cNvPr id="12114" name="Google Shape;12114;p72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72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72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72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18" name="Google Shape;12118;p72"/>
          <p:cNvGrpSpPr/>
          <p:nvPr/>
        </p:nvGrpSpPr>
        <p:grpSpPr>
          <a:xfrm>
            <a:off x="1960987" y="5162729"/>
            <a:ext cx="400724" cy="451075"/>
            <a:chOff x="-20930075" y="4066100"/>
            <a:chExt cx="269400" cy="303250"/>
          </a:xfrm>
        </p:grpSpPr>
        <p:sp>
          <p:nvSpPr>
            <p:cNvPr id="12119" name="Google Shape;12119;p72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72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1" name="Google Shape;12121;p72"/>
          <p:cNvGrpSpPr/>
          <p:nvPr/>
        </p:nvGrpSpPr>
        <p:grpSpPr>
          <a:xfrm>
            <a:off x="4760404" y="4047891"/>
            <a:ext cx="374953" cy="451707"/>
            <a:chOff x="-18994100" y="3334775"/>
            <a:chExt cx="252075" cy="303675"/>
          </a:xfrm>
        </p:grpSpPr>
        <p:sp>
          <p:nvSpPr>
            <p:cNvPr id="12122" name="Google Shape;12122;p72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72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72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72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26" name="Google Shape;12126;p72"/>
          <p:cNvGrpSpPr/>
          <p:nvPr/>
        </p:nvGrpSpPr>
        <p:grpSpPr>
          <a:xfrm>
            <a:off x="4775055" y="4606417"/>
            <a:ext cx="345651" cy="449921"/>
            <a:chOff x="-18983850" y="3710075"/>
            <a:chExt cx="232375" cy="302475"/>
          </a:xfrm>
        </p:grpSpPr>
        <p:sp>
          <p:nvSpPr>
            <p:cNvPr id="12127" name="Google Shape;12127;p72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72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9" name="Google Shape;12129;p72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0" name="Google Shape;12130;p72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31" name="Google Shape;12131;p72"/>
          <p:cNvGrpSpPr/>
          <p:nvPr/>
        </p:nvGrpSpPr>
        <p:grpSpPr>
          <a:xfrm>
            <a:off x="4721172" y="5162709"/>
            <a:ext cx="453417" cy="451112"/>
            <a:chOff x="-19020075" y="4084200"/>
            <a:chExt cx="304825" cy="303275"/>
          </a:xfrm>
        </p:grpSpPr>
        <p:sp>
          <p:nvSpPr>
            <p:cNvPr id="12132" name="Google Shape;12132;p72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72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72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72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72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72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72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72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72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1" name="Google Shape;12141;p72"/>
          <p:cNvGrpSpPr/>
          <p:nvPr/>
        </p:nvGrpSpPr>
        <p:grpSpPr>
          <a:xfrm>
            <a:off x="7556863" y="4047037"/>
            <a:ext cx="399533" cy="453417"/>
            <a:chOff x="-17149475" y="3309200"/>
            <a:chExt cx="268600" cy="304825"/>
          </a:xfrm>
        </p:grpSpPr>
        <p:sp>
          <p:nvSpPr>
            <p:cNvPr id="12142" name="Google Shape;12142;p72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72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44" name="Google Shape;12144;p72"/>
          <p:cNvGrpSpPr/>
          <p:nvPr/>
        </p:nvGrpSpPr>
        <p:grpSpPr>
          <a:xfrm>
            <a:off x="7530497" y="4619879"/>
            <a:ext cx="452264" cy="422999"/>
            <a:chOff x="-17168375" y="3692750"/>
            <a:chExt cx="304050" cy="284375"/>
          </a:xfrm>
        </p:grpSpPr>
        <p:sp>
          <p:nvSpPr>
            <p:cNvPr id="12145" name="Google Shape;12145;p72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72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72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72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72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72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72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52" name="Google Shape;12152;p72"/>
          <p:cNvGrpSpPr/>
          <p:nvPr/>
        </p:nvGrpSpPr>
        <p:grpSpPr>
          <a:xfrm>
            <a:off x="7526983" y="5162135"/>
            <a:ext cx="459292" cy="452264"/>
            <a:chOff x="-17170750" y="4058800"/>
            <a:chExt cx="308775" cy="304050"/>
          </a:xfrm>
        </p:grpSpPr>
        <p:sp>
          <p:nvSpPr>
            <p:cNvPr id="12153" name="Google Shape;12153;p72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72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72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72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72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72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72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72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72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72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72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72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72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72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72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72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72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0" name="Google Shape;12170;p72"/>
          <p:cNvGrpSpPr/>
          <p:nvPr/>
        </p:nvGrpSpPr>
        <p:grpSpPr>
          <a:xfrm>
            <a:off x="9760006" y="4606417"/>
            <a:ext cx="453417" cy="449921"/>
            <a:chOff x="-15688425" y="3707725"/>
            <a:chExt cx="304825" cy="302475"/>
          </a:xfrm>
        </p:grpSpPr>
        <p:sp>
          <p:nvSpPr>
            <p:cNvPr id="12171" name="Google Shape;12171;p72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72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72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72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72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72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77" name="Google Shape;12177;p72"/>
          <p:cNvGrpSpPr/>
          <p:nvPr/>
        </p:nvGrpSpPr>
        <p:grpSpPr>
          <a:xfrm>
            <a:off x="2500370" y="4048487"/>
            <a:ext cx="454607" cy="450516"/>
            <a:chOff x="-20572500" y="3319025"/>
            <a:chExt cx="305625" cy="302875"/>
          </a:xfrm>
        </p:grpSpPr>
        <p:sp>
          <p:nvSpPr>
            <p:cNvPr id="12178" name="Google Shape;12178;p72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72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80" name="Google Shape;12180;p72"/>
          <p:cNvGrpSpPr/>
          <p:nvPr/>
        </p:nvGrpSpPr>
        <p:grpSpPr>
          <a:xfrm>
            <a:off x="2501540" y="4667477"/>
            <a:ext cx="452264" cy="327800"/>
            <a:chOff x="-20571700" y="3722875"/>
            <a:chExt cx="304050" cy="220375"/>
          </a:xfrm>
        </p:grpSpPr>
        <p:sp>
          <p:nvSpPr>
            <p:cNvPr id="12181" name="Google Shape;12181;p72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72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72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72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72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72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72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88" name="Google Shape;12188;p72"/>
          <p:cNvGrpSpPr/>
          <p:nvPr/>
        </p:nvGrpSpPr>
        <p:grpSpPr>
          <a:xfrm>
            <a:off x="2500965" y="5161558"/>
            <a:ext cx="453417" cy="453417"/>
            <a:chOff x="-20571700" y="4066875"/>
            <a:chExt cx="304825" cy="304825"/>
          </a:xfrm>
        </p:grpSpPr>
        <p:sp>
          <p:nvSpPr>
            <p:cNvPr id="12189" name="Google Shape;12189;p72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72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72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72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72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72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195" name="Google Shape;12195;p72"/>
          <p:cNvGrpSpPr/>
          <p:nvPr/>
        </p:nvGrpSpPr>
        <p:grpSpPr>
          <a:xfrm>
            <a:off x="5285766" y="4046292"/>
            <a:ext cx="456949" cy="454904"/>
            <a:chOff x="-18645175" y="3334200"/>
            <a:chExt cx="307200" cy="305825"/>
          </a:xfrm>
        </p:grpSpPr>
        <p:sp>
          <p:nvSpPr>
            <p:cNvPr id="12196" name="Google Shape;12196;p72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72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72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72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72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01" name="Google Shape;12201;p72"/>
          <p:cNvGrpSpPr/>
          <p:nvPr/>
        </p:nvGrpSpPr>
        <p:grpSpPr>
          <a:xfrm>
            <a:off x="5286361" y="4604650"/>
            <a:ext cx="455760" cy="453455"/>
            <a:chOff x="-18645175" y="3708500"/>
            <a:chExt cx="306400" cy="304850"/>
          </a:xfrm>
        </p:grpSpPr>
        <p:sp>
          <p:nvSpPr>
            <p:cNvPr id="12202" name="Google Shape;12202;p72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72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72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72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72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72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72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09" name="Google Shape;12209;p72"/>
          <p:cNvGrpSpPr/>
          <p:nvPr/>
        </p:nvGrpSpPr>
        <p:grpSpPr>
          <a:xfrm>
            <a:off x="5284019" y="5160907"/>
            <a:ext cx="460445" cy="454719"/>
            <a:chOff x="-18647525" y="4082625"/>
            <a:chExt cx="309550" cy="305700"/>
          </a:xfrm>
        </p:grpSpPr>
        <p:sp>
          <p:nvSpPr>
            <p:cNvPr id="12210" name="Google Shape;12210;p72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72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72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72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14" name="Google Shape;12214;p72"/>
          <p:cNvGrpSpPr/>
          <p:nvPr/>
        </p:nvGrpSpPr>
        <p:grpSpPr>
          <a:xfrm>
            <a:off x="8112784" y="4047632"/>
            <a:ext cx="398344" cy="452227"/>
            <a:chOff x="-16775350" y="3309200"/>
            <a:chExt cx="267800" cy="304025"/>
          </a:xfrm>
        </p:grpSpPr>
        <p:sp>
          <p:nvSpPr>
            <p:cNvPr id="12215" name="Google Shape;12215;p72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72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72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18" name="Google Shape;12218;p72"/>
          <p:cNvGrpSpPr/>
          <p:nvPr/>
        </p:nvGrpSpPr>
        <p:grpSpPr>
          <a:xfrm>
            <a:off x="8112784" y="4603479"/>
            <a:ext cx="398344" cy="455797"/>
            <a:chOff x="-16775350" y="3683300"/>
            <a:chExt cx="267800" cy="306425"/>
          </a:xfrm>
        </p:grpSpPr>
        <p:sp>
          <p:nvSpPr>
            <p:cNvPr id="12219" name="Google Shape;12219;p72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72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72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22" name="Google Shape;12222;p72"/>
          <p:cNvGrpSpPr/>
          <p:nvPr/>
        </p:nvGrpSpPr>
        <p:grpSpPr>
          <a:xfrm>
            <a:off x="8084654" y="5162153"/>
            <a:ext cx="454607" cy="452227"/>
            <a:chOff x="-16794250" y="4058225"/>
            <a:chExt cx="305625" cy="304025"/>
          </a:xfrm>
        </p:grpSpPr>
        <p:sp>
          <p:nvSpPr>
            <p:cNvPr id="12223" name="Google Shape;12223;p72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72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72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72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72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72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72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72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72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32" name="Google Shape;12232;p72"/>
          <p:cNvSpPr/>
          <p:nvPr/>
        </p:nvSpPr>
        <p:spPr>
          <a:xfrm>
            <a:off x="9758201" y="5161786"/>
            <a:ext cx="455760" cy="453417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33" name="Google Shape;12233;p72"/>
          <p:cNvGrpSpPr/>
          <p:nvPr/>
        </p:nvGrpSpPr>
        <p:grpSpPr>
          <a:xfrm>
            <a:off x="3053372" y="4047612"/>
            <a:ext cx="460445" cy="452264"/>
            <a:chOff x="-20199150" y="3317850"/>
            <a:chExt cx="309550" cy="304050"/>
          </a:xfrm>
        </p:grpSpPr>
        <p:sp>
          <p:nvSpPr>
            <p:cNvPr id="12234" name="Google Shape;12234;p72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72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72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72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72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72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72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41" name="Google Shape;12241;p72"/>
          <p:cNvGrpSpPr/>
          <p:nvPr/>
        </p:nvGrpSpPr>
        <p:grpSpPr>
          <a:xfrm>
            <a:off x="3055715" y="4604520"/>
            <a:ext cx="455760" cy="453715"/>
            <a:chOff x="-20199150" y="3693150"/>
            <a:chExt cx="306400" cy="305025"/>
          </a:xfrm>
        </p:grpSpPr>
        <p:sp>
          <p:nvSpPr>
            <p:cNvPr id="12242" name="Google Shape;12242;p72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72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72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72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72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72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48" name="Google Shape;12248;p72"/>
          <p:cNvGrpSpPr/>
          <p:nvPr/>
        </p:nvGrpSpPr>
        <p:grpSpPr>
          <a:xfrm>
            <a:off x="3056291" y="5160963"/>
            <a:ext cx="454607" cy="454607"/>
            <a:chOff x="-20197575" y="4066875"/>
            <a:chExt cx="305625" cy="305625"/>
          </a:xfrm>
        </p:grpSpPr>
        <p:sp>
          <p:nvSpPr>
            <p:cNvPr id="12249" name="Google Shape;12249;p72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72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72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72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72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72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72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72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57" name="Google Shape;12257;p72"/>
          <p:cNvGrpSpPr/>
          <p:nvPr/>
        </p:nvGrpSpPr>
        <p:grpSpPr>
          <a:xfrm>
            <a:off x="5856709" y="4045548"/>
            <a:ext cx="452264" cy="456392"/>
            <a:chOff x="-18271050" y="3333200"/>
            <a:chExt cx="304050" cy="306825"/>
          </a:xfrm>
        </p:grpSpPr>
        <p:sp>
          <p:nvSpPr>
            <p:cNvPr id="12258" name="Google Shape;12258;p72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72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72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72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72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3" name="Google Shape;12263;p72"/>
          <p:cNvGrpSpPr/>
          <p:nvPr/>
        </p:nvGrpSpPr>
        <p:grpSpPr>
          <a:xfrm>
            <a:off x="5857287" y="4605839"/>
            <a:ext cx="451112" cy="451075"/>
            <a:chOff x="-18270275" y="3710875"/>
            <a:chExt cx="303275" cy="303250"/>
          </a:xfrm>
        </p:grpSpPr>
        <p:sp>
          <p:nvSpPr>
            <p:cNvPr id="12264" name="Google Shape;12264;p72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72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72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72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72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72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0" name="Google Shape;12270;p72"/>
          <p:cNvGrpSpPr/>
          <p:nvPr/>
        </p:nvGrpSpPr>
        <p:grpSpPr>
          <a:xfrm>
            <a:off x="5911188" y="5162709"/>
            <a:ext cx="343307" cy="451112"/>
            <a:chOff x="-18234025" y="4084200"/>
            <a:chExt cx="230800" cy="303275"/>
          </a:xfrm>
        </p:grpSpPr>
        <p:sp>
          <p:nvSpPr>
            <p:cNvPr id="12271" name="Google Shape;12271;p72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72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72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4" name="Google Shape;12274;p72"/>
          <p:cNvGrpSpPr/>
          <p:nvPr/>
        </p:nvGrpSpPr>
        <p:grpSpPr>
          <a:xfrm>
            <a:off x="8642880" y="4047037"/>
            <a:ext cx="452264" cy="453417"/>
            <a:chOff x="-16419350" y="3308400"/>
            <a:chExt cx="304050" cy="304825"/>
          </a:xfrm>
        </p:grpSpPr>
        <p:sp>
          <p:nvSpPr>
            <p:cNvPr id="12275" name="Google Shape;12275;p72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72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72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72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72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72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72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82" name="Google Shape;12282;p72"/>
          <p:cNvGrpSpPr/>
          <p:nvPr/>
        </p:nvGrpSpPr>
        <p:grpSpPr>
          <a:xfrm>
            <a:off x="8669841" y="4603461"/>
            <a:ext cx="398344" cy="455835"/>
            <a:chOff x="-16401225" y="3683275"/>
            <a:chExt cx="267800" cy="306450"/>
          </a:xfrm>
        </p:grpSpPr>
        <p:sp>
          <p:nvSpPr>
            <p:cNvPr id="12283" name="Google Shape;12283;p72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72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72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72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72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72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72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0" name="Google Shape;12290;p72"/>
          <p:cNvGrpSpPr/>
          <p:nvPr/>
        </p:nvGrpSpPr>
        <p:grpSpPr>
          <a:xfrm>
            <a:off x="8642305" y="5162711"/>
            <a:ext cx="453417" cy="451112"/>
            <a:chOff x="-16419350" y="4058200"/>
            <a:chExt cx="304825" cy="303275"/>
          </a:xfrm>
        </p:grpSpPr>
        <p:sp>
          <p:nvSpPr>
            <p:cNvPr id="12291" name="Google Shape;12291;p72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72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72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72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72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72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72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98" name="Google Shape;12298;p72"/>
          <p:cNvGrpSpPr/>
          <p:nvPr/>
        </p:nvGrpSpPr>
        <p:grpSpPr>
          <a:xfrm>
            <a:off x="10317657" y="4048486"/>
            <a:ext cx="453455" cy="450516"/>
            <a:chOff x="-15296200" y="3326900"/>
            <a:chExt cx="304850" cy="302875"/>
          </a:xfrm>
        </p:grpSpPr>
        <p:sp>
          <p:nvSpPr>
            <p:cNvPr id="12299" name="Google Shape;12299;p72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72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72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72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72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04" name="Google Shape;12304;p72"/>
          <p:cNvGrpSpPr/>
          <p:nvPr/>
        </p:nvGrpSpPr>
        <p:grpSpPr>
          <a:xfrm>
            <a:off x="3588191" y="4065035"/>
            <a:ext cx="489748" cy="417420"/>
            <a:chOff x="-19835275" y="3330250"/>
            <a:chExt cx="329250" cy="280625"/>
          </a:xfrm>
        </p:grpSpPr>
        <p:sp>
          <p:nvSpPr>
            <p:cNvPr id="12305" name="Google Shape;12305;p72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72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72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08" name="Google Shape;12308;p72"/>
          <p:cNvGrpSpPr/>
          <p:nvPr/>
        </p:nvGrpSpPr>
        <p:grpSpPr>
          <a:xfrm>
            <a:off x="3606338" y="4605133"/>
            <a:ext cx="453455" cy="452488"/>
            <a:chOff x="-19822675" y="3692750"/>
            <a:chExt cx="304850" cy="304200"/>
          </a:xfrm>
        </p:grpSpPr>
        <p:sp>
          <p:nvSpPr>
            <p:cNvPr id="12309" name="Google Shape;12309;p72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72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72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72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72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14" name="Google Shape;12314;p72"/>
          <p:cNvGrpSpPr/>
          <p:nvPr/>
        </p:nvGrpSpPr>
        <p:grpSpPr>
          <a:xfrm>
            <a:off x="3606933" y="5161558"/>
            <a:ext cx="452264" cy="453417"/>
            <a:chOff x="-19822675" y="4066875"/>
            <a:chExt cx="304050" cy="304825"/>
          </a:xfrm>
        </p:grpSpPr>
        <p:sp>
          <p:nvSpPr>
            <p:cNvPr id="12315" name="Google Shape;12315;p72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72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72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72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72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72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21" name="Google Shape;12321;p72"/>
          <p:cNvGrpSpPr/>
          <p:nvPr/>
        </p:nvGrpSpPr>
        <p:grpSpPr>
          <a:xfrm>
            <a:off x="6434378" y="4047612"/>
            <a:ext cx="401913" cy="452264"/>
            <a:chOff x="-17878825" y="3334400"/>
            <a:chExt cx="270200" cy="304050"/>
          </a:xfrm>
        </p:grpSpPr>
        <p:sp>
          <p:nvSpPr>
            <p:cNvPr id="12322" name="Google Shape;12322;p72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72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72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72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72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72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72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29" name="Google Shape;12329;p72"/>
          <p:cNvGrpSpPr/>
          <p:nvPr/>
        </p:nvGrpSpPr>
        <p:grpSpPr>
          <a:xfrm>
            <a:off x="6408031" y="4604074"/>
            <a:ext cx="454607" cy="454607"/>
            <a:chOff x="-17896150" y="3709300"/>
            <a:chExt cx="305625" cy="305625"/>
          </a:xfrm>
        </p:grpSpPr>
        <p:sp>
          <p:nvSpPr>
            <p:cNvPr id="12330" name="Google Shape;12330;p72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72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72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72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34" name="Google Shape;12334;p72"/>
          <p:cNvGrpSpPr/>
          <p:nvPr/>
        </p:nvGrpSpPr>
        <p:grpSpPr>
          <a:xfrm>
            <a:off x="6436144" y="5160962"/>
            <a:ext cx="398381" cy="454607"/>
            <a:chOff x="-17878025" y="4082625"/>
            <a:chExt cx="267825" cy="305625"/>
          </a:xfrm>
        </p:grpSpPr>
        <p:sp>
          <p:nvSpPr>
            <p:cNvPr id="12335" name="Google Shape;12335;p72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72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72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72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72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72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72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2" name="Google Shape;12342;p72"/>
          <p:cNvGrpSpPr/>
          <p:nvPr/>
        </p:nvGrpSpPr>
        <p:grpSpPr>
          <a:xfrm>
            <a:off x="9199379" y="4060499"/>
            <a:ext cx="453455" cy="426493"/>
            <a:chOff x="-16044450" y="3317850"/>
            <a:chExt cx="304850" cy="286725"/>
          </a:xfrm>
        </p:grpSpPr>
        <p:sp>
          <p:nvSpPr>
            <p:cNvPr id="12343" name="Google Shape;12343;p72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72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72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72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47" name="Google Shape;12347;p72"/>
          <p:cNvSpPr/>
          <p:nvPr/>
        </p:nvSpPr>
        <p:spPr>
          <a:xfrm>
            <a:off x="9199903" y="4604858"/>
            <a:ext cx="451112" cy="453455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48" name="Google Shape;12348;p72"/>
          <p:cNvGrpSpPr/>
          <p:nvPr/>
        </p:nvGrpSpPr>
        <p:grpSpPr>
          <a:xfrm>
            <a:off x="9238054" y="5162285"/>
            <a:ext cx="376105" cy="451967"/>
            <a:chOff x="-16018450" y="4058400"/>
            <a:chExt cx="252850" cy="303850"/>
          </a:xfrm>
        </p:grpSpPr>
        <p:sp>
          <p:nvSpPr>
            <p:cNvPr id="12349" name="Google Shape;12349;p72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72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72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72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72"/>
          <p:cNvSpPr/>
          <p:nvPr/>
        </p:nvSpPr>
        <p:spPr>
          <a:xfrm>
            <a:off x="10317652" y="4606048"/>
            <a:ext cx="452227" cy="451075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54" name="Google Shape;12354;p72"/>
          <p:cNvGrpSpPr/>
          <p:nvPr/>
        </p:nvGrpSpPr>
        <p:grpSpPr>
          <a:xfrm>
            <a:off x="8149763" y="2818329"/>
            <a:ext cx="352455" cy="401207"/>
            <a:chOff x="4995050" y="3245650"/>
            <a:chExt cx="236950" cy="269725"/>
          </a:xfrm>
        </p:grpSpPr>
        <p:sp>
          <p:nvSpPr>
            <p:cNvPr id="12355" name="Google Shape;12355;p72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72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72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358" name="Google Shape;12358;p7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359" name="Google Shape;12359;p7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60" name="Google Shape;12360;p7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61" name="Google Shape;12361;p72"/>
          <p:cNvGrpSpPr/>
          <p:nvPr/>
        </p:nvGrpSpPr>
        <p:grpSpPr>
          <a:xfrm>
            <a:off x="5852877" y="2236364"/>
            <a:ext cx="462839" cy="460488"/>
            <a:chOff x="4724650" y="2885700"/>
            <a:chExt cx="270750" cy="269375"/>
          </a:xfrm>
        </p:grpSpPr>
        <p:sp>
          <p:nvSpPr>
            <p:cNvPr id="12362" name="Google Shape;12362;p7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72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72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72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72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72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72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69" name="Google Shape;12369;p72"/>
          <p:cNvGrpSpPr/>
          <p:nvPr/>
        </p:nvGrpSpPr>
        <p:grpSpPr>
          <a:xfrm>
            <a:off x="4769436" y="2231070"/>
            <a:ext cx="372616" cy="447629"/>
            <a:chOff x="4459350" y="2882125"/>
            <a:chExt cx="228375" cy="274350"/>
          </a:xfrm>
        </p:grpSpPr>
        <p:sp>
          <p:nvSpPr>
            <p:cNvPr id="12370" name="Google Shape;12370;p72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72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72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7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7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375" name="Google Shape;12375;p72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0" name="Google Shape;12380;p73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/>
              <a:t>Performing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2381" name="Google Shape;12381;p73"/>
          <p:cNvGrpSpPr/>
          <p:nvPr/>
        </p:nvGrpSpPr>
        <p:grpSpPr>
          <a:xfrm>
            <a:off x="2165902" y="2227402"/>
            <a:ext cx="456437" cy="453057"/>
            <a:chOff x="-13966675" y="1639700"/>
            <a:chExt cx="354450" cy="351825"/>
          </a:xfrm>
        </p:grpSpPr>
        <p:sp>
          <p:nvSpPr>
            <p:cNvPr id="12382" name="Google Shape;12382;p7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7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7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7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7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7" name="Google Shape;12387;p73"/>
          <p:cNvSpPr/>
          <p:nvPr/>
        </p:nvSpPr>
        <p:spPr>
          <a:xfrm>
            <a:off x="2166941" y="2769977"/>
            <a:ext cx="454409" cy="45543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8" name="Google Shape;12388;p73"/>
          <p:cNvSpPr/>
          <p:nvPr/>
        </p:nvSpPr>
        <p:spPr>
          <a:xfrm>
            <a:off x="2813436" y="3345079"/>
            <a:ext cx="293152" cy="452381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9" name="Google Shape;12389;p73"/>
          <p:cNvGrpSpPr/>
          <p:nvPr/>
        </p:nvGrpSpPr>
        <p:grpSpPr>
          <a:xfrm>
            <a:off x="4448063" y="2226983"/>
            <a:ext cx="453379" cy="453893"/>
            <a:chOff x="-12199250" y="1662675"/>
            <a:chExt cx="352075" cy="352475"/>
          </a:xfrm>
        </p:grpSpPr>
        <p:sp>
          <p:nvSpPr>
            <p:cNvPr id="12390" name="Google Shape;12390;p7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7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7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93" name="Google Shape;12393;p73"/>
          <p:cNvGrpSpPr/>
          <p:nvPr/>
        </p:nvGrpSpPr>
        <p:grpSpPr>
          <a:xfrm>
            <a:off x="4446534" y="2769472"/>
            <a:ext cx="456437" cy="456437"/>
            <a:chOff x="-12199250" y="2096250"/>
            <a:chExt cx="354450" cy="354450"/>
          </a:xfrm>
        </p:grpSpPr>
        <p:sp>
          <p:nvSpPr>
            <p:cNvPr id="12394" name="Google Shape;12394;p73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73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96" name="Google Shape;12396;p73"/>
          <p:cNvGrpSpPr/>
          <p:nvPr/>
        </p:nvGrpSpPr>
        <p:grpSpPr>
          <a:xfrm>
            <a:off x="5017985" y="3343545"/>
            <a:ext cx="453379" cy="455439"/>
            <a:chOff x="-12199250" y="2530225"/>
            <a:chExt cx="352075" cy="353675"/>
          </a:xfrm>
        </p:grpSpPr>
        <p:sp>
          <p:nvSpPr>
            <p:cNvPr id="12397" name="Google Shape;12397;p7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7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7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7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1" name="Google Shape;12401;p73"/>
          <p:cNvSpPr/>
          <p:nvPr/>
        </p:nvSpPr>
        <p:spPr>
          <a:xfrm>
            <a:off x="6723786" y="2226084"/>
            <a:ext cx="455439" cy="455696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02" name="Google Shape;12402;p73"/>
          <p:cNvGrpSpPr/>
          <p:nvPr/>
        </p:nvGrpSpPr>
        <p:grpSpPr>
          <a:xfrm>
            <a:off x="6723268" y="2771484"/>
            <a:ext cx="456437" cy="452413"/>
            <a:chOff x="-10462550" y="2057650"/>
            <a:chExt cx="354450" cy="351325"/>
          </a:xfrm>
        </p:grpSpPr>
        <p:sp>
          <p:nvSpPr>
            <p:cNvPr id="12403" name="Google Shape;12403;p7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7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5" name="Google Shape;12405;p73"/>
          <p:cNvSpPr/>
          <p:nvPr/>
        </p:nvSpPr>
        <p:spPr>
          <a:xfrm>
            <a:off x="7312476" y="3343550"/>
            <a:ext cx="417901" cy="45543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06" name="Google Shape;12406;p73"/>
          <p:cNvGrpSpPr/>
          <p:nvPr/>
        </p:nvGrpSpPr>
        <p:grpSpPr>
          <a:xfrm>
            <a:off x="8981249" y="2226902"/>
            <a:ext cx="500059" cy="454055"/>
            <a:chOff x="-8692750" y="1622100"/>
            <a:chExt cx="388325" cy="352600"/>
          </a:xfrm>
        </p:grpSpPr>
        <p:sp>
          <p:nvSpPr>
            <p:cNvPr id="12407" name="Google Shape;12407;p7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7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09" name="Google Shape;12409;p73"/>
          <p:cNvGrpSpPr/>
          <p:nvPr/>
        </p:nvGrpSpPr>
        <p:grpSpPr>
          <a:xfrm>
            <a:off x="2732286" y="2226210"/>
            <a:ext cx="455407" cy="455439"/>
            <a:chOff x="-13529550" y="1639425"/>
            <a:chExt cx="353650" cy="353675"/>
          </a:xfrm>
        </p:grpSpPr>
        <p:sp>
          <p:nvSpPr>
            <p:cNvPr id="12410" name="Google Shape;12410;p7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7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7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7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7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7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7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7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8" name="Google Shape;12418;p73"/>
          <p:cNvGrpSpPr/>
          <p:nvPr/>
        </p:nvGrpSpPr>
        <p:grpSpPr>
          <a:xfrm>
            <a:off x="2730757" y="2770985"/>
            <a:ext cx="458465" cy="453411"/>
            <a:chOff x="-13531925" y="2075775"/>
            <a:chExt cx="356025" cy="352100"/>
          </a:xfrm>
        </p:grpSpPr>
        <p:sp>
          <p:nvSpPr>
            <p:cNvPr id="12419" name="Google Shape;12419;p7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7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1" name="Google Shape;12421;p73"/>
          <p:cNvGrpSpPr/>
          <p:nvPr/>
        </p:nvGrpSpPr>
        <p:grpSpPr>
          <a:xfrm>
            <a:off x="3302708" y="3344060"/>
            <a:ext cx="454409" cy="454409"/>
            <a:chOff x="-13528775" y="2507400"/>
            <a:chExt cx="352875" cy="352875"/>
          </a:xfrm>
        </p:grpSpPr>
        <p:sp>
          <p:nvSpPr>
            <p:cNvPr id="12422" name="Google Shape;12422;p7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7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7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25" name="Google Shape;12425;p73"/>
          <p:cNvSpPr/>
          <p:nvPr/>
        </p:nvSpPr>
        <p:spPr>
          <a:xfrm>
            <a:off x="5012393" y="2267807"/>
            <a:ext cx="455439" cy="372252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26" name="Google Shape;12426;p73"/>
          <p:cNvSpPr/>
          <p:nvPr/>
        </p:nvSpPr>
        <p:spPr>
          <a:xfrm>
            <a:off x="5011894" y="2770603"/>
            <a:ext cx="456437" cy="454184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27" name="Google Shape;12427;p73"/>
          <p:cNvGrpSpPr/>
          <p:nvPr/>
        </p:nvGrpSpPr>
        <p:grpSpPr>
          <a:xfrm>
            <a:off x="5604619" y="3343545"/>
            <a:ext cx="410787" cy="455439"/>
            <a:chOff x="-11747150" y="2530225"/>
            <a:chExt cx="319000" cy="353675"/>
          </a:xfrm>
        </p:grpSpPr>
        <p:sp>
          <p:nvSpPr>
            <p:cNvPr id="12428" name="Google Shape;12428;p7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7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0" name="Google Shape;12430;p73"/>
          <p:cNvGrpSpPr/>
          <p:nvPr/>
        </p:nvGrpSpPr>
        <p:grpSpPr>
          <a:xfrm>
            <a:off x="7297161" y="2226726"/>
            <a:ext cx="454409" cy="454409"/>
            <a:chOff x="-10027775" y="1622900"/>
            <a:chExt cx="352875" cy="352875"/>
          </a:xfrm>
        </p:grpSpPr>
        <p:sp>
          <p:nvSpPr>
            <p:cNvPr id="12431" name="Google Shape;12431;p7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7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7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7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7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7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37" name="Google Shape;12437;p73"/>
          <p:cNvSpPr/>
          <p:nvPr/>
        </p:nvSpPr>
        <p:spPr>
          <a:xfrm>
            <a:off x="7306305" y="2769863"/>
            <a:ext cx="436155" cy="455664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38" name="Google Shape;12438;p73"/>
          <p:cNvGrpSpPr/>
          <p:nvPr/>
        </p:nvGrpSpPr>
        <p:grpSpPr>
          <a:xfrm>
            <a:off x="7879253" y="3343044"/>
            <a:ext cx="430071" cy="456437"/>
            <a:chOff x="-10019125" y="2490075"/>
            <a:chExt cx="333975" cy="354450"/>
          </a:xfrm>
        </p:grpSpPr>
        <p:sp>
          <p:nvSpPr>
            <p:cNvPr id="12439" name="Google Shape;12439;p73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73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73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73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3" name="Google Shape;12443;p73"/>
          <p:cNvGrpSpPr/>
          <p:nvPr/>
        </p:nvGrpSpPr>
        <p:grpSpPr>
          <a:xfrm>
            <a:off x="8996462" y="2768957"/>
            <a:ext cx="469636" cy="457467"/>
            <a:chOff x="-8684100" y="2032450"/>
            <a:chExt cx="364700" cy="355250"/>
          </a:xfrm>
        </p:grpSpPr>
        <p:sp>
          <p:nvSpPr>
            <p:cNvPr id="12444" name="Google Shape;12444;p7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7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7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47" name="Google Shape;12447;p73"/>
          <p:cNvSpPr/>
          <p:nvPr/>
        </p:nvSpPr>
        <p:spPr>
          <a:xfrm>
            <a:off x="3335095" y="2226729"/>
            <a:ext cx="400679" cy="454409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48" name="Google Shape;12448;p73"/>
          <p:cNvGrpSpPr/>
          <p:nvPr/>
        </p:nvGrpSpPr>
        <p:grpSpPr>
          <a:xfrm>
            <a:off x="3306180" y="2769875"/>
            <a:ext cx="458465" cy="455632"/>
            <a:chOff x="-13095575" y="2073400"/>
            <a:chExt cx="356025" cy="353825"/>
          </a:xfrm>
        </p:grpSpPr>
        <p:sp>
          <p:nvSpPr>
            <p:cNvPr id="12449" name="Google Shape;12449;p7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7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7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7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7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7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7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7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57" name="Google Shape;12457;p73"/>
          <p:cNvSpPr/>
          <p:nvPr/>
        </p:nvSpPr>
        <p:spPr>
          <a:xfrm>
            <a:off x="3877637" y="3344065"/>
            <a:ext cx="455439" cy="454409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58" name="Google Shape;12458;p73"/>
          <p:cNvGrpSpPr/>
          <p:nvPr/>
        </p:nvGrpSpPr>
        <p:grpSpPr>
          <a:xfrm>
            <a:off x="5586280" y="2225647"/>
            <a:ext cx="457467" cy="456565"/>
            <a:chOff x="-11332875" y="1660700"/>
            <a:chExt cx="355250" cy="354550"/>
          </a:xfrm>
        </p:grpSpPr>
        <p:sp>
          <p:nvSpPr>
            <p:cNvPr id="12459" name="Google Shape;12459;p7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7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7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7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63" name="Google Shape;12463;p73"/>
          <p:cNvSpPr/>
          <p:nvPr/>
        </p:nvSpPr>
        <p:spPr>
          <a:xfrm>
            <a:off x="5584787" y="2771506"/>
            <a:ext cx="460493" cy="452381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64" name="Google Shape;12464;p73"/>
          <p:cNvSpPr/>
          <p:nvPr/>
        </p:nvSpPr>
        <p:spPr>
          <a:xfrm>
            <a:off x="6155724" y="3371944"/>
            <a:ext cx="458465" cy="398651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65" name="Google Shape;12465;p73"/>
          <p:cNvGrpSpPr/>
          <p:nvPr/>
        </p:nvGrpSpPr>
        <p:grpSpPr>
          <a:xfrm>
            <a:off x="7888897" y="2224697"/>
            <a:ext cx="399648" cy="458465"/>
            <a:chOff x="-9570950" y="1622100"/>
            <a:chExt cx="310350" cy="356025"/>
          </a:xfrm>
        </p:grpSpPr>
        <p:sp>
          <p:nvSpPr>
            <p:cNvPr id="12466" name="Google Shape;12466;p7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7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8" name="Google Shape;12468;p73"/>
          <p:cNvGrpSpPr/>
          <p:nvPr/>
        </p:nvGrpSpPr>
        <p:grpSpPr>
          <a:xfrm>
            <a:off x="7860503" y="2769971"/>
            <a:ext cx="456437" cy="455439"/>
            <a:chOff x="-9594575" y="2056875"/>
            <a:chExt cx="354450" cy="353675"/>
          </a:xfrm>
        </p:grpSpPr>
        <p:sp>
          <p:nvSpPr>
            <p:cNvPr id="12469" name="Google Shape;12469;p7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7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7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72" name="Google Shape;12472;p73"/>
          <p:cNvSpPr/>
          <p:nvPr/>
        </p:nvSpPr>
        <p:spPr>
          <a:xfrm>
            <a:off x="9575591" y="2810555"/>
            <a:ext cx="456469" cy="37428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73" name="Google Shape;12473;p73"/>
          <p:cNvGrpSpPr/>
          <p:nvPr/>
        </p:nvGrpSpPr>
        <p:grpSpPr>
          <a:xfrm>
            <a:off x="3870020" y="2226725"/>
            <a:ext cx="456437" cy="454409"/>
            <a:chOff x="-12661600" y="1640225"/>
            <a:chExt cx="354450" cy="352875"/>
          </a:xfrm>
        </p:grpSpPr>
        <p:sp>
          <p:nvSpPr>
            <p:cNvPr id="12474" name="Google Shape;12474;p7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7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7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7" name="Google Shape;12477;p73"/>
          <p:cNvGrpSpPr/>
          <p:nvPr/>
        </p:nvGrpSpPr>
        <p:grpSpPr>
          <a:xfrm>
            <a:off x="3870519" y="2798108"/>
            <a:ext cx="455439" cy="399165"/>
            <a:chOff x="-12660025" y="2096250"/>
            <a:chExt cx="353675" cy="309975"/>
          </a:xfrm>
        </p:grpSpPr>
        <p:sp>
          <p:nvSpPr>
            <p:cNvPr id="12478" name="Google Shape;12478;p7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7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7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7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7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7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84" name="Google Shape;12484;p73"/>
          <p:cNvGrpSpPr/>
          <p:nvPr/>
        </p:nvGrpSpPr>
        <p:grpSpPr>
          <a:xfrm>
            <a:off x="4438412" y="3343304"/>
            <a:ext cx="459496" cy="455921"/>
            <a:chOff x="-12663175" y="2506800"/>
            <a:chExt cx="356825" cy="354050"/>
          </a:xfrm>
        </p:grpSpPr>
        <p:sp>
          <p:nvSpPr>
            <p:cNvPr id="12485" name="Google Shape;12485;p7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7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7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7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89" name="Google Shape;12489;p73"/>
          <p:cNvGrpSpPr/>
          <p:nvPr/>
        </p:nvGrpSpPr>
        <p:grpSpPr>
          <a:xfrm>
            <a:off x="6150138" y="2226210"/>
            <a:ext cx="454409" cy="455439"/>
            <a:chOff x="-10896525" y="1663050"/>
            <a:chExt cx="352875" cy="353675"/>
          </a:xfrm>
        </p:grpSpPr>
        <p:sp>
          <p:nvSpPr>
            <p:cNvPr id="12490" name="Google Shape;12490;p73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73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92" name="Google Shape;12492;p73"/>
          <p:cNvSpPr/>
          <p:nvPr/>
        </p:nvSpPr>
        <p:spPr>
          <a:xfrm>
            <a:off x="6202391" y="2769879"/>
            <a:ext cx="349941" cy="455632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93" name="Google Shape;12493;p73"/>
          <p:cNvGrpSpPr/>
          <p:nvPr/>
        </p:nvGrpSpPr>
        <p:grpSpPr>
          <a:xfrm>
            <a:off x="6719545" y="3358257"/>
            <a:ext cx="455439" cy="426015"/>
            <a:chOff x="-10898100" y="2542050"/>
            <a:chExt cx="353675" cy="330825"/>
          </a:xfrm>
        </p:grpSpPr>
        <p:sp>
          <p:nvSpPr>
            <p:cNvPr id="12494" name="Google Shape;12494;p7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7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7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7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7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7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00" name="Google Shape;12500;p73"/>
          <p:cNvGrpSpPr/>
          <p:nvPr/>
        </p:nvGrpSpPr>
        <p:grpSpPr>
          <a:xfrm>
            <a:off x="8429399" y="2227643"/>
            <a:ext cx="453411" cy="452573"/>
            <a:chOff x="-9157450" y="1622750"/>
            <a:chExt cx="352100" cy="351450"/>
          </a:xfrm>
        </p:grpSpPr>
        <p:sp>
          <p:nvSpPr>
            <p:cNvPr id="12501" name="Google Shape;12501;p7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7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03" name="Google Shape;12503;p73"/>
          <p:cNvGrpSpPr/>
          <p:nvPr/>
        </p:nvGrpSpPr>
        <p:grpSpPr>
          <a:xfrm>
            <a:off x="8480120" y="2771999"/>
            <a:ext cx="351969" cy="451383"/>
            <a:chOff x="-9119650" y="2056875"/>
            <a:chExt cx="273325" cy="350525"/>
          </a:xfrm>
        </p:grpSpPr>
        <p:sp>
          <p:nvSpPr>
            <p:cNvPr id="12504" name="Google Shape;12504;p7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7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06" name="Google Shape;12506;p73"/>
          <p:cNvSpPr/>
          <p:nvPr/>
        </p:nvSpPr>
        <p:spPr>
          <a:xfrm>
            <a:off x="8999336" y="3343566"/>
            <a:ext cx="453411" cy="455407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507" name="Google Shape;12507;p73"/>
          <p:cNvSpPr/>
          <p:nvPr/>
        </p:nvSpPr>
        <p:spPr>
          <a:xfrm>
            <a:off x="9603003" y="2226230"/>
            <a:ext cx="401644" cy="455407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08" name="Google Shape;12508;p73"/>
          <p:cNvGrpSpPr/>
          <p:nvPr/>
        </p:nvGrpSpPr>
        <p:grpSpPr>
          <a:xfrm>
            <a:off x="2166401" y="4064000"/>
            <a:ext cx="455439" cy="453797"/>
            <a:chOff x="-13947000" y="3212800"/>
            <a:chExt cx="353675" cy="352400"/>
          </a:xfrm>
        </p:grpSpPr>
        <p:sp>
          <p:nvSpPr>
            <p:cNvPr id="12509" name="Google Shape;12509;p73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73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1" name="Google Shape;12511;p73"/>
          <p:cNvGrpSpPr/>
          <p:nvPr/>
        </p:nvGrpSpPr>
        <p:grpSpPr>
          <a:xfrm>
            <a:off x="2166417" y="4627608"/>
            <a:ext cx="455407" cy="453411"/>
            <a:chOff x="-13946200" y="3647075"/>
            <a:chExt cx="353650" cy="352100"/>
          </a:xfrm>
        </p:grpSpPr>
        <p:sp>
          <p:nvSpPr>
            <p:cNvPr id="12512" name="Google Shape;12512;p73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73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73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73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73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73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18" name="Google Shape;12518;p73"/>
          <p:cNvSpPr/>
          <p:nvPr/>
        </p:nvSpPr>
        <p:spPr>
          <a:xfrm>
            <a:off x="2786555" y="5187106"/>
            <a:ext cx="346916" cy="452381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19" name="Google Shape;12519;p73"/>
          <p:cNvGrpSpPr/>
          <p:nvPr/>
        </p:nvGrpSpPr>
        <p:grpSpPr>
          <a:xfrm>
            <a:off x="4446534" y="4064451"/>
            <a:ext cx="456437" cy="452896"/>
            <a:chOff x="-12163025" y="3214275"/>
            <a:chExt cx="354450" cy="351700"/>
          </a:xfrm>
        </p:grpSpPr>
        <p:sp>
          <p:nvSpPr>
            <p:cNvPr id="12520" name="Google Shape;12520;p73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73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73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3" name="Google Shape;12523;p73"/>
          <p:cNvGrpSpPr/>
          <p:nvPr/>
        </p:nvGrpSpPr>
        <p:grpSpPr>
          <a:xfrm>
            <a:off x="4447533" y="4626611"/>
            <a:ext cx="454441" cy="455407"/>
            <a:chOff x="-12160675" y="3647875"/>
            <a:chExt cx="352900" cy="353650"/>
          </a:xfrm>
        </p:grpSpPr>
        <p:sp>
          <p:nvSpPr>
            <p:cNvPr id="12524" name="Google Shape;12524;p73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73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73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73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73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73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73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1" name="Google Shape;12531;p73"/>
          <p:cNvGrpSpPr/>
          <p:nvPr/>
        </p:nvGrpSpPr>
        <p:grpSpPr>
          <a:xfrm>
            <a:off x="5025532" y="5185583"/>
            <a:ext cx="453411" cy="455407"/>
            <a:chOff x="-12160675" y="4081850"/>
            <a:chExt cx="352100" cy="353650"/>
          </a:xfrm>
        </p:grpSpPr>
        <p:sp>
          <p:nvSpPr>
            <p:cNvPr id="12532" name="Google Shape;12532;p73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73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73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73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73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73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8" name="Google Shape;12538;p73"/>
          <p:cNvGrpSpPr/>
          <p:nvPr/>
        </p:nvGrpSpPr>
        <p:grpSpPr>
          <a:xfrm>
            <a:off x="6724284" y="4063565"/>
            <a:ext cx="454409" cy="454667"/>
            <a:chOff x="-10391650" y="3180600"/>
            <a:chExt cx="352875" cy="353075"/>
          </a:xfrm>
        </p:grpSpPr>
        <p:sp>
          <p:nvSpPr>
            <p:cNvPr id="12539" name="Google Shape;12539;p73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73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73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73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73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73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5" name="Google Shape;12545;p73"/>
          <p:cNvGrpSpPr/>
          <p:nvPr/>
        </p:nvGrpSpPr>
        <p:grpSpPr>
          <a:xfrm>
            <a:off x="6724781" y="4628108"/>
            <a:ext cx="453411" cy="452413"/>
            <a:chOff x="-10390875" y="3616350"/>
            <a:chExt cx="352100" cy="351325"/>
          </a:xfrm>
        </p:grpSpPr>
        <p:sp>
          <p:nvSpPr>
            <p:cNvPr id="12546" name="Google Shape;12546;p73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73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73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9" name="Google Shape;12549;p73"/>
          <p:cNvGrpSpPr/>
          <p:nvPr/>
        </p:nvGrpSpPr>
        <p:grpSpPr>
          <a:xfrm>
            <a:off x="7329147" y="5186581"/>
            <a:ext cx="399648" cy="453411"/>
            <a:chOff x="-10370400" y="4049550"/>
            <a:chExt cx="310350" cy="352100"/>
          </a:xfrm>
        </p:grpSpPr>
        <p:sp>
          <p:nvSpPr>
            <p:cNvPr id="12550" name="Google Shape;12550;p73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73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73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73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73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5" name="Google Shape;12555;p73"/>
          <p:cNvGrpSpPr/>
          <p:nvPr/>
        </p:nvGrpSpPr>
        <p:grpSpPr>
          <a:xfrm>
            <a:off x="8988847" y="4064081"/>
            <a:ext cx="484864" cy="453636"/>
            <a:chOff x="-8674650" y="3210975"/>
            <a:chExt cx="376525" cy="352275"/>
          </a:xfrm>
        </p:grpSpPr>
        <p:sp>
          <p:nvSpPr>
            <p:cNvPr id="12556" name="Google Shape;12556;p73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73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73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73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73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73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73"/>
          <p:cNvGrpSpPr/>
          <p:nvPr/>
        </p:nvGrpSpPr>
        <p:grpSpPr>
          <a:xfrm>
            <a:off x="2732270" y="4063179"/>
            <a:ext cx="455439" cy="455439"/>
            <a:chOff x="-13512225" y="3211525"/>
            <a:chExt cx="353675" cy="353675"/>
          </a:xfrm>
        </p:grpSpPr>
        <p:sp>
          <p:nvSpPr>
            <p:cNvPr id="12563" name="Google Shape;12563;p73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73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73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73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73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8" name="Google Shape;12568;p73"/>
          <p:cNvGrpSpPr/>
          <p:nvPr/>
        </p:nvGrpSpPr>
        <p:grpSpPr>
          <a:xfrm>
            <a:off x="2732270" y="4627608"/>
            <a:ext cx="455439" cy="453411"/>
            <a:chOff x="-13512225" y="3647075"/>
            <a:chExt cx="353675" cy="352100"/>
          </a:xfrm>
        </p:grpSpPr>
        <p:sp>
          <p:nvSpPr>
            <p:cNvPr id="12569" name="Google Shape;12569;p73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73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73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73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73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73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73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73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73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73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9" name="Google Shape;12579;p73"/>
          <p:cNvGrpSpPr/>
          <p:nvPr/>
        </p:nvGrpSpPr>
        <p:grpSpPr>
          <a:xfrm>
            <a:off x="3309754" y="5186084"/>
            <a:ext cx="455439" cy="454409"/>
            <a:chOff x="-13512225" y="4080275"/>
            <a:chExt cx="353675" cy="352875"/>
          </a:xfrm>
        </p:grpSpPr>
        <p:sp>
          <p:nvSpPr>
            <p:cNvPr id="12580" name="Google Shape;12580;p73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73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73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73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73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73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73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73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73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73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73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91" name="Google Shape;12591;p73"/>
          <p:cNvGrpSpPr/>
          <p:nvPr/>
        </p:nvGrpSpPr>
        <p:grpSpPr>
          <a:xfrm>
            <a:off x="5012387" y="4105288"/>
            <a:ext cx="455407" cy="371221"/>
            <a:chOff x="-11728250" y="3245400"/>
            <a:chExt cx="353650" cy="288275"/>
          </a:xfrm>
        </p:grpSpPr>
        <p:sp>
          <p:nvSpPr>
            <p:cNvPr id="12592" name="Google Shape;12592;p73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73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73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73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73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97" name="Google Shape;12597;p73"/>
          <p:cNvSpPr/>
          <p:nvPr/>
        </p:nvSpPr>
        <p:spPr>
          <a:xfrm>
            <a:off x="5214245" y="4800543"/>
            <a:ext cx="51735" cy="107557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98" name="Google Shape;12598;p73"/>
          <p:cNvGrpSpPr/>
          <p:nvPr/>
        </p:nvGrpSpPr>
        <p:grpSpPr>
          <a:xfrm>
            <a:off x="5010860" y="4625710"/>
            <a:ext cx="458465" cy="457209"/>
            <a:chOff x="-11729050" y="3646475"/>
            <a:chExt cx="356025" cy="355050"/>
          </a:xfrm>
        </p:grpSpPr>
        <p:sp>
          <p:nvSpPr>
            <p:cNvPr id="12599" name="Google Shape;12599;p73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73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73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73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73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73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73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73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73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73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73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0" name="Google Shape;12610;p73"/>
          <p:cNvGrpSpPr/>
          <p:nvPr/>
        </p:nvGrpSpPr>
        <p:grpSpPr>
          <a:xfrm>
            <a:off x="5618251" y="5186084"/>
            <a:ext cx="398651" cy="454409"/>
            <a:chOff x="-11703850" y="4081850"/>
            <a:chExt cx="309575" cy="352875"/>
          </a:xfrm>
        </p:grpSpPr>
        <p:sp>
          <p:nvSpPr>
            <p:cNvPr id="12611" name="Google Shape;12611;p73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73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73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73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73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73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73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73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9" name="Google Shape;12619;p73"/>
          <p:cNvGrpSpPr/>
          <p:nvPr/>
        </p:nvGrpSpPr>
        <p:grpSpPr>
          <a:xfrm>
            <a:off x="7296147" y="4063694"/>
            <a:ext cx="456437" cy="454409"/>
            <a:chOff x="-9958475" y="3180025"/>
            <a:chExt cx="354450" cy="352875"/>
          </a:xfrm>
        </p:grpSpPr>
        <p:sp>
          <p:nvSpPr>
            <p:cNvPr id="12620" name="Google Shape;12620;p73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73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73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3" name="Google Shape;12623;p73"/>
          <p:cNvGrpSpPr/>
          <p:nvPr/>
        </p:nvGrpSpPr>
        <p:grpSpPr>
          <a:xfrm>
            <a:off x="7308316" y="4627189"/>
            <a:ext cx="432099" cy="454248"/>
            <a:chOff x="-9949025" y="3615575"/>
            <a:chExt cx="335550" cy="352750"/>
          </a:xfrm>
        </p:grpSpPr>
        <p:sp>
          <p:nvSpPr>
            <p:cNvPr id="12624" name="Google Shape;12624;p73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73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73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7" name="Google Shape;12627;p73"/>
          <p:cNvGrpSpPr/>
          <p:nvPr/>
        </p:nvGrpSpPr>
        <p:grpSpPr>
          <a:xfrm>
            <a:off x="7871603" y="5184183"/>
            <a:ext cx="460493" cy="458208"/>
            <a:chOff x="-9961625" y="4048175"/>
            <a:chExt cx="357600" cy="355825"/>
          </a:xfrm>
        </p:grpSpPr>
        <p:sp>
          <p:nvSpPr>
            <p:cNvPr id="12628" name="Google Shape;12628;p73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73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73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73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73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73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4" name="Google Shape;12634;p73"/>
          <p:cNvGrpSpPr/>
          <p:nvPr/>
        </p:nvGrpSpPr>
        <p:grpSpPr>
          <a:xfrm>
            <a:off x="8997973" y="4625935"/>
            <a:ext cx="466611" cy="456759"/>
            <a:chOff x="-8680950" y="3624225"/>
            <a:chExt cx="362350" cy="354700"/>
          </a:xfrm>
        </p:grpSpPr>
        <p:sp>
          <p:nvSpPr>
            <p:cNvPr id="12635" name="Google Shape;12635;p73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73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73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73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73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73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1" name="Google Shape;12641;p73"/>
          <p:cNvGrpSpPr/>
          <p:nvPr/>
        </p:nvGrpSpPr>
        <p:grpSpPr>
          <a:xfrm>
            <a:off x="3335089" y="4063678"/>
            <a:ext cx="400647" cy="454441"/>
            <a:chOff x="-13056975" y="3212300"/>
            <a:chExt cx="311125" cy="352900"/>
          </a:xfrm>
        </p:grpSpPr>
        <p:sp>
          <p:nvSpPr>
            <p:cNvPr id="12642" name="Google Shape;12642;p73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73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73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73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73"/>
          <p:cNvGrpSpPr/>
          <p:nvPr/>
        </p:nvGrpSpPr>
        <p:grpSpPr>
          <a:xfrm>
            <a:off x="3306180" y="4627189"/>
            <a:ext cx="458465" cy="454248"/>
            <a:chOff x="-13077450" y="3647075"/>
            <a:chExt cx="356025" cy="352750"/>
          </a:xfrm>
        </p:grpSpPr>
        <p:sp>
          <p:nvSpPr>
            <p:cNvPr id="12647" name="Google Shape;12647;p73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73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73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0" name="Google Shape;12650;p73"/>
          <p:cNvGrpSpPr/>
          <p:nvPr/>
        </p:nvGrpSpPr>
        <p:grpSpPr>
          <a:xfrm>
            <a:off x="3884678" y="5185068"/>
            <a:ext cx="456437" cy="456437"/>
            <a:chOff x="-13079025" y="4079475"/>
            <a:chExt cx="354450" cy="354450"/>
          </a:xfrm>
        </p:grpSpPr>
        <p:sp>
          <p:nvSpPr>
            <p:cNvPr id="12651" name="Google Shape;12651;p73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73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73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73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5" name="Google Shape;12655;p73"/>
          <p:cNvGrpSpPr/>
          <p:nvPr/>
        </p:nvGrpSpPr>
        <p:grpSpPr>
          <a:xfrm>
            <a:off x="5587295" y="4064193"/>
            <a:ext cx="455439" cy="453411"/>
            <a:chOff x="-11292700" y="3213875"/>
            <a:chExt cx="353675" cy="352100"/>
          </a:xfrm>
        </p:grpSpPr>
        <p:sp>
          <p:nvSpPr>
            <p:cNvPr id="12656" name="Google Shape;12656;p73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73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73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73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73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73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73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3" name="Google Shape;12663;p73"/>
          <p:cNvGrpSpPr/>
          <p:nvPr/>
        </p:nvGrpSpPr>
        <p:grpSpPr>
          <a:xfrm>
            <a:off x="5579696" y="4626611"/>
            <a:ext cx="470635" cy="455407"/>
            <a:chOff x="-11299000" y="3647875"/>
            <a:chExt cx="365475" cy="353650"/>
          </a:xfrm>
        </p:grpSpPr>
        <p:sp>
          <p:nvSpPr>
            <p:cNvPr id="12664" name="Google Shape;12664;p73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73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73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73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73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73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0" name="Google Shape;12670;p73"/>
          <p:cNvGrpSpPr/>
          <p:nvPr/>
        </p:nvGrpSpPr>
        <p:grpSpPr>
          <a:xfrm>
            <a:off x="6163764" y="5200281"/>
            <a:ext cx="457467" cy="426015"/>
            <a:chOff x="-11295075" y="4092875"/>
            <a:chExt cx="355250" cy="330825"/>
          </a:xfrm>
        </p:grpSpPr>
        <p:sp>
          <p:nvSpPr>
            <p:cNvPr id="12671" name="Google Shape;12671;p73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73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73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73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73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6" name="Google Shape;12676;p73"/>
          <p:cNvGrpSpPr/>
          <p:nvPr/>
        </p:nvGrpSpPr>
        <p:grpSpPr>
          <a:xfrm>
            <a:off x="7888897" y="4063694"/>
            <a:ext cx="399648" cy="454409"/>
            <a:chOff x="-9500075" y="3180800"/>
            <a:chExt cx="310350" cy="352875"/>
          </a:xfrm>
        </p:grpSpPr>
        <p:sp>
          <p:nvSpPr>
            <p:cNvPr id="12677" name="Google Shape;12677;p73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73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73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73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73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73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73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73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73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6" name="Google Shape;12686;p73"/>
          <p:cNvGrpSpPr/>
          <p:nvPr/>
        </p:nvGrpSpPr>
        <p:grpSpPr>
          <a:xfrm>
            <a:off x="7861002" y="4626595"/>
            <a:ext cx="455439" cy="455439"/>
            <a:chOff x="-9523700" y="3614000"/>
            <a:chExt cx="353675" cy="353675"/>
          </a:xfrm>
        </p:grpSpPr>
        <p:sp>
          <p:nvSpPr>
            <p:cNvPr id="12687" name="Google Shape;12687;p73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73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73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73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73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73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73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73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73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6" name="Google Shape;12696;p73"/>
          <p:cNvGrpSpPr/>
          <p:nvPr/>
        </p:nvGrpSpPr>
        <p:grpSpPr>
          <a:xfrm>
            <a:off x="8438487" y="5186581"/>
            <a:ext cx="455439" cy="453411"/>
            <a:chOff x="-9523700" y="4049550"/>
            <a:chExt cx="353675" cy="352100"/>
          </a:xfrm>
        </p:grpSpPr>
        <p:sp>
          <p:nvSpPr>
            <p:cNvPr id="12697" name="Google Shape;12697;p73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73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73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73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73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73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73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04" name="Google Shape;12704;p73"/>
          <p:cNvGrpSpPr/>
          <p:nvPr/>
        </p:nvGrpSpPr>
        <p:grpSpPr>
          <a:xfrm>
            <a:off x="9575592" y="4655505"/>
            <a:ext cx="456437" cy="397620"/>
            <a:chOff x="-8209150" y="3659675"/>
            <a:chExt cx="354450" cy="308775"/>
          </a:xfrm>
        </p:grpSpPr>
        <p:sp>
          <p:nvSpPr>
            <p:cNvPr id="12705" name="Google Shape;12705;p73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73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73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73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73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73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11" name="Google Shape;12711;p73"/>
          <p:cNvGrpSpPr/>
          <p:nvPr/>
        </p:nvGrpSpPr>
        <p:grpSpPr>
          <a:xfrm>
            <a:off x="3870519" y="4063678"/>
            <a:ext cx="455439" cy="454441"/>
            <a:chOff x="-12643475" y="3212300"/>
            <a:chExt cx="353675" cy="352900"/>
          </a:xfrm>
        </p:grpSpPr>
        <p:sp>
          <p:nvSpPr>
            <p:cNvPr id="12712" name="Google Shape;12712;p73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73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73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73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73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73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73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73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73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21" name="Google Shape;12721;p73"/>
          <p:cNvGrpSpPr/>
          <p:nvPr/>
        </p:nvGrpSpPr>
        <p:grpSpPr>
          <a:xfrm>
            <a:off x="3870519" y="4641227"/>
            <a:ext cx="455439" cy="426176"/>
            <a:chOff x="-12643475" y="3657325"/>
            <a:chExt cx="353675" cy="330950"/>
          </a:xfrm>
        </p:grpSpPr>
        <p:sp>
          <p:nvSpPr>
            <p:cNvPr id="12722" name="Google Shape;12722;p73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73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73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73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73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73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28" name="Google Shape;12728;p73"/>
          <p:cNvGrpSpPr/>
          <p:nvPr/>
        </p:nvGrpSpPr>
        <p:grpSpPr>
          <a:xfrm>
            <a:off x="4448003" y="5187613"/>
            <a:ext cx="455439" cy="451351"/>
            <a:chOff x="-12643475" y="4081850"/>
            <a:chExt cx="353675" cy="350500"/>
          </a:xfrm>
        </p:grpSpPr>
        <p:sp>
          <p:nvSpPr>
            <p:cNvPr id="12729" name="Google Shape;12729;p73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73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73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73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3" name="Google Shape;12733;p73"/>
          <p:cNvGrpSpPr/>
          <p:nvPr/>
        </p:nvGrpSpPr>
        <p:grpSpPr>
          <a:xfrm>
            <a:off x="6150138" y="4064193"/>
            <a:ext cx="454409" cy="453411"/>
            <a:chOff x="-10857925" y="3213875"/>
            <a:chExt cx="352875" cy="352100"/>
          </a:xfrm>
        </p:grpSpPr>
        <p:sp>
          <p:nvSpPr>
            <p:cNvPr id="12734" name="Google Shape;12734;p73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73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73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73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73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73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73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73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73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73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44" name="Google Shape;12744;p73"/>
          <p:cNvSpPr/>
          <p:nvPr/>
        </p:nvSpPr>
        <p:spPr>
          <a:xfrm>
            <a:off x="6202374" y="4627714"/>
            <a:ext cx="349973" cy="453217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45" name="Google Shape;12745;p73"/>
          <p:cNvGrpSpPr/>
          <p:nvPr/>
        </p:nvGrpSpPr>
        <p:grpSpPr>
          <a:xfrm>
            <a:off x="6727107" y="5200281"/>
            <a:ext cx="455439" cy="426015"/>
            <a:chOff x="-10858725" y="4092875"/>
            <a:chExt cx="353675" cy="330825"/>
          </a:xfrm>
        </p:grpSpPr>
        <p:sp>
          <p:nvSpPr>
            <p:cNvPr id="12746" name="Google Shape;12746;p73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73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73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73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73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73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2" name="Google Shape;12752;p73"/>
          <p:cNvGrpSpPr/>
          <p:nvPr/>
        </p:nvGrpSpPr>
        <p:grpSpPr>
          <a:xfrm>
            <a:off x="8428466" y="4064322"/>
            <a:ext cx="455279" cy="453153"/>
            <a:chOff x="-9089725" y="3180200"/>
            <a:chExt cx="353550" cy="351900"/>
          </a:xfrm>
        </p:grpSpPr>
        <p:sp>
          <p:nvSpPr>
            <p:cNvPr id="12753" name="Google Shape;12753;p73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73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5" name="Google Shape;12755;p73"/>
          <p:cNvGrpSpPr/>
          <p:nvPr/>
        </p:nvGrpSpPr>
        <p:grpSpPr>
          <a:xfrm>
            <a:off x="8494833" y="4627110"/>
            <a:ext cx="322545" cy="454409"/>
            <a:chOff x="-9039300" y="3614000"/>
            <a:chExt cx="250475" cy="352875"/>
          </a:xfrm>
        </p:grpSpPr>
        <p:sp>
          <p:nvSpPr>
            <p:cNvPr id="12756" name="Google Shape;12756;p73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73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8" name="Google Shape;12758;p73"/>
          <p:cNvGrpSpPr/>
          <p:nvPr/>
        </p:nvGrpSpPr>
        <p:grpSpPr>
          <a:xfrm>
            <a:off x="9004573" y="5186581"/>
            <a:ext cx="453411" cy="453411"/>
            <a:chOff x="-9088150" y="4049550"/>
            <a:chExt cx="352100" cy="352100"/>
          </a:xfrm>
        </p:grpSpPr>
        <p:sp>
          <p:nvSpPr>
            <p:cNvPr id="12759" name="Google Shape;12759;p73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73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73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73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73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73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5" name="Google Shape;12765;p73"/>
          <p:cNvGrpSpPr/>
          <p:nvPr/>
        </p:nvGrpSpPr>
        <p:grpSpPr>
          <a:xfrm>
            <a:off x="9601959" y="4064193"/>
            <a:ext cx="403704" cy="453411"/>
            <a:chOff x="-8191825" y="3174500"/>
            <a:chExt cx="313500" cy="352100"/>
          </a:xfrm>
        </p:grpSpPr>
        <p:sp>
          <p:nvSpPr>
            <p:cNvPr id="12766" name="Google Shape;12766;p73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73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73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9" name="Google Shape;12769;p73"/>
          <p:cNvGrpSpPr/>
          <p:nvPr/>
        </p:nvGrpSpPr>
        <p:grpSpPr>
          <a:xfrm>
            <a:off x="8440483" y="3344206"/>
            <a:ext cx="457459" cy="455425"/>
            <a:chOff x="6001575" y="3119050"/>
            <a:chExt cx="315025" cy="313625"/>
          </a:xfrm>
        </p:grpSpPr>
        <p:sp>
          <p:nvSpPr>
            <p:cNvPr id="12770" name="Google Shape;12770;p7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7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6" name="Google Shape;12776;p74"/>
          <p:cNvSpPr txBox="1">
            <a:spLocks noGrp="1"/>
          </p:cNvSpPr>
          <p:nvPr>
            <p:ph type="title" idx="4294967295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2777" name="Google Shape;12777;p74"/>
          <p:cNvSpPr/>
          <p:nvPr/>
        </p:nvSpPr>
        <p:spPr>
          <a:xfrm>
            <a:off x="1367207" y="2270975"/>
            <a:ext cx="450069" cy="43916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78" name="Google Shape;12778;p74"/>
          <p:cNvGrpSpPr/>
          <p:nvPr/>
        </p:nvGrpSpPr>
        <p:grpSpPr>
          <a:xfrm>
            <a:off x="1370612" y="2800926"/>
            <a:ext cx="442984" cy="437097"/>
            <a:chOff x="-6713450" y="2397900"/>
            <a:chExt cx="295375" cy="291450"/>
          </a:xfrm>
        </p:grpSpPr>
        <p:sp>
          <p:nvSpPr>
            <p:cNvPr id="12779" name="Google Shape;12779;p74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74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81" name="Google Shape;12781;p74"/>
          <p:cNvSpPr/>
          <p:nvPr/>
        </p:nvSpPr>
        <p:spPr>
          <a:xfrm>
            <a:off x="1370731" y="3341002"/>
            <a:ext cx="443021" cy="438260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82" name="Google Shape;12782;p74"/>
          <p:cNvGrpSpPr/>
          <p:nvPr/>
        </p:nvGrpSpPr>
        <p:grpSpPr>
          <a:xfrm>
            <a:off x="4180161" y="2272194"/>
            <a:ext cx="439460" cy="436797"/>
            <a:chOff x="-4932650" y="2046625"/>
            <a:chExt cx="293025" cy="291250"/>
          </a:xfrm>
        </p:grpSpPr>
        <p:sp>
          <p:nvSpPr>
            <p:cNvPr id="12783" name="Google Shape;12783;p74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74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85" name="Google Shape;12785;p74"/>
          <p:cNvSpPr/>
          <p:nvPr/>
        </p:nvSpPr>
        <p:spPr>
          <a:xfrm>
            <a:off x="4181444" y="2801461"/>
            <a:ext cx="437097" cy="435935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86" name="Google Shape;12786;p74"/>
          <p:cNvGrpSpPr/>
          <p:nvPr/>
        </p:nvGrpSpPr>
        <p:grpSpPr>
          <a:xfrm>
            <a:off x="4180161" y="3341636"/>
            <a:ext cx="439460" cy="437097"/>
            <a:chOff x="-4931075" y="2765725"/>
            <a:chExt cx="293025" cy="291450"/>
          </a:xfrm>
        </p:grpSpPr>
        <p:sp>
          <p:nvSpPr>
            <p:cNvPr id="12787" name="Google Shape;12787;p74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74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89" name="Google Shape;12789;p74"/>
          <p:cNvGrpSpPr/>
          <p:nvPr/>
        </p:nvGrpSpPr>
        <p:grpSpPr>
          <a:xfrm>
            <a:off x="7002941" y="2298046"/>
            <a:ext cx="437097" cy="385095"/>
            <a:chOff x="-3137650" y="2067900"/>
            <a:chExt cx="291450" cy="256775"/>
          </a:xfrm>
        </p:grpSpPr>
        <p:sp>
          <p:nvSpPr>
            <p:cNvPr id="12790" name="Google Shape;12790;p7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7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7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93" name="Google Shape;12793;p74"/>
          <p:cNvGrpSpPr/>
          <p:nvPr/>
        </p:nvGrpSpPr>
        <p:grpSpPr>
          <a:xfrm>
            <a:off x="7002941" y="2800419"/>
            <a:ext cx="437097" cy="438109"/>
            <a:chOff x="-3137650" y="2408950"/>
            <a:chExt cx="291450" cy="292125"/>
          </a:xfrm>
        </p:grpSpPr>
        <p:sp>
          <p:nvSpPr>
            <p:cNvPr id="12794" name="Google Shape;12794;p74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74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74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74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74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99" name="Google Shape;12799;p74"/>
          <p:cNvGrpSpPr/>
          <p:nvPr/>
        </p:nvGrpSpPr>
        <p:grpSpPr>
          <a:xfrm>
            <a:off x="7002941" y="3367038"/>
            <a:ext cx="437097" cy="386293"/>
            <a:chOff x="-3137650" y="2787000"/>
            <a:chExt cx="291450" cy="257575"/>
          </a:xfrm>
        </p:grpSpPr>
        <p:sp>
          <p:nvSpPr>
            <p:cNvPr id="12800" name="Google Shape;12800;p74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74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74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74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74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74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74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74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08" name="Google Shape;12808;p74"/>
          <p:cNvSpPr/>
          <p:nvPr/>
        </p:nvSpPr>
        <p:spPr>
          <a:xfrm>
            <a:off x="9820298" y="2336981"/>
            <a:ext cx="437097" cy="307145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809" name="Google Shape;12809;p74"/>
          <p:cNvSpPr/>
          <p:nvPr/>
        </p:nvSpPr>
        <p:spPr>
          <a:xfrm>
            <a:off x="1932118" y="2271331"/>
            <a:ext cx="438260" cy="438447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810" name="Google Shape;12810;p74"/>
          <p:cNvSpPr/>
          <p:nvPr/>
        </p:nvSpPr>
        <p:spPr>
          <a:xfrm>
            <a:off x="1930336" y="2799848"/>
            <a:ext cx="441821" cy="43916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811" name="Google Shape;12811;p74"/>
          <p:cNvGrpSpPr/>
          <p:nvPr/>
        </p:nvGrpSpPr>
        <p:grpSpPr>
          <a:xfrm>
            <a:off x="1931987" y="3341054"/>
            <a:ext cx="438260" cy="438260"/>
            <a:chOff x="-6354300" y="2757075"/>
            <a:chExt cx="292225" cy="292225"/>
          </a:xfrm>
        </p:grpSpPr>
        <p:sp>
          <p:nvSpPr>
            <p:cNvPr id="12812" name="Google Shape;12812;p74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74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74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74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6" name="Google Shape;12816;p74"/>
          <p:cNvGrpSpPr/>
          <p:nvPr/>
        </p:nvGrpSpPr>
        <p:grpSpPr>
          <a:xfrm>
            <a:off x="4742754" y="2270282"/>
            <a:ext cx="440621" cy="440621"/>
            <a:chOff x="-4573475" y="2045850"/>
            <a:chExt cx="293800" cy="293800"/>
          </a:xfrm>
        </p:grpSpPr>
        <p:sp>
          <p:nvSpPr>
            <p:cNvPr id="12817" name="Google Shape;12817;p74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74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19" name="Google Shape;12819;p74"/>
          <p:cNvGrpSpPr/>
          <p:nvPr/>
        </p:nvGrpSpPr>
        <p:grpSpPr>
          <a:xfrm>
            <a:off x="4742154" y="2799144"/>
            <a:ext cx="441821" cy="440659"/>
            <a:chOff x="-4570325" y="2405775"/>
            <a:chExt cx="294600" cy="293825"/>
          </a:xfrm>
        </p:grpSpPr>
        <p:sp>
          <p:nvSpPr>
            <p:cNvPr id="12820" name="Google Shape;12820;p74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74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22" name="Google Shape;12822;p74"/>
          <p:cNvGrpSpPr/>
          <p:nvPr/>
        </p:nvGrpSpPr>
        <p:grpSpPr>
          <a:xfrm>
            <a:off x="4743335" y="3340474"/>
            <a:ext cx="439460" cy="439421"/>
            <a:chOff x="-4572700" y="2764950"/>
            <a:chExt cx="293025" cy="293000"/>
          </a:xfrm>
        </p:grpSpPr>
        <p:sp>
          <p:nvSpPr>
            <p:cNvPr id="12823" name="Google Shape;12823;p74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74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74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74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74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28" name="Google Shape;12828;p74"/>
          <p:cNvGrpSpPr/>
          <p:nvPr/>
        </p:nvGrpSpPr>
        <p:grpSpPr>
          <a:xfrm>
            <a:off x="7569107" y="2272026"/>
            <a:ext cx="430911" cy="437135"/>
            <a:chOff x="-2777700" y="2049775"/>
            <a:chExt cx="287325" cy="291475"/>
          </a:xfrm>
        </p:grpSpPr>
        <p:sp>
          <p:nvSpPr>
            <p:cNvPr id="12829" name="Google Shape;12829;p74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74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74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32" name="Google Shape;12832;p74"/>
          <p:cNvGrpSpPr/>
          <p:nvPr/>
        </p:nvGrpSpPr>
        <p:grpSpPr>
          <a:xfrm>
            <a:off x="7565438" y="2800945"/>
            <a:ext cx="438260" cy="437060"/>
            <a:chOff x="-2571737" y="2403625"/>
            <a:chExt cx="292225" cy="291425"/>
          </a:xfrm>
        </p:grpSpPr>
        <p:sp>
          <p:nvSpPr>
            <p:cNvPr id="12833" name="Google Shape;12833;p74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74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74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74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74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8" name="Google Shape;12838;p74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9" name="Google Shape;12839;p74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0" name="Google Shape;12840;p74"/>
          <p:cNvGrpSpPr/>
          <p:nvPr/>
        </p:nvGrpSpPr>
        <p:grpSpPr>
          <a:xfrm>
            <a:off x="7565438" y="3342236"/>
            <a:ext cx="438260" cy="435897"/>
            <a:chOff x="-2571737" y="2764550"/>
            <a:chExt cx="292225" cy="290650"/>
          </a:xfrm>
        </p:grpSpPr>
        <p:sp>
          <p:nvSpPr>
            <p:cNvPr id="12841" name="Google Shape;12841;p74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2" name="Google Shape;12842;p74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74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44" name="Google Shape;12844;p74"/>
          <p:cNvGrpSpPr/>
          <p:nvPr/>
        </p:nvGrpSpPr>
        <p:grpSpPr>
          <a:xfrm>
            <a:off x="9819690" y="2799331"/>
            <a:ext cx="438260" cy="440284"/>
            <a:chOff x="-1333975" y="2365850"/>
            <a:chExt cx="292225" cy="293575"/>
          </a:xfrm>
        </p:grpSpPr>
        <p:sp>
          <p:nvSpPr>
            <p:cNvPr id="12845" name="Google Shape;12845;p74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74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74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74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74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74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74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74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53" name="Google Shape;12853;p74"/>
          <p:cNvGrpSpPr/>
          <p:nvPr/>
        </p:nvGrpSpPr>
        <p:grpSpPr>
          <a:xfrm>
            <a:off x="2508173" y="3341054"/>
            <a:ext cx="413439" cy="438260"/>
            <a:chOff x="-5995925" y="2757850"/>
            <a:chExt cx="275675" cy="292225"/>
          </a:xfrm>
        </p:grpSpPr>
        <p:sp>
          <p:nvSpPr>
            <p:cNvPr id="12854" name="Google Shape;12854;p74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74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74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74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74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74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74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74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74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3" name="Google Shape;12863;p74"/>
          <p:cNvGrpSpPr/>
          <p:nvPr/>
        </p:nvGrpSpPr>
        <p:grpSpPr>
          <a:xfrm>
            <a:off x="5304692" y="2272626"/>
            <a:ext cx="438297" cy="435935"/>
            <a:chOff x="-4211975" y="2046625"/>
            <a:chExt cx="292250" cy="290675"/>
          </a:xfrm>
        </p:grpSpPr>
        <p:sp>
          <p:nvSpPr>
            <p:cNvPr id="12864" name="Google Shape;12864;p74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74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66" name="Google Shape;12866;p74"/>
          <p:cNvGrpSpPr/>
          <p:nvPr/>
        </p:nvGrpSpPr>
        <p:grpSpPr>
          <a:xfrm>
            <a:off x="5356676" y="2799144"/>
            <a:ext cx="334328" cy="440659"/>
            <a:chOff x="-4178875" y="2405775"/>
            <a:chExt cx="222925" cy="293825"/>
          </a:xfrm>
        </p:grpSpPr>
        <p:sp>
          <p:nvSpPr>
            <p:cNvPr id="12867" name="Google Shape;12867;p74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74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74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70" name="Google Shape;12870;p74"/>
          <p:cNvGrpSpPr/>
          <p:nvPr/>
        </p:nvGrpSpPr>
        <p:grpSpPr>
          <a:xfrm>
            <a:off x="5305292" y="3354646"/>
            <a:ext cx="437097" cy="411077"/>
            <a:chOff x="-4211975" y="2783850"/>
            <a:chExt cx="291450" cy="274100"/>
          </a:xfrm>
        </p:grpSpPr>
        <p:sp>
          <p:nvSpPr>
            <p:cNvPr id="12871" name="Google Shape;12871;p74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74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74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74" name="Google Shape;12874;p74"/>
          <p:cNvSpPr/>
          <p:nvPr/>
        </p:nvSpPr>
        <p:spPr>
          <a:xfrm>
            <a:off x="8138687" y="2270825"/>
            <a:ext cx="414639" cy="439460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875" name="Google Shape;12875;p74"/>
          <p:cNvGrpSpPr/>
          <p:nvPr/>
        </p:nvGrpSpPr>
        <p:grpSpPr>
          <a:xfrm>
            <a:off x="8127409" y="2800926"/>
            <a:ext cx="437097" cy="437097"/>
            <a:chOff x="-2419325" y="2408150"/>
            <a:chExt cx="291450" cy="291450"/>
          </a:xfrm>
        </p:grpSpPr>
        <p:sp>
          <p:nvSpPr>
            <p:cNvPr id="12876" name="Google Shape;12876;p74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74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74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74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74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74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74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883" name="Google Shape;12883;p74"/>
          <p:cNvSpPr/>
          <p:nvPr/>
        </p:nvSpPr>
        <p:spPr>
          <a:xfrm>
            <a:off x="8125696" y="3340402"/>
            <a:ext cx="440621" cy="439460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884" name="Google Shape;12884;p74"/>
          <p:cNvGrpSpPr/>
          <p:nvPr/>
        </p:nvGrpSpPr>
        <p:grpSpPr>
          <a:xfrm>
            <a:off x="9820272" y="3341055"/>
            <a:ext cx="437097" cy="438260"/>
            <a:chOff x="-1333200" y="2770450"/>
            <a:chExt cx="291450" cy="292225"/>
          </a:xfrm>
        </p:grpSpPr>
        <p:sp>
          <p:nvSpPr>
            <p:cNvPr id="12885" name="Google Shape;12885;p7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7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87" name="Google Shape;12887;p74"/>
          <p:cNvGrpSpPr/>
          <p:nvPr/>
        </p:nvGrpSpPr>
        <p:grpSpPr>
          <a:xfrm>
            <a:off x="3056414" y="2272045"/>
            <a:ext cx="439460" cy="437097"/>
            <a:chOff x="-5635200" y="2037975"/>
            <a:chExt cx="293025" cy="291450"/>
          </a:xfrm>
        </p:grpSpPr>
        <p:sp>
          <p:nvSpPr>
            <p:cNvPr id="12888" name="Google Shape;12888;p74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74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90" name="Google Shape;12890;p74"/>
          <p:cNvGrpSpPr/>
          <p:nvPr/>
        </p:nvGrpSpPr>
        <p:grpSpPr>
          <a:xfrm>
            <a:off x="3054632" y="2800926"/>
            <a:ext cx="443021" cy="437097"/>
            <a:chOff x="-5637575" y="2397900"/>
            <a:chExt cx="295400" cy="291450"/>
          </a:xfrm>
        </p:grpSpPr>
        <p:sp>
          <p:nvSpPr>
            <p:cNvPr id="12891" name="Google Shape;12891;p74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74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74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74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95" name="Google Shape;12895;p74"/>
          <p:cNvGrpSpPr/>
          <p:nvPr/>
        </p:nvGrpSpPr>
        <p:grpSpPr>
          <a:xfrm>
            <a:off x="3056432" y="3341054"/>
            <a:ext cx="439421" cy="438260"/>
            <a:chOff x="-5635975" y="2757075"/>
            <a:chExt cx="293000" cy="292225"/>
          </a:xfrm>
        </p:grpSpPr>
        <p:sp>
          <p:nvSpPr>
            <p:cNvPr id="12896" name="Google Shape;12896;p74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74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898" name="Google Shape;12898;p74"/>
          <p:cNvGrpSpPr/>
          <p:nvPr/>
        </p:nvGrpSpPr>
        <p:grpSpPr>
          <a:xfrm>
            <a:off x="5856742" y="2272045"/>
            <a:ext cx="439460" cy="437097"/>
            <a:chOff x="-3854375" y="2046625"/>
            <a:chExt cx="293025" cy="291450"/>
          </a:xfrm>
        </p:grpSpPr>
        <p:sp>
          <p:nvSpPr>
            <p:cNvPr id="12899" name="Google Shape;12899;p74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74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1" name="Google Shape;12901;p74"/>
          <p:cNvGrpSpPr/>
          <p:nvPr/>
        </p:nvGrpSpPr>
        <p:grpSpPr>
          <a:xfrm>
            <a:off x="5855560" y="2799163"/>
            <a:ext cx="441821" cy="440621"/>
            <a:chOff x="-3854375" y="2405000"/>
            <a:chExt cx="294600" cy="293800"/>
          </a:xfrm>
        </p:grpSpPr>
        <p:sp>
          <p:nvSpPr>
            <p:cNvPr id="12902" name="Google Shape;12902;p74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74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04" name="Google Shape;12904;p74"/>
          <p:cNvGrpSpPr/>
          <p:nvPr/>
        </p:nvGrpSpPr>
        <p:grpSpPr>
          <a:xfrm>
            <a:off x="5857922" y="3340474"/>
            <a:ext cx="437097" cy="439421"/>
            <a:chOff x="-3852025" y="2764950"/>
            <a:chExt cx="291450" cy="293000"/>
          </a:xfrm>
        </p:grpSpPr>
        <p:sp>
          <p:nvSpPr>
            <p:cNvPr id="12905" name="Google Shape;12905;p74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74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07" name="Google Shape;12907;p74"/>
          <p:cNvSpPr/>
          <p:nvPr/>
        </p:nvSpPr>
        <p:spPr>
          <a:xfrm>
            <a:off x="8694118" y="2324589"/>
            <a:ext cx="438260" cy="331928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908" name="Google Shape;12908;p74"/>
          <p:cNvSpPr/>
          <p:nvPr/>
        </p:nvSpPr>
        <p:spPr>
          <a:xfrm>
            <a:off x="8694118" y="2800899"/>
            <a:ext cx="438260" cy="437060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909" name="Google Shape;12909;p74"/>
          <p:cNvGrpSpPr/>
          <p:nvPr/>
        </p:nvGrpSpPr>
        <p:grpSpPr>
          <a:xfrm>
            <a:off x="8694657" y="3341055"/>
            <a:ext cx="437097" cy="438260"/>
            <a:chOff x="-2060175" y="2768875"/>
            <a:chExt cx="291450" cy="292225"/>
          </a:xfrm>
        </p:grpSpPr>
        <p:sp>
          <p:nvSpPr>
            <p:cNvPr id="12910" name="Google Shape;12910;p74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74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2" name="Google Shape;12912;p74"/>
          <p:cNvGrpSpPr/>
          <p:nvPr/>
        </p:nvGrpSpPr>
        <p:grpSpPr>
          <a:xfrm>
            <a:off x="10397925" y="2272045"/>
            <a:ext cx="438260" cy="437097"/>
            <a:chOff x="-937025" y="2064750"/>
            <a:chExt cx="292225" cy="291450"/>
          </a:xfrm>
        </p:grpSpPr>
        <p:sp>
          <p:nvSpPr>
            <p:cNvPr id="12913" name="Google Shape;12913;p74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74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74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16" name="Google Shape;12916;p74"/>
          <p:cNvGrpSpPr/>
          <p:nvPr/>
        </p:nvGrpSpPr>
        <p:grpSpPr>
          <a:xfrm>
            <a:off x="3625970" y="2271463"/>
            <a:ext cx="438297" cy="438260"/>
            <a:chOff x="-5276050" y="2037975"/>
            <a:chExt cx="292250" cy="292225"/>
          </a:xfrm>
        </p:grpSpPr>
        <p:sp>
          <p:nvSpPr>
            <p:cNvPr id="12917" name="Google Shape;12917;p74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74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74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20" name="Google Shape;12920;p74"/>
          <p:cNvSpPr/>
          <p:nvPr/>
        </p:nvSpPr>
        <p:spPr>
          <a:xfrm>
            <a:off x="3621956" y="2814022"/>
            <a:ext cx="446545" cy="410815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921" name="Google Shape;12921;p74"/>
          <p:cNvSpPr/>
          <p:nvPr/>
        </p:nvSpPr>
        <p:spPr>
          <a:xfrm>
            <a:off x="3626098" y="3341602"/>
            <a:ext cx="438260" cy="437060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922" name="Google Shape;12922;p74"/>
          <p:cNvGrpSpPr/>
          <p:nvPr/>
        </p:nvGrpSpPr>
        <p:grpSpPr>
          <a:xfrm>
            <a:off x="6491665" y="2272045"/>
            <a:ext cx="336691" cy="437097"/>
            <a:chOff x="-3462150" y="2046625"/>
            <a:chExt cx="224500" cy="291450"/>
          </a:xfrm>
        </p:grpSpPr>
        <p:sp>
          <p:nvSpPr>
            <p:cNvPr id="12923" name="Google Shape;12923;p74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74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74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74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74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74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74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0" name="Google Shape;12930;p74"/>
          <p:cNvGrpSpPr/>
          <p:nvPr/>
        </p:nvGrpSpPr>
        <p:grpSpPr>
          <a:xfrm>
            <a:off x="6466281" y="2799745"/>
            <a:ext cx="387456" cy="439460"/>
            <a:chOff x="-3478675" y="2405775"/>
            <a:chExt cx="258350" cy="293025"/>
          </a:xfrm>
        </p:grpSpPr>
        <p:sp>
          <p:nvSpPr>
            <p:cNvPr id="12931" name="Google Shape;12931;p74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74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74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74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35" name="Google Shape;12935;p74"/>
          <p:cNvGrpSpPr/>
          <p:nvPr/>
        </p:nvGrpSpPr>
        <p:grpSpPr>
          <a:xfrm>
            <a:off x="6518829" y="3341054"/>
            <a:ext cx="282363" cy="438260"/>
            <a:chOff x="-3443250" y="2765725"/>
            <a:chExt cx="188275" cy="292225"/>
          </a:xfrm>
        </p:grpSpPr>
        <p:sp>
          <p:nvSpPr>
            <p:cNvPr id="12936" name="Google Shape;12936;p74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74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74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74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40" name="Google Shape;12940;p74"/>
          <p:cNvGrpSpPr/>
          <p:nvPr/>
        </p:nvGrpSpPr>
        <p:grpSpPr>
          <a:xfrm>
            <a:off x="9285387" y="2270863"/>
            <a:ext cx="386293" cy="439460"/>
            <a:chOff x="-1684475" y="2049000"/>
            <a:chExt cx="257575" cy="293025"/>
          </a:xfrm>
        </p:grpSpPr>
        <p:sp>
          <p:nvSpPr>
            <p:cNvPr id="12941" name="Google Shape;12941;p74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74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74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74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45" name="Google Shape;12945;p74"/>
          <p:cNvSpPr/>
          <p:nvPr/>
        </p:nvSpPr>
        <p:spPr>
          <a:xfrm>
            <a:off x="9249991" y="2800581"/>
            <a:ext cx="457156" cy="437697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946" name="Google Shape;12946;p74"/>
          <p:cNvGrpSpPr/>
          <p:nvPr/>
        </p:nvGrpSpPr>
        <p:grpSpPr>
          <a:xfrm>
            <a:off x="9259985" y="3341055"/>
            <a:ext cx="437097" cy="438260"/>
            <a:chOff x="-1700225" y="2768875"/>
            <a:chExt cx="291450" cy="292225"/>
          </a:xfrm>
        </p:grpSpPr>
        <p:sp>
          <p:nvSpPr>
            <p:cNvPr id="12947" name="Google Shape;12947;p74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74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74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74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74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74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3" name="Google Shape;12953;p74"/>
          <p:cNvGrpSpPr/>
          <p:nvPr/>
        </p:nvGrpSpPr>
        <p:grpSpPr>
          <a:xfrm>
            <a:off x="10423907" y="2799745"/>
            <a:ext cx="386293" cy="439460"/>
            <a:chOff x="-919700" y="2420750"/>
            <a:chExt cx="257575" cy="293025"/>
          </a:xfrm>
        </p:grpSpPr>
        <p:sp>
          <p:nvSpPr>
            <p:cNvPr id="12954" name="Google Shape;12954;p74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74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74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57" name="Google Shape;12957;p74"/>
          <p:cNvGrpSpPr/>
          <p:nvPr/>
        </p:nvGrpSpPr>
        <p:grpSpPr>
          <a:xfrm>
            <a:off x="1361745" y="4070487"/>
            <a:ext cx="460719" cy="437060"/>
            <a:chOff x="-6696925" y="3272575"/>
            <a:chExt cx="307200" cy="291425"/>
          </a:xfrm>
        </p:grpSpPr>
        <p:sp>
          <p:nvSpPr>
            <p:cNvPr id="12958" name="Google Shape;12958;p7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7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0" name="Google Shape;12960;p74"/>
          <p:cNvGrpSpPr/>
          <p:nvPr/>
        </p:nvGrpSpPr>
        <p:grpSpPr>
          <a:xfrm>
            <a:off x="1361727" y="4607298"/>
            <a:ext cx="460756" cy="438260"/>
            <a:chOff x="-6690625" y="3631325"/>
            <a:chExt cx="307225" cy="292225"/>
          </a:xfrm>
        </p:grpSpPr>
        <p:sp>
          <p:nvSpPr>
            <p:cNvPr id="12961" name="Google Shape;12961;p7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7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7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7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7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66" name="Google Shape;12966;p74"/>
          <p:cNvGrpSpPr/>
          <p:nvPr/>
        </p:nvGrpSpPr>
        <p:grpSpPr>
          <a:xfrm>
            <a:off x="1372375" y="5156726"/>
            <a:ext cx="439460" cy="436797"/>
            <a:chOff x="-6689825" y="3992050"/>
            <a:chExt cx="293025" cy="291250"/>
          </a:xfrm>
        </p:grpSpPr>
        <p:sp>
          <p:nvSpPr>
            <p:cNvPr id="12967" name="Google Shape;12967;p7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7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7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7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7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7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7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7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7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7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p7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7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79" name="Google Shape;12979;p74"/>
          <p:cNvSpPr/>
          <p:nvPr/>
        </p:nvSpPr>
        <p:spPr>
          <a:xfrm>
            <a:off x="4173645" y="4070632"/>
            <a:ext cx="452695" cy="436648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980" name="Google Shape;12980;p74"/>
          <p:cNvGrpSpPr/>
          <p:nvPr/>
        </p:nvGrpSpPr>
        <p:grpSpPr>
          <a:xfrm>
            <a:off x="4179582" y="4607880"/>
            <a:ext cx="440621" cy="437097"/>
            <a:chOff x="-4837325" y="3612425"/>
            <a:chExt cx="293800" cy="291450"/>
          </a:xfrm>
        </p:grpSpPr>
        <p:sp>
          <p:nvSpPr>
            <p:cNvPr id="12981" name="Google Shape;12981;p7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7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7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84" name="Google Shape;12984;p74"/>
          <p:cNvGrpSpPr/>
          <p:nvPr/>
        </p:nvGrpSpPr>
        <p:grpSpPr>
          <a:xfrm>
            <a:off x="4180763" y="5156576"/>
            <a:ext cx="438260" cy="437097"/>
            <a:chOff x="-4837325" y="3971575"/>
            <a:chExt cx="292225" cy="291450"/>
          </a:xfrm>
        </p:grpSpPr>
        <p:sp>
          <p:nvSpPr>
            <p:cNvPr id="12985" name="Google Shape;12985;p7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7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7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7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7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7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1" name="Google Shape;12991;p74"/>
          <p:cNvGrpSpPr/>
          <p:nvPr/>
        </p:nvGrpSpPr>
        <p:grpSpPr>
          <a:xfrm>
            <a:off x="6997038" y="4096470"/>
            <a:ext cx="448908" cy="385095"/>
            <a:chOff x="-3037625" y="3254850"/>
            <a:chExt cx="299325" cy="256775"/>
          </a:xfrm>
        </p:grpSpPr>
        <p:sp>
          <p:nvSpPr>
            <p:cNvPr id="12992" name="Google Shape;12992;p7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7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7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7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996" name="Google Shape;12996;p74"/>
          <p:cNvGrpSpPr/>
          <p:nvPr/>
        </p:nvGrpSpPr>
        <p:grpSpPr>
          <a:xfrm>
            <a:off x="7001161" y="4607280"/>
            <a:ext cx="440659" cy="438297"/>
            <a:chOff x="-3031325" y="3597450"/>
            <a:chExt cx="293825" cy="292250"/>
          </a:xfrm>
        </p:grpSpPr>
        <p:sp>
          <p:nvSpPr>
            <p:cNvPr id="12997" name="Google Shape;12997;p7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7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7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7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1" name="Google Shape;13001;p74"/>
          <p:cNvGrpSpPr/>
          <p:nvPr/>
        </p:nvGrpSpPr>
        <p:grpSpPr>
          <a:xfrm>
            <a:off x="7001762" y="5181976"/>
            <a:ext cx="439460" cy="386293"/>
            <a:chOff x="-3030525" y="3973150"/>
            <a:chExt cx="293025" cy="257575"/>
          </a:xfrm>
        </p:grpSpPr>
        <p:sp>
          <p:nvSpPr>
            <p:cNvPr id="13002" name="Google Shape;13002;p7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7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4" name="Google Shape;13004;p74"/>
          <p:cNvGrpSpPr/>
          <p:nvPr/>
        </p:nvGrpSpPr>
        <p:grpSpPr>
          <a:xfrm>
            <a:off x="9819093" y="4134245"/>
            <a:ext cx="439460" cy="309545"/>
            <a:chOff x="-1199300" y="3279250"/>
            <a:chExt cx="293025" cy="206400"/>
          </a:xfrm>
        </p:grpSpPr>
        <p:sp>
          <p:nvSpPr>
            <p:cNvPr id="13005" name="Google Shape;13005;p7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7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7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7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09" name="Google Shape;13009;p74"/>
          <p:cNvGrpSpPr/>
          <p:nvPr/>
        </p:nvGrpSpPr>
        <p:grpSpPr>
          <a:xfrm>
            <a:off x="1919576" y="4070000"/>
            <a:ext cx="463080" cy="438035"/>
            <a:chOff x="-6338550" y="3272950"/>
            <a:chExt cx="308775" cy="292075"/>
          </a:xfrm>
        </p:grpSpPr>
        <p:sp>
          <p:nvSpPr>
            <p:cNvPr id="13010" name="Google Shape;13010;p7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7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7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3" name="Google Shape;13013;p74"/>
          <p:cNvGrpSpPr/>
          <p:nvPr/>
        </p:nvGrpSpPr>
        <p:grpSpPr>
          <a:xfrm>
            <a:off x="1931387" y="4607880"/>
            <a:ext cx="439460" cy="437097"/>
            <a:chOff x="-6329100" y="3632100"/>
            <a:chExt cx="293025" cy="291450"/>
          </a:xfrm>
        </p:grpSpPr>
        <p:sp>
          <p:nvSpPr>
            <p:cNvPr id="13014" name="Google Shape;13014;p7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7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7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17" name="Google Shape;13017;p74"/>
          <p:cNvGrpSpPr/>
          <p:nvPr/>
        </p:nvGrpSpPr>
        <p:grpSpPr>
          <a:xfrm>
            <a:off x="1932587" y="5156576"/>
            <a:ext cx="437060" cy="437097"/>
            <a:chOff x="-6329875" y="3992050"/>
            <a:chExt cx="291425" cy="291450"/>
          </a:xfrm>
        </p:grpSpPr>
        <p:sp>
          <p:nvSpPr>
            <p:cNvPr id="13018" name="Google Shape;13018;p7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7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7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7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2" name="Google Shape;13022;p74"/>
          <p:cNvGrpSpPr/>
          <p:nvPr/>
        </p:nvGrpSpPr>
        <p:grpSpPr>
          <a:xfrm>
            <a:off x="4742737" y="4068706"/>
            <a:ext cx="440659" cy="440621"/>
            <a:chOff x="-4478975" y="3251700"/>
            <a:chExt cx="293825" cy="293800"/>
          </a:xfrm>
        </p:grpSpPr>
        <p:sp>
          <p:nvSpPr>
            <p:cNvPr id="13023" name="Google Shape;13023;p7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7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7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26" name="Google Shape;13026;p74"/>
          <p:cNvGrpSpPr/>
          <p:nvPr/>
        </p:nvGrpSpPr>
        <p:grpSpPr>
          <a:xfrm>
            <a:off x="4742737" y="4607880"/>
            <a:ext cx="440659" cy="437097"/>
            <a:chOff x="-4475825" y="3612425"/>
            <a:chExt cx="293825" cy="291450"/>
          </a:xfrm>
        </p:grpSpPr>
        <p:sp>
          <p:nvSpPr>
            <p:cNvPr id="13027" name="Google Shape;13027;p7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7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7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0" name="Google Shape;13030;p74"/>
          <p:cNvGrpSpPr/>
          <p:nvPr/>
        </p:nvGrpSpPr>
        <p:grpSpPr>
          <a:xfrm>
            <a:off x="4739794" y="5156594"/>
            <a:ext cx="446545" cy="437060"/>
            <a:chOff x="-4480550" y="3970800"/>
            <a:chExt cx="297750" cy="291425"/>
          </a:xfrm>
        </p:grpSpPr>
        <p:sp>
          <p:nvSpPr>
            <p:cNvPr id="13031" name="Google Shape;13031;p7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7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3" name="Google Shape;13033;p74"/>
          <p:cNvGrpSpPr/>
          <p:nvPr/>
        </p:nvGrpSpPr>
        <p:grpSpPr>
          <a:xfrm>
            <a:off x="7568379" y="4070469"/>
            <a:ext cx="432373" cy="437097"/>
            <a:chOff x="-2668225" y="3239075"/>
            <a:chExt cx="288300" cy="291450"/>
          </a:xfrm>
        </p:grpSpPr>
        <p:sp>
          <p:nvSpPr>
            <p:cNvPr id="13034" name="Google Shape;13034;p7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7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7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7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7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39" name="Google Shape;13039;p74"/>
          <p:cNvGrpSpPr/>
          <p:nvPr/>
        </p:nvGrpSpPr>
        <p:grpSpPr>
          <a:xfrm>
            <a:off x="7565417" y="4607880"/>
            <a:ext cx="438297" cy="437097"/>
            <a:chOff x="-2671375" y="3597450"/>
            <a:chExt cx="292250" cy="291450"/>
          </a:xfrm>
        </p:grpSpPr>
        <p:sp>
          <p:nvSpPr>
            <p:cNvPr id="13040" name="Google Shape;13040;p7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7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42" name="Google Shape;13042;p74"/>
          <p:cNvGrpSpPr/>
          <p:nvPr/>
        </p:nvGrpSpPr>
        <p:grpSpPr>
          <a:xfrm>
            <a:off x="7564255" y="5155394"/>
            <a:ext cx="440621" cy="439460"/>
            <a:chOff x="-2670575" y="3956600"/>
            <a:chExt cx="293800" cy="293025"/>
          </a:xfrm>
        </p:grpSpPr>
        <p:sp>
          <p:nvSpPr>
            <p:cNvPr id="13043" name="Google Shape;13043;p7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7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7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7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47" name="Google Shape;13047;p74"/>
          <p:cNvGrpSpPr/>
          <p:nvPr/>
        </p:nvGrpSpPr>
        <p:grpSpPr>
          <a:xfrm>
            <a:off x="9816731" y="4608554"/>
            <a:ext cx="444184" cy="435748"/>
            <a:chOff x="-1183550" y="3586525"/>
            <a:chExt cx="296175" cy="290550"/>
          </a:xfrm>
        </p:grpSpPr>
        <p:sp>
          <p:nvSpPr>
            <p:cNvPr id="13048" name="Google Shape;13048;p7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7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7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7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7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7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7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7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7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57" name="Google Shape;13057;p74"/>
          <p:cNvGrpSpPr/>
          <p:nvPr/>
        </p:nvGrpSpPr>
        <p:grpSpPr>
          <a:xfrm>
            <a:off x="2495040" y="4071069"/>
            <a:ext cx="438297" cy="435897"/>
            <a:chOff x="-5971525" y="3273750"/>
            <a:chExt cx="292250" cy="290650"/>
          </a:xfrm>
        </p:grpSpPr>
        <p:sp>
          <p:nvSpPr>
            <p:cNvPr id="13058" name="Google Shape;13058;p7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7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60" name="Google Shape;13060;p74"/>
          <p:cNvGrpSpPr/>
          <p:nvPr/>
        </p:nvGrpSpPr>
        <p:grpSpPr>
          <a:xfrm>
            <a:off x="2489134" y="4606455"/>
            <a:ext cx="450108" cy="439947"/>
            <a:chOff x="-5974675" y="3632100"/>
            <a:chExt cx="300125" cy="293350"/>
          </a:xfrm>
        </p:grpSpPr>
        <p:sp>
          <p:nvSpPr>
            <p:cNvPr id="13061" name="Google Shape;13061;p7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7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7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64" name="Google Shape;13064;p74"/>
          <p:cNvGrpSpPr/>
          <p:nvPr/>
        </p:nvGrpSpPr>
        <p:grpSpPr>
          <a:xfrm>
            <a:off x="2508029" y="5155395"/>
            <a:ext cx="412315" cy="439460"/>
            <a:chOff x="-5971525" y="3990475"/>
            <a:chExt cx="274925" cy="293025"/>
          </a:xfrm>
        </p:grpSpPr>
        <p:sp>
          <p:nvSpPr>
            <p:cNvPr id="13065" name="Google Shape;13065;p7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7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7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7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69" name="Google Shape;13069;p74"/>
          <p:cNvGrpSpPr/>
          <p:nvPr/>
        </p:nvGrpSpPr>
        <p:grpSpPr>
          <a:xfrm>
            <a:off x="5304713" y="4071069"/>
            <a:ext cx="438260" cy="435897"/>
            <a:chOff x="-4118225" y="3253275"/>
            <a:chExt cx="292225" cy="290650"/>
          </a:xfrm>
        </p:grpSpPr>
        <p:sp>
          <p:nvSpPr>
            <p:cNvPr id="13070" name="Google Shape;13070;p7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7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2" name="Google Shape;13072;p74"/>
          <p:cNvGrpSpPr/>
          <p:nvPr/>
        </p:nvGrpSpPr>
        <p:grpSpPr>
          <a:xfrm>
            <a:off x="5357259" y="4607598"/>
            <a:ext cx="333165" cy="437660"/>
            <a:chOff x="-4082800" y="3612425"/>
            <a:chExt cx="222150" cy="291825"/>
          </a:xfrm>
        </p:grpSpPr>
        <p:sp>
          <p:nvSpPr>
            <p:cNvPr id="13073" name="Google Shape;13073;p7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7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7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76" name="Google Shape;13076;p74"/>
          <p:cNvGrpSpPr/>
          <p:nvPr/>
        </p:nvGrpSpPr>
        <p:grpSpPr>
          <a:xfrm>
            <a:off x="5304713" y="5170167"/>
            <a:ext cx="438260" cy="409915"/>
            <a:chOff x="-4118225" y="3990475"/>
            <a:chExt cx="292225" cy="273325"/>
          </a:xfrm>
        </p:grpSpPr>
        <p:sp>
          <p:nvSpPr>
            <p:cNvPr id="13077" name="Google Shape;13077;p7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7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7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7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1" name="Google Shape;13081;p74"/>
          <p:cNvGrpSpPr/>
          <p:nvPr/>
        </p:nvGrpSpPr>
        <p:grpSpPr>
          <a:xfrm>
            <a:off x="8140401" y="4069287"/>
            <a:ext cx="411115" cy="439460"/>
            <a:chOff x="-2312225" y="3238300"/>
            <a:chExt cx="274125" cy="293025"/>
          </a:xfrm>
        </p:grpSpPr>
        <p:sp>
          <p:nvSpPr>
            <p:cNvPr id="13082" name="Google Shape;13082;p7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7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4" name="Google Shape;13084;p74"/>
          <p:cNvGrpSpPr/>
          <p:nvPr/>
        </p:nvGrpSpPr>
        <p:grpSpPr>
          <a:xfrm>
            <a:off x="8126812" y="4554131"/>
            <a:ext cx="438297" cy="544591"/>
            <a:chOff x="-2310650" y="3525775"/>
            <a:chExt cx="292250" cy="363125"/>
          </a:xfrm>
        </p:grpSpPr>
        <p:sp>
          <p:nvSpPr>
            <p:cNvPr id="13085" name="Google Shape;13085;p7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7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7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7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89" name="Google Shape;13089;p74"/>
          <p:cNvGrpSpPr/>
          <p:nvPr/>
        </p:nvGrpSpPr>
        <p:grpSpPr>
          <a:xfrm>
            <a:off x="8125629" y="5156576"/>
            <a:ext cx="440659" cy="437097"/>
            <a:chOff x="-2310650" y="3958175"/>
            <a:chExt cx="293825" cy="291450"/>
          </a:xfrm>
        </p:grpSpPr>
        <p:sp>
          <p:nvSpPr>
            <p:cNvPr id="13090" name="Google Shape;13090;p7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7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092" name="Google Shape;13092;p74"/>
          <p:cNvGrpSpPr/>
          <p:nvPr/>
        </p:nvGrpSpPr>
        <p:grpSpPr>
          <a:xfrm>
            <a:off x="9817929" y="5156576"/>
            <a:ext cx="441784" cy="437097"/>
            <a:chOff x="-1182750" y="3962900"/>
            <a:chExt cx="294575" cy="291450"/>
          </a:xfrm>
        </p:grpSpPr>
        <p:sp>
          <p:nvSpPr>
            <p:cNvPr id="13093" name="Google Shape;13093;p7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7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7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7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7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7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7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0" name="Google Shape;13100;p74"/>
          <p:cNvGrpSpPr/>
          <p:nvPr/>
        </p:nvGrpSpPr>
        <p:grpSpPr>
          <a:xfrm>
            <a:off x="3055232" y="4070469"/>
            <a:ext cx="441821" cy="437097"/>
            <a:chOff x="-5611575" y="3272950"/>
            <a:chExt cx="294600" cy="291450"/>
          </a:xfrm>
        </p:grpSpPr>
        <p:sp>
          <p:nvSpPr>
            <p:cNvPr id="13101" name="Google Shape;13101;p7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7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7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7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7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6" name="Google Shape;13106;p74"/>
          <p:cNvGrpSpPr/>
          <p:nvPr/>
        </p:nvGrpSpPr>
        <p:grpSpPr>
          <a:xfrm>
            <a:off x="3055232" y="4608480"/>
            <a:ext cx="441821" cy="435897"/>
            <a:chOff x="-5613150" y="3632900"/>
            <a:chExt cx="294600" cy="290650"/>
          </a:xfrm>
        </p:grpSpPr>
        <p:sp>
          <p:nvSpPr>
            <p:cNvPr id="13107" name="Google Shape;13107;p7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7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09" name="Google Shape;13109;p74"/>
          <p:cNvGrpSpPr/>
          <p:nvPr/>
        </p:nvGrpSpPr>
        <p:grpSpPr>
          <a:xfrm>
            <a:off x="3055232" y="5155995"/>
            <a:ext cx="441821" cy="438260"/>
            <a:chOff x="-5613150" y="3991275"/>
            <a:chExt cx="294600" cy="292225"/>
          </a:xfrm>
        </p:grpSpPr>
        <p:sp>
          <p:nvSpPr>
            <p:cNvPr id="13110" name="Google Shape;13110;p7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7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7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7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7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7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7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7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7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19" name="Google Shape;13119;p74"/>
          <p:cNvGrpSpPr/>
          <p:nvPr/>
        </p:nvGrpSpPr>
        <p:grpSpPr>
          <a:xfrm>
            <a:off x="5850126" y="4070693"/>
            <a:ext cx="452695" cy="436648"/>
            <a:chOff x="-3768700" y="3253275"/>
            <a:chExt cx="301850" cy="291150"/>
          </a:xfrm>
        </p:grpSpPr>
        <p:sp>
          <p:nvSpPr>
            <p:cNvPr id="13120" name="Google Shape;13120;p7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7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7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3" name="Google Shape;13123;p74"/>
          <p:cNvGrpSpPr/>
          <p:nvPr/>
        </p:nvGrpSpPr>
        <p:grpSpPr>
          <a:xfrm>
            <a:off x="5854380" y="4620271"/>
            <a:ext cx="444184" cy="412315"/>
            <a:chOff x="-3808700" y="3628950"/>
            <a:chExt cx="296175" cy="274925"/>
          </a:xfrm>
        </p:grpSpPr>
        <p:sp>
          <p:nvSpPr>
            <p:cNvPr id="13124" name="Google Shape;13124;p7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7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7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27" name="Google Shape;13127;p74"/>
          <p:cNvGrpSpPr/>
          <p:nvPr/>
        </p:nvGrpSpPr>
        <p:grpSpPr>
          <a:xfrm>
            <a:off x="5909907" y="5156144"/>
            <a:ext cx="436872" cy="437960"/>
            <a:chOff x="-3771675" y="3971775"/>
            <a:chExt cx="291300" cy="292025"/>
          </a:xfrm>
        </p:grpSpPr>
        <p:sp>
          <p:nvSpPr>
            <p:cNvPr id="13128" name="Google Shape;13128;p7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7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7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7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7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3" name="Google Shape;13133;p74"/>
          <p:cNvGrpSpPr/>
          <p:nvPr/>
        </p:nvGrpSpPr>
        <p:grpSpPr>
          <a:xfrm>
            <a:off x="8694341" y="4121966"/>
            <a:ext cx="437735" cy="334103"/>
            <a:chOff x="-1951475" y="3273100"/>
            <a:chExt cx="291875" cy="222775"/>
          </a:xfrm>
        </p:grpSpPr>
        <p:sp>
          <p:nvSpPr>
            <p:cNvPr id="13134" name="Google Shape;13134;p7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7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7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37" name="Google Shape;13137;p74"/>
          <p:cNvGrpSpPr/>
          <p:nvPr/>
        </p:nvGrpSpPr>
        <p:grpSpPr>
          <a:xfrm>
            <a:off x="8691715" y="4607880"/>
            <a:ext cx="442984" cy="437097"/>
            <a:chOff x="-1951475" y="3597450"/>
            <a:chExt cx="295375" cy="291450"/>
          </a:xfrm>
        </p:grpSpPr>
        <p:sp>
          <p:nvSpPr>
            <p:cNvPr id="13138" name="Google Shape;13138;p7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7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7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7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2" name="Google Shape;13142;p74"/>
          <p:cNvGrpSpPr/>
          <p:nvPr/>
        </p:nvGrpSpPr>
        <p:grpSpPr>
          <a:xfrm>
            <a:off x="8681667" y="5156576"/>
            <a:ext cx="463080" cy="437097"/>
            <a:chOff x="-1960150" y="3956600"/>
            <a:chExt cx="308775" cy="291450"/>
          </a:xfrm>
        </p:grpSpPr>
        <p:sp>
          <p:nvSpPr>
            <p:cNvPr id="13143" name="Google Shape;13143;p7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7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45" name="Google Shape;13145;p74"/>
          <p:cNvGrpSpPr/>
          <p:nvPr/>
        </p:nvGrpSpPr>
        <p:grpSpPr>
          <a:xfrm>
            <a:off x="10397927" y="4069887"/>
            <a:ext cx="438260" cy="438260"/>
            <a:chOff x="-804700" y="3226500"/>
            <a:chExt cx="292225" cy="292225"/>
          </a:xfrm>
        </p:grpSpPr>
        <p:sp>
          <p:nvSpPr>
            <p:cNvPr id="13146" name="Google Shape;13146;p7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7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7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7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7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7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7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3" name="Google Shape;13153;p74"/>
          <p:cNvGrpSpPr/>
          <p:nvPr/>
        </p:nvGrpSpPr>
        <p:grpSpPr>
          <a:xfrm>
            <a:off x="3625990" y="4069869"/>
            <a:ext cx="438260" cy="438297"/>
            <a:chOff x="-5251625" y="3272950"/>
            <a:chExt cx="292225" cy="292250"/>
          </a:xfrm>
        </p:grpSpPr>
        <p:sp>
          <p:nvSpPr>
            <p:cNvPr id="13154" name="Google Shape;13154;p7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7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p7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57" name="Google Shape;13157;p74"/>
          <p:cNvGrpSpPr/>
          <p:nvPr/>
        </p:nvGrpSpPr>
        <p:grpSpPr>
          <a:xfrm>
            <a:off x="3622446" y="4606999"/>
            <a:ext cx="445345" cy="438860"/>
            <a:chOff x="-5254775" y="3631325"/>
            <a:chExt cx="296950" cy="292625"/>
          </a:xfrm>
        </p:grpSpPr>
        <p:sp>
          <p:nvSpPr>
            <p:cNvPr id="13158" name="Google Shape;13158;p7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7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7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7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7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7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7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65" name="Google Shape;13165;p74"/>
          <p:cNvGrpSpPr/>
          <p:nvPr/>
        </p:nvGrpSpPr>
        <p:grpSpPr>
          <a:xfrm>
            <a:off x="3626572" y="5155995"/>
            <a:ext cx="437097" cy="438260"/>
            <a:chOff x="-5251625" y="3991275"/>
            <a:chExt cx="291450" cy="292225"/>
          </a:xfrm>
        </p:grpSpPr>
        <p:sp>
          <p:nvSpPr>
            <p:cNvPr id="13166" name="Google Shape;13166;p7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p7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p7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7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7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71" name="Google Shape;13171;p74"/>
          <p:cNvGrpSpPr/>
          <p:nvPr/>
        </p:nvGrpSpPr>
        <p:grpSpPr>
          <a:xfrm>
            <a:off x="6493430" y="4070487"/>
            <a:ext cx="333165" cy="437060"/>
            <a:chOff x="-3365275" y="3253275"/>
            <a:chExt cx="222150" cy="291425"/>
          </a:xfrm>
        </p:grpSpPr>
        <p:sp>
          <p:nvSpPr>
            <p:cNvPr id="13172" name="Google Shape;13172;p7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7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74" name="Google Shape;13174;p74"/>
          <p:cNvGrpSpPr/>
          <p:nvPr/>
        </p:nvGrpSpPr>
        <p:grpSpPr>
          <a:xfrm>
            <a:off x="6466284" y="4606698"/>
            <a:ext cx="387456" cy="439460"/>
            <a:chOff x="-3383375" y="3611625"/>
            <a:chExt cx="258350" cy="293025"/>
          </a:xfrm>
        </p:grpSpPr>
        <p:sp>
          <p:nvSpPr>
            <p:cNvPr id="13175" name="Google Shape;13175;p7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7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77" name="Google Shape;13177;p74"/>
          <p:cNvGrpSpPr/>
          <p:nvPr/>
        </p:nvGrpSpPr>
        <p:grpSpPr>
          <a:xfrm>
            <a:off x="6518831" y="5156576"/>
            <a:ext cx="282363" cy="437097"/>
            <a:chOff x="-3347950" y="3971575"/>
            <a:chExt cx="188275" cy="291450"/>
          </a:xfrm>
        </p:grpSpPr>
        <p:sp>
          <p:nvSpPr>
            <p:cNvPr id="13178" name="Google Shape;13178;p7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p7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p7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1" name="Google Shape;13181;p74"/>
          <p:cNvGrpSpPr/>
          <p:nvPr/>
        </p:nvGrpSpPr>
        <p:grpSpPr>
          <a:xfrm>
            <a:off x="9284808" y="4069287"/>
            <a:ext cx="387456" cy="439460"/>
            <a:chOff x="-1575775" y="3238300"/>
            <a:chExt cx="258350" cy="293025"/>
          </a:xfrm>
        </p:grpSpPr>
        <p:sp>
          <p:nvSpPr>
            <p:cNvPr id="13182" name="Google Shape;13182;p7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7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7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p7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p7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87" name="Google Shape;13187;p74"/>
          <p:cNvGrpSpPr/>
          <p:nvPr/>
        </p:nvGrpSpPr>
        <p:grpSpPr>
          <a:xfrm>
            <a:off x="9258205" y="4605535"/>
            <a:ext cx="440659" cy="441784"/>
            <a:chOff x="-1591550" y="3597475"/>
            <a:chExt cx="293825" cy="294575"/>
          </a:xfrm>
        </p:grpSpPr>
        <p:sp>
          <p:nvSpPr>
            <p:cNvPr id="13188" name="Google Shape;13188;p7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p7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p7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91" name="Google Shape;13191;p74"/>
          <p:cNvGrpSpPr/>
          <p:nvPr/>
        </p:nvGrpSpPr>
        <p:grpSpPr>
          <a:xfrm>
            <a:off x="9258806" y="5167205"/>
            <a:ext cx="439460" cy="415839"/>
            <a:chOff x="-1592325" y="3957400"/>
            <a:chExt cx="293025" cy="277275"/>
          </a:xfrm>
        </p:grpSpPr>
        <p:sp>
          <p:nvSpPr>
            <p:cNvPr id="13192" name="Google Shape;13192;p7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7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7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7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196" name="Google Shape;13196;p74"/>
          <p:cNvGrpSpPr/>
          <p:nvPr/>
        </p:nvGrpSpPr>
        <p:grpSpPr>
          <a:xfrm>
            <a:off x="10424511" y="4607298"/>
            <a:ext cx="385095" cy="438260"/>
            <a:chOff x="-778700" y="3612425"/>
            <a:chExt cx="256775" cy="292225"/>
          </a:xfrm>
        </p:grpSpPr>
        <p:sp>
          <p:nvSpPr>
            <p:cNvPr id="13197" name="Google Shape;13197;p7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7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7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7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7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7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3" name="Google Shape;13203;p74"/>
          <p:cNvGrpSpPr/>
          <p:nvPr/>
        </p:nvGrpSpPr>
        <p:grpSpPr>
          <a:xfrm>
            <a:off x="2502555" y="2287484"/>
            <a:ext cx="425391" cy="426545"/>
            <a:chOff x="6679825" y="2693700"/>
            <a:chExt cx="257875" cy="258575"/>
          </a:xfrm>
        </p:grpSpPr>
        <p:sp>
          <p:nvSpPr>
            <p:cNvPr id="13204" name="Google Shape;13204;p74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7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06" name="Google Shape;13206;p74"/>
          <p:cNvGrpSpPr/>
          <p:nvPr/>
        </p:nvGrpSpPr>
        <p:grpSpPr>
          <a:xfrm>
            <a:off x="2492980" y="2802917"/>
            <a:ext cx="436865" cy="433451"/>
            <a:chOff x="6790450" y="3119050"/>
            <a:chExt cx="262750" cy="260675"/>
          </a:xfrm>
        </p:grpSpPr>
        <p:sp>
          <p:nvSpPr>
            <p:cNvPr id="13207" name="Google Shape;13207;p74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7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3" name="Google Shape;13213;p75"/>
          <p:cNvSpPr txBox="1">
            <a:spLocks noGrp="1"/>
          </p:cNvSpPr>
          <p:nvPr>
            <p:ph type="title" idx="4294967295"/>
          </p:nvPr>
        </p:nvSpPr>
        <p:spPr>
          <a:xfrm>
            <a:off x="1424133" y="1338579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>
              <a:buClr>
                <a:srgbClr val="000000"/>
              </a:buClr>
              <a:buSzPts val="1100"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3214" name="Google Shape;13214;p75"/>
          <p:cNvGrpSpPr/>
          <p:nvPr/>
        </p:nvGrpSpPr>
        <p:grpSpPr>
          <a:xfrm>
            <a:off x="1399201" y="2251380"/>
            <a:ext cx="445795" cy="438757"/>
            <a:chOff x="683125" y="1955275"/>
            <a:chExt cx="299325" cy="294600"/>
          </a:xfrm>
        </p:grpSpPr>
        <p:sp>
          <p:nvSpPr>
            <p:cNvPr id="13215" name="Google Shape;13215;p7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7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7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7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19" name="Google Shape;13219;p75"/>
          <p:cNvGrpSpPr/>
          <p:nvPr/>
        </p:nvGrpSpPr>
        <p:grpSpPr>
          <a:xfrm>
            <a:off x="1400376" y="2772778"/>
            <a:ext cx="443449" cy="441140"/>
            <a:chOff x="685475" y="2318350"/>
            <a:chExt cx="297750" cy="296200"/>
          </a:xfrm>
        </p:grpSpPr>
        <p:sp>
          <p:nvSpPr>
            <p:cNvPr id="13220" name="Google Shape;13220;p7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7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7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23" name="Google Shape;13223;p75"/>
          <p:cNvSpPr/>
          <p:nvPr/>
        </p:nvSpPr>
        <p:spPr>
          <a:xfrm>
            <a:off x="1402135" y="3339965"/>
            <a:ext cx="439912" cy="4410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24" name="Google Shape;13224;p75"/>
          <p:cNvGrpSpPr/>
          <p:nvPr/>
        </p:nvGrpSpPr>
        <p:grpSpPr>
          <a:xfrm>
            <a:off x="4212878" y="2251084"/>
            <a:ext cx="390689" cy="439353"/>
            <a:chOff x="2523000" y="1954875"/>
            <a:chExt cx="262325" cy="295000"/>
          </a:xfrm>
        </p:grpSpPr>
        <p:sp>
          <p:nvSpPr>
            <p:cNvPr id="13225" name="Google Shape;13225;p7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7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27" name="Google Shape;13227;p75"/>
          <p:cNvGrpSpPr/>
          <p:nvPr/>
        </p:nvGrpSpPr>
        <p:grpSpPr>
          <a:xfrm>
            <a:off x="4186498" y="2773374"/>
            <a:ext cx="443449" cy="439949"/>
            <a:chOff x="2508825" y="2318350"/>
            <a:chExt cx="297750" cy="295400"/>
          </a:xfrm>
        </p:grpSpPr>
        <p:sp>
          <p:nvSpPr>
            <p:cNvPr id="13228" name="Google Shape;13228;p7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7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0" name="Google Shape;13230;p75"/>
          <p:cNvSpPr/>
          <p:nvPr/>
        </p:nvSpPr>
        <p:spPr>
          <a:xfrm>
            <a:off x="4187642" y="3339965"/>
            <a:ext cx="441103" cy="441067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31" name="Google Shape;13231;p75"/>
          <p:cNvGrpSpPr/>
          <p:nvPr/>
        </p:nvGrpSpPr>
        <p:grpSpPr>
          <a:xfrm>
            <a:off x="6994014" y="2250804"/>
            <a:ext cx="438757" cy="439912"/>
            <a:chOff x="4321150" y="1946600"/>
            <a:chExt cx="294600" cy="295375"/>
          </a:xfrm>
        </p:grpSpPr>
        <p:sp>
          <p:nvSpPr>
            <p:cNvPr id="13232" name="Google Shape;13232;p7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7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7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35" name="Google Shape;13235;p75"/>
          <p:cNvSpPr/>
          <p:nvPr/>
        </p:nvSpPr>
        <p:spPr>
          <a:xfrm>
            <a:off x="6989848" y="2787444"/>
            <a:ext cx="446987" cy="41180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36" name="Google Shape;13236;p75"/>
          <p:cNvSpPr/>
          <p:nvPr/>
        </p:nvSpPr>
        <p:spPr>
          <a:xfrm>
            <a:off x="6990444" y="3340543"/>
            <a:ext cx="445795" cy="439912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37" name="Google Shape;13237;p75"/>
          <p:cNvSpPr/>
          <p:nvPr/>
        </p:nvSpPr>
        <p:spPr>
          <a:xfrm>
            <a:off x="9862902" y="2251973"/>
            <a:ext cx="282749" cy="437567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38" name="Google Shape;13238;p75"/>
          <p:cNvSpPr/>
          <p:nvPr/>
        </p:nvSpPr>
        <p:spPr>
          <a:xfrm>
            <a:off x="1960618" y="2250205"/>
            <a:ext cx="443412" cy="441103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39" name="Google Shape;13239;p75"/>
          <p:cNvGrpSpPr/>
          <p:nvPr/>
        </p:nvGrpSpPr>
        <p:grpSpPr>
          <a:xfrm>
            <a:off x="1960033" y="2773374"/>
            <a:ext cx="444603" cy="439949"/>
            <a:chOff x="1049375" y="2318350"/>
            <a:chExt cx="298525" cy="295400"/>
          </a:xfrm>
        </p:grpSpPr>
        <p:sp>
          <p:nvSpPr>
            <p:cNvPr id="13240" name="Google Shape;13240;p7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7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7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7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4" name="Google Shape;13244;p75"/>
          <p:cNvGrpSpPr/>
          <p:nvPr/>
        </p:nvGrpSpPr>
        <p:grpSpPr>
          <a:xfrm>
            <a:off x="1960630" y="3338799"/>
            <a:ext cx="443412" cy="443412"/>
            <a:chOff x="1049375" y="2680675"/>
            <a:chExt cx="297725" cy="297725"/>
          </a:xfrm>
        </p:grpSpPr>
        <p:sp>
          <p:nvSpPr>
            <p:cNvPr id="13245" name="Google Shape;13245;p7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7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47" name="Google Shape;13247;p75"/>
          <p:cNvGrpSpPr/>
          <p:nvPr/>
        </p:nvGrpSpPr>
        <p:grpSpPr>
          <a:xfrm>
            <a:off x="4754568" y="2250786"/>
            <a:ext cx="439912" cy="439949"/>
            <a:chOff x="2872725" y="1954475"/>
            <a:chExt cx="295375" cy="295400"/>
          </a:xfrm>
        </p:grpSpPr>
        <p:sp>
          <p:nvSpPr>
            <p:cNvPr id="13248" name="Google Shape;13248;p7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7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7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51" name="Google Shape;13251;p75"/>
          <p:cNvGrpSpPr/>
          <p:nvPr/>
        </p:nvGrpSpPr>
        <p:grpSpPr>
          <a:xfrm>
            <a:off x="4781545" y="2772201"/>
            <a:ext cx="385961" cy="442295"/>
            <a:chOff x="2890050" y="2318350"/>
            <a:chExt cx="259150" cy="296975"/>
          </a:xfrm>
        </p:grpSpPr>
        <p:sp>
          <p:nvSpPr>
            <p:cNvPr id="13252" name="Google Shape;13252;p7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7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54" name="Google Shape;13254;p75"/>
          <p:cNvSpPr/>
          <p:nvPr/>
        </p:nvSpPr>
        <p:spPr>
          <a:xfrm>
            <a:off x="4831943" y="3339370"/>
            <a:ext cx="285096" cy="442257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55" name="Google Shape;13255;p75"/>
          <p:cNvGrpSpPr/>
          <p:nvPr/>
        </p:nvGrpSpPr>
        <p:grpSpPr>
          <a:xfrm>
            <a:off x="7549859" y="2251399"/>
            <a:ext cx="438720" cy="438720"/>
            <a:chOff x="4685050" y="1945825"/>
            <a:chExt cx="294575" cy="294575"/>
          </a:xfrm>
        </p:grpSpPr>
        <p:sp>
          <p:nvSpPr>
            <p:cNvPr id="13256" name="Google Shape;13256;p7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7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7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7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7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61" name="Google Shape;13261;p75"/>
          <p:cNvSpPr/>
          <p:nvPr/>
        </p:nvSpPr>
        <p:spPr>
          <a:xfrm>
            <a:off x="7549208" y="2773964"/>
            <a:ext cx="439912" cy="4387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62" name="Google Shape;13262;p75"/>
          <p:cNvSpPr/>
          <p:nvPr/>
        </p:nvSpPr>
        <p:spPr>
          <a:xfrm>
            <a:off x="7575607" y="3339370"/>
            <a:ext cx="387115" cy="442257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63" name="Google Shape;13263;p75"/>
          <p:cNvGrpSpPr/>
          <p:nvPr/>
        </p:nvGrpSpPr>
        <p:grpSpPr>
          <a:xfrm>
            <a:off x="9784393" y="2773970"/>
            <a:ext cx="439912" cy="438757"/>
            <a:chOff x="6131900" y="2301825"/>
            <a:chExt cx="295375" cy="294600"/>
          </a:xfrm>
        </p:grpSpPr>
        <p:sp>
          <p:nvSpPr>
            <p:cNvPr id="13264" name="Google Shape;13264;p7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7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7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7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68" name="Google Shape;13268;p75"/>
          <p:cNvGrpSpPr/>
          <p:nvPr/>
        </p:nvGrpSpPr>
        <p:grpSpPr>
          <a:xfrm>
            <a:off x="2520572" y="2250209"/>
            <a:ext cx="443449" cy="441103"/>
            <a:chOff x="1412450" y="1954475"/>
            <a:chExt cx="297750" cy="296175"/>
          </a:xfrm>
        </p:grpSpPr>
        <p:sp>
          <p:nvSpPr>
            <p:cNvPr id="13269" name="Google Shape;13269;p7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7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71" name="Google Shape;13271;p75"/>
          <p:cNvSpPr/>
          <p:nvPr/>
        </p:nvSpPr>
        <p:spPr>
          <a:xfrm>
            <a:off x="2522304" y="2775138"/>
            <a:ext cx="439949" cy="436412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72" name="Google Shape;13272;p75"/>
          <p:cNvGrpSpPr/>
          <p:nvPr/>
        </p:nvGrpSpPr>
        <p:grpSpPr>
          <a:xfrm>
            <a:off x="2520572" y="3338949"/>
            <a:ext cx="443449" cy="443113"/>
            <a:chOff x="1413250" y="2680675"/>
            <a:chExt cx="297750" cy="297525"/>
          </a:xfrm>
        </p:grpSpPr>
        <p:sp>
          <p:nvSpPr>
            <p:cNvPr id="13273" name="Google Shape;13273;p7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7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7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7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77" name="Google Shape;13277;p75"/>
          <p:cNvSpPr/>
          <p:nvPr/>
        </p:nvSpPr>
        <p:spPr>
          <a:xfrm>
            <a:off x="5371265" y="2250221"/>
            <a:ext cx="341392" cy="441067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78" name="Google Shape;13278;p75"/>
          <p:cNvSpPr/>
          <p:nvPr/>
        </p:nvSpPr>
        <p:spPr>
          <a:xfrm>
            <a:off x="5310855" y="2773685"/>
            <a:ext cx="462215" cy="439316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279" name="Google Shape;13279;p75"/>
          <p:cNvSpPr/>
          <p:nvPr/>
        </p:nvSpPr>
        <p:spPr>
          <a:xfrm>
            <a:off x="5320238" y="3339965"/>
            <a:ext cx="443449" cy="441067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80" name="Google Shape;13280;p75"/>
          <p:cNvGrpSpPr/>
          <p:nvPr/>
        </p:nvGrpSpPr>
        <p:grpSpPr>
          <a:xfrm>
            <a:off x="8108628" y="2250972"/>
            <a:ext cx="442257" cy="439577"/>
            <a:chOff x="5045775" y="1946400"/>
            <a:chExt cx="296950" cy="295150"/>
          </a:xfrm>
        </p:grpSpPr>
        <p:sp>
          <p:nvSpPr>
            <p:cNvPr id="13281" name="Google Shape;13281;p7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7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83" name="Google Shape;13283;p75"/>
          <p:cNvGrpSpPr/>
          <p:nvPr/>
        </p:nvGrpSpPr>
        <p:grpSpPr>
          <a:xfrm>
            <a:off x="8106859" y="2798600"/>
            <a:ext cx="445795" cy="389497"/>
            <a:chOff x="5046550" y="2327025"/>
            <a:chExt cx="299325" cy="261525"/>
          </a:xfrm>
        </p:grpSpPr>
        <p:sp>
          <p:nvSpPr>
            <p:cNvPr id="13284" name="Google Shape;13284;p7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7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7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287" name="Google Shape;13287;p75"/>
          <p:cNvSpPr/>
          <p:nvPr/>
        </p:nvSpPr>
        <p:spPr>
          <a:xfrm>
            <a:off x="8206510" y="3339370"/>
            <a:ext cx="246373" cy="442257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288" name="Google Shape;13288;p75"/>
          <p:cNvGrpSpPr/>
          <p:nvPr/>
        </p:nvGrpSpPr>
        <p:grpSpPr>
          <a:xfrm>
            <a:off x="9782626" y="3340548"/>
            <a:ext cx="443449" cy="439912"/>
            <a:chOff x="6167350" y="2672800"/>
            <a:chExt cx="297750" cy="295375"/>
          </a:xfrm>
        </p:grpSpPr>
        <p:sp>
          <p:nvSpPr>
            <p:cNvPr id="13289" name="Google Shape;13289;p7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7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7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7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7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4" name="Google Shape;13294;p75"/>
          <p:cNvGrpSpPr/>
          <p:nvPr/>
        </p:nvGrpSpPr>
        <p:grpSpPr>
          <a:xfrm>
            <a:off x="3080511" y="2249632"/>
            <a:ext cx="438757" cy="442257"/>
            <a:chOff x="1777925" y="1953700"/>
            <a:chExt cx="294600" cy="296950"/>
          </a:xfrm>
        </p:grpSpPr>
        <p:sp>
          <p:nvSpPr>
            <p:cNvPr id="13295" name="Google Shape;13295;p7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7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7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7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299" name="Google Shape;13299;p75"/>
          <p:cNvGrpSpPr/>
          <p:nvPr/>
        </p:nvGrpSpPr>
        <p:grpSpPr>
          <a:xfrm>
            <a:off x="3100469" y="2773970"/>
            <a:ext cx="398844" cy="438757"/>
            <a:chOff x="1790525" y="2319150"/>
            <a:chExt cx="267800" cy="294600"/>
          </a:xfrm>
        </p:grpSpPr>
        <p:sp>
          <p:nvSpPr>
            <p:cNvPr id="13300" name="Google Shape;13300;p7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7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02" name="Google Shape;13302;p75"/>
          <p:cNvSpPr/>
          <p:nvPr/>
        </p:nvSpPr>
        <p:spPr>
          <a:xfrm>
            <a:off x="3078722" y="3339370"/>
            <a:ext cx="442295" cy="4422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303" name="Google Shape;13303;p75"/>
          <p:cNvGrpSpPr/>
          <p:nvPr/>
        </p:nvGrpSpPr>
        <p:grpSpPr>
          <a:xfrm>
            <a:off x="5881986" y="2250786"/>
            <a:ext cx="441103" cy="439949"/>
            <a:chOff x="3599700" y="1954475"/>
            <a:chExt cx="296175" cy="295400"/>
          </a:xfrm>
        </p:grpSpPr>
        <p:sp>
          <p:nvSpPr>
            <p:cNvPr id="13304" name="Google Shape;13304;p7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7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7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7" name="Google Shape;13307;p75"/>
          <p:cNvGrpSpPr/>
          <p:nvPr/>
        </p:nvGrpSpPr>
        <p:grpSpPr>
          <a:xfrm>
            <a:off x="5883158" y="2773970"/>
            <a:ext cx="438757" cy="438757"/>
            <a:chOff x="3601275" y="2319150"/>
            <a:chExt cx="294600" cy="294600"/>
          </a:xfrm>
        </p:grpSpPr>
        <p:sp>
          <p:nvSpPr>
            <p:cNvPr id="13308" name="Google Shape;13308;p7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7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10" name="Google Shape;13310;p75"/>
          <p:cNvSpPr/>
          <p:nvPr/>
        </p:nvSpPr>
        <p:spPr>
          <a:xfrm>
            <a:off x="5882519" y="3340543"/>
            <a:ext cx="439949" cy="439912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311" name="Google Shape;13311;p75"/>
          <p:cNvGrpSpPr/>
          <p:nvPr/>
        </p:nvGrpSpPr>
        <p:grpSpPr>
          <a:xfrm>
            <a:off x="8684988" y="2250227"/>
            <a:ext cx="414109" cy="441067"/>
            <a:chOff x="5421475" y="1945825"/>
            <a:chExt cx="278050" cy="296150"/>
          </a:xfrm>
        </p:grpSpPr>
        <p:sp>
          <p:nvSpPr>
            <p:cNvPr id="13312" name="Google Shape;13312;p7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7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7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7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7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7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7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7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20" name="Google Shape;13320;p75"/>
          <p:cNvSpPr/>
          <p:nvPr/>
        </p:nvSpPr>
        <p:spPr>
          <a:xfrm>
            <a:off x="8669081" y="2771620"/>
            <a:ext cx="445795" cy="443449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321" name="Google Shape;13321;p75"/>
          <p:cNvGrpSpPr/>
          <p:nvPr/>
        </p:nvGrpSpPr>
        <p:grpSpPr>
          <a:xfrm>
            <a:off x="8670914" y="3418552"/>
            <a:ext cx="442257" cy="283904"/>
            <a:chOff x="5411225" y="2726350"/>
            <a:chExt cx="296950" cy="190625"/>
          </a:xfrm>
        </p:grpSpPr>
        <p:sp>
          <p:nvSpPr>
            <p:cNvPr id="13322" name="Google Shape;13322;p7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7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4" name="Google Shape;13324;p75"/>
          <p:cNvGrpSpPr/>
          <p:nvPr/>
        </p:nvGrpSpPr>
        <p:grpSpPr>
          <a:xfrm>
            <a:off x="10352263" y="2264765"/>
            <a:ext cx="443412" cy="411987"/>
            <a:chOff x="6524150" y="1938725"/>
            <a:chExt cx="297725" cy="276625"/>
          </a:xfrm>
        </p:grpSpPr>
        <p:sp>
          <p:nvSpPr>
            <p:cNvPr id="13325" name="Google Shape;13325;p7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7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7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7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29" name="Google Shape;13329;p75"/>
          <p:cNvGrpSpPr/>
          <p:nvPr/>
        </p:nvGrpSpPr>
        <p:grpSpPr>
          <a:xfrm>
            <a:off x="3635823" y="2250209"/>
            <a:ext cx="442295" cy="441103"/>
            <a:chOff x="2141000" y="1954475"/>
            <a:chExt cx="296975" cy="296175"/>
          </a:xfrm>
        </p:grpSpPr>
        <p:sp>
          <p:nvSpPr>
            <p:cNvPr id="13330" name="Google Shape;13330;p7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7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7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7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4" name="Google Shape;13334;p75"/>
          <p:cNvGrpSpPr/>
          <p:nvPr/>
        </p:nvGrpSpPr>
        <p:grpSpPr>
          <a:xfrm>
            <a:off x="3627631" y="2773225"/>
            <a:ext cx="458677" cy="440247"/>
            <a:chOff x="2140225" y="2318650"/>
            <a:chExt cx="307975" cy="295600"/>
          </a:xfrm>
        </p:grpSpPr>
        <p:sp>
          <p:nvSpPr>
            <p:cNvPr id="13335" name="Google Shape;13335;p7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7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37" name="Google Shape;13337;p75"/>
          <p:cNvGrpSpPr/>
          <p:nvPr/>
        </p:nvGrpSpPr>
        <p:grpSpPr>
          <a:xfrm>
            <a:off x="3634649" y="3339972"/>
            <a:ext cx="444640" cy="441067"/>
            <a:chOff x="2139425" y="2682250"/>
            <a:chExt cx="298550" cy="296150"/>
          </a:xfrm>
        </p:grpSpPr>
        <p:sp>
          <p:nvSpPr>
            <p:cNvPr id="13338" name="Google Shape;13338;p7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7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7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7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2" name="Google Shape;13342;p75"/>
          <p:cNvGrpSpPr/>
          <p:nvPr/>
        </p:nvGrpSpPr>
        <p:grpSpPr>
          <a:xfrm>
            <a:off x="6430855" y="2303582"/>
            <a:ext cx="442295" cy="334356"/>
            <a:chOff x="3962775" y="1990700"/>
            <a:chExt cx="296975" cy="224500"/>
          </a:xfrm>
        </p:grpSpPr>
        <p:sp>
          <p:nvSpPr>
            <p:cNvPr id="13343" name="Google Shape;13343;p7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7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7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7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47" name="Google Shape;13347;p75"/>
          <p:cNvGrpSpPr/>
          <p:nvPr/>
        </p:nvGrpSpPr>
        <p:grpSpPr>
          <a:xfrm>
            <a:off x="6431451" y="2772797"/>
            <a:ext cx="441103" cy="441103"/>
            <a:chOff x="3963575" y="2317575"/>
            <a:chExt cx="296175" cy="296175"/>
          </a:xfrm>
        </p:grpSpPr>
        <p:sp>
          <p:nvSpPr>
            <p:cNvPr id="13348" name="Google Shape;13348;p7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7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7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7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7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7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7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7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7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7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7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7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7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7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7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7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64" name="Google Shape;13364;p75"/>
          <p:cNvGrpSpPr/>
          <p:nvPr/>
        </p:nvGrpSpPr>
        <p:grpSpPr>
          <a:xfrm>
            <a:off x="6431451" y="3340548"/>
            <a:ext cx="441103" cy="439912"/>
            <a:chOff x="3962775" y="2683025"/>
            <a:chExt cx="296175" cy="295375"/>
          </a:xfrm>
        </p:grpSpPr>
        <p:sp>
          <p:nvSpPr>
            <p:cNvPr id="13365" name="Google Shape;13365;p7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7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7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68" name="Google Shape;13368;p75"/>
          <p:cNvSpPr/>
          <p:nvPr/>
        </p:nvSpPr>
        <p:spPr>
          <a:xfrm>
            <a:off x="9223153" y="2250799"/>
            <a:ext cx="446987" cy="439912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369" name="Google Shape;13369;p75"/>
          <p:cNvGrpSpPr/>
          <p:nvPr/>
        </p:nvGrpSpPr>
        <p:grpSpPr>
          <a:xfrm>
            <a:off x="9226759" y="2773392"/>
            <a:ext cx="439912" cy="439912"/>
            <a:chOff x="5775900" y="2308125"/>
            <a:chExt cx="295375" cy="295375"/>
          </a:xfrm>
        </p:grpSpPr>
        <p:sp>
          <p:nvSpPr>
            <p:cNvPr id="13370" name="Google Shape;13370;p7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7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7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7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7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75" name="Google Shape;13375;p75"/>
          <p:cNvGrpSpPr/>
          <p:nvPr/>
        </p:nvGrpSpPr>
        <p:grpSpPr>
          <a:xfrm>
            <a:off x="9253157" y="3339954"/>
            <a:ext cx="387115" cy="441103"/>
            <a:chOff x="5794025" y="2673575"/>
            <a:chExt cx="259925" cy="296175"/>
          </a:xfrm>
        </p:grpSpPr>
        <p:sp>
          <p:nvSpPr>
            <p:cNvPr id="13376" name="Google Shape;13376;p7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7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78" name="Google Shape;13378;p75"/>
          <p:cNvSpPr/>
          <p:nvPr/>
        </p:nvSpPr>
        <p:spPr>
          <a:xfrm>
            <a:off x="10353341" y="2773387"/>
            <a:ext cx="441103" cy="439912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379" name="Google Shape;13379;p75"/>
          <p:cNvGrpSpPr/>
          <p:nvPr/>
        </p:nvGrpSpPr>
        <p:grpSpPr>
          <a:xfrm>
            <a:off x="1400374" y="4066523"/>
            <a:ext cx="443449" cy="438720"/>
            <a:chOff x="581525" y="3254850"/>
            <a:chExt cx="297750" cy="294575"/>
          </a:xfrm>
        </p:grpSpPr>
        <p:sp>
          <p:nvSpPr>
            <p:cNvPr id="13380" name="Google Shape;13380;p7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7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7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83" name="Google Shape;13383;p75"/>
          <p:cNvGrpSpPr/>
          <p:nvPr/>
        </p:nvGrpSpPr>
        <p:grpSpPr>
          <a:xfrm>
            <a:off x="1399201" y="4619587"/>
            <a:ext cx="445795" cy="442891"/>
            <a:chOff x="580725" y="3617925"/>
            <a:chExt cx="299325" cy="297375"/>
          </a:xfrm>
        </p:grpSpPr>
        <p:sp>
          <p:nvSpPr>
            <p:cNvPr id="13384" name="Google Shape;13384;p7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7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7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7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7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89" name="Google Shape;13389;p75"/>
          <p:cNvGrpSpPr/>
          <p:nvPr/>
        </p:nvGrpSpPr>
        <p:grpSpPr>
          <a:xfrm>
            <a:off x="1401547" y="5155078"/>
            <a:ext cx="441103" cy="441103"/>
            <a:chOff x="583100" y="3982600"/>
            <a:chExt cx="296175" cy="296175"/>
          </a:xfrm>
        </p:grpSpPr>
        <p:sp>
          <p:nvSpPr>
            <p:cNvPr id="13390" name="Google Shape;13390;p7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p7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7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7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7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7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7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97" name="Google Shape;13397;p75"/>
          <p:cNvGrpSpPr/>
          <p:nvPr/>
        </p:nvGrpSpPr>
        <p:grpSpPr>
          <a:xfrm>
            <a:off x="4214664" y="4066208"/>
            <a:ext cx="387115" cy="439353"/>
            <a:chOff x="2423775" y="3226875"/>
            <a:chExt cx="259925" cy="295000"/>
          </a:xfrm>
        </p:grpSpPr>
        <p:sp>
          <p:nvSpPr>
            <p:cNvPr id="13398" name="Google Shape;13398;p7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7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7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01" name="Google Shape;13401;p75"/>
          <p:cNvGrpSpPr/>
          <p:nvPr/>
        </p:nvGrpSpPr>
        <p:grpSpPr>
          <a:xfrm>
            <a:off x="4185919" y="4622231"/>
            <a:ext cx="444603" cy="437604"/>
            <a:chOff x="2404875" y="3592725"/>
            <a:chExt cx="298525" cy="293825"/>
          </a:xfrm>
        </p:grpSpPr>
        <p:sp>
          <p:nvSpPr>
            <p:cNvPr id="13402" name="Google Shape;13402;p7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7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7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05" name="Google Shape;13405;p75"/>
          <p:cNvGrpSpPr/>
          <p:nvPr/>
        </p:nvGrpSpPr>
        <p:grpSpPr>
          <a:xfrm>
            <a:off x="4187093" y="5155672"/>
            <a:ext cx="442257" cy="439912"/>
            <a:chOff x="2404875" y="3955825"/>
            <a:chExt cx="296950" cy="295375"/>
          </a:xfrm>
        </p:grpSpPr>
        <p:sp>
          <p:nvSpPr>
            <p:cNvPr id="13406" name="Google Shape;13406;p7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7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7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7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0" name="Google Shape;13410;p75"/>
          <p:cNvGrpSpPr/>
          <p:nvPr/>
        </p:nvGrpSpPr>
        <p:grpSpPr>
          <a:xfrm>
            <a:off x="6993418" y="4065333"/>
            <a:ext cx="439949" cy="441103"/>
            <a:chOff x="4263650" y="3235150"/>
            <a:chExt cx="295400" cy="296175"/>
          </a:xfrm>
        </p:grpSpPr>
        <p:sp>
          <p:nvSpPr>
            <p:cNvPr id="13411" name="Google Shape;13411;p7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7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7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7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7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6" name="Google Shape;13416;p75"/>
          <p:cNvGrpSpPr/>
          <p:nvPr/>
        </p:nvGrpSpPr>
        <p:grpSpPr>
          <a:xfrm>
            <a:off x="6990495" y="4634555"/>
            <a:ext cx="445795" cy="412955"/>
            <a:chOff x="4266025" y="3609275"/>
            <a:chExt cx="299325" cy="277275"/>
          </a:xfrm>
        </p:grpSpPr>
        <p:sp>
          <p:nvSpPr>
            <p:cNvPr id="13417" name="Google Shape;13417;p7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7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19" name="Google Shape;13419;p75"/>
          <p:cNvGrpSpPr/>
          <p:nvPr/>
        </p:nvGrpSpPr>
        <p:grpSpPr>
          <a:xfrm>
            <a:off x="6991072" y="5155672"/>
            <a:ext cx="444640" cy="439912"/>
            <a:chOff x="4263650" y="3963700"/>
            <a:chExt cx="298550" cy="295375"/>
          </a:xfrm>
        </p:grpSpPr>
        <p:sp>
          <p:nvSpPr>
            <p:cNvPr id="13420" name="Google Shape;13420;p7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7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7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7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7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7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7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27" name="Google Shape;13427;p75"/>
          <p:cNvGrpSpPr/>
          <p:nvPr/>
        </p:nvGrpSpPr>
        <p:grpSpPr>
          <a:xfrm>
            <a:off x="9861801" y="4065333"/>
            <a:ext cx="285096" cy="441103"/>
            <a:chOff x="6164975" y="3211525"/>
            <a:chExt cx="191425" cy="296175"/>
          </a:xfrm>
        </p:grpSpPr>
        <p:sp>
          <p:nvSpPr>
            <p:cNvPr id="13428" name="Google Shape;13428;p7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7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7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7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7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7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7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35" name="Google Shape;13435;p75"/>
          <p:cNvGrpSpPr/>
          <p:nvPr/>
        </p:nvGrpSpPr>
        <p:grpSpPr>
          <a:xfrm>
            <a:off x="1960013" y="4065351"/>
            <a:ext cx="444640" cy="441067"/>
            <a:chOff x="946175" y="3253275"/>
            <a:chExt cx="298550" cy="296150"/>
          </a:xfrm>
        </p:grpSpPr>
        <p:sp>
          <p:nvSpPr>
            <p:cNvPr id="13436" name="Google Shape;13436;p7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7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7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7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7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1" name="Google Shape;13441;p75"/>
          <p:cNvGrpSpPr/>
          <p:nvPr/>
        </p:nvGrpSpPr>
        <p:grpSpPr>
          <a:xfrm>
            <a:off x="1961187" y="4622231"/>
            <a:ext cx="442295" cy="437604"/>
            <a:chOff x="946175" y="3619500"/>
            <a:chExt cx="296975" cy="293825"/>
          </a:xfrm>
        </p:grpSpPr>
        <p:sp>
          <p:nvSpPr>
            <p:cNvPr id="13442" name="Google Shape;13442;p7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7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7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7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7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7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48" name="Google Shape;13448;p75"/>
          <p:cNvGrpSpPr/>
          <p:nvPr/>
        </p:nvGrpSpPr>
        <p:grpSpPr>
          <a:xfrm>
            <a:off x="1960610" y="5154501"/>
            <a:ext cx="443449" cy="442257"/>
            <a:chOff x="944600" y="3981825"/>
            <a:chExt cx="297750" cy="296950"/>
          </a:xfrm>
        </p:grpSpPr>
        <p:sp>
          <p:nvSpPr>
            <p:cNvPr id="13449" name="Google Shape;13449;p7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7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7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7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53" name="Google Shape;13453;p75"/>
          <p:cNvGrpSpPr/>
          <p:nvPr/>
        </p:nvGrpSpPr>
        <p:grpSpPr>
          <a:xfrm>
            <a:off x="4753973" y="4065927"/>
            <a:ext cx="441103" cy="439912"/>
            <a:chOff x="2768750" y="3227275"/>
            <a:chExt cx="296175" cy="295375"/>
          </a:xfrm>
        </p:grpSpPr>
        <p:sp>
          <p:nvSpPr>
            <p:cNvPr id="13454" name="Google Shape;13454;p7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7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7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7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7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7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7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7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2" name="Google Shape;13462;p75"/>
          <p:cNvGrpSpPr/>
          <p:nvPr/>
        </p:nvGrpSpPr>
        <p:grpSpPr>
          <a:xfrm>
            <a:off x="4780369" y="4621430"/>
            <a:ext cx="388307" cy="439204"/>
            <a:chOff x="2786075" y="3591800"/>
            <a:chExt cx="260725" cy="294900"/>
          </a:xfrm>
        </p:grpSpPr>
        <p:sp>
          <p:nvSpPr>
            <p:cNvPr id="13463" name="Google Shape;13463;p7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7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7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7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7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68" name="Google Shape;13468;p75"/>
          <p:cNvGrpSpPr/>
          <p:nvPr/>
        </p:nvGrpSpPr>
        <p:grpSpPr>
          <a:xfrm>
            <a:off x="4831400" y="5155078"/>
            <a:ext cx="286249" cy="441103"/>
            <a:chOff x="2819150" y="3955025"/>
            <a:chExt cx="192200" cy="296175"/>
          </a:xfrm>
        </p:grpSpPr>
        <p:sp>
          <p:nvSpPr>
            <p:cNvPr id="13469" name="Google Shape;13469;p7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7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7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7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3" name="Google Shape;13473;p75"/>
          <p:cNvGrpSpPr/>
          <p:nvPr/>
        </p:nvGrpSpPr>
        <p:grpSpPr>
          <a:xfrm>
            <a:off x="7549263" y="4066504"/>
            <a:ext cx="439912" cy="438757"/>
            <a:chOff x="4629125" y="3235150"/>
            <a:chExt cx="295375" cy="294600"/>
          </a:xfrm>
        </p:grpSpPr>
        <p:sp>
          <p:nvSpPr>
            <p:cNvPr id="13474" name="Google Shape;13474;p7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7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7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7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7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79" name="Google Shape;13479;p75"/>
          <p:cNvGrpSpPr/>
          <p:nvPr/>
        </p:nvGrpSpPr>
        <p:grpSpPr>
          <a:xfrm>
            <a:off x="7549244" y="4621076"/>
            <a:ext cx="439949" cy="439912"/>
            <a:chOff x="4628325" y="3599825"/>
            <a:chExt cx="295400" cy="295375"/>
          </a:xfrm>
        </p:grpSpPr>
        <p:sp>
          <p:nvSpPr>
            <p:cNvPr id="13480" name="Google Shape;13480;p7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7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7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7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7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7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7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7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7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7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7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7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2" name="Google Shape;13492;p75"/>
          <p:cNvGrpSpPr/>
          <p:nvPr/>
        </p:nvGrpSpPr>
        <p:grpSpPr>
          <a:xfrm>
            <a:off x="7575643" y="5155078"/>
            <a:ext cx="387152" cy="441103"/>
            <a:chOff x="4645650" y="3962900"/>
            <a:chExt cx="259950" cy="296175"/>
          </a:xfrm>
        </p:grpSpPr>
        <p:sp>
          <p:nvSpPr>
            <p:cNvPr id="13493" name="Google Shape;13493;p7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7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7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7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7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7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499" name="Google Shape;13499;p75"/>
          <p:cNvGrpSpPr/>
          <p:nvPr/>
        </p:nvGrpSpPr>
        <p:grpSpPr>
          <a:xfrm>
            <a:off x="9784393" y="4621672"/>
            <a:ext cx="439912" cy="438720"/>
            <a:chOff x="6143725" y="3582500"/>
            <a:chExt cx="295375" cy="294575"/>
          </a:xfrm>
        </p:grpSpPr>
        <p:sp>
          <p:nvSpPr>
            <p:cNvPr id="13500" name="Google Shape;13500;p7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7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7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7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7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7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7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07" name="Google Shape;13507;p75"/>
          <p:cNvGrpSpPr/>
          <p:nvPr/>
        </p:nvGrpSpPr>
        <p:grpSpPr>
          <a:xfrm>
            <a:off x="2521165" y="4065351"/>
            <a:ext cx="442257" cy="441067"/>
            <a:chOff x="1310075" y="3253275"/>
            <a:chExt cx="296950" cy="296150"/>
          </a:xfrm>
        </p:grpSpPr>
        <p:sp>
          <p:nvSpPr>
            <p:cNvPr id="13508" name="Google Shape;13508;p7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9" name="Google Shape;13509;p7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7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11" name="Google Shape;13511;p75"/>
          <p:cNvSpPr/>
          <p:nvPr/>
        </p:nvSpPr>
        <p:spPr>
          <a:xfrm>
            <a:off x="2522899" y="4622242"/>
            <a:ext cx="438757" cy="437567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512" name="Google Shape;13512;p75"/>
          <p:cNvGrpSpPr/>
          <p:nvPr/>
        </p:nvGrpSpPr>
        <p:grpSpPr>
          <a:xfrm>
            <a:off x="2520570" y="5154073"/>
            <a:ext cx="443449" cy="443113"/>
            <a:chOff x="1310075" y="3980250"/>
            <a:chExt cx="297750" cy="297525"/>
          </a:xfrm>
        </p:grpSpPr>
        <p:sp>
          <p:nvSpPr>
            <p:cNvPr id="13513" name="Google Shape;13513;p7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7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7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7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17" name="Google Shape;13517;p75"/>
          <p:cNvGrpSpPr/>
          <p:nvPr/>
        </p:nvGrpSpPr>
        <p:grpSpPr>
          <a:xfrm>
            <a:off x="5374225" y="4065927"/>
            <a:ext cx="335547" cy="439912"/>
            <a:chOff x="3167275" y="3227275"/>
            <a:chExt cx="225300" cy="295375"/>
          </a:xfrm>
        </p:grpSpPr>
        <p:sp>
          <p:nvSpPr>
            <p:cNvPr id="13518" name="Google Shape;13518;p7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7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7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7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7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23" name="Google Shape;13523;p75"/>
          <p:cNvSpPr/>
          <p:nvPr/>
        </p:nvSpPr>
        <p:spPr>
          <a:xfrm>
            <a:off x="5310259" y="4620044"/>
            <a:ext cx="463407" cy="44196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524" name="Google Shape;13524;p75"/>
          <p:cNvGrpSpPr/>
          <p:nvPr/>
        </p:nvGrpSpPr>
        <p:grpSpPr>
          <a:xfrm>
            <a:off x="5320274" y="5155654"/>
            <a:ext cx="443449" cy="439949"/>
            <a:chOff x="3133425" y="3955025"/>
            <a:chExt cx="297750" cy="295400"/>
          </a:xfrm>
        </p:grpSpPr>
        <p:sp>
          <p:nvSpPr>
            <p:cNvPr id="13525" name="Google Shape;13525;p7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7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7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28" name="Google Shape;13528;p75"/>
          <p:cNvGrpSpPr/>
          <p:nvPr/>
        </p:nvGrpSpPr>
        <p:grpSpPr>
          <a:xfrm>
            <a:off x="8109205" y="4064549"/>
            <a:ext cx="441103" cy="442667"/>
            <a:chOff x="4991425" y="3234750"/>
            <a:chExt cx="296175" cy="297225"/>
          </a:xfrm>
        </p:grpSpPr>
        <p:sp>
          <p:nvSpPr>
            <p:cNvPr id="13529" name="Google Shape;13529;p7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7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7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7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7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7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35" name="Google Shape;13535;p75"/>
          <p:cNvGrpSpPr/>
          <p:nvPr/>
        </p:nvGrpSpPr>
        <p:grpSpPr>
          <a:xfrm>
            <a:off x="8109205" y="4646879"/>
            <a:ext cx="441103" cy="388307"/>
            <a:chOff x="4991425" y="3617150"/>
            <a:chExt cx="296175" cy="260725"/>
          </a:xfrm>
        </p:grpSpPr>
        <p:sp>
          <p:nvSpPr>
            <p:cNvPr id="13536" name="Google Shape;13536;p7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7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7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7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7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7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7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3" name="Google Shape;13543;p75"/>
          <p:cNvGrpSpPr/>
          <p:nvPr/>
        </p:nvGrpSpPr>
        <p:grpSpPr>
          <a:xfrm>
            <a:off x="8206570" y="5155654"/>
            <a:ext cx="246373" cy="439949"/>
            <a:chOff x="5056800" y="3962900"/>
            <a:chExt cx="165425" cy="295400"/>
          </a:xfrm>
        </p:grpSpPr>
        <p:sp>
          <p:nvSpPr>
            <p:cNvPr id="13544" name="Google Shape;13544;p7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7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7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47" name="Google Shape;13547;p75"/>
          <p:cNvGrpSpPr/>
          <p:nvPr/>
        </p:nvGrpSpPr>
        <p:grpSpPr>
          <a:xfrm>
            <a:off x="9783221" y="5155672"/>
            <a:ext cx="442257" cy="439912"/>
            <a:chOff x="6168925" y="3936925"/>
            <a:chExt cx="296950" cy="295375"/>
          </a:xfrm>
        </p:grpSpPr>
        <p:sp>
          <p:nvSpPr>
            <p:cNvPr id="13548" name="Google Shape;13548;p7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7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7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7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7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7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4" name="Google Shape;13554;p75"/>
          <p:cNvGrpSpPr/>
          <p:nvPr/>
        </p:nvGrpSpPr>
        <p:grpSpPr>
          <a:xfrm>
            <a:off x="3080528" y="4065928"/>
            <a:ext cx="438720" cy="439912"/>
            <a:chOff x="1674750" y="3254050"/>
            <a:chExt cx="294575" cy="295375"/>
          </a:xfrm>
        </p:grpSpPr>
        <p:sp>
          <p:nvSpPr>
            <p:cNvPr id="13555" name="Google Shape;13555;p7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7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7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8" name="Google Shape;13558;p75"/>
          <p:cNvGrpSpPr/>
          <p:nvPr/>
        </p:nvGrpSpPr>
        <p:grpSpPr>
          <a:xfrm>
            <a:off x="3098699" y="4621076"/>
            <a:ext cx="402380" cy="439912"/>
            <a:chOff x="1687350" y="3618725"/>
            <a:chExt cx="270175" cy="295375"/>
          </a:xfrm>
        </p:grpSpPr>
        <p:sp>
          <p:nvSpPr>
            <p:cNvPr id="13559" name="Google Shape;13559;p7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7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7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75"/>
          <p:cNvGrpSpPr/>
          <p:nvPr/>
        </p:nvGrpSpPr>
        <p:grpSpPr>
          <a:xfrm>
            <a:off x="3078165" y="5155672"/>
            <a:ext cx="443449" cy="439912"/>
            <a:chOff x="1672375" y="3982600"/>
            <a:chExt cx="297750" cy="295375"/>
          </a:xfrm>
        </p:grpSpPr>
        <p:sp>
          <p:nvSpPr>
            <p:cNvPr id="13563" name="Google Shape;13563;p7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7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7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6" name="Google Shape;13566;p75"/>
          <p:cNvGrpSpPr/>
          <p:nvPr/>
        </p:nvGrpSpPr>
        <p:grpSpPr>
          <a:xfrm>
            <a:off x="5881985" y="4065333"/>
            <a:ext cx="441103" cy="441103"/>
            <a:chOff x="3497300" y="3227275"/>
            <a:chExt cx="296175" cy="296175"/>
          </a:xfrm>
        </p:grpSpPr>
        <p:sp>
          <p:nvSpPr>
            <p:cNvPr id="13567" name="Google Shape;13567;p7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7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7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7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7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7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7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7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5" name="Google Shape;13575;p75"/>
          <p:cNvGrpSpPr/>
          <p:nvPr/>
        </p:nvGrpSpPr>
        <p:grpSpPr>
          <a:xfrm>
            <a:off x="5882579" y="4622250"/>
            <a:ext cx="439912" cy="437567"/>
            <a:chOff x="3497300" y="3591950"/>
            <a:chExt cx="295375" cy="293800"/>
          </a:xfrm>
        </p:grpSpPr>
        <p:sp>
          <p:nvSpPr>
            <p:cNvPr id="13576" name="Google Shape;13576;p7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7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7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7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7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7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7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7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84" name="Google Shape;13584;p75"/>
          <p:cNvGrpSpPr/>
          <p:nvPr/>
        </p:nvGrpSpPr>
        <p:grpSpPr>
          <a:xfrm>
            <a:off x="5882579" y="5155654"/>
            <a:ext cx="439912" cy="439949"/>
            <a:chOff x="3497300" y="3955025"/>
            <a:chExt cx="295375" cy="295400"/>
          </a:xfrm>
        </p:grpSpPr>
        <p:sp>
          <p:nvSpPr>
            <p:cNvPr id="13585" name="Google Shape;13585;p7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7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7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88" name="Google Shape;13588;p75"/>
          <p:cNvGrpSpPr/>
          <p:nvPr/>
        </p:nvGrpSpPr>
        <p:grpSpPr>
          <a:xfrm>
            <a:off x="8685564" y="4066245"/>
            <a:ext cx="412955" cy="439279"/>
            <a:chOff x="5364750" y="3235150"/>
            <a:chExt cx="277275" cy="294950"/>
          </a:xfrm>
        </p:grpSpPr>
        <p:sp>
          <p:nvSpPr>
            <p:cNvPr id="13589" name="Google Shape;13589;p7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7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7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7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7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7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7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7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7" name="Google Shape;13597;p75"/>
          <p:cNvGrpSpPr/>
          <p:nvPr/>
        </p:nvGrpSpPr>
        <p:grpSpPr>
          <a:xfrm>
            <a:off x="8670895" y="4619309"/>
            <a:ext cx="442295" cy="443449"/>
            <a:chOff x="5355300" y="3598250"/>
            <a:chExt cx="296975" cy="297750"/>
          </a:xfrm>
        </p:grpSpPr>
        <p:sp>
          <p:nvSpPr>
            <p:cNvPr id="13598" name="Google Shape;13598;p7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7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7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7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7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7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7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7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6" name="Google Shape;13606;p75"/>
          <p:cNvGrpSpPr/>
          <p:nvPr/>
        </p:nvGrpSpPr>
        <p:grpSpPr>
          <a:xfrm>
            <a:off x="8676181" y="5233080"/>
            <a:ext cx="431720" cy="285096"/>
            <a:chOff x="5358450" y="4015675"/>
            <a:chExt cx="289875" cy="191425"/>
          </a:xfrm>
        </p:grpSpPr>
        <p:sp>
          <p:nvSpPr>
            <p:cNvPr id="13607" name="Google Shape;13607;p7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7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7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7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1" name="Google Shape;13611;p75"/>
          <p:cNvGrpSpPr/>
          <p:nvPr/>
        </p:nvGrpSpPr>
        <p:grpSpPr>
          <a:xfrm>
            <a:off x="10352822" y="4080839"/>
            <a:ext cx="442295" cy="410088"/>
            <a:chOff x="6543825" y="3202075"/>
            <a:chExt cx="296975" cy="275350"/>
          </a:xfrm>
        </p:grpSpPr>
        <p:sp>
          <p:nvSpPr>
            <p:cNvPr id="13612" name="Google Shape;13612;p7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7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7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7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7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7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7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9" name="Google Shape;13619;p75"/>
          <p:cNvGrpSpPr/>
          <p:nvPr/>
        </p:nvGrpSpPr>
        <p:grpSpPr>
          <a:xfrm>
            <a:off x="3636417" y="4065333"/>
            <a:ext cx="441103" cy="441103"/>
            <a:chOff x="2037825" y="3254050"/>
            <a:chExt cx="296175" cy="296175"/>
          </a:xfrm>
        </p:grpSpPr>
        <p:sp>
          <p:nvSpPr>
            <p:cNvPr id="13620" name="Google Shape;13620;p7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7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7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7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7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7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75"/>
          <p:cNvGrpSpPr/>
          <p:nvPr/>
        </p:nvGrpSpPr>
        <p:grpSpPr>
          <a:xfrm>
            <a:off x="3634071" y="4621207"/>
            <a:ext cx="445795" cy="439651"/>
            <a:chOff x="2034675" y="3617925"/>
            <a:chExt cx="299325" cy="295200"/>
          </a:xfrm>
        </p:grpSpPr>
        <p:sp>
          <p:nvSpPr>
            <p:cNvPr id="13627" name="Google Shape;13627;p7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7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7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7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7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2" name="Google Shape;13632;p75"/>
          <p:cNvGrpSpPr/>
          <p:nvPr/>
        </p:nvGrpSpPr>
        <p:grpSpPr>
          <a:xfrm>
            <a:off x="3636417" y="5155672"/>
            <a:ext cx="441103" cy="439912"/>
            <a:chOff x="2037825" y="3981825"/>
            <a:chExt cx="296175" cy="295375"/>
          </a:xfrm>
        </p:grpSpPr>
        <p:sp>
          <p:nvSpPr>
            <p:cNvPr id="13633" name="Google Shape;13633;p7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7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7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75"/>
          <p:cNvGrpSpPr/>
          <p:nvPr/>
        </p:nvGrpSpPr>
        <p:grpSpPr>
          <a:xfrm>
            <a:off x="6431450" y="4105805"/>
            <a:ext cx="441103" cy="360159"/>
            <a:chOff x="3860400" y="3254050"/>
            <a:chExt cx="296175" cy="241825"/>
          </a:xfrm>
        </p:grpSpPr>
        <p:sp>
          <p:nvSpPr>
            <p:cNvPr id="13637" name="Google Shape;13637;p7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7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7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7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7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7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7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4" name="Google Shape;13644;p75"/>
          <p:cNvGrpSpPr/>
          <p:nvPr/>
        </p:nvGrpSpPr>
        <p:grpSpPr>
          <a:xfrm>
            <a:off x="6430854" y="4620481"/>
            <a:ext cx="442295" cy="441103"/>
            <a:chOff x="3859600" y="3591950"/>
            <a:chExt cx="296975" cy="296175"/>
          </a:xfrm>
        </p:grpSpPr>
        <p:sp>
          <p:nvSpPr>
            <p:cNvPr id="13645" name="Google Shape;13645;p7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p7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7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8" name="Google Shape;13648;p75"/>
          <p:cNvGrpSpPr/>
          <p:nvPr/>
        </p:nvGrpSpPr>
        <p:grpSpPr>
          <a:xfrm>
            <a:off x="6431450" y="5155078"/>
            <a:ext cx="441103" cy="441103"/>
            <a:chOff x="3860400" y="3955025"/>
            <a:chExt cx="296175" cy="296175"/>
          </a:xfrm>
        </p:grpSpPr>
        <p:sp>
          <p:nvSpPr>
            <p:cNvPr id="13649" name="Google Shape;13649;p7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7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7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7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7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4" name="Google Shape;13654;p75"/>
          <p:cNvGrpSpPr/>
          <p:nvPr/>
        </p:nvGrpSpPr>
        <p:grpSpPr>
          <a:xfrm>
            <a:off x="9222645" y="4065927"/>
            <a:ext cx="448140" cy="439912"/>
            <a:chOff x="5716825" y="3235950"/>
            <a:chExt cx="300900" cy="295375"/>
          </a:xfrm>
        </p:grpSpPr>
        <p:sp>
          <p:nvSpPr>
            <p:cNvPr id="13655" name="Google Shape;13655;p7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7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7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7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9" name="Google Shape;13659;p75"/>
          <p:cNvGrpSpPr/>
          <p:nvPr/>
        </p:nvGrpSpPr>
        <p:grpSpPr>
          <a:xfrm>
            <a:off x="9239065" y="4634555"/>
            <a:ext cx="415300" cy="412955"/>
            <a:chOff x="5727850" y="3609275"/>
            <a:chExt cx="278850" cy="277275"/>
          </a:xfrm>
        </p:grpSpPr>
        <p:sp>
          <p:nvSpPr>
            <p:cNvPr id="13660" name="Google Shape;13660;p7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7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p7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7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7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5" name="Google Shape;13665;p75"/>
          <p:cNvGrpSpPr/>
          <p:nvPr/>
        </p:nvGrpSpPr>
        <p:grpSpPr>
          <a:xfrm>
            <a:off x="9253157" y="5155672"/>
            <a:ext cx="387115" cy="439912"/>
            <a:chOff x="5736525" y="3963700"/>
            <a:chExt cx="259925" cy="295375"/>
          </a:xfrm>
        </p:grpSpPr>
        <p:sp>
          <p:nvSpPr>
            <p:cNvPr id="13666" name="Google Shape;13666;p7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7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7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7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7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7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7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3" name="Google Shape;13673;p75"/>
          <p:cNvGrpSpPr/>
          <p:nvPr/>
        </p:nvGrpSpPr>
        <p:grpSpPr>
          <a:xfrm>
            <a:off x="10352822" y="4620481"/>
            <a:ext cx="442295" cy="441103"/>
            <a:chOff x="6553275" y="3604550"/>
            <a:chExt cx="296975" cy="296175"/>
          </a:xfrm>
        </p:grpSpPr>
        <p:sp>
          <p:nvSpPr>
            <p:cNvPr id="13674" name="Google Shape;13674;p7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7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7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7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7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7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3454" y="2206628"/>
            <a:ext cx="1812876" cy="444979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429221" y="2937222"/>
            <a:ext cx="92413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zh-CN" sz="4800" kern="0" dirty="0">
                <a:solidFill>
                  <a:srgbClr val="FFFFFF"/>
                </a:solidFill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lang="en-US" altLang="zh-CN" sz="48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Free Templates and Themes</a:t>
            </a:r>
          </a:p>
          <a:p>
            <a:pPr algn="ctr" defTabSz="1219170">
              <a:buClr>
                <a:srgbClr val="000000"/>
              </a:buClr>
              <a:defRPr/>
            </a:pPr>
            <a:r>
              <a:rPr lang="en-US" altLang="zh-CN" sz="3200" kern="0" dirty="0">
                <a:solidFill>
                  <a:srgbClr val="78909C">
                    <a:lumMod val="20000"/>
                    <a:lumOff val="80000"/>
                  </a:srgbClr>
                </a:solidFill>
                <a:latin typeface="Arial"/>
                <a:cs typeface="Arial"/>
                <a:sym typeface="Arial"/>
              </a:rPr>
              <a:t>Create beautiful presentations in minutes</a:t>
            </a:r>
            <a:endParaRPr lang="zh-CN" altLang="en-US" sz="3200" kern="0" dirty="0">
              <a:solidFill>
                <a:srgbClr val="78909C">
                  <a:lumMod val="20000"/>
                  <a:lumOff val="80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134207" y="1200492"/>
            <a:ext cx="4584950" cy="1910739"/>
            <a:chOff x="1600200" y="900113"/>
            <a:chExt cx="3439239" cy="1433274"/>
          </a:xfrm>
        </p:grpSpPr>
        <p:sp>
          <p:nvSpPr>
            <p:cNvPr id="23" name="矩形 22"/>
            <p:cNvSpPr/>
            <p:nvPr/>
          </p:nvSpPr>
          <p:spPr>
            <a:xfrm>
              <a:off x="1600200" y="2213818"/>
              <a:ext cx="2971800" cy="119569"/>
            </a:xfrm>
            <a:prstGeom prst="rect">
              <a:avLst/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 rot="16200000">
              <a:off x="4323647" y="1148466"/>
              <a:ext cx="616276" cy="119569"/>
            </a:xfrm>
            <a:prstGeom prst="rect">
              <a:avLst/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7" name="任意多边形: 形状 26"/>
            <p:cNvSpPr/>
            <p:nvPr/>
          </p:nvSpPr>
          <p:spPr>
            <a:xfrm>
              <a:off x="4572000" y="1398508"/>
              <a:ext cx="467439" cy="934878"/>
            </a:xfrm>
            <a:custGeom>
              <a:avLst/>
              <a:gdLst>
                <a:gd name="connsiteX0" fmla="*/ 0 w 958850"/>
                <a:gd name="connsiteY0" fmla="*/ 0 h 1917700"/>
                <a:gd name="connsiteX1" fmla="*/ 958850 w 958850"/>
                <a:gd name="connsiteY1" fmla="*/ 958850 h 1917700"/>
                <a:gd name="connsiteX2" fmla="*/ 0 w 958850"/>
                <a:gd name="connsiteY2" fmla="*/ 1917700 h 1917700"/>
                <a:gd name="connsiteX3" fmla="*/ 0 w 958850"/>
                <a:gd name="connsiteY3" fmla="*/ 1672656 h 1917700"/>
                <a:gd name="connsiteX4" fmla="*/ 713806 w 958850"/>
                <a:gd name="connsiteY4" fmla="*/ 958850 h 1917700"/>
                <a:gd name="connsiteX5" fmla="*/ 0 w 958850"/>
                <a:gd name="connsiteY5" fmla="*/ 245044 h 1917700"/>
                <a:gd name="connsiteX6" fmla="*/ 0 w 958850"/>
                <a:gd name="connsiteY6" fmla="*/ 0 h 19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8850" h="1917700">
                  <a:moveTo>
                    <a:pt x="0" y="0"/>
                  </a:moveTo>
                  <a:cubicBezTo>
                    <a:pt x="529558" y="0"/>
                    <a:pt x="958850" y="429292"/>
                    <a:pt x="958850" y="958850"/>
                  </a:cubicBezTo>
                  <a:cubicBezTo>
                    <a:pt x="958850" y="1488408"/>
                    <a:pt x="529558" y="1917700"/>
                    <a:pt x="0" y="1917700"/>
                  </a:cubicBezTo>
                  <a:lnTo>
                    <a:pt x="0" y="1672656"/>
                  </a:lnTo>
                  <a:cubicBezTo>
                    <a:pt x="394224" y="1672656"/>
                    <a:pt x="713806" y="1353074"/>
                    <a:pt x="713806" y="958850"/>
                  </a:cubicBezTo>
                  <a:cubicBezTo>
                    <a:pt x="713806" y="564626"/>
                    <a:pt x="394224" y="245044"/>
                    <a:pt x="0" y="2450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4272497" y="1566445"/>
              <a:ext cx="599005" cy="599005"/>
            </a:xfrm>
            <a:prstGeom prst="ellipse">
              <a:avLst/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任意多边形: 形状 10"/>
            <p:cNvSpPr>
              <a:spLocks noChangeAspect="1"/>
            </p:cNvSpPr>
            <p:nvPr/>
          </p:nvSpPr>
          <p:spPr bwMode="auto">
            <a:xfrm>
              <a:off x="4399344" y="1695120"/>
              <a:ext cx="345312" cy="344948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118464" y="4039260"/>
            <a:ext cx="3600693" cy="1618248"/>
            <a:chOff x="2338506" y="3029515"/>
            <a:chExt cx="2700933" cy="1213872"/>
          </a:xfrm>
        </p:grpSpPr>
        <p:sp>
          <p:nvSpPr>
            <p:cNvPr id="21" name="任意多边形: 形状 20"/>
            <p:cNvSpPr/>
            <p:nvPr/>
          </p:nvSpPr>
          <p:spPr>
            <a:xfrm>
              <a:off x="4572000" y="3029515"/>
              <a:ext cx="467439" cy="934878"/>
            </a:xfrm>
            <a:custGeom>
              <a:avLst/>
              <a:gdLst>
                <a:gd name="connsiteX0" fmla="*/ 0 w 958850"/>
                <a:gd name="connsiteY0" fmla="*/ 0 h 1917700"/>
                <a:gd name="connsiteX1" fmla="*/ 958850 w 958850"/>
                <a:gd name="connsiteY1" fmla="*/ 958850 h 1917700"/>
                <a:gd name="connsiteX2" fmla="*/ 0 w 958850"/>
                <a:gd name="connsiteY2" fmla="*/ 1917700 h 1917700"/>
                <a:gd name="connsiteX3" fmla="*/ 0 w 958850"/>
                <a:gd name="connsiteY3" fmla="*/ 1672656 h 1917700"/>
                <a:gd name="connsiteX4" fmla="*/ 713806 w 958850"/>
                <a:gd name="connsiteY4" fmla="*/ 958850 h 1917700"/>
                <a:gd name="connsiteX5" fmla="*/ 0 w 958850"/>
                <a:gd name="connsiteY5" fmla="*/ 245044 h 1917700"/>
                <a:gd name="connsiteX6" fmla="*/ 0 w 958850"/>
                <a:gd name="connsiteY6" fmla="*/ 0 h 19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8850" h="1917700">
                  <a:moveTo>
                    <a:pt x="0" y="0"/>
                  </a:moveTo>
                  <a:cubicBezTo>
                    <a:pt x="529558" y="0"/>
                    <a:pt x="958850" y="429292"/>
                    <a:pt x="958850" y="958850"/>
                  </a:cubicBezTo>
                  <a:cubicBezTo>
                    <a:pt x="958850" y="1488408"/>
                    <a:pt x="529558" y="1917700"/>
                    <a:pt x="0" y="1917700"/>
                  </a:cubicBezTo>
                  <a:lnTo>
                    <a:pt x="0" y="1672656"/>
                  </a:lnTo>
                  <a:cubicBezTo>
                    <a:pt x="394224" y="1672656"/>
                    <a:pt x="713806" y="1353074"/>
                    <a:pt x="713806" y="958850"/>
                  </a:cubicBezTo>
                  <a:cubicBezTo>
                    <a:pt x="713806" y="564626"/>
                    <a:pt x="394224" y="245044"/>
                    <a:pt x="0" y="24504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4" name="矩形 23"/>
            <p:cNvSpPr/>
            <p:nvPr/>
          </p:nvSpPr>
          <p:spPr>
            <a:xfrm>
              <a:off x="2338507" y="3844438"/>
              <a:ext cx="2233494" cy="119569"/>
            </a:xfrm>
            <a:prstGeom prst="rect">
              <a:avLst/>
            </a:prstGeom>
            <a:solidFill>
              <a:schemeClr val="accent3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 rot="16200000">
              <a:off x="2198816" y="3984128"/>
              <a:ext cx="398949" cy="119569"/>
            </a:xfrm>
            <a:prstGeom prst="rect">
              <a:avLst/>
            </a:prstGeom>
            <a:solidFill>
              <a:schemeClr val="accent3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椭圆 6"/>
            <p:cNvSpPr/>
            <p:nvPr/>
          </p:nvSpPr>
          <p:spPr>
            <a:xfrm>
              <a:off x="4272497" y="3197452"/>
              <a:ext cx="599005" cy="599005"/>
            </a:xfrm>
            <a:prstGeom prst="ellipse">
              <a:avLst/>
            </a:prstGeom>
            <a:solidFill>
              <a:schemeClr val="accent3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任意多边形: 形状 11"/>
            <p:cNvSpPr>
              <a:spLocks/>
            </p:cNvSpPr>
            <p:nvPr/>
          </p:nvSpPr>
          <p:spPr bwMode="auto">
            <a:xfrm>
              <a:off x="4404064" y="3324663"/>
              <a:ext cx="344060" cy="343422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5472845" y="2951830"/>
            <a:ext cx="4584950" cy="1246831"/>
            <a:chOff x="4104561" y="2213818"/>
            <a:chExt cx="3439239" cy="935266"/>
          </a:xfrm>
        </p:grpSpPr>
        <p:sp>
          <p:nvSpPr>
            <p:cNvPr id="20" name="任意多边形: 形状 19"/>
            <p:cNvSpPr/>
            <p:nvPr/>
          </p:nvSpPr>
          <p:spPr>
            <a:xfrm>
              <a:off x="4104561" y="2213818"/>
              <a:ext cx="467439" cy="934878"/>
            </a:xfrm>
            <a:custGeom>
              <a:avLst/>
              <a:gdLst>
                <a:gd name="connsiteX0" fmla="*/ 958850 w 958850"/>
                <a:gd name="connsiteY0" fmla="*/ 0 h 1917700"/>
                <a:gd name="connsiteX1" fmla="*/ 958850 w 958850"/>
                <a:gd name="connsiteY1" fmla="*/ 245044 h 1917700"/>
                <a:gd name="connsiteX2" fmla="*/ 245044 w 958850"/>
                <a:gd name="connsiteY2" fmla="*/ 958850 h 1917700"/>
                <a:gd name="connsiteX3" fmla="*/ 958850 w 958850"/>
                <a:gd name="connsiteY3" fmla="*/ 1672656 h 1917700"/>
                <a:gd name="connsiteX4" fmla="*/ 958850 w 958850"/>
                <a:gd name="connsiteY4" fmla="*/ 1917700 h 1917700"/>
                <a:gd name="connsiteX5" fmla="*/ 0 w 958850"/>
                <a:gd name="connsiteY5" fmla="*/ 958850 h 1917700"/>
                <a:gd name="connsiteX6" fmla="*/ 958850 w 958850"/>
                <a:gd name="connsiteY6" fmla="*/ 0 h 19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8850" h="1917700">
                  <a:moveTo>
                    <a:pt x="958850" y="0"/>
                  </a:moveTo>
                  <a:lnTo>
                    <a:pt x="958850" y="245044"/>
                  </a:lnTo>
                  <a:cubicBezTo>
                    <a:pt x="564626" y="245044"/>
                    <a:pt x="245044" y="564626"/>
                    <a:pt x="245044" y="958850"/>
                  </a:cubicBezTo>
                  <a:cubicBezTo>
                    <a:pt x="245044" y="1353074"/>
                    <a:pt x="564626" y="1672656"/>
                    <a:pt x="958850" y="1672656"/>
                  </a:cubicBezTo>
                  <a:lnTo>
                    <a:pt x="958850" y="1917700"/>
                  </a:lnTo>
                  <a:cubicBezTo>
                    <a:pt x="429292" y="1917700"/>
                    <a:pt x="0" y="1488408"/>
                    <a:pt x="0" y="958850"/>
                  </a:cubicBezTo>
                  <a:cubicBezTo>
                    <a:pt x="0" y="429292"/>
                    <a:pt x="429292" y="0"/>
                    <a:pt x="958850" y="0"/>
                  </a:cubicBezTo>
                  <a:close/>
                </a:path>
              </a:pathLst>
            </a:custGeom>
            <a:solidFill>
              <a:schemeClr val="accent2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4572000" y="3029515"/>
              <a:ext cx="2971800" cy="119569"/>
            </a:xfrm>
            <a:prstGeom prst="rect">
              <a:avLst/>
            </a:prstGeom>
            <a:solidFill>
              <a:schemeClr val="accent2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" name="椭圆 5"/>
            <p:cNvSpPr/>
            <p:nvPr/>
          </p:nvSpPr>
          <p:spPr>
            <a:xfrm>
              <a:off x="4272497" y="2381298"/>
              <a:ext cx="599005" cy="599005"/>
            </a:xfrm>
            <a:prstGeom prst="ellipse">
              <a:avLst/>
            </a:prstGeom>
            <a:solidFill>
              <a:schemeClr val="accent2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任意多边形: 形状 12"/>
            <p:cNvSpPr>
              <a:spLocks/>
            </p:cNvSpPr>
            <p:nvPr/>
          </p:nvSpPr>
          <p:spPr bwMode="auto">
            <a:xfrm>
              <a:off x="4399344" y="2537096"/>
              <a:ext cx="347360" cy="285500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33" name="Rectangle 29">
            <a:extLst>
              <a:ext uri="{FF2B5EF4-FFF2-40B4-BE49-F238E27FC236}">
                <a16:creationId xmlns:a16="http://schemas.microsoft.com/office/drawing/2014/main" id="{0789D781-EC7A-4168-9E72-73484171D530}"/>
              </a:ext>
            </a:extLst>
          </p:cNvPr>
          <p:cNvSpPr/>
          <p:nvPr/>
        </p:nvSpPr>
        <p:spPr>
          <a:xfrm>
            <a:off x="3145573" y="2070231"/>
            <a:ext cx="2487352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4" name="Rectangle 30">
            <a:extLst>
              <a:ext uri="{FF2B5EF4-FFF2-40B4-BE49-F238E27FC236}">
                <a16:creationId xmlns:a16="http://schemas.microsoft.com/office/drawing/2014/main" id="{08E11D76-D0E8-4C6D-AB76-179F93F88800}"/>
              </a:ext>
            </a:extLst>
          </p:cNvPr>
          <p:cNvSpPr/>
          <p:nvPr/>
        </p:nvSpPr>
        <p:spPr>
          <a:xfrm>
            <a:off x="4118500" y="1637062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0367AAE8-3745-452E-9B30-9020957A290A}"/>
              </a:ext>
            </a:extLst>
          </p:cNvPr>
          <p:cNvSpPr/>
          <p:nvPr/>
        </p:nvSpPr>
        <p:spPr>
          <a:xfrm>
            <a:off x="7071788" y="3052665"/>
            <a:ext cx="2580211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6" name="Rectangle 30">
            <a:extLst>
              <a:ext uri="{FF2B5EF4-FFF2-40B4-BE49-F238E27FC236}">
                <a16:creationId xmlns:a16="http://schemas.microsoft.com/office/drawing/2014/main" id="{8AD52124-AF9C-450F-8B1D-4DD6E42B5D02}"/>
              </a:ext>
            </a:extLst>
          </p:cNvPr>
          <p:cNvSpPr/>
          <p:nvPr/>
        </p:nvSpPr>
        <p:spPr>
          <a:xfrm>
            <a:off x="8402532" y="2682196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7" name="Rectangle 29">
            <a:extLst>
              <a:ext uri="{FF2B5EF4-FFF2-40B4-BE49-F238E27FC236}">
                <a16:creationId xmlns:a16="http://schemas.microsoft.com/office/drawing/2014/main" id="{38DB5096-1FC6-43FC-B1EE-8B2490F34DD0}"/>
              </a:ext>
            </a:extLst>
          </p:cNvPr>
          <p:cNvSpPr/>
          <p:nvPr/>
        </p:nvSpPr>
        <p:spPr>
          <a:xfrm>
            <a:off x="2757362" y="4107729"/>
            <a:ext cx="2603863" cy="70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8" name="Rectangle 30">
            <a:extLst>
              <a:ext uri="{FF2B5EF4-FFF2-40B4-BE49-F238E27FC236}">
                <a16:creationId xmlns:a16="http://schemas.microsoft.com/office/drawing/2014/main" id="{B5B418D2-230F-4184-B3B5-6AF97B270E9C}"/>
              </a:ext>
            </a:extLst>
          </p:cNvPr>
          <p:cNvSpPr/>
          <p:nvPr/>
        </p:nvSpPr>
        <p:spPr>
          <a:xfrm>
            <a:off x="3864564" y="3686601"/>
            <a:ext cx="1696298" cy="4173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01444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773672" y="2324178"/>
            <a:ext cx="2644657" cy="2930370"/>
            <a:chOff x="4669152" y="2204864"/>
            <a:chExt cx="2853697" cy="3161994"/>
          </a:xfrm>
        </p:grpSpPr>
        <p:sp>
          <p:nvSpPr>
            <p:cNvPr id="28" name="矩形: 剪去单角 444"/>
            <p:cNvSpPr/>
            <p:nvPr/>
          </p:nvSpPr>
          <p:spPr>
            <a:xfrm>
              <a:off x="4669152" y="2204864"/>
              <a:ext cx="2853695" cy="3161994"/>
            </a:xfrm>
            <a:prstGeom prst="snip1Rect">
              <a:avLst>
                <a:gd name="adj" fmla="val 29383"/>
              </a:avLst>
            </a:prstGeom>
            <a:solidFill>
              <a:schemeClr val="bg1"/>
            </a:solidFill>
            <a:ln w="317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4669153" y="5243677"/>
              <a:ext cx="2853695" cy="123181"/>
            </a:xfrm>
            <a:prstGeom prst="rect">
              <a:avLst/>
            </a:prstGeom>
            <a:solidFill>
              <a:schemeClr val="accent1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1" name="任意多边形: 形状 445"/>
            <p:cNvSpPr>
              <a:spLocks/>
            </p:cNvSpPr>
            <p:nvPr/>
          </p:nvSpPr>
          <p:spPr bwMode="auto">
            <a:xfrm>
              <a:off x="6802874" y="2204864"/>
              <a:ext cx="719975" cy="719975"/>
            </a:xfrm>
            <a:custGeom>
              <a:avLst/>
              <a:gdLst>
                <a:gd name="T0" fmla="*/ 608 w 608"/>
                <a:gd name="T1" fmla="*/ 0 h 608"/>
                <a:gd name="T2" fmla="*/ 0 w 608"/>
                <a:gd name="T3" fmla="*/ 0 h 608"/>
                <a:gd name="T4" fmla="*/ 608 w 608"/>
                <a:gd name="T5" fmla="*/ 608 h 608"/>
                <a:gd name="T6" fmla="*/ 608 w 608"/>
                <a:gd name="T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8" h="608">
                  <a:moveTo>
                    <a:pt x="608" y="0"/>
                  </a:moveTo>
                  <a:lnTo>
                    <a:pt x="0" y="0"/>
                  </a:lnTo>
                  <a:lnTo>
                    <a:pt x="608" y="608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chemeClr val="accent1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121920" tIns="60960" rIns="121920" bIns="60960" anchor="t" anchorCtr="0" compatLnSpc="1">
              <a:prstTxWarp prst="textNoShape">
                <a:avLst/>
              </a:prstTxWarp>
              <a:normAutofit/>
            </a:bodyPr>
            <a:lstStyle/>
            <a:p>
              <a:pPr lvl="0" algn="r"/>
              <a:r>
                <a:rPr lang="en-US" altLang="zh-CN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2</a:t>
              </a: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703943" y="2324178"/>
            <a:ext cx="2644657" cy="2930370"/>
            <a:chOff x="1703943" y="2324178"/>
            <a:chExt cx="2644657" cy="2930370"/>
          </a:xfrm>
        </p:grpSpPr>
        <p:sp>
          <p:nvSpPr>
            <p:cNvPr id="25" name="矩形: 剪去单角 437"/>
            <p:cNvSpPr/>
            <p:nvPr/>
          </p:nvSpPr>
          <p:spPr>
            <a:xfrm>
              <a:off x="1703943" y="2324178"/>
              <a:ext cx="2644655" cy="2930370"/>
            </a:xfrm>
            <a:prstGeom prst="snip1Rect">
              <a:avLst>
                <a:gd name="adj" fmla="val 29383"/>
              </a:avLst>
            </a:prstGeom>
            <a:solidFill>
              <a:schemeClr val="bg1"/>
            </a:solidFill>
            <a:ln w="31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6" name="矩形 25"/>
            <p:cNvSpPr/>
            <p:nvPr/>
          </p:nvSpPr>
          <p:spPr>
            <a:xfrm>
              <a:off x="1703944" y="5140390"/>
              <a:ext cx="2644655" cy="114158"/>
            </a:xfrm>
            <a:prstGeom prst="rect">
              <a:avLst/>
            </a:pr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7" name="任意多边形: 形状 438"/>
            <p:cNvSpPr>
              <a:spLocks/>
            </p:cNvSpPr>
            <p:nvPr/>
          </p:nvSpPr>
          <p:spPr bwMode="auto">
            <a:xfrm>
              <a:off x="3681365" y="2324178"/>
              <a:ext cx="667235" cy="667235"/>
            </a:xfrm>
            <a:custGeom>
              <a:avLst/>
              <a:gdLst>
                <a:gd name="T0" fmla="*/ 608 w 608"/>
                <a:gd name="T1" fmla="*/ 0 h 608"/>
                <a:gd name="T2" fmla="*/ 0 w 608"/>
                <a:gd name="T3" fmla="*/ 0 h 608"/>
                <a:gd name="T4" fmla="*/ 608 w 608"/>
                <a:gd name="T5" fmla="*/ 608 h 608"/>
                <a:gd name="T6" fmla="*/ 608 w 608"/>
                <a:gd name="T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8" h="608">
                  <a:moveTo>
                    <a:pt x="608" y="0"/>
                  </a:moveTo>
                  <a:lnTo>
                    <a:pt x="0" y="0"/>
                  </a:lnTo>
                  <a:lnTo>
                    <a:pt x="608" y="608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121920" tIns="60960" rIns="121920" bIns="60960" anchor="t" anchorCtr="0" compatLnSpc="1">
              <a:prstTxWarp prst="textNoShape">
                <a:avLst/>
              </a:prstTxWarp>
              <a:normAutofit/>
            </a:bodyPr>
            <a:lstStyle/>
            <a:p>
              <a:pPr lvl="0" algn="r"/>
              <a:r>
                <a:rPr lang="en-US" altLang="ko-KR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1</a:t>
              </a: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7843402" y="2324178"/>
            <a:ext cx="2644657" cy="2930370"/>
            <a:chOff x="247577" y="3140968"/>
            <a:chExt cx="2501994" cy="2772295"/>
          </a:xfrm>
        </p:grpSpPr>
        <p:sp>
          <p:nvSpPr>
            <p:cNvPr id="15" name="矩形: 剪去单角 455"/>
            <p:cNvSpPr/>
            <p:nvPr/>
          </p:nvSpPr>
          <p:spPr>
            <a:xfrm>
              <a:off x="247577" y="3140968"/>
              <a:ext cx="2501992" cy="2772295"/>
            </a:xfrm>
            <a:prstGeom prst="snip1Rect">
              <a:avLst>
                <a:gd name="adj" fmla="val 29383"/>
              </a:avLst>
            </a:prstGeom>
            <a:solidFill>
              <a:schemeClr val="bg1"/>
            </a:solidFill>
            <a:ln w="31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247578" y="5805263"/>
              <a:ext cx="2501992" cy="108000"/>
            </a:xfrm>
            <a:prstGeom prst="rect">
              <a:avLst/>
            </a:pr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7" name="任意多边形: 形状 456"/>
            <p:cNvSpPr>
              <a:spLocks/>
            </p:cNvSpPr>
            <p:nvPr/>
          </p:nvSpPr>
          <p:spPr bwMode="auto">
            <a:xfrm>
              <a:off x="2118329" y="3140968"/>
              <a:ext cx="631242" cy="631242"/>
            </a:xfrm>
            <a:custGeom>
              <a:avLst/>
              <a:gdLst>
                <a:gd name="T0" fmla="*/ 608 w 608"/>
                <a:gd name="T1" fmla="*/ 0 h 608"/>
                <a:gd name="T2" fmla="*/ 0 w 608"/>
                <a:gd name="T3" fmla="*/ 0 h 608"/>
                <a:gd name="T4" fmla="*/ 608 w 608"/>
                <a:gd name="T5" fmla="*/ 608 h 608"/>
                <a:gd name="T6" fmla="*/ 608 w 608"/>
                <a:gd name="T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8" h="608">
                  <a:moveTo>
                    <a:pt x="608" y="0"/>
                  </a:moveTo>
                  <a:lnTo>
                    <a:pt x="0" y="0"/>
                  </a:lnTo>
                  <a:lnTo>
                    <a:pt x="608" y="608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121920" tIns="60960" rIns="121920" bIns="60960" anchor="t" anchorCtr="0" compatLnSpc="1">
              <a:prstTxWarp prst="textNoShape">
                <a:avLst/>
              </a:prstTxWarp>
              <a:normAutofit/>
            </a:bodyPr>
            <a:lstStyle/>
            <a:p>
              <a:pPr lvl="0" algn="r"/>
              <a:r>
                <a:rPr lang="en-US" altLang="ko-KR" sz="20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rPr>
                <a:t>3</a:t>
              </a:r>
            </a:p>
          </p:txBody>
        </p:sp>
      </p:grpSp>
      <p:sp>
        <p:nvSpPr>
          <p:cNvPr id="44" name="TextBox 23">
            <a:extLst>
              <a:ext uri="{FF2B5EF4-FFF2-40B4-BE49-F238E27FC236}">
                <a16:creationId xmlns:a16="http://schemas.microsoft.com/office/drawing/2014/main" id="{D2EF853C-9CD5-43A9-AE88-92D9B4862F21}"/>
              </a:ext>
            </a:extLst>
          </p:cNvPr>
          <p:cNvSpPr txBox="1"/>
          <p:nvPr/>
        </p:nvSpPr>
        <p:spPr>
          <a:xfrm>
            <a:off x="2034803" y="3724368"/>
            <a:ext cx="2139517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45" name="TextBox 24">
            <a:extLst>
              <a:ext uri="{FF2B5EF4-FFF2-40B4-BE49-F238E27FC236}">
                <a16:creationId xmlns:a16="http://schemas.microsoft.com/office/drawing/2014/main" id="{35B62D24-1424-4DB5-BDB5-C9A4E61CB8BE}"/>
              </a:ext>
            </a:extLst>
          </p:cNvPr>
          <p:cNvSpPr txBox="1"/>
          <p:nvPr/>
        </p:nvSpPr>
        <p:spPr>
          <a:xfrm>
            <a:off x="2034803" y="3429000"/>
            <a:ext cx="1529411" cy="381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6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6" name="TextBox 23">
            <a:extLst>
              <a:ext uri="{FF2B5EF4-FFF2-40B4-BE49-F238E27FC236}">
                <a16:creationId xmlns:a16="http://schemas.microsoft.com/office/drawing/2014/main" id="{46514C5E-0CF7-4D19-B948-6C60708C2219}"/>
              </a:ext>
            </a:extLst>
          </p:cNvPr>
          <p:cNvSpPr txBox="1"/>
          <p:nvPr/>
        </p:nvSpPr>
        <p:spPr>
          <a:xfrm>
            <a:off x="5031619" y="3748161"/>
            <a:ext cx="2128762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47" name="TextBox 24">
            <a:extLst>
              <a:ext uri="{FF2B5EF4-FFF2-40B4-BE49-F238E27FC236}">
                <a16:creationId xmlns:a16="http://schemas.microsoft.com/office/drawing/2014/main" id="{6B37007D-916E-44B5-BDF2-9F667906CA5F}"/>
              </a:ext>
            </a:extLst>
          </p:cNvPr>
          <p:cNvSpPr txBox="1"/>
          <p:nvPr/>
        </p:nvSpPr>
        <p:spPr>
          <a:xfrm>
            <a:off x="5031618" y="3452793"/>
            <a:ext cx="1529411" cy="381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6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58" name="TextBox 23">
            <a:extLst>
              <a:ext uri="{FF2B5EF4-FFF2-40B4-BE49-F238E27FC236}">
                <a16:creationId xmlns:a16="http://schemas.microsoft.com/office/drawing/2014/main" id="{7E296E5A-C78D-406E-BE20-2483C34EB1E8}"/>
              </a:ext>
            </a:extLst>
          </p:cNvPr>
          <p:cNvSpPr txBox="1"/>
          <p:nvPr/>
        </p:nvSpPr>
        <p:spPr>
          <a:xfrm>
            <a:off x="8195700" y="3748161"/>
            <a:ext cx="2128762" cy="846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59" name="TextBox 24">
            <a:extLst>
              <a:ext uri="{FF2B5EF4-FFF2-40B4-BE49-F238E27FC236}">
                <a16:creationId xmlns:a16="http://schemas.microsoft.com/office/drawing/2014/main" id="{C2A01A6C-4B61-43D0-9900-2B2D804198D9}"/>
              </a:ext>
            </a:extLst>
          </p:cNvPr>
          <p:cNvSpPr txBox="1"/>
          <p:nvPr/>
        </p:nvSpPr>
        <p:spPr>
          <a:xfrm>
            <a:off x="8195699" y="3452793"/>
            <a:ext cx="1529411" cy="381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6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63045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58" grpId="0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圆角矩形 106">
            <a:extLst>
              <a:ext uri="{FF2B5EF4-FFF2-40B4-BE49-F238E27FC236}">
                <a16:creationId xmlns:a16="http://schemas.microsoft.com/office/drawing/2014/main" id="{B363DB90-91A4-4965-9278-8A8D8DAE7CB2}"/>
              </a:ext>
            </a:extLst>
          </p:cNvPr>
          <p:cNvSpPr>
            <a:spLocks noChangeAspect="1"/>
          </p:cNvSpPr>
          <p:nvPr/>
        </p:nvSpPr>
        <p:spPr>
          <a:xfrm rot="2700000">
            <a:off x="6829214" y="2531813"/>
            <a:ext cx="1998886" cy="1998886"/>
          </a:xfrm>
          <a:prstGeom prst="roundRect">
            <a:avLst/>
          </a:prstGeom>
          <a:solidFill>
            <a:schemeClr val="accent1">
              <a:lumMod val="10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z="1600" noProof="1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2" name="圆角矩形 107">
            <a:extLst>
              <a:ext uri="{FF2B5EF4-FFF2-40B4-BE49-F238E27FC236}">
                <a16:creationId xmlns:a16="http://schemas.microsoft.com/office/drawing/2014/main" id="{5EE75226-8D0C-44CF-B6FB-822C5144778A}"/>
              </a:ext>
            </a:extLst>
          </p:cNvPr>
          <p:cNvSpPr>
            <a:spLocks noChangeAspect="1"/>
          </p:cNvSpPr>
          <p:nvPr/>
        </p:nvSpPr>
        <p:spPr>
          <a:xfrm rot="2700000">
            <a:off x="3299555" y="2531813"/>
            <a:ext cx="1998886" cy="1998886"/>
          </a:xfrm>
          <a:prstGeom prst="roundRect">
            <a:avLst/>
          </a:prstGeom>
          <a:solidFill>
            <a:schemeClr val="accent1">
              <a:lumMod val="10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z="1600" noProof="1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3" name="圆角矩形 108">
            <a:extLst>
              <a:ext uri="{FF2B5EF4-FFF2-40B4-BE49-F238E27FC236}">
                <a16:creationId xmlns:a16="http://schemas.microsoft.com/office/drawing/2014/main" id="{C61CD1CD-D306-495D-A146-25C32ECD7D47}"/>
              </a:ext>
            </a:extLst>
          </p:cNvPr>
          <p:cNvSpPr>
            <a:spLocks noChangeAspect="1"/>
          </p:cNvSpPr>
          <p:nvPr/>
        </p:nvSpPr>
        <p:spPr>
          <a:xfrm rot="2700000">
            <a:off x="4417155" y="2695126"/>
            <a:ext cx="1554857" cy="1556361"/>
          </a:xfrm>
          <a:prstGeom prst="roundRect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z="1600" noProof="1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圆角矩形 109">
            <a:extLst>
              <a:ext uri="{FF2B5EF4-FFF2-40B4-BE49-F238E27FC236}">
                <a16:creationId xmlns:a16="http://schemas.microsoft.com/office/drawing/2014/main" id="{68D642A1-6F8E-484D-9856-9FBA82828E38}"/>
              </a:ext>
            </a:extLst>
          </p:cNvPr>
          <p:cNvSpPr>
            <a:spLocks noChangeAspect="1"/>
          </p:cNvSpPr>
          <p:nvPr/>
        </p:nvSpPr>
        <p:spPr>
          <a:xfrm rot="2700000">
            <a:off x="6145860" y="2695878"/>
            <a:ext cx="1554857" cy="1554857"/>
          </a:xfrm>
          <a:prstGeom prst="roundRect">
            <a:avLst/>
          </a:prstGeom>
          <a:solidFill>
            <a:schemeClr val="accent2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endParaRPr lang="zh-CN" altLang="en-US" sz="1600" noProof="1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895C6CB-EC5C-4DDC-A978-92C1EDAC7F12}"/>
              </a:ext>
            </a:extLst>
          </p:cNvPr>
          <p:cNvGrpSpPr/>
          <p:nvPr/>
        </p:nvGrpSpPr>
        <p:grpSpPr>
          <a:xfrm>
            <a:off x="5468527" y="2917140"/>
            <a:ext cx="1109321" cy="1110827"/>
            <a:chOff x="8712" y="4631"/>
            <a:chExt cx="1844" cy="1844"/>
          </a:xfrm>
        </p:grpSpPr>
        <p:sp>
          <p:nvSpPr>
            <p:cNvPr id="16" name="圆角矩形 110">
              <a:extLst>
                <a:ext uri="{FF2B5EF4-FFF2-40B4-BE49-F238E27FC236}">
                  <a16:creationId xmlns:a16="http://schemas.microsoft.com/office/drawing/2014/main" id="{6D678A91-CD0E-4C71-83DE-6E6165DFE449}"/>
                </a:ext>
              </a:extLst>
            </p:cNvPr>
            <p:cNvSpPr>
              <a:spLocks noChangeAspect="1"/>
            </p:cNvSpPr>
            <p:nvPr/>
          </p:nvSpPr>
          <p:spPr>
            <a:xfrm rot="2700000">
              <a:off x="8710" y="4629"/>
              <a:ext cx="1845" cy="1845"/>
            </a:xfrm>
            <a:prstGeom prst="roundRect">
              <a:avLst/>
            </a:pr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fontAlgn="base"/>
              <a:endParaRPr lang="zh-CN" altLang="en-US" sz="1600" noProof="1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3415ACBB-E22B-4AEB-946D-984EB7C0AA87}"/>
                </a:ext>
              </a:extLst>
            </p:cNvPr>
            <p:cNvGrpSpPr/>
            <p:nvPr/>
          </p:nvGrpSpPr>
          <p:grpSpPr>
            <a:xfrm>
              <a:off x="9248" y="5253"/>
              <a:ext cx="723" cy="691"/>
              <a:chOff x="1004888" y="993775"/>
              <a:chExt cx="2438400" cy="2332038"/>
            </a:xfrm>
            <a:solidFill>
              <a:srgbClr val="FEFEFE"/>
            </a:solidFill>
          </p:grpSpPr>
          <p:sp>
            <p:nvSpPr>
              <p:cNvPr id="20" name="Freeform 25">
                <a:extLst>
                  <a:ext uri="{FF2B5EF4-FFF2-40B4-BE49-F238E27FC236}">
                    <a16:creationId xmlns:a16="http://schemas.microsoft.com/office/drawing/2014/main" id="{8535AF8A-970E-4059-8882-80428FBF91C4}"/>
                  </a:ext>
                </a:extLst>
              </p:cNvPr>
              <p:cNvSpPr/>
              <p:nvPr/>
            </p:nvSpPr>
            <p:spPr bwMode="auto">
              <a:xfrm>
                <a:off x="1898651" y="2670175"/>
                <a:ext cx="655638" cy="655638"/>
              </a:xfrm>
              <a:custGeom>
                <a:avLst/>
                <a:gdLst>
                  <a:gd name="T0" fmla="*/ 206 w 413"/>
                  <a:gd name="T1" fmla="*/ 413 h 413"/>
                  <a:gd name="T2" fmla="*/ 0 w 413"/>
                  <a:gd name="T3" fmla="*/ 0 h 413"/>
                  <a:gd name="T4" fmla="*/ 413 w 413"/>
                  <a:gd name="T5" fmla="*/ 0 h 413"/>
                  <a:gd name="T6" fmla="*/ 206 w 413"/>
                  <a:gd name="T7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3" h="413">
                    <a:moveTo>
                      <a:pt x="206" y="413"/>
                    </a:moveTo>
                    <a:lnTo>
                      <a:pt x="0" y="0"/>
                    </a:lnTo>
                    <a:lnTo>
                      <a:pt x="413" y="0"/>
                    </a:lnTo>
                    <a:lnTo>
                      <a:pt x="206" y="4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86699" tIns="43349" rIns="86699" bIns="43349" numCol="1" anchor="t" anchorCtr="0" compatLnSpc="1"/>
              <a:lstStyle/>
              <a:p>
                <a:pPr fontAlgn="base"/>
                <a:endParaRPr lang="zh-CN" altLang="en-US" noProof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21" name="任意多边形 113">
                <a:extLst>
                  <a:ext uri="{FF2B5EF4-FFF2-40B4-BE49-F238E27FC236}">
                    <a16:creationId xmlns:a16="http://schemas.microsoft.com/office/drawing/2014/main" id="{DCCE94C1-84FB-45F0-8CDE-DF5584E53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888" y="993775"/>
                <a:ext cx="2438400" cy="1774825"/>
              </a:xfrm>
              <a:custGeom>
                <a:avLst/>
                <a:gdLst>
                  <a:gd name="connsiteX0" fmla="*/ 290196 w 2438400"/>
                  <a:gd name="connsiteY0" fmla="*/ 0 h 1774825"/>
                  <a:gd name="connsiteX1" fmla="*/ 2151973 w 2438400"/>
                  <a:gd name="connsiteY1" fmla="*/ 0 h 1774825"/>
                  <a:gd name="connsiteX2" fmla="*/ 2438400 w 2438400"/>
                  <a:gd name="connsiteY2" fmla="*/ 286384 h 1774825"/>
                  <a:gd name="connsiteX3" fmla="*/ 2438400 w 2438400"/>
                  <a:gd name="connsiteY3" fmla="*/ 1484673 h 1774825"/>
                  <a:gd name="connsiteX4" fmla="*/ 2151973 w 2438400"/>
                  <a:gd name="connsiteY4" fmla="*/ 1774825 h 1774825"/>
                  <a:gd name="connsiteX5" fmla="*/ 290196 w 2438400"/>
                  <a:gd name="connsiteY5" fmla="*/ 1774825 h 1774825"/>
                  <a:gd name="connsiteX6" fmla="*/ 0 w 2438400"/>
                  <a:gd name="connsiteY6" fmla="*/ 1484673 h 1774825"/>
                  <a:gd name="connsiteX7" fmla="*/ 0 w 2438400"/>
                  <a:gd name="connsiteY7" fmla="*/ 286384 h 1774825"/>
                  <a:gd name="connsiteX8" fmla="*/ 290196 w 2438400"/>
                  <a:gd name="connsiteY8" fmla="*/ 0 h 1774825"/>
                  <a:gd name="connsiteX9" fmla="*/ 471488 w 2438400"/>
                  <a:gd name="connsiteY9" fmla="*/ 425450 h 1774825"/>
                  <a:gd name="connsiteX10" fmla="*/ 471488 w 2438400"/>
                  <a:gd name="connsiteY10" fmla="*/ 598488 h 1774825"/>
                  <a:gd name="connsiteX11" fmla="*/ 1971676 w 2438400"/>
                  <a:gd name="connsiteY11" fmla="*/ 598488 h 1774825"/>
                  <a:gd name="connsiteX12" fmla="*/ 1971676 w 2438400"/>
                  <a:gd name="connsiteY12" fmla="*/ 425450 h 1774825"/>
                  <a:gd name="connsiteX13" fmla="*/ 471488 w 2438400"/>
                  <a:gd name="connsiteY13" fmla="*/ 425450 h 1774825"/>
                  <a:gd name="connsiteX14" fmla="*/ 471488 w 2438400"/>
                  <a:gd name="connsiteY14" fmla="*/ 801688 h 1774825"/>
                  <a:gd name="connsiteX15" fmla="*/ 471488 w 2438400"/>
                  <a:gd name="connsiteY15" fmla="*/ 971551 h 1774825"/>
                  <a:gd name="connsiteX16" fmla="*/ 1971676 w 2438400"/>
                  <a:gd name="connsiteY16" fmla="*/ 971551 h 1774825"/>
                  <a:gd name="connsiteX17" fmla="*/ 1971676 w 2438400"/>
                  <a:gd name="connsiteY17" fmla="*/ 801688 h 1774825"/>
                  <a:gd name="connsiteX18" fmla="*/ 471488 w 2438400"/>
                  <a:gd name="connsiteY18" fmla="*/ 801688 h 1774825"/>
                  <a:gd name="connsiteX19" fmla="*/ 471488 w 2438400"/>
                  <a:gd name="connsiteY19" fmla="*/ 1174750 h 1774825"/>
                  <a:gd name="connsiteX20" fmla="*/ 471488 w 2438400"/>
                  <a:gd name="connsiteY20" fmla="*/ 1347788 h 1774825"/>
                  <a:gd name="connsiteX21" fmla="*/ 1971676 w 2438400"/>
                  <a:gd name="connsiteY21" fmla="*/ 1347788 h 1774825"/>
                  <a:gd name="connsiteX22" fmla="*/ 1971676 w 2438400"/>
                  <a:gd name="connsiteY22" fmla="*/ 1174750 h 1774825"/>
                  <a:gd name="connsiteX23" fmla="*/ 471488 w 2438400"/>
                  <a:gd name="connsiteY23" fmla="*/ 1174750 h 177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38400" h="1774825">
                    <a:moveTo>
                      <a:pt x="290196" y="0"/>
                    </a:moveTo>
                    <a:cubicBezTo>
                      <a:pt x="2151973" y="0"/>
                      <a:pt x="2151973" y="0"/>
                      <a:pt x="2151973" y="0"/>
                    </a:cubicBezTo>
                    <a:cubicBezTo>
                      <a:pt x="2310262" y="0"/>
                      <a:pt x="2438400" y="128119"/>
                      <a:pt x="2438400" y="286384"/>
                    </a:cubicBezTo>
                    <a:lnTo>
                      <a:pt x="2438400" y="1484673"/>
                    </a:lnTo>
                    <a:cubicBezTo>
                      <a:pt x="2438400" y="1646706"/>
                      <a:pt x="2310262" y="1774825"/>
                      <a:pt x="2151973" y="1774825"/>
                    </a:cubicBezTo>
                    <a:cubicBezTo>
                      <a:pt x="290196" y="1774825"/>
                      <a:pt x="290196" y="1774825"/>
                      <a:pt x="290196" y="1774825"/>
                    </a:cubicBezTo>
                    <a:cubicBezTo>
                      <a:pt x="131907" y="1774825"/>
                      <a:pt x="0" y="1646706"/>
                      <a:pt x="0" y="1484673"/>
                    </a:cubicBezTo>
                    <a:cubicBezTo>
                      <a:pt x="0" y="286384"/>
                      <a:pt x="0" y="286384"/>
                      <a:pt x="0" y="286384"/>
                    </a:cubicBezTo>
                    <a:cubicBezTo>
                      <a:pt x="0" y="128119"/>
                      <a:pt x="131907" y="0"/>
                      <a:pt x="290196" y="0"/>
                    </a:cubicBezTo>
                    <a:close/>
                    <a:moveTo>
                      <a:pt x="471488" y="425450"/>
                    </a:moveTo>
                    <a:lnTo>
                      <a:pt x="471488" y="598488"/>
                    </a:lnTo>
                    <a:lnTo>
                      <a:pt x="1971676" y="598488"/>
                    </a:lnTo>
                    <a:lnTo>
                      <a:pt x="1971676" y="425450"/>
                    </a:lnTo>
                    <a:lnTo>
                      <a:pt x="471488" y="425450"/>
                    </a:lnTo>
                    <a:close/>
                    <a:moveTo>
                      <a:pt x="471488" y="801688"/>
                    </a:moveTo>
                    <a:lnTo>
                      <a:pt x="471488" y="971551"/>
                    </a:lnTo>
                    <a:lnTo>
                      <a:pt x="1971676" y="971551"/>
                    </a:lnTo>
                    <a:lnTo>
                      <a:pt x="1971676" y="801688"/>
                    </a:lnTo>
                    <a:lnTo>
                      <a:pt x="471488" y="801688"/>
                    </a:lnTo>
                    <a:close/>
                    <a:moveTo>
                      <a:pt x="471488" y="1174750"/>
                    </a:moveTo>
                    <a:lnTo>
                      <a:pt x="471488" y="1347788"/>
                    </a:lnTo>
                    <a:lnTo>
                      <a:pt x="1971676" y="1347788"/>
                    </a:lnTo>
                    <a:lnTo>
                      <a:pt x="1971676" y="1174750"/>
                    </a:lnTo>
                    <a:lnTo>
                      <a:pt x="471488" y="11747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86699" tIns="43349" rIns="86699" bIns="43349" numCol="1" anchor="t" anchorCtr="0" compatLnSpc="1">
                <a:noAutofit/>
              </a:bodyPr>
              <a:lstStyle/>
              <a:p>
                <a:pPr fontAlgn="base"/>
                <a:endParaRPr lang="zh-CN" altLang="en-US" noProof="1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</p:grpSp>
      </p:grpSp>
      <p:sp>
        <p:nvSpPr>
          <p:cNvPr id="22" name="文本框 21">
            <a:extLst>
              <a:ext uri="{FF2B5EF4-FFF2-40B4-BE49-F238E27FC236}">
                <a16:creationId xmlns:a16="http://schemas.microsoft.com/office/drawing/2014/main" id="{0613F6BA-0A54-4094-A2C2-2506AB978163}"/>
              </a:ext>
            </a:extLst>
          </p:cNvPr>
          <p:cNvSpPr txBox="1"/>
          <p:nvPr/>
        </p:nvSpPr>
        <p:spPr>
          <a:xfrm>
            <a:off x="3201718" y="3108299"/>
            <a:ext cx="1031051" cy="707886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  </a:t>
            </a:r>
            <a:r>
              <a:rPr lang="en-US" altLang="zh-CN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01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6F61F176-3C52-4162-AA3B-6869FE5229E6}"/>
              </a:ext>
            </a:extLst>
          </p:cNvPr>
          <p:cNvSpPr txBox="1"/>
          <p:nvPr/>
        </p:nvSpPr>
        <p:spPr>
          <a:xfrm>
            <a:off x="4371247" y="3167001"/>
            <a:ext cx="906017" cy="5847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  </a:t>
            </a:r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02</a:t>
            </a:r>
            <a:endParaRPr lang="en-US" altLang="zh-CN" sz="3200" b="1" dirty="0">
              <a:solidFill>
                <a:srgbClr val="FDAD15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F203EB1D-3291-4234-B374-84CF6E0BEA2C}"/>
              </a:ext>
            </a:extLst>
          </p:cNvPr>
          <p:cNvSpPr txBox="1"/>
          <p:nvPr/>
        </p:nvSpPr>
        <p:spPr>
          <a:xfrm>
            <a:off x="6759976" y="3144424"/>
            <a:ext cx="941283" cy="584775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  </a:t>
            </a:r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03</a:t>
            </a:r>
            <a:endParaRPr lang="en-US" altLang="zh-CN" sz="3200" b="1" dirty="0">
              <a:solidFill>
                <a:srgbClr val="FDAD15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2A18EA24-B9AE-4C48-ABD9-DBE6B707DE6C}"/>
              </a:ext>
            </a:extLst>
          </p:cNvPr>
          <p:cNvSpPr txBox="1"/>
          <p:nvPr/>
        </p:nvSpPr>
        <p:spPr>
          <a:xfrm>
            <a:off x="7940041" y="3085721"/>
            <a:ext cx="1031051" cy="707886"/>
          </a:xfrm>
          <a:prstGeom prst="rect">
            <a:avLst/>
          </a:prstGeom>
          <a:noFill/>
          <a:ln w="9525">
            <a:noFill/>
          </a:ln>
        </p:spPr>
        <p:txBody>
          <a:bodyPr wrap="none" anchor="t">
            <a:spAutoFit/>
          </a:bodyPr>
          <a:lstStyle/>
          <a:p>
            <a:pPr lvl="0"/>
            <a:r>
              <a:rPr lang="en-US" altLang="zh-CN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  </a:t>
            </a:r>
            <a:r>
              <a:rPr lang="en-US" altLang="zh-CN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04</a:t>
            </a:r>
          </a:p>
        </p:txBody>
      </p:sp>
      <p:sp>
        <p:nvSpPr>
          <p:cNvPr id="33" name="Text Placeholder 3">
            <a:extLst>
              <a:ext uri="{FF2B5EF4-FFF2-40B4-BE49-F238E27FC236}">
                <a16:creationId xmlns:a16="http://schemas.microsoft.com/office/drawing/2014/main" id="{99C9CD62-5309-4236-83DA-1AD0D6F5939D}"/>
              </a:ext>
            </a:extLst>
          </p:cNvPr>
          <p:cNvSpPr txBox="1">
            <a:spLocks/>
          </p:cNvSpPr>
          <p:nvPr/>
        </p:nvSpPr>
        <p:spPr>
          <a:xfrm>
            <a:off x="1666228" y="2006284"/>
            <a:ext cx="1803415" cy="9045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9107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br>
              <a:rPr lang="en-US" sz="11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</a:br>
            <a:r>
              <a:rPr lang="en-US" altLang="zh-CN" sz="1200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4" name="Text Placeholder 3">
            <a:extLst>
              <a:ext uri="{FF2B5EF4-FFF2-40B4-BE49-F238E27FC236}">
                <a16:creationId xmlns:a16="http://schemas.microsoft.com/office/drawing/2014/main" id="{062FD636-AC52-4D4F-8AA2-B1269D0A4B3A}"/>
              </a:ext>
            </a:extLst>
          </p:cNvPr>
          <p:cNvSpPr txBox="1">
            <a:spLocks/>
          </p:cNvSpPr>
          <p:nvPr/>
        </p:nvSpPr>
        <p:spPr>
          <a:xfrm>
            <a:off x="9043182" y="1979337"/>
            <a:ext cx="1803415" cy="9045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9107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br>
              <a:rPr lang="en-US" sz="11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</a:br>
            <a:r>
              <a:rPr lang="en-US" altLang="zh-CN" sz="1200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2AAD361B-07FF-4F0D-A694-9B51651C5DB4}"/>
              </a:ext>
            </a:extLst>
          </p:cNvPr>
          <p:cNvSpPr txBox="1">
            <a:spLocks/>
          </p:cNvSpPr>
          <p:nvPr/>
        </p:nvSpPr>
        <p:spPr>
          <a:xfrm>
            <a:off x="1666228" y="4069780"/>
            <a:ext cx="1803415" cy="9045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9107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br>
              <a:rPr lang="en-US" sz="11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</a:br>
            <a:r>
              <a:rPr lang="en-US" altLang="zh-CN" sz="1200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278F5436-3E36-4F6F-9F31-3D7D5B8E7674}"/>
              </a:ext>
            </a:extLst>
          </p:cNvPr>
          <p:cNvSpPr txBox="1">
            <a:spLocks/>
          </p:cNvSpPr>
          <p:nvPr/>
        </p:nvSpPr>
        <p:spPr>
          <a:xfrm>
            <a:off x="9043182" y="4042833"/>
            <a:ext cx="1803415" cy="90454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9107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br>
              <a:rPr lang="en-US" sz="1100" dirty="0">
                <a:solidFill>
                  <a:schemeClr val="bg1">
                    <a:lumMod val="6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</a:br>
            <a:r>
              <a:rPr lang="en-US" altLang="zh-CN" sz="1200" dirty="0">
                <a:solidFill>
                  <a:schemeClr val="bg2">
                    <a:lumMod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</p:spTree>
    <p:extLst>
      <p:ext uri="{BB962C8B-B14F-4D97-AF65-F5344CB8AC3E}">
        <p14:creationId xmlns:p14="http://schemas.microsoft.com/office/powerpoint/2010/main" val="261389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8047 -0.00417 L -0.01341 -0.0037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01" y="2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943 -1.48148E-6 L 0.02252 -0.0018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91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378 -0.01458 L -0.02291 -0.0064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41" y="39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625 -0.01041 L 0.02226 -0.01064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19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11" grpId="2" bldLvl="0" animBg="1"/>
      <p:bldP spid="12" grpId="0" bldLvl="0" animBg="1"/>
      <p:bldP spid="12" grpId="1" animBg="1"/>
      <p:bldP spid="12" grpId="2" bldLvl="0" animBg="1"/>
      <p:bldP spid="13" grpId="0" bldLvl="0" animBg="1"/>
      <p:bldP spid="13" grpId="1" animBg="1"/>
      <p:bldP spid="13" grpId="2" bldLvl="0" animBg="1"/>
      <p:bldP spid="14" grpId="0" bldLvl="0" animBg="1"/>
      <p:bldP spid="14" grpId="1" animBg="1"/>
      <p:bldP spid="14" grpId="2" bldLvl="0" animBg="1"/>
      <p:bldP spid="22" grpId="0" animBg="1"/>
      <p:bldP spid="23" grpId="0" animBg="1"/>
      <p:bldP spid="24" grpId="0" animBg="1"/>
      <p:bldP spid="25" grpId="0" animBg="1"/>
      <p:bldP spid="33" grpId="0"/>
      <p:bldP spid="34" grpId="0"/>
      <p:bldP spid="35" grpId="0"/>
      <p:bldP spid="3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/>
          <p:nvPr/>
        </p:nvSpPr>
        <p:spPr>
          <a:xfrm>
            <a:off x="773342" y="1889262"/>
            <a:ext cx="1720163" cy="1551163"/>
          </a:xfrm>
          <a:prstGeom prst="rect">
            <a:avLst/>
          </a:prstGeom>
          <a:solidFill>
            <a:srgbClr val="BABDC4">
              <a:alpha val="30000"/>
            </a:srgbClr>
          </a:solidFill>
          <a:ln w="25400">
            <a:solidFill>
              <a:srgbClr val="A6A6A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78%</a:t>
            </a:r>
          </a:p>
          <a:p>
            <a:pPr algn="ctr"/>
            <a:endParaRPr 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1" name="Rounded Rectangle 6"/>
          <p:cNvSpPr/>
          <p:nvPr/>
        </p:nvSpPr>
        <p:spPr>
          <a:xfrm>
            <a:off x="1086262" y="2735351"/>
            <a:ext cx="1094323" cy="1057611"/>
          </a:xfrm>
          <a:prstGeom prst="roundRect">
            <a:avLst>
              <a:gd name="adj" fmla="val 7442"/>
            </a:avLst>
          </a:prstGeom>
          <a:solidFill>
            <a:schemeClr val="accent1">
              <a:lumMod val="10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2" name="Rectangle 7"/>
          <p:cNvSpPr/>
          <p:nvPr/>
        </p:nvSpPr>
        <p:spPr>
          <a:xfrm>
            <a:off x="3658918" y="1889262"/>
            <a:ext cx="1720163" cy="1551163"/>
          </a:xfrm>
          <a:prstGeom prst="rect">
            <a:avLst/>
          </a:prstGeom>
          <a:solidFill>
            <a:srgbClr val="BABDC4">
              <a:alpha val="30000"/>
            </a:srgbClr>
          </a:solidFill>
          <a:ln w="25400">
            <a:solidFill>
              <a:srgbClr val="A6A6A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50%</a:t>
            </a:r>
          </a:p>
          <a:p>
            <a:pPr algn="ctr"/>
            <a:endParaRPr 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3" name="Rounded Rectangle 8"/>
          <p:cNvSpPr/>
          <p:nvPr/>
        </p:nvSpPr>
        <p:spPr>
          <a:xfrm>
            <a:off x="3971838" y="2735351"/>
            <a:ext cx="1094323" cy="1057611"/>
          </a:xfrm>
          <a:prstGeom prst="roundRect">
            <a:avLst>
              <a:gd name="adj" fmla="val 7442"/>
            </a:avLst>
          </a:prstGeom>
          <a:solidFill>
            <a:schemeClr val="accent2">
              <a:lumMod val="10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Rectangle 9"/>
          <p:cNvSpPr/>
          <p:nvPr/>
        </p:nvSpPr>
        <p:spPr>
          <a:xfrm>
            <a:off x="6832117" y="1889262"/>
            <a:ext cx="1720163" cy="1551163"/>
          </a:xfrm>
          <a:prstGeom prst="rect">
            <a:avLst/>
          </a:prstGeom>
          <a:solidFill>
            <a:srgbClr val="BABDC4">
              <a:alpha val="30000"/>
            </a:srgbClr>
          </a:solidFill>
          <a:ln w="25400">
            <a:solidFill>
              <a:srgbClr val="A6A6A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30%</a:t>
            </a:r>
          </a:p>
          <a:p>
            <a:pPr algn="ctr"/>
            <a:endParaRPr 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Rounded Rectangle 10"/>
          <p:cNvSpPr/>
          <p:nvPr/>
        </p:nvSpPr>
        <p:spPr>
          <a:xfrm>
            <a:off x="7145037" y="2735351"/>
            <a:ext cx="1094323" cy="1057611"/>
          </a:xfrm>
          <a:prstGeom prst="roundRect">
            <a:avLst>
              <a:gd name="adj" fmla="val 7442"/>
            </a:avLst>
          </a:prstGeom>
          <a:solidFill>
            <a:schemeClr val="accent1">
              <a:lumMod val="10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6" name="Rectangle 11"/>
          <p:cNvSpPr/>
          <p:nvPr/>
        </p:nvSpPr>
        <p:spPr>
          <a:xfrm>
            <a:off x="9714466" y="1889262"/>
            <a:ext cx="1720163" cy="1551163"/>
          </a:xfrm>
          <a:prstGeom prst="rect">
            <a:avLst/>
          </a:prstGeom>
          <a:solidFill>
            <a:srgbClr val="BABDC4">
              <a:alpha val="30000"/>
            </a:srgbClr>
          </a:solidFill>
          <a:ln w="25400">
            <a:solidFill>
              <a:srgbClr val="A6A6A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85%</a:t>
            </a:r>
          </a:p>
          <a:p>
            <a:pPr algn="ctr"/>
            <a:endParaRPr 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7" name="Rounded Rectangle 12"/>
          <p:cNvSpPr/>
          <p:nvPr/>
        </p:nvSpPr>
        <p:spPr>
          <a:xfrm>
            <a:off x="10027386" y="2735351"/>
            <a:ext cx="1094323" cy="1057611"/>
          </a:xfrm>
          <a:prstGeom prst="roundRect">
            <a:avLst>
              <a:gd name="adj" fmla="val 7442"/>
            </a:avLst>
          </a:prstGeom>
          <a:solidFill>
            <a:schemeClr val="accent2">
              <a:lumMod val="10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7439455" y="2924544"/>
            <a:ext cx="389630" cy="679223"/>
            <a:chOff x="5734050" y="3273426"/>
            <a:chExt cx="117475" cy="204788"/>
          </a:xfrm>
          <a:solidFill>
            <a:schemeClr val="bg1"/>
          </a:solidFill>
        </p:grpSpPr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5756275" y="3273426"/>
              <a:ext cx="95250" cy="204788"/>
            </a:xfrm>
            <a:custGeom>
              <a:avLst/>
              <a:gdLst>
                <a:gd name="T0" fmla="*/ 53 w 59"/>
                <a:gd name="T1" fmla="*/ 6 h 126"/>
                <a:gd name="T2" fmla="*/ 9 w 59"/>
                <a:gd name="T3" fmla="*/ 38 h 126"/>
                <a:gd name="T4" fmla="*/ 0 w 59"/>
                <a:gd name="T5" fmla="*/ 40 h 126"/>
                <a:gd name="T6" fmla="*/ 0 w 59"/>
                <a:gd name="T7" fmla="*/ 87 h 126"/>
                <a:gd name="T8" fmla="*/ 9 w 59"/>
                <a:gd name="T9" fmla="*/ 88 h 126"/>
                <a:gd name="T10" fmla="*/ 52 w 59"/>
                <a:gd name="T11" fmla="*/ 120 h 126"/>
                <a:gd name="T12" fmla="*/ 59 w 59"/>
                <a:gd name="T13" fmla="*/ 120 h 126"/>
                <a:gd name="T14" fmla="*/ 59 w 59"/>
                <a:gd name="T15" fmla="*/ 6 h 126"/>
                <a:gd name="T16" fmla="*/ 53 w 59"/>
                <a:gd name="T17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26">
                  <a:moveTo>
                    <a:pt x="53" y="6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5" y="38"/>
                    <a:pt x="0" y="4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5" y="88"/>
                    <a:pt x="9" y="88"/>
                    <a:pt x="9" y="88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2" y="120"/>
                    <a:pt x="59" y="126"/>
                    <a:pt x="59" y="120"/>
                  </a:cubicBezTo>
                  <a:cubicBezTo>
                    <a:pt x="59" y="113"/>
                    <a:pt x="59" y="12"/>
                    <a:pt x="59" y="6"/>
                  </a:cubicBezTo>
                  <a:cubicBezTo>
                    <a:pt x="59" y="0"/>
                    <a:pt x="53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5734050" y="3341688"/>
              <a:ext cx="11113" cy="69850"/>
            </a:xfrm>
            <a:custGeom>
              <a:avLst/>
              <a:gdLst>
                <a:gd name="T0" fmla="*/ 0 w 7"/>
                <a:gd name="T1" fmla="*/ 7 h 43"/>
                <a:gd name="T2" fmla="*/ 0 w 7"/>
                <a:gd name="T3" fmla="*/ 37 h 43"/>
                <a:gd name="T4" fmla="*/ 7 w 7"/>
                <a:gd name="T5" fmla="*/ 43 h 43"/>
                <a:gd name="T6" fmla="*/ 7 w 7"/>
                <a:gd name="T7" fmla="*/ 0 h 43"/>
                <a:gd name="T8" fmla="*/ 0 w 7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3">
                  <a:moveTo>
                    <a:pt x="0" y="7"/>
                  </a:moveTo>
                  <a:cubicBezTo>
                    <a:pt x="0" y="16"/>
                    <a:pt x="0" y="31"/>
                    <a:pt x="0" y="37"/>
                  </a:cubicBezTo>
                  <a:cubicBezTo>
                    <a:pt x="0" y="40"/>
                    <a:pt x="3" y="42"/>
                    <a:pt x="7" y="4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1" name="Freeform 58"/>
          <p:cNvSpPr>
            <a:spLocks/>
          </p:cNvSpPr>
          <p:nvPr/>
        </p:nvSpPr>
        <p:spPr bwMode="auto">
          <a:xfrm>
            <a:off x="4279970" y="3043635"/>
            <a:ext cx="478057" cy="495544"/>
          </a:xfrm>
          <a:custGeom>
            <a:avLst/>
            <a:gdLst>
              <a:gd name="T0" fmla="*/ 99 w 137"/>
              <a:gd name="T1" fmla="*/ 57 h 142"/>
              <a:gd name="T2" fmla="*/ 137 w 137"/>
              <a:gd name="T3" fmla="*/ 57 h 142"/>
              <a:gd name="T4" fmla="*/ 76 w 137"/>
              <a:gd name="T5" fmla="*/ 4 h 142"/>
              <a:gd name="T6" fmla="*/ 69 w 137"/>
              <a:gd name="T7" fmla="*/ 0 h 142"/>
              <a:gd name="T8" fmla="*/ 62 w 137"/>
              <a:gd name="T9" fmla="*/ 4 h 142"/>
              <a:gd name="T10" fmla="*/ 0 w 137"/>
              <a:gd name="T11" fmla="*/ 57 h 142"/>
              <a:gd name="T12" fmla="*/ 39 w 137"/>
              <a:gd name="T13" fmla="*/ 57 h 142"/>
              <a:gd name="T14" fmla="*/ 62 w 137"/>
              <a:gd name="T15" fmla="*/ 5 h 142"/>
              <a:gd name="T16" fmla="*/ 62 w 137"/>
              <a:gd name="T17" fmla="*/ 6 h 142"/>
              <a:gd name="T18" fmla="*/ 44 w 137"/>
              <a:gd name="T19" fmla="*/ 57 h 142"/>
              <a:gd name="T20" fmla="*/ 64 w 137"/>
              <a:gd name="T21" fmla="*/ 57 h 142"/>
              <a:gd name="T22" fmla="*/ 64 w 137"/>
              <a:gd name="T23" fmla="*/ 123 h 142"/>
              <a:gd name="T24" fmla="*/ 64 w 137"/>
              <a:gd name="T25" fmla="*/ 125 h 142"/>
              <a:gd name="T26" fmla="*/ 64 w 137"/>
              <a:gd name="T27" fmla="*/ 130 h 142"/>
              <a:gd name="T28" fmla="*/ 76 w 137"/>
              <a:gd name="T29" fmla="*/ 142 h 142"/>
              <a:gd name="T30" fmla="*/ 88 w 137"/>
              <a:gd name="T31" fmla="*/ 130 h 142"/>
              <a:gd name="T32" fmla="*/ 88 w 137"/>
              <a:gd name="T33" fmla="*/ 125 h 142"/>
              <a:gd name="T34" fmla="*/ 79 w 137"/>
              <a:gd name="T35" fmla="*/ 125 h 142"/>
              <a:gd name="T36" fmla="*/ 79 w 137"/>
              <a:gd name="T37" fmla="*/ 127 h 142"/>
              <a:gd name="T38" fmla="*/ 79 w 137"/>
              <a:gd name="T39" fmla="*/ 130 h 142"/>
              <a:gd name="T40" fmla="*/ 76 w 137"/>
              <a:gd name="T41" fmla="*/ 134 h 142"/>
              <a:gd name="T42" fmla="*/ 72 w 137"/>
              <a:gd name="T43" fmla="*/ 130 h 142"/>
              <a:gd name="T44" fmla="*/ 72 w 137"/>
              <a:gd name="T45" fmla="*/ 127 h 142"/>
              <a:gd name="T46" fmla="*/ 72 w 137"/>
              <a:gd name="T47" fmla="*/ 125 h 142"/>
              <a:gd name="T48" fmla="*/ 72 w 137"/>
              <a:gd name="T49" fmla="*/ 112 h 142"/>
              <a:gd name="T50" fmla="*/ 72 w 137"/>
              <a:gd name="T51" fmla="*/ 57 h 142"/>
              <a:gd name="T52" fmla="*/ 94 w 137"/>
              <a:gd name="T53" fmla="*/ 57 h 142"/>
              <a:gd name="T54" fmla="*/ 76 w 137"/>
              <a:gd name="T55" fmla="*/ 6 h 142"/>
              <a:gd name="T56" fmla="*/ 76 w 137"/>
              <a:gd name="T57" fmla="*/ 5 h 142"/>
              <a:gd name="T58" fmla="*/ 99 w 137"/>
              <a:gd name="T59" fmla="*/ 5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7" h="142">
                <a:moveTo>
                  <a:pt x="99" y="57"/>
                </a:moveTo>
                <a:cubicBezTo>
                  <a:pt x="137" y="57"/>
                  <a:pt x="137" y="57"/>
                  <a:pt x="137" y="57"/>
                </a:cubicBezTo>
                <a:cubicBezTo>
                  <a:pt x="130" y="29"/>
                  <a:pt x="105" y="7"/>
                  <a:pt x="76" y="4"/>
                </a:cubicBezTo>
                <a:cubicBezTo>
                  <a:pt x="74" y="2"/>
                  <a:pt x="72" y="0"/>
                  <a:pt x="69" y="0"/>
                </a:cubicBezTo>
                <a:cubicBezTo>
                  <a:pt x="66" y="0"/>
                  <a:pt x="64" y="2"/>
                  <a:pt x="62" y="4"/>
                </a:cubicBezTo>
                <a:cubicBezTo>
                  <a:pt x="32" y="7"/>
                  <a:pt x="7" y="28"/>
                  <a:pt x="0" y="57"/>
                </a:cubicBezTo>
                <a:cubicBezTo>
                  <a:pt x="39" y="57"/>
                  <a:pt x="39" y="57"/>
                  <a:pt x="39" y="57"/>
                </a:cubicBezTo>
                <a:cubicBezTo>
                  <a:pt x="39" y="24"/>
                  <a:pt x="58" y="8"/>
                  <a:pt x="62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41" y="32"/>
                  <a:pt x="44" y="57"/>
                  <a:pt x="44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123"/>
                  <a:pt x="64" y="123"/>
                  <a:pt x="64" y="12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4" y="137"/>
                  <a:pt x="69" y="142"/>
                  <a:pt x="76" y="142"/>
                </a:cubicBezTo>
                <a:cubicBezTo>
                  <a:pt x="82" y="142"/>
                  <a:pt x="88" y="137"/>
                  <a:pt x="88" y="130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79" y="125"/>
                  <a:pt x="79" y="125"/>
                  <a:pt x="79" y="125"/>
                </a:cubicBezTo>
                <a:cubicBezTo>
                  <a:pt x="79" y="127"/>
                  <a:pt x="79" y="127"/>
                  <a:pt x="79" y="127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2"/>
                  <a:pt x="78" y="134"/>
                  <a:pt x="76" y="134"/>
                </a:cubicBezTo>
                <a:cubicBezTo>
                  <a:pt x="74" y="134"/>
                  <a:pt x="72" y="132"/>
                  <a:pt x="72" y="130"/>
                </a:cubicBezTo>
                <a:cubicBezTo>
                  <a:pt x="72" y="127"/>
                  <a:pt x="72" y="127"/>
                  <a:pt x="72" y="127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57"/>
                  <a:pt x="72" y="57"/>
                  <a:pt x="72" y="57"/>
                </a:cubicBezTo>
                <a:cubicBezTo>
                  <a:pt x="94" y="57"/>
                  <a:pt x="94" y="57"/>
                  <a:pt x="94" y="57"/>
                </a:cubicBezTo>
                <a:cubicBezTo>
                  <a:pt x="94" y="57"/>
                  <a:pt x="97" y="32"/>
                  <a:pt x="76" y="6"/>
                </a:cubicBezTo>
                <a:cubicBezTo>
                  <a:pt x="76" y="5"/>
                  <a:pt x="76" y="5"/>
                  <a:pt x="76" y="5"/>
                </a:cubicBezTo>
                <a:cubicBezTo>
                  <a:pt x="80" y="8"/>
                  <a:pt x="99" y="24"/>
                  <a:pt x="99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0389628" y="2987168"/>
            <a:ext cx="366922" cy="553973"/>
            <a:chOff x="549275" y="4406901"/>
            <a:chExt cx="161926" cy="244475"/>
          </a:xfrm>
          <a:solidFill>
            <a:schemeClr val="bg1"/>
          </a:solidFill>
        </p:grpSpPr>
        <p:sp>
          <p:nvSpPr>
            <p:cNvPr id="23" name="Freeform 62"/>
            <p:cNvSpPr>
              <a:spLocks noEditPoints="1"/>
            </p:cNvSpPr>
            <p:nvPr/>
          </p:nvSpPr>
          <p:spPr bwMode="auto">
            <a:xfrm>
              <a:off x="549275" y="4406901"/>
              <a:ext cx="138113" cy="244475"/>
            </a:xfrm>
            <a:custGeom>
              <a:avLst/>
              <a:gdLst>
                <a:gd name="T0" fmla="*/ 66 w 73"/>
                <a:gd name="T1" fmla="*/ 105 h 129"/>
                <a:gd name="T2" fmla="*/ 7 w 73"/>
                <a:gd name="T3" fmla="*/ 105 h 129"/>
                <a:gd name="T4" fmla="*/ 7 w 73"/>
                <a:gd name="T5" fmla="*/ 16 h 129"/>
                <a:gd name="T6" fmla="*/ 66 w 73"/>
                <a:gd name="T7" fmla="*/ 16 h 129"/>
                <a:gd name="T8" fmla="*/ 66 w 73"/>
                <a:gd name="T9" fmla="*/ 35 h 129"/>
                <a:gd name="T10" fmla="*/ 73 w 73"/>
                <a:gd name="T11" fmla="*/ 35 h 129"/>
                <a:gd name="T12" fmla="*/ 73 w 73"/>
                <a:gd name="T13" fmla="*/ 10 h 129"/>
                <a:gd name="T14" fmla="*/ 63 w 73"/>
                <a:gd name="T15" fmla="*/ 0 h 129"/>
                <a:gd name="T16" fmla="*/ 9 w 73"/>
                <a:gd name="T17" fmla="*/ 0 h 129"/>
                <a:gd name="T18" fmla="*/ 0 w 73"/>
                <a:gd name="T19" fmla="*/ 10 h 129"/>
                <a:gd name="T20" fmla="*/ 0 w 73"/>
                <a:gd name="T21" fmla="*/ 120 h 129"/>
                <a:gd name="T22" fmla="*/ 9 w 73"/>
                <a:gd name="T23" fmla="*/ 129 h 129"/>
                <a:gd name="T24" fmla="*/ 63 w 73"/>
                <a:gd name="T25" fmla="*/ 129 h 129"/>
                <a:gd name="T26" fmla="*/ 73 w 73"/>
                <a:gd name="T27" fmla="*/ 120 h 129"/>
                <a:gd name="T28" fmla="*/ 73 w 73"/>
                <a:gd name="T29" fmla="*/ 79 h 129"/>
                <a:gd name="T30" fmla="*/ 66 w 73"/>
                <a:gd name="T31" fmla="*/ 79 h 129"/>
                <a:gd name="T32" fmla="*/ 66 w 73"/>
                <a:gd name="T33" fmla="*/ 105 h 129"/>
                <a:gd name="T34" fmla="*/ 57 w 73"/>
                <a:gd name="T35" fmla="*/ 6 h 129"/>
                <a:gd name="T36" fmla="*/ 60 w 73"/>
                <a:gd name="T37" fmla="*/ 9 h 129"/>
                <a:gd name="T38" fmla="*/ 57 w 73"/>
                <a:gd name="T39" fmla="*/ 11 h 129"/>
                <a:gd name="T40" fmla="*/ 55 w 73"/>
                <a:gd name="T41" fmla="*/ 9 h 129"/>
                <a:gd name="T42" fmla="*/ 57 w 73"/>
                <a:gd name="T43" fmla="*/ 6 h 129"/>
                <a:gd name="T44" fmla="*/ 24 w 73"/>
                <a:gd name="T45" fmla="*/ 7 h 129"/>
                <a:gd name="T46" fmla="*/ 49 w 73"/>
                <a:gd name="T47" fmla="*/ 7 h 129"/>
                <a:gd name="T48" fmla="*/ 49 w 73"/>
                <a:gd name="T49" fmla="*/ 10 h 129"/>
                <a:gd name="T50" fmla="*/ 24 w 73"/>
                <a:gd name="T51" fmla="*/ 10 h 129"/>
                <a:gd name="T52" fmla="*/ 24 w 73"/>
                <a:gd name="T53" fmla="*/ 7 h 129"/>
                <a:gd name="T54" fmla="*/ 48 w 73"/>
                <a:gd name="T55" fmla="*/ 119 h 129"/>
                <a:gd name="T56" fmla="*/ 25 w 73"/>
                <a:gd name="T57" fmla="*/ 119 h 129"/>
                <a:gd name="T58" fmla="*/ 25 w 73"/>
                <a:gd name="T59" fmla="*/ 112 h 129"/>
                <a:gd name="T60" fmla="*/ 48 w 73"/>
                <a:gd name="T61" fmla="*/ 112 h 129"/>
                <a:gd name="T62" fmla="*/ 48 w 73"/>
                <a:gd name="T63" fmla="*/ 11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3" h="129">
                  <a:moveTo>
                    <a:pt x="66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5"/>
                    <a:pt x="68" y="0"/>
                    <a:pt x="6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4" y="129"/>
                    <a:pt x="9" y="129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8" y="129"/>
                    <a:pt x="73" y="125"/>
                    <a:pt x="73" y="12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66" y="79"/>
                    <a:pt x="66" y="79"/>
                    <a:pt x="66" y="79"/>
                  </a:cubicBezTo>
                  <a:lnTo>
                    <a:pt x="66" y="105"/>
                  </a:lnTo>
                  <a:close/>
                  <a:moveTo>
                    <a:pt x="57" y="6"/>
                  </a:moveTo>
                  <a:cubicBezTo>
                    <a:pt x="58" y="6"/>
                    <a:pt x="60" y="7"/>
                    <a:pt x="60" y="9"/>
                  </a:cubicBezTo>
                  <a:cubicBezTo>
                    <a:pt x="60" y="10"/>
                    <a:pt x="58" y="11"/>
                    <a:pt x="57" y="11"/>
                  </a:cubicBezTo>
                  <a:cubicBezTo>
                    <a:pt x="56" y="11"/>
                    <a:pt x="55" y="10"/>
                    <a:pt x="55" y="9"/>
                  </a:cubicBezTo>
                  <a:cubicBezTo>
                    <a:pt x="55" y="7"/>
                    <a:pt x="56" y="6"/>
                    <a:pt x="57" y="6"/>
                  </a:cubicBezTo>
                  <a:close/>
                  <a:moveTo>
                    <a:pt x="24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24" y="10"/>
                    <a:pt x="24" y="10"/>
                    <a:pt x="24" y="10"/>
                  </a:cubicBezTo>
                  <a:lnTo>
                    <a:pt x="24" y="7"/>
                  </a:lnTo>
                  <a:close/>
                  <a:moveTo>
                    <a:pt x="48" y="119"/>
                  </a:moveTo>
                  <a:cubicBezTo>
                    <a:pt x="25" y="119"/>
                    <a:pt x="25" y="119"/>
                    <a:pt x="25" y="119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24" name="Freeform 63"/>
            <p:cNvSpPr>
              <a:spLocks/>
            </p:cNvSpPr>
            <p:nvPr/>
          </p:nvSpPr>
          <p:spPr bwMode="auto">
            <a:xfrm>
              <a:off x="608013" y="4478338"/>
              <a:ext cx="103188" cy="98425"/>
            </a:xfrm>
            <a:custGeom>
              <a:avLst/>
              <a:gdLst>
                <a:gd name="T0" fmla="*/ 0 w 65"/>
                <a:gd name="T1" fmla="*/ 44 h 62"/>
                <a:gd name="T2" fmla="*/ 8 w 65"/>
                <a:gd name="T3" fmla="*/ 44 h 62"/>
                <a:gd name="T4" fmla="*/ 0 w 65"/>
                <a:gd name="T5" fmla="*/ 62 h 62"/>
                <a:gd name="T6" fmla="*/ 22 w 65"/>
                <a:gd name="T7" fmla="*/ 44 h 62"/>
                <a:gd name="T8" fmla="*/ 65 w 65"/>
                <a:gd name="T9" fmla="*/ 44 h 62"/>
                <a:gd name="T10" fmla="*/ 65 w 65"/>
                <a:gd name="T11" fmla="*/ 0 h 62"/>
                <a:gd name="T12" fmla="*/ 0 w 65"/>
                <a:gd name="T13" fmla="*/ 0 h 62"/>
                <a:gd name="T14" fmla="*/ 0 w 65"/>
                <a:gd name="T15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0" y="44"/>
                  </a:moveTo>
                  <a:lnTo>
                    <a:pt x="8" y="44"/>
                  </a:lnTo>
                  <a:lnTo>
                    <a:pt x="0" y="62"/>
                  </a:lnTo>
                  <a:lnTo>
                    <a:pt x="22" y="44"/>
                  </a:lnTo>
                  <a:lnTo>
                    <a:pt x="65" y="44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25" name="Freeform 33"/>
          <p:cNvSpPr>
            <a:spLocks noEditPoints="1"/>
          </p:cNvSpPr>
          <p:nvPr/>
        </p:nvSpPr>
        <p:spPr bwMode="auto">
          <a:xfrm>
            <a:off x="1328594" y="3074375"/>
            <a:ext cx="609657" cy="415086"/>
          </a:xfrm>
          <a:custGeom>
            <a:avLst/>
            <a:gdLst>
              <a:gd name="T0" fmla="*/ 135 w 157"/>
              <a:gd name="T1" fmla="*/ 47 h 107"/>
              <a:gd name="T2" fmla="*/ 137 w 157"/>
              <a:gd name="T3" fmla="*/ 37 h 107"/>
              <a:gd name="T4" fmla="*/ 100 w 157"/>
              <a:gd name="T5" fmla="*/ 0 h 107"/>
              <a:gd name="T6" fmla="*/ 73 w 157"/>
              <a:gd name="T7" fmla="*/ 18 h 107"/>
              <a:gd name="T8" fmla="*/ 46 w 157"/>
              <a:gd name="T9" fmla="*/ 8 h 107"/>
              <a:gd name="T10" fmla="*/ 20 w 157"/>
              <a:gd name="T11" fmla="*/ 40 h 107"/>
              <a:gd name="T12" fmla="*/ 21 w 157"/>
              <a:gd name="T13" fmla="*/ 47 h 107"/>
              <a:gd name="T14" fmla="*/ 0 w 157"/>
              <a:gd name="T15" fmla="*/ 76 h 107"/>
              <a:gd name="T16" fmla="*/ 31 w 157"/>
              <a:gd name="T17" fmla="*/ 107 h 107"/>
              <a:gd name="T18" fmla="*/ 126 w 157"/>
              <a:gd name="T19" fmla="*/ 107 h 107"/>
              <a:gd name="T20" fmla="*/ 157 w 157"/>
              <a:gd name="T21" fmla="*/ 76 h 107"/>
              <a:gd name="T22" fmla="*/ 135 w 157"/>
              <a:gd name="T23" fmla="*/ 47 h 107"/>
              <a:gd name="T24" fmla="*/ 120 w 157"/>
              <a:gd name="T25" fmla="*/ 101 h 107"/>
              <a:gd name="T26" fmla="*/ 79 w 157"/>
              <a:gd name="T27" fmla="*/ 101 h 107"/>
              <a:gd name="T28" fmla="*/ 104 w 157"/>
              <a:gd name="T29" fmla="*/ 76 h 107"/>
              <a:gd name="T30" fmla="*/ 103 w 157"/>
              <a:gd name="T31" fmla="*/ 73 h 107"/>
              <a:gd name="T32" fmla="*/ 92 w 157"/>
              <a:gd name="T33" fmla="*/ 73 h 107"/>
              <a:gd name="T34" fmla="*/ 92 w 157"/>
              <a:gd name="T35" fmla="*/ 68 h 107"/>
              <a:gd name="T36" fmla="*/ 92 w 157"/>
              <a:gd name="T37" fmla="*/ 37 h 107"/>
              <a:gd name="T38" fmla="*/ 90 w 157"/>
              <a:gd name="T39" fmla="*/ 36 h 107"/>
              <a:gd name="T40" fmla="*/ 64 w 157"/>
              <a:gd name="T41" fmla="*/ 36 h 107"/>
              <a:gd name="T42" fmla="*/ 62 w 157"/>
              <a:gd name="T43" fmla="*/ 38 h 107"/>
              <a:gd name="T44" fmla="*/ 62 w 157"/>
              <a:gd name="T45" fmla="*/ 68 h 107"/>
              <a:gd name="T46" fmla="*/ 62 w 157"/>
              <a:gd name="T47" fmla="*/ 73 h 107"/>
              <a:gd name="T48" fmla="*/ 51 w 157"/>
              <a:gd name="T49" fmla="*/ 73 h 107"/>
              <a:gd name="T50" fmla="*/ 51 w 157"/>
              <a:gd name="T51" fmla="*/ 76 h 107"/>
              <a:gd name="T52" fmla="*/ 76 w 157"/>
              <a:gd name="T53" fmla="*/ 101 h 107"/>
              <a:gd name="T54" fmla="*/ 38 w 157"/>
              <a:gd name="T55" fmla="*/ 101 h 107"/>
              <a:gd name="T56" fmla="*/ 11 w 157"/>
              <a:gd name="T57" fmla="*/ 75 h 107"/>
              <a:gd name="T58" fmla="*/ 29 w 157"/>
              <a:gd name="T59" fmla="*/ 50 h 107"/>
              <a:gd name="T60" fmla="*/ 28 w 157"/>
              <a:gd name="T61" fmla="*/ 44 h 107"/>
              <a:gd name="T62" fmla="*/ 51 w 157"/>
              <a:gd name="T63" fmla="*/ 17 h 107"/>
              <a:gd name="T64" fmla="*/ 75 w 157"/>
              <a:gd name="T65" fmla="*/ 30 h 107"/>
              <a:gd name="T66" fmla="*/ 98 w 157"/>
              <a:gd name="T67" fmla="*/ 11 h 107"/>
              <a:gd name="T68" fmla="*/ 128 w 157"/>
              <a:gd name="T69" fmla="*/ 42 h 107"/>
              <a:gd name="T70" fmla="*/ 127 w 157"/>
              <a:gd name="T71" fmla="*/ 50 h 107"/>
              <a:gd name="T72" fmla="*/ 147 w 157"/>
              <a:gd name="T73" fmla="*/ 75 h 107"/>
              <a:gd name="T74" fmla="*/ 120 w 157"/>
              <a:gd name="T75" fmla="*/ 10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7" h="107">
                <a:moveTo>
                  <a:pt x="135" y="47"/>
                </a:moveTo>
                <a:cubicBezTo>
                  <a:pt x="136" y="44"/>
                  <a:pt x="137" y="40"/>
                  <a:pt x="137" y="37"/>
                </a:cubicBezTo>
                <a:cubicBezTo>
                  <a:pt x="137" y="17"/>
                  <a:pt x="120" y="0"/>
                  <a:pt x="100" y="0"/>
                </a:cubicBezTo>
                <a:cubicBezTo>
                  <a:pt x="76" y="0"/>
                  <a:pt x="73" y="18"/>
                  <a:pt x="73" y="18"/>
                </a:cubicBezTo>
                <a:cubicBezTo>
                  <a:pt x="73" y="18"/>
                  <a:pt x="63" y="6"/>
                  <a:pt x="46" y="8"/>
                </a:cubicBezTo>
                <a:cubicBezTo>
                  <a:pt x="30" y="11"/>
                  <a:pt x="20" y="25"/>
                  <a:pt x="20" y="40"/>
                </a:cubicBezTo>
                <a:cubicBezTo>
                  <a:pt x="20" y="42"/>
                  <a:pt x="20" y="45"/>
                  <a:pt x="21" y="47"/>
                </a:cubicBezTo>
                <a:cubicBezTo>
                  <a:pt x="9" y="51"/>
                  <a:pt x="0" y="63"/>
                  <a:pt x="0" y="76"/>
                </a:cubicBezTo>
                <a:cubicBezTo>
                  <a:pt x="0" y="93"/>
                  <a:pt x="14" y="107"/>
                  <a:pt x="31" y="107"/>
                </a:cubicBezTo>
                <a:cubicBezTo>
                  <a:pt x="126" y="107"/>
                  <a:pt x="126" y="107"/>
                  <a:pt x="126" y="107"/>
                </a:cubicBezTo>
                <a:cubicBezTo>
                  <a:pt x="143" y="107"/>
                  <a:pt x="157" y="93"/>
                  <a:pt x="157" y="76"/>
                </a:cubicBezTo>
                <a:cubicBezTo>
                  <a:pt x="157" y="62"/>
                  <a:pt x="148" y="51"/>
                  <a:pt x="135" y="47"/>
                </a:cubicBezTo>
                <a:close/>
                <a:moveTo>
                  <a:pt x="120" y="101"/>
                </a:moveTo>
                <a:cubicBezTo>
                  <a:pt x="79" y="101"/>
                  <a:pt x="79" y="101"/>
                  <a:pt x="79" y="101"/>
                </a:cubicBezTo>
                <a:cubicBezTo>
                  <a:pt x="82" y="97"/>
                  <a:pt x="104" y="76"/>
                  <a:pt x="104" y="76"/>
                </a:cubicBezTo>
                <a:cubicBezTo>
                  <a:pt x="104" y="76"/>
                  <a:pt x="107" y="73"/>
                  <a:pt x="103" y="73"/>
                </a:cubicBezTo>
                <a:cubicBezTo>
                  <a:pt x="99" y="73"/>
                  <a:pt x="92" y="73"/>
                  <a:pt x="92" y="73"/>
                </a:cubicBezTo>
                <a:cubicBezTo>
                  <a:pt x="92" y="73"/>
                  <a:pt x="92" y="71"/>
                  <a:pt x="92" y="68"/>
                </a:cubicBezTo>
                <a:cubicBezTo>
                  <a:pt x="92" y="60"/>
                  <a:pt x="92" y="44"/>
                  <a:pt x="92" y="37"/>
                </a:cubicBezTo>
                <a:cubicBezTo>
                  <a:pt x="92" y="37"/>
                  <a:pt x="92" y="36"/>
                  <a:pt x="90" y="36"/>
                </a:cubicBezTo>
                <a:cubicBezTo>
                  <a:pt x="88" y="36"/>
                  <a:pt x="67" y="36"/>
                  <a:pt x="64" y="36"/>
                </a:cubicBezTo>
                <a:cubicBezTo>
                  <a:pt x="62" y="36"/>
                  <a:pt x="62" y="38"/>
                  <a:pt x="62" y="38"/>
                </a:cubicBezTo>
                <a:cubicBezTo>
                  <a:pt x="62" y="44"/>
                  <a:pt x="62" y="60"/>
                  <a:pt x="62" y="68"/>
                </a:cubicBezTo>
                <a:cubicBezTo>
                  <a:pt x="62" y="71"/>
                  <a:pt x="62" y="73"/>
                  <a:pt x="62" y="73"/>
                </a:cubicBezTo>
                <a:cubicBezTo>
                  <a:pt x="62" y="73"/>
                  <a:pt x="54" y="73"/>
                  <a:pt x="51" y="73"/>
                </a:cubicBezTo>
                <a:cubicBezTo>
                  <a:pt x="48" y="73"/>
                  <a:pt x="51" y="76"/>
                  <a:pt x="51" y="76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38" y="101"/>
                  <a:pt x="38" y="101"/>
                  <a:pt x="38" y="101"/>
                </a:cubicBezTo>
                <a:cubicBezTo>
                  <a:pt x="23" y="101"/>
                  <a:pt x="11" y="89"/>
                  <a:pt x="11" y="75"/>
                </a:cubicBezTo>
                <a:cubicBezTo>
                  <a:pt x="11" y="63"/>
                  <a:pt x="19" y="54"/>
                  <a:pt x="29" y="50"/>
                </a:cubicBezTo>
                <a:cubicBezTo>
                  <a:pt x="28" y="48"/>
                  <a:pt x="28" y="46"/>
                  <a:pt x="28" y="44"/>
                </a:cubicBezTo>
                <a:cubicBezTo>
                  <a:pt x="28" y="32"/>
                  <a:pt x="37" y="20"/>
                  <a:pt x="51" y="17"/>
                </a:cubicBezTo>
                <a:cubicBezTo>
                  <a:pt x="66" y="16"/>
                  <a:pt x="75" y="30"/>
                  <a:pt x="75" y="30"/>
                </a:cubicBezTo>
                <a:cubicBezTo>
                  <a:pt x="75" y="30"/>
                  <a:pt x="77" y="11"/>
                  <a:pt x="98" y="11"/>
                </a:cubicBezTo>
                <a:cubicBezTo>
                  <a:pt x="115" y="11"/>
                  <a:pt x="128" y="25"/>
                  <a:pt x="128" y="42"/>
                </a:cubicBezTo>
                <a:cubicBezTo>
                  <a:pt x="128" y="45"/>
                  <a:pt x="128" y="48"/>
                  <a:pt x="127" y="50"/>
                </a:cubicBezTo>
                <a:cubicBezTo>
                  <a:pt x="138" y="53"/>
                  <a:pt x="147" y="63"/>
                  <a:pt x="147" y="75"/>
                </a:cubicBezTo>
                <a:cubicBezTo>
                  <a:pt x="147" y="89"/>
                  <a:pt x="135" y="101"/>
                  <a:pt x="120" y="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691884" y="4131986"/>
            <a:ext cx="2284996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7" name="矩形 26"/>
          <p:cNvSpPr/>
          <p:nvPr/>
        </p:nvSpPr>
        <p:spPr>
          <a:xfrm>
            <a:off x="3577459" y="4131986"/>
            <a:ext cx="2160223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8" name="矩形 27"/>
          <p:cNvSpPr/>
          <p:nvPr/>
        </p:nvSpPr>
        <p:spPr>
          <a:xfrm>
            <a:off x="6729588" y="4131986"/>
            <a:ext cx="2160223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29" name="矩形 28"/>
          <p:cNvSpPr/>
          <p:nvPr/>
        </p:nvSpPr>
        <p:spPr>
          <a:xfrm>
            <a:off x="9604571" y="4131986"/>
            <a:ext cx="2160222" cy="613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</p:spTree>
    <p:extLst>
      <p:ext uri="{BB962C8B-B14F-4D97-AF65-F5344CB8AC3E}">
        <p14:creationId xmlns:p14="http://schemas.microsoft.com/office/powerpoint/2010/main" val="2287597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212166D8-1282-4676-8CC3-7B48D3508016}"/>
              </a:ext>
            </a:extLst>
          </p:cNvPr>
          <p:cNvGrpSpPr/>
          <p:nvPr/>
        </p:nvGrpSpPr>
        <p:grpSpPr>
          <a:xfrm flipH="1">
            <a:off x="-905302" y="0"/>
            <a:ext cx="13097302" cy="6858000"/>
            <a:chOff x="-1" y="0"/>
            <a:chExt cx="13097302" cy="6858000"/>
          </a:xfrm>
        </p:grpSpPr>
        <p:sp>
          <p:nvSpPr>
            <p:cNvPr id="6" name="等腰三角形 5">
              <a:extLst>
                <a:ext uri="{FF2B5EF4-FFF2-40B4-BE49-F238E27FC236}">
                  <a16:creationId xmlns:a16="http://schemas.microsoft.com/office/drawing/2014/main" id="{CD5745AA-A226-4B06-962D-8A418443EB8F}"/>
                </a:ext>
              </a:extLst>
            </p:cNvPr>
            <p:cNvSpPr/>
            <p:nvPr/>
          </p:nvSpPr>
          <p:spPr>
            <a:xfrm rot="5400000">
              <a:off x="2005082" y="3991971"/>
              <a:ext cx="2768221" cy="2383806"/>
            </a:xfrm>
            <a:prstGeom prst="triangl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等腰三角形 6">
              <a:extLst>
                <a:ext uri="{FF2B5EF4-FFF2-40B4-BE49-F238E27FC236}">
                  <a16:creationId xmlns:a16="http://schemas.microsoft.com/office/drawing/2014/main" id="{07E64A9A-1237-4B18-B777-11FF101C5D6D}"/>
                </a:ext>
              </a:extLst>
            </p:cNvPr>
            <p:cNvSpPr/>
            <p:nvPr/>
          </p:nvSpPr>
          <p:spPr>
            <a:xfrm rot="5400000">
              <a:off x="-552735" y="842749"/>
              <a:ext cx="6277970" cy="517250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等腰三角形 7">
              <a:extLst>
                <a:ext uri="{FF2B5EF4-FFF2-40B4-BE49-F238E27FC236}">
                  <a16:creationId xmlns:a16="http://schemas.microsoft.com/office/drawing/2014/main" id="{AF778B40-C90D-4EC5-B159-22186CB3E39B}"/>
                </a:ext>
              </a:extLst>
            </p:cNvPr>
            <p:cNvSpPr/>
            <p:nvPr/>
          </p:nvSpPr>
          <p:spPr>
            <a:xfrm rot="5400000">
              <a:off x="1621240" y="429336"/>
              <a:ext cx="2273490" cy="1994846"/>
            </a:xfrm>
            <a:prstGeom prst="triangle">
              <a:avLst/>
            </a:prstGeom>
            <a:solidFill>
              <a:srgbClr val="DD797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等腰三角形 8">
              <a:extLst>
                <a:ext uri="{FF2B5EF4-FFF2-40B4-BE49-F238E27FC236}">
                  <a16:creationId xmlns:a16="http://schemas.microsoft.com/office/drawing/2014/main" id="{39CA57CB-19F6-49BA-A6F5-D9509B6A62AB}"/>
                </a:ext>
              </a:extLst>
            </p:cNvPr>
            <p:cNvSpPr/>
            <p:nvPr/>
          </p:nvSpPr>
          <p:spPr>
            <a:xfrm rot="5400000">
              <a:off x="3417627" y="59143"/>
              <a:ext cx="1105469" cy="987184"/>
            </a:xfrm>
            <a:prstGeom prst="triangl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等腰三角形 9">
              <a:extLst>
                <a:ext uri="{FF2B5EF4-FFF2-40B4-BE49-F238E27FC236}">
                  <a16:creationId xmlns:a16="http://schemas.microsoft.com/office/drawing/2014/main" id="{7CDBD204-FF71-4CD2-86D2-3A134E325B40}"/>
                </a:ext>
              </a:extLst>
            </p:cNvPr>
            <p:cNvSpPr/>
            <p:nvPr/>
          </p:nvSpPr>
          <p:spPr>
            <a:xfrm rot="5400000">
              <a:off x="1053149" y="5243017"/>
              <a:ext cx="1105469" cy="987184"/>
            </a:xfrm>
            <a:prstGeom prst="triangl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等腰三角形 10">
              <a:extLst>
                <a:ext uri="{FF2B5EF4-FFF2-40B4-BE49-F238E27FC236}">
                  <a16:creationId xmlns:a16="http://schemas.microsoft.com/office/drawing/2014/main" id="{8C641766-B4D2-46A8-8A24-EB1D12C58CC3}"/>
                </a:ext>
              </a:extLst>
            </p:cNvPr>
            <p:cNvSpPr/>
            <p:nvPr/>
          </p:nvSpPr>
          <p:spPr>
            <a:xfrm>
              <a:off x="9994711" y="3248734"/>
              <a:ext cx="3102590" cy="3319251"/>
            </a:xfrm>
            <a:prstGeom prst="triangle">
              <a:avLst/>
            </a:pr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等腰三角形 11">
              <a:extLst>
                <a:ext uri="{FF2B5EF4-FFF2-40B4-BE49-F238E27FC236}">
                  <a16:creationId xmlns:a16="http://schemas.microsoft.com/office/drawing/2014/main" id="{9AE44CC5-6D5B-462E-9305-70E453988A97}"/>
                </a:ext>
              </a:extLst>
            </p:cNvPr>
            <p:cNvSpPr/>
            <p:nvPr/>
          </p:nvSpPr>
          <p:spPr>
            <a:xfrm>
              <a:off x="9171295" y="5643916"/>
              <a:ext cx="1321558" cy="1214084"/>
            </a:xfrm>
            <a:prstGeom prst="triangl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3" name="等腰三角形 12">
              <a:extLst>
                <a:ext uri="{FF2B5EF4-FFF2-40B4-BE49-F238E27FC236}">
                  <a16:creationId xmlns:a16="http://schemas.microsoft.com/office/drawing/2014/main" id="{2F4B05E6-2541-4092-9279-30A461F53EA3}"/>
                </a:ext>
              </a:extLst>
            </p:cNvPr>
            <p:cNvSpPr/>
            <p:nvPr/>
          </p:nvSpPr>
          <p:spPr>
            <a:xfrm>
              <a:off x="9250906" y="4000496"/>
              <a:ext cx="1924335" cy="1643419"/>
            </a:xfrm>
            <a:prstGeom prst="triangle">
              <a:avLst/>
            </a:prstGeom>
            <a:noFill/>
            <a:ln>
              <a:solidFill>
                <a:srgbClr val="DD797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4" name="标题层">
            <a:extLst>
              <a:ext uri="{FF2B5EF4-FFF2-40B4-BE49-F238E27FC236}">
                <a16:creationId xmlns:a16="http://schemas.microsoft.com/office/drawing/2014/main" id="{B5D4ACDC-906F-4A57-9248-767E90D8E292}"/>
              </a:ext>
            </a:extLst>
          </p:cNvPr>
          <p:cNvSpPr txBox="1"/>
          <p:nvPr/>
        </p:nvSpPr>
        <p:spPr bwMode="auto">
          <a:xfrm>
            <a:off x="1932872" y="2657197"/>
            <a:ext cx="4691448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1A88D64-B143-4BB4-91A3-2561EADACCDB}"/>
              </a:ext>
            </a:extLst>
          </p:cNvPr>
          <p:cNvSpPr txBox="1"/>
          <p:nvPr/>
        </p:nvSpPr>
        <p:spPr>
          <a:xfrm>
            <a:off x="1952206" y="3517006"/>
            <a:ext cx="5795172" cy="49558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>
              <a:lnSpc>
                <a:spcPct val="114000"/>
              </a:lnSpc>
            </a:pPr>
            <a:r>
              <a:rPr lang="en-US" altLang="zh-CN" sz="12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The user can demonstrate on a projector or computer, or print the presentation and make it into a film to be used in a wider field</a:t>
            </a:r>
          </a:p>
        </p:txBody>
      </p:sp>
      <p:sp>
        <p:nvSpPr>
          <p:cNvPr id="16" name="标题层">
            <a:extLst>
              <a:ext uri="{FF2B5EF4-FFF2-40B4-BE49-F238E27FC236}">
                <a16:creationId xmlns:a16="http://schemas.microsoft.com/office/drawing/2014/main" id="{454D4248-29E6-4E98-BDE2-7F43E156C75C}"/>
              </a:ext>
            </a:extLst>
          </p:cNvPr>
          <p:cNvSpPr txBox="1"/>
          <p:nvPr/>
        </p:nvSpPr>
        <p:spPr bwMode="auto">
          <a:xfrm>
            <a:off x="1932872" y="1857232"/>
            <a:ext cx="4171076" cy="738409"/>
          </a:xfrm>
          <a:prstGeom prst="rect">
            <a:avLst/>
          </a:prstGeom>
          <a:noFill/>
          <a:effectLst/>
        </p:spPr>
        <p:txBody>
          <a:bodyPr wrap="square" lIns="121670" tIns="60834" rIns="121670" bIns="60834">
            <a:spAutoFit/>
          </a:bodyPr>
          <a:lstStyle/>
          <a:p>
            <a:r>
              <a:rPr lang="en-US" altLang="zh-CN" sz="4000" spc="6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PART TWO</a:t>
            </a:r>
            <a:endParaRPr lang="zh-CN" altLang="en-US" sz="4000" spc="6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1253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00"/>
                            </p:stCondLst>
                            <p:childTnLst>
                              <p:par>
                                <p:cTn id="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2" decel="52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2167680" y="3363793"/>
            <a:ext cx="359617" cy="3494019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2167682" y="2876818"/>
            <a:ext cx="4147380" cy="629320"/>
            <a:chOff x="643467" y="1947984"/>
            <a:chExt cx="4045562" cy="629355"/>
          </a:xfrm>
        </p:grpSpPr>
        <p:sp>
          <p:nvSpPr>
            <p:cNvPr id="31" name="Right Arrow 30"/>
            <p:cNvSpPr/>
            <p:nvPr/>
          </p:nvSpPr>
          <p:spPr>
            <a:xfrm>
              <a:off x="1003098" y="1947984"/>
              <a:ext cx="3685931" cy="629355"/>
            </a:xfrm>
            <a:prstGeom prst="rightArrow">
              <a:avLst>
                <a:gd name="adj1" fmla="val 54891"/>
                <a:gd name="adj2" fmla="val 58152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36" name="Flowchart: Manual Operation 35"/>
            <p:cNvSpPr/>
            <p:nvPr/>
          </p:nvSpPr>
          <p:spPr>
            <a:xfrm rot="10800000">
              <a:off x="643467" y="2089868"/>
              <a:ext cx="1123849" cy="345114"/>
            </a:xfrm>
            <a:prstGeom prst="flowChartManualOperati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41" name="Rectangle 40"/>
          <p:cNvSpPr/>
          <p:nvPr/>
        </p:nvSpPr>
        <p:spPr>
          <a:xfrm>
            <a:off x="2617197" y="3993113"/>
            <a:ext cx="359615" cy="2864699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2617198" y="3506141"/>
            <a:ext cx="3431179" cy="629321"/>
            <a:chOff x="1093007" y="2577339"/>
            <a:chExt cx="3431368" cy="629356"/>
          </a:xfrm>
        </p:grpSpPr>
        <p:sp>
          <p:nvSpPr>
            <p:cNvPr id="43" name="Right Arrow 42"/>
            <p:cNvSpPr/>
            <p:nvPr/>
          </p:nvSpPr>
          <p:spPr>
            <a:xfrm>
              <a:off x="1452637" y="2577339"/>
              <a:ext cx="3071738" cy="629356"/>
            </a:xfrm>
            <a:prstGeom prst="rightArrow">
              <a:avLst>
                <a:gd name="adj1" fmla="val 54891"/>
                <a:gd name="adj2" fmla="val 5815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44" name="Flowchart: Manual Operation 43"/>
            <p:cNvSpPr/>
            <p:nvPr/>
          </p:nvSpPr>
          <p:spPr>
            <a:xfrm rot="10800000">
              <a:off x="1093007" y="2719223"/>
              <a:ext cx="1123849" cy="345115"/>
            </a:xfrm>
            <a:prstGeom prst="flowChartManualOperati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47" name="Rectangle 46"/>
          <p:cNvSpPr/>
          <p:nvPr/>
        </p:nvSpPr>
        <p:spPr>
          <a:xfrm>
            <a:off x="3078090" y="4611037"/>
            <a:ext cx="348236" cy="2246775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3066711" y="4124064"/>
            <a:ext cx="2734029" cy="629321"/>
            <a:chOff x="-982317" y="1123950"/>
            <a:chExt cx="3986335" cy="1066800"/>
          </a:xfrm>
        </p:grpSpPr>
        <p:sp>
          <p:nvSpPr>
            <p:cNvPr id="49" name="Right Arrow 48"/>
            <p:cNvSpPr/>
            <p:nvPr/>
          </p:nvSpPr>
          <p:spPr>
            <a:xfrm>
              <a:off x="-372717" y="1123950"/>
              <a:ext cx="3376735" cy="1066800"/>
            </a:xfrm>
            <a:prstGeom prst="rightArrow">
              <a:avLst>
                <a:gd name="adj1" fmla="val 54891"/>
                <a:gd name="adj2" fmla="val 5815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0" name="Flowchart: Manual Operation 49"/>
            <p:cNvSpPr/>
            <p:nvPr/>
          </p:nvSpPr>
          <p:spPr>
            <a:xfrm rot="10800000">
              <a:off x="-982317" y="1364453"/>
              <a:ext cx="1905000" cy="584993"/>
            </a:xfrm>
            <a:prstGeom prst="flowChartManualOperati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52" name="Rectangle 51"/>
          <p:cNvSpPr/>
          <p:nvPr/>
        </p:nvSpPr>
        <p:spPr>
          <a:xfrm>
            <a:off x="3527605" y="5231732"/>
            <a:ext cx="359613" cy="162608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endParaRPr lang="en-US" sz="2000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3527606" y="4744758"/>
            <a:ext cx="2060406" cy="629321"/>
            <a:chOff x="304800" y="1123950"/>
            <a:chExt cx="3492723" cy="1066800"/>
          </a:xfrm>
          <a:solidFill>
            <a:schemeClr val="accent4"/>
          </a:solidFill>
        </p:grpSpPr>
        <p:sp>
          <p:nvSpPr>
            <p:cNvPr id="54" name="Right Arrow 53"/>
            <p:cNvSpPr/>
            <p:nvPr/>
          </p:nvSpPr>
          <p:spPr>
            <a:xfrm>
              <a:off x="1143000" y="1123950"/>
              <a:ext cx="2654523" cy="1066800"/>
            </a:xfrm>
            <a:prstGeom prst="rightArrow">
              <a:avLst>
                <a:gd name="adj1" fmla="val 54891"/>
                <a:gd name="adj2" fmla="val 5815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5" name="Flowchart: Manual Operation 54"/>
            <p:cNvSpPr/>
            <p:nvPr/>
          </p:nvSpPr>
          <p:spPr>
            <a:xfrm rot="10800000">
              <a:off x="304800" y="1364453"/>
              <a:ext cx="1905000" cy="584993"/>
            </a:xfrm>
            <a:prstGeom prst="flowChartManualOperati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61" name="Text Placeholder 3"/>
          <p:cNvSpPr txBox="1">
            <a:spLocks/>
          </p:cNvSpPr>
          <p:nvPr/>
        </p:nvSpPr>
        <p:spPr>
          <a:xfrm>
            <a:off x="5739410" y="3052990"/>
            <a:ext cx="432787" cy="276983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4321">
              <a:spcBef>
                <a:spcPct val="20000"/>
              </a:spcBef>
              <a:defRPr/>
            </a:pPr>
            <a:r>
              <a:rPr lang="en-US" sz="1799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01</a:t>
            </a:r>
          </a:p>
        </p:txBody>
      </p:sp>
      <p:sp>
        <p:nvSpPr>
          <p:cNvPr id="62" name="Text Placeholder 3"/>
          <p:cNvSpPr txBox="1">
            <a:spLocks/>
          </p:cNvSpPr>
          <p:nvPr/>
        </p:nvSpPr>
        <p:spPr>
          <a:xfrm>
            <a:off x="5463201" y="3678344"/>
            <a:ext cx="432787" cy="276983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4321">
              <a:spcBef>
                <a:spcPct val="20000"/>
              </a:spcBef>
              <a:defRPr/>
            </a:pPr>
            <a:r>
              <a:rPr lang="en-US" sz="1799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02</a:t>
            </a:r>
          </a:p>
        </p:txBody>
      </p:sp>
      <p:sp>
        <p:nvSpPr>
          <p:cNvPr id="63" name="Text Placeholder 3"/>
          <p:cNvSpPr txBox="1">
            <a:spLocks/>
          </p:cNvSpPr>
          <p:nvPr/>
        </p:nvSpPr>
        <p:spPr>
          <a:xfrm>
            <a:off x="5123217" y="4299835"/>
            <a:ext cx="432787" cy="276983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4321">
              <a:spcBef>
                <a:spcPct val="20000"/>
              </a:spcBef>
              <a:defRPr/>
            </a:pPr>
            <a:r>
              <a:rPr lang="en-US" sz="1799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03</a:t>
            </a:r>
          </a:p>
        </p:txBody>
      </p:sp>
      <p:sp>
        <p:nvSpPr>
          <p:cNvPr id="64" name="Text Placeholder 3"/>
          <p:cNvSpPr txBox="1">
            <a:spLocks/>
          </p:cNvSpPr>
          <p:nvPr/>
        </p:nvSpPr>
        <p:spPr>
          <a:xfrm>
            <a:off x="5007267" y="4915752"/>
            <a:ext cx="432787" cy="276983"/>
          </a:xfrm>
          <a:prstGeom prst="rect">
            <a:avLst/>
          </a:prstGeo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defTabSz="914321">
              <a:spcBef>
                <a:spcPct val="20000"/>
              </a:spcBef>
              <a:defRPr/>
            </a:pPr>
            <a:r>
              <a:rPr lang="en-US" sz="1799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04</a:t>
            </a:r>
          </a:p>
        </p:txBody>
      </p:sp>
      <p:grpSp>
        <p:nvGrpSpPr>
          <p:cNvPr id="85" name="Group 68"/>
          <p:cNvGrpSpPr>
            <a:grpSpLocks noChangeAspect="1"/>
          </p:cNvGrpSpPr>
          <p:nvPr/>
        </p:nvGrpSpPr>
        <p:grpSpPr>
          <a:xfrm>
            <a:off x="6716757" y="3713445"/>
            <a:ext cx="501334" cy="486977"/>
            <a:chOff x="6595471" y="2476529"/>
            <a:chExt cx="723797" cy="703077"/>
          </a:xfrm>
        </p:grpSpPr>
        <p:sp>
          <p:nvSpPr>
            <p:cNvPr id="86" name="Oval 85"/>
            <p:cNvSpPr/>
            <p:nvPr/>
          </p:nvSpPr>
          <p:spPr>
            <a:xfrm>
              <a:off x="6595471" y="2476529"/>
              <a:ext cx="723797" cy="70307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400" dirty="0">
                <a:solidFill>
                  <a:schemeClr val="accent3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8" name="Freeform 245"/>
            <p:cNvSpPr>
              <a:spLocks/>
            </p:cNvSpPr>
            <p:nvPr/>
          </p:nvSpPr>
          <p:spPr bwMode="auto">
            <a:xfrm>
              <a:off x="6791563" y="2662261"/>
              <a:ext cx="331612" cy="331612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58" y="61"/>
                </a:cxn>
                <a:cxn ang="0">
                  <a:pos x="57" y="63"/>
                </a:cxn>
                <a:cxn ang="0">
                  <a:pos x="56" y="63"/>
                </a:cxn>
                <a:cxn ang="0">
                  <a:pos x="55" y="63"/>
                </a:cxn>
                <a:cxn ang="0">
                  <a:pos x="38" y="56"/>
                </a:cxn>
                <a:cxn ang="0">
                  <a:pos x="28" y="67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24" y="65"/>
                </a:cxn>
                <a:cxn ang="0">
                  <a:pos x="24" y="52"/>
                </a:cxn>
                <a:cxn ang="0">
                  <a:pos x="57" y="12"/>
                </a:cxn>
                <a:cxn ang="0">
                  <a:pos x="16" y="47"/>
                </a:cxn>
                <a:cxn ang="0">
                  <a:pos x="1" y="41"/>
                </a:cxn>
                <a:cxn ang="0">
                  <a:pos x="0" y="39"/>
                </a:cxn>
                <a:cxn ang="0">
                  <a:pos x="1" y="36"/>
                </a:cxn>
                <a:cxn ang="0">
                  <a:pos x="64" y="0"/>
                </a:cxn>
                <a:cxn ang="0">
                  <a:pos x="65" y="0"/>
                </a:cxn>
                <a:cxn ang="0">
                  <a:pos x="67" y="0"/>
                </a:cxn>
                <a:cxn ang="0">
                  <a:pos x="68" y="3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20000"/>
                </a:lnSpc>
              </a:pPr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89" name="Group 69"/>
          <p:cNvGrpSpPr>
            <a:grpSpLocks noChangeAspect="1"/>
          </p:cNvGrpSpPr>
          <p:nvPr/>
        </p:nvGrpSpPr>
        <p:grpSpPr>
          <a:xfrm>
            <a:off x="6716757" y="5122309"/>
            <a:ext cx="501334" cy="486977"/>
            <a:chOff x="6595471" y="3484651"/>
            <a:chExt cx="723797" cy="703077"/>
          </a:xfrm>
        </p:grpSpPr>
        <p:sp>
          <p:nvSpPr>
            <p:cNvPr id="91" name="Oval 90"/>
            <p:cNvSpPr/>
            <p:nvPr/>
          </p:nvSpPr>
          <p:spPr>
            <a:xfrm>
              <a:off x="6595471" y="3484651"/>
              <a:ext cx="723797" cy="70307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8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6809049" y="3619502"/>
              <a:ext cx="296640" cy="43337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35"/>
                </a:cxn>
                <a:cxn ang="0">
                  <a:pos x="16" y="74"/>
                </a:cxn>
                <a:cxn ang="0">
                  <a:pos x="35" y="102"/>
                </a:cxn>
                <a:cxn ang="0">
                  <a:pos x="54" y="74"/>
                </a:cxn>
                <a:cxn ang="0">
                  <a:pos x="70" y="35"/>
                </a:cxn>
                <a:cxn ang="0">
                  <a:pos x="35" y="0"/>
                </a:cxn>
                <a:cxn ang="0">
                  <a:pos x="43" y="87"/>
                </a:cxn>
                <a:cxn ang="0">
                  <a:pos x="27" y="89"/>
                </a:cxn>
                <a:cxn ang="0">
                  <a:pos x="26" y="83"/>
                </a:cxn>
                <a:cxn ang="0">
                  <a:pos x="26" y="83"/>
                </a:cxn>
                <a:cxn ang="0">
                  <a:pos x="45" y="80"/>
                </a:cxn>
                <a:cxn ang="0">
                  <a:pos x="44" y="83"/>
                </a:cxn>
                <a:cxn ang="0">
                  <a:pos x="43" y="87"/>
                </a:cxn>
                <a:cxn ang="0">
                  <a:pos x="25" y="79"/>
                </a:cxn>
                <a:cxn ang="0">
                  <a:pos x="23" y="73"/>
                </a:cxn>
                <a:cxn ang="0">
                  <a:pos x="47" y="73"/>
                </a:cxn>
                <a:cxn ang="0">
                  <a:pos x="46" y="77"/>
                </a:cxn>
                <a:cxn ang="0">
                  <a:pos x="25" y="79"/>
                </a:cxn>
                <a:cxn ang="0">
                  <a:pos x="35" y="96"/>
                </a:cxn>
                <a:cxn ang="0">
                  <a:pos x="29" y="92"/>
                </a:cxn>
                <a:cxn ang="0">
                  <a:pos x="42" y="90"/>
                </a:cxn>
                <a:cxn ang="0">
                  <a:pos x="35" y="96"/>
                </a:cxn>
                <a:cxn ang="0">
                  <a:pos x="50" y="67"/>
                </a:cxn>
                <a:cxn ang="0">
                  <a:pos x="20" y="67"/>
                </a:cxn>
                <a:cxn ang="0">
                  <a:pos x="15" y="57"/>
                </a:cxn>
                <a:cxn ang="0">
                  <a:pos x="6" y="35"/>
                </a:cxn>
                <a:cxn ang="0">
                  <a:pos x="35" y="6"/>
                </a:cxn>
                <a:cxn ang="0">
                  <a:pos x="64" y="35"/>
                </a:cxn>
                <a:cxn ang="0">
                  <a:pos x="55" y="57"/>
                </a:cxn>
                <a:cxn ang="0">
                  <a:pos x="50" y="67"/>
                </a:cxn>
                <a:cxn ang="0">
                  <a:pos x="50" y="67"/>
                </a:cxn>
                <a:cxn ang="0">
                  <a:pos x="50" y="67"/>
                </a:cxn>
              </a:cxnLst>
              <a:rect l="0" t="0" r="r" b="b"/>
              <a:pathLst>
                <a:path w="70" h="102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48"/>
                    <a:pt x="12" y="62"/>
                    <a:pt x="16" y="74"/>
                  </a:cubicBezTo>
                  <a:cubicBezTo>
                    <a:pt x="22" y="91"/>
                    <a:pt x="22" y="102"/>
                    <a:pt x="35" y="102"/>
                  </a:cubicBezTo>
                  <a:cubicBezTo>
                    <a:pt x="49" y="102"/>
                    <a:pt x="48" y="92"/>
                    <a:pt x="54" y="74"/>
                  </a:cubicBezTo>
                  <a:cubicBezTo>
                    <a:pt x="58" y="62"/>
                    <a:pt x="70" y="48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3" y="87"/>
                  </a:moveTo>
                  <a:cubicBezTo>
                    <a:pt x="27" y="89"/>
                    <a:pt x="27" y="89"/>
                    <a:pt x="27" y="89"/>
                  </a:cubicBezTo>
                  <a:cubicBezTo>
                    <a:pt x="27" y="87"/>
                    <a:pt x="26" y="85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1"/>
                    <a:pt x="45" y="82"/>
                    <a:pt x="44" y="83"/>
                  </a:cubicBezTo>
                  <a:cubicBezTo>
                    <a:pt x="44" y="84"/>
                    <a:pt x="44" y="86"/>
                    <a:pt x="43" y="87"/>
                  </a:cubicBezTo>
                  <a:close/>
                  <a:moveTo>
                    <a:pt x="25" y="79"/>
                  </a:moveTo>
                  <a:cubicBezTo>
                    <a:pt x="24" y="78"/>
                    <a:pt x="23" y="76"/>
                    <a:pt x="23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5"/>
                    <a:pt x="47" y="76"/>
                    <a:pt x="46" y="77"/>
                  </a:cubicBezTo>
                  <a:lnTo>
                    <a:pt x="25" y="79"/>
                  </a:lnTo>
                  <a:close/>
                  <a:moveTo>
                    <a:pt x="35" y="96"/>
                  </a:moveTo>
                  <a:cubicBezTo>
                    <a:pt x="32" y="96"/>
                    <a:pt x="30" y="95"/>
                    <a:pt x="29" y="92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0" y="95"/>
                    <a:pt x="39" y="96"/>
                    <a:pt x="35" y="96"/>
                  </a:cubicBezTo>
                  <a:close/>
                  <a:moveTo>
                    <a:pt x="50" y="67"/>
                  </a:moveTo>
                  <a:cubicBezTo>
                    <a:pt x="20" y="67"/>
                    <a:pt x="20" y="67"/>
                    <a:pt x="20" y="67"/>
                  </a:cubicBezTo>
                  <a:cubicBezTo>
                    <a:pt x="19" y="64"/>
                    <a:pt x="17" y="60"/>
                    <a:pt x="15" y="57"/>
                  </a:cubicBezTo>
                  <a:cubicBezTo>
                    <a:pt x="11" y="49"/>
                    <a:pt x="6" y="41"/>
                    <a:pt x="6" y="35"/>
                  </a:cubicBezTo>
                  <a:cubicBezTo>
                    <a:pt x="6" y="19"/>
                    <a:pt x="19" y="6"/>
                    <a:pt x="35" y="6"/>
                  </a:cubicBezTo>
                  <a:cubicBezTo>
                    <a:pt x="51" y="6"/>
                    <a:pt x="64" y="19"/>
                    <a:pt x="64" y="35"/>
                  </a:cubicBezTo>
                  <a:cubicBezTo>
                    <a:pt x="64" y="41"/>
                    <a:pt x="60" y="49"/>
                    <a:pt x="55" y="57"/>
                  </a:cubicBezTo>
                  <a:cubicBezTo>
                    <a:pt x="53" y="60"/>
                    <a:pt x="52" y="64"/>
                    <a:pt x="50" y="67"/>
                  </a:cubicBezTo>
                  <a:close/>
                  <a:moveTo>
                    <a:pt x="50" y="67"/>
                  </a:moveTo>
                  <a:cubicBezTo>
                    <a:pt x="50" y="67"/>
                    <a:pt x="50" y="67"/>
                    <a:pt x="50" y="67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20000"/>
                </a:lnSpc>
              </a:pPr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11" name="Group 67"/>
          <p:cNvGrpSpPr>
            <a:grpSpLocks noChangeAspect="1"/>
          </p:cNvGrpSpPr>
          <p:nvPr/>
        </p:nvGrpSpPr>
        <p:grpSpPr>
          <a:xfrm>
            <a:off x="6716757" y="3009014"/>
            <a:ext cx="501334" cy="486977"/>
            <a:chOff x="8049780" y="1468406"/>
            <a:chExt cx="723797" cy="703077"/>
          </a:xfrm>
        </p:grpSpPr>
        <p:sp>
          <p:nvSpPr>
            <p:cNvPr id="112" name="Oval 111"/>
            <p:cNvSpPr/>
            <p:nvPr/>
          </p:nvSpPr>
          <p:spPr>
            <a:xfrm>
              <a:off x="8049780" y="1468406"/>
              <a:ext cx="723797" cy="7030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000" b="1" dirty="0">
                <a:solidFill>
                  <a:schemeClr val="accent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3" name="Freeform 217"/>
            <p:cNvSpPr>
              <a:spLocks noEditPoints="1"/>
            </p:cNvSpPr>
            <p:nvPr/>
          </p:nvSpPr>
          <p:spPr bwMode="auto">
            <a:xfrm>
              <a:off x="8222238" y="1677864"/>
              <a:ext cx="378880" cy="284161"/>
            </a:xfrm>
            <a:custGeom>
              <a:avLst/>
              <a:gdLst/>
              <a:ahLst/>
              <a:cxnLst>
                <a:cxn ang="0">
                  <a:pos x="78" y="58"/>
                </a:cxn>
                <a:cxn ang="0">
                  <a:pos x="0" y="58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5" y="53"/>
                </a:cxn>
                <a:cxn ang="0">
                  <a:pos x="78" y="53"/>
                </a:cxn>
                <a:cxn ang="0">
                  <a:pos x="78" y="58"/>
                </a:cxn>
                <a:cxn ang="0">
                  <a:pos x="73" y="22"/>
                </a:cxn>
                <a:cxn ang="0">
                  <a:pos x="71" y="23"/>
                </a:cxn>
                <a:cxn ang="0">
                  <a:pos x="66" y="18"/>
                </a:cxn>
                <a:cxn ang="0">
                  <a:pos x="42" y="42"/>
                </a:cxn>
                <a:cxn ang="0">
                  <a:pos x="40" y="42"/>
                </a:cxn>
                <a:cxn ang="0">
                  <a:pos x="31" y="34"/>
                </a:cxn>
                <a:cxn ang="0">
                  <a:pos x="16" y="49"/>
                </a:cxn>
                <a:cxn ang="0">
                  <a:pos x="8" y="42"/>
                </a:cxn>
                <a:cxn ang="0">
                  <a:pos x="30" y="20"/>
                </a:cxn>
                <a:cxn ang="0">
                  <a:pos x="32" y="20"/>
                </a:cxn>
                <a:cxn ang="0">
                  <a:pos x="41" y="29"/>
                </a:cxn>
                <a:cxn ang="0">
                  <a:pos x="59" y="11"/>
                </a:cxn>
                <a:cxn ang="0">
                  <a:pos x="54" y="6"/>
                </a:cxn>
                <a:cxn ang="0">
                  <a:pos x="55" y="4"/>
                </a:cxn>
                <a:cxn ang="0">
                  <a:pos x="71" y="4"/>
                </a:cxn>
                <a:cxn ang="0">
                  <a:pos x="73" y="6"/>
                </a:cxn>
                <a:cxn ang="0">
                  <a:pos x="73" y="22"/>
                </a:cxn>
              </a:cxnLst>
              <a:rect l="0" t="0" r="r" b="b"/>
              <a:pathLst>
                <a:path w="78" h="58">
                  <a:moveTo>
                    <a:pt x="78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78" y="53"/>
                    <a:pt x="78" y="53"/>
                    <a:pt x="78" y="53"/>
                  </a:cubicBezTo>
                  <a:lnTo>
                    <a:pt x="78" y="58"/>
                  </a:lnTo>
                  <a:close/>
                  <a:moveTo>
                    <a:pt x="73" y="22"/>
                  </a:moveTo>
                  <a:cubicBezTo>
                    <a:pt x="73" y="23"/>
                    <a:pt x="71" y="24"/>
                    <a:pt x="71" y="23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3"/>
                    <a:pt x="41" y="43"/>
                    <a:pt x="40" y="42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2" y="19"/>
                    <a:pt x="32" y="2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3" y="6"/>
                    <a:pt x="54" y="4"/>
                    <a:pt x="55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4"/>
                    <a:pt x="73" y="5"/>
                    <a:pt x="73" y="6"/>
                  </a:cubicBezTo>
                  <a:lnTo>
                    <a:pt x="73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20000"/>
                </a:lnSpc>
              </a:pPr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grpSp>
        <p:nvGrpSpPr>
          <p:cNvPr id="117" name="Group 75"/>
          <p:cNvGrpSpPr>
            <a:grpSpLocks noChangeAspect="1"/>
          </p:cNvGrpSpPr>
          <p:nvPr/>
        </p:nvGrpSpPr>
        <p:grpSpPr>
          <a:xfrm>
            <a:off x="6716757" y="4417877"/>
            <a:ext cx="501334" cy="486977"/>
            <a:chOff x="8049780" y="2476530"/>
            <a:chExt cx="723797" cy="703077"/>
          </a:xfrm>
        </p:grpSpPr>
        <p:sp>
          <p:nvSpPr>
            <p:cNvPr id="118" name="Oval 117"/>
            <p:cNvSpPr/>
            <p:nvPr/>
          </p:nvSpPr>
          <p:spPr>
            <a:xfrm>
              <a:off x="8049780" y="2476530"/>
              <a:ext cx="723797" cy="70307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endParaRPr lang="en-US" sz="2400" dirty="0">
                <a:solidFill>
                  <a:schemeClr val="accent4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9" name="Freeform 56"/>
            <p:cNvSpPr>
              <a:spLocks noEditPoints="1"/>
            </p:cNvSpPr>
            <p:nvPr/>
          </p:nvSpPr>
          <p:spPr bwMode="auto">
            <a:xfrm>
              <a:off x="8238857" y="2655247"/>
              <a:ext cx="345642" cy="345642"/>
            </a:xfrm>
            <a:custGeom>
              <a:avLst/>
              <a:gdLst/>
              <a:ahLst/>
              <a:cxnLst>
                <a:cxn ang="0">
                  <a:pos x="64" y="42"/>
                </a:cxn>
                <a:cxn ang="0">
                  <a:pos x="63" y="44"/>
                </a:cxn>
                <a:cxn ang="0">
                  <a:pos x="33" y="64"/>
                </a:cxn>
                <a:cxn ang="0">
                  <a:pos x="32" y="64"/>
                </a:cxn>
                <a:cxn ang="0">
                  <a:pos x="30" y="64"/>
                </a:cxn>
                <a:cxn ang="0">
                  <a:pos x="1" y="44"/>
                </a:cxn>
                <a:cxn ang="0">
                  <a:pos x="0" y="42"/>
                </a:cxn>
                <a:cxn ang="0">
                  <a:pos x="0" y="23"/>
                </a:cxn>
                <a:cxn ang="0">
                  <a:pos x="1" y="20"/>
                </a:cxn>
                <a:cxn ang="0">
                  <a:pos x="30" y="1"/>
                </a:cxn>
                <a:cxn ang="0">
                  <a:pos x="32" y="0"/>
                </a:cxn>
                <a:cxn ang="0">
                  <a:pos x="33" y="1"/>
                </a:cxn>
                <a:cxn ang="0">
                  <a:pos x="63" y="20"/>
                </a:cxn>
                <a:cxn ang="0">
                  <a:pos x="64" y="23"/>
                </a:cxn>
                <a:cxn ang="0">
                  <a:pos x="64" y="42"/>
                </a:cxn>
                <a:cxn ang="0">
                  <a:pos x="12" y="32"/>
                </a:cxn>
                <a:cxn ang="0">
                  <a:pos x="5" y="28"/>
                </a:cxn>
                <a:cxn ang="0">
                  <a:pos x="5" y="37"/>
                </a:cxn>
                <a:cxn ang="0">
                  <a:pos x="12" y="32"/>
                </a:cxn>
                <a:cxn ang="0">
                  <a:pos x="29" y="21"/>
                </a:cxn>
                <a:cxn ang="0">
                  <a:pos x="29" y="8"/>
                </a:cxn>
                <a:cxn ang="0">
                  <a:pos x="7" y="23"/>
                </a:cxn>
                <a:cxn ang="0">
                  <a:pos x="17" y="29"/>
                </a:cxn>
                <a:cxn ang="0">
                  <a:pos x="29" y="21"/>
                </a:cxn>
                <a:cxn ang="0">
                  <a:pos x="29" y="56"/>
                </a:cxn>
                <a:cxn ang="0">
                  <a:pos x="29" y="44"/>
                </a:cxn>
                <a:cxn ang="0">
                  <a:pos x="17" y="36"/>
                </a:cxn>
                <a:cxn ang="0">
                  <a:pos x="7" y="42"/>
                </a:cxn>
                <a:cxn ang="0">
                  <a:pos x="29" y="56"/>
                </a:cxn>
                <a:cxn ang="0">
                  <a:pos x="41" y="32"/>
                </a:cxn>
                <a:cxn ang="0">
                  <a:pos x="32" y="26"/>
                </a:cxn>
                <a:cxn ang="0">
                  <a:pos x="22" y="32"/>
                </a:cxn>
                <a:cxn ang="0">
                  <a:pos x="32" y="39"/>
                </a:cxn>
                <a:cxn ang="0">
                  <a:pos x="41" y="32"/>
                </a:cxn>
                <a:cxn ang="0">
                  <a:pos x="56" y="23"/>
                </a:cxn>
                <a:cxn ang="0">
                  <a:pos x="35" y="8"/>
                </a:cxn>
                <a:cxn ang="0">
                  <a:pos x="35" y="21"/>
                </a:cxn>
                <a:cxn ang="0">
                  <a:pos x="46" y="29"/>
                </a:cxn>
                <a:cxn ang="0">
                  <a:pos x="56" y="23"/>
                </a:cxn>
                <a:cxn ang="0">
                  <a:pos x="56" y="42"/>
                </a:cxn>
                <a:cxn ang="0">
                  <a:pos x="46" y="36"/>
                </a:cxn>
                <a:cxn ang="0">
                  <a:pos x="35" y="44"/>
                </a:cxn>
                <a:cxn ang="0">
                  <a:pos x="35" y="56"/>
                </a:cxn>
                <a:cxn ang="0">
                  <a:pos x="56" y="42"/>
                </a:cxn>
                <a:cxn ang="0">
                  <a:pos x="58" y="37"/>
                </a:cxn>
                <a:cxn ang="0">
                  <a:pos x="58" y="28"/>
                </a:cxn>
                <a:cxn ang="0">
                  <a:pos x="51" y="32"/>
                </a:cxn>
                <a:cxn ang="0">
                  <a:pos x="58" y="37"/>
                </a:cxn>
              </a:cxnLst>
              <a:rect l="0" t="0" r="r" b="b"/>
              <a:pathLst>
                <a:path w="64" h="64">
                  <a:moveTo>
                    <a:pt x="64" y="42"/>
                  </a:moveTo>
                  <a:cubicBezTo>
                    <a:pt x="64" y="43"/>
                    <a:pt x="63" y="44"/>
                    <a:pt x="63" y="4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1" y="64"/>
                    <a:pt x="31" y="64"/>
                    <a:pt x="30" y="6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2"/>
                    <a:pt x="64" y="23"/>
                  </a:cubicBezTo>
                  <a:lnTo>
                    <a:pt x="64" y="42"/>
                  </a:lnTo>
                  <a:close/>
                  <a:moveTo>
                    <a:pt x="12" y="32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7"/>
                    <a:pt x="5" y="37"/>
                    <a:pt x="5" y="37"/>
                  </a:cubicBezTo>
                  <a:lnTo>
                    <a:pt x="12" y="32"/>
                  </a:lnTo>
                  <a:close/>
                  <a:moveTo>
                    <a:pt x="29" y="21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9" y="21"/>
                  </a:lnTo>
                  <a:close/>
                  <a:moveTo>
                    <a:pt x="29" y="56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7" y="42"/>
                    <a:pt x="7" y="42"/>
                    <a:pt x="7" y="42"/>
                  </a:cubicBezTo>
                  <a:lnTo>
                    <a:pt x="29" y="56"/>
                  </a:lnTo>
                  <a:close/>
                  <a:moveTo>
                    <a:pt x="41" y="32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41" y="32"/>
                  </a:lnTo>
                  <a:close/>
                  <a:moveTo>
                    <a:pt x="56" y="23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9"/>
                    <a:pt x="46" y="29"/>
                    <a:pt x="46" y="29"/>
                  </a:cubicBezTo>
                  <a:lnTo>
                    <a:pt x="56" y="23"/>
                  </a:lnTo>
                  <a:close/>
                  <a:moveTo>
                    <a:pt x="56" y="42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56" y="42"/>
                  </a:lnTo>
                  <a:close/>
                  <a:moveTo>
                    <a:pt x="58" y="3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1" y="32"/>
                    <a:pt x="51" y="32"/>
                    <a:pt x="51" y="32"/>
                  </a:cubicBezTo>
                  <a:lnTo>
                    <a:pt x="58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35" tIns="45718" rIns="91435" bIns="4571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20000"/>
                </a:lnSpc>
              </a:pPr>
              <a:endPara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68" name="TextBox 27">
            <a:extLst>
              <a:ext uri="{FF2B5EF4-FFF2-40B4-BE49-F238E27FC236}">
                <a16:creationId xmlns:a16="http://schemas.microsoft.com/office/drawing/2014/main" id="{DF89BB1E-AF84-4FDD-BFBE-24FE53778AC9}"/>
              </a:ext>
            </a:extLst>
          </p:cNvPr>
          <p:cNvSpPr txBox="1"/>
          <p:nvPr/>
        </p:nvSpPr>
        <p:spPr>
          <a:xfrm>
            <a:off x="7309354" y="2938587"/>
            <a:ext cx="1856424" cy="252762"/>
          </a:xfrm>
          <a:prstGeom prst="rect">
            <a:avLst/>
          </a:prstGeom>
          <a:noFill/>
        </p:spPr>
        <p:txBody>
          <a:bodyPr wrap="square" lIns="91412" tIns="0" rIns="91412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4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69" name="TextBox 28">
            <a:extLst>
              <a:ext uri="{FF2B5EF4-FFF2-40B4-BE49-F238E27FC236}">
                <a16:creationId xmlns:a16="http://schemas.microsoft.com/office/drawing/2014/main" id="{81AF49E4-9BF4-4AF8-A51D-78DC705CC2B9}"/>
              </a:ext>
            </a:extLst>
          </p:cNvPr>
          <p:cNvSpPr txBox="1"/>
          <p:nvPr/>
        </p:nvSpPr>
        <p:spPr>
          <a:xfrm>
            <a:off x="7309354" y="3234018"/>
            <a:ext cx="4222246" cy="295117"/>
          </a:xfrm>
          <a:prstGeom prst="rect">
            <a:avLst/>
          </a:prstGeom>
          <a:noFill/>
        </p:spPr>
        <p:txBody>
          <a:bodyPr wrap="square" lIns="91412" tIns="45706" rIns="91412" bIns="4570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3" name="TextBox 27">
            <a:extLst>
              <a:ext uri="{FF2B5EF4-FFF2-40B4-BE49-F238E27FC236}">
                <a16:creationId xmlns:a16="http://schemas.microsoft.com/office/drawing/2014/main" id="{4E4C0E2F-B2C2-4F9A-8A06-FBC628C95C6E}"/>
              </a:ext>
            </a:extLst>
          </p:cNvPr>
          <p:cNvSpPr txBox="1"/>
          <p:nvPr/>
        </p:nvSpPr>
        <p:spPr>
          <a:xfrm>
            <a:off x="7309354" y="3618966"/>
            <a:ext cx="1856424" cy="252762"/>
          </a:xfrm>
          <a:prstGeom prst="rect">
            <a:avLst/>
          </a:prstGeom>
          <a:noFill/>
        </p:spPr>
        <p:txBody>
          <a:bodyPr wrap="square" lIns="91412" tIns="0" rIns="91412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4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4" name="TextBox 28">
            <a:extLst>
              <a:ext uri="{FF2B5EF4-FFF2-40B4-BE49-F238E27FC236}">
                <a16:creationId xmlns:a16="http://schemas.microsoft.com/office/drawing/2014/main" id="{524F68E7-7F48-41AA-9B2E-5DD71721A1C8}"/>
              </a:ext>
            </a:extLst>
          </p:cNvPr>
          <p:cNvSpPr txBox="1"/>
          <p:nvPr/>
        </p:nvSpPr>
        <p:spPr>
          <a:xfrm>
            <a:off x="7309354" y="3914397"/>
            <a:ext cx="4049526" cy="295117"/>
          </a:xfrm>
          <a:prstGeom prst="rect">
            <a:avLst/>
          </a:prstGeom>
          <a:noFill/>
        </p:spPr>
        <p:txBody>
          <a:bodyPr wrap="square" lIns="91412" tIns="45706" rIns="91412" bIns="4570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5" name="TextBox 27">
            <a:extLst>
              <a:ext uri="{FF2B5EF4-FFF2-40B4-BE49-F238E27FC236}">
                <a16:creationId xmlns:a16="http://schemas.microsoft.com/office/drawing/2014/main" id="{B57C316F-1AB7-455B-9E4E-C62C3BADAAE6}"/>
              </a:ext>
            </a:extLst>
          </p:cNvPr>
          <p:cNvSpPr txBox="1"/>
          <p:nvPr/>
        </p:nvSpPr>
        <p:spPr>
          <a:xfrm>
            <a:off x="7298631" y="4335822"/>
            <a:ext cx="1856424" cy="252762"/>
          </a:xfrm>
          <a:prstGeom prst="rect">
            <a:avLst/>
          </a:prstGeom>
          <a:noFill/>
        </p:spPr>
        <p:txBody>
          <a:bodyPr wrap="square" lIns="91412" tIns="0" rIns="91412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4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78" name="TextBox 28">
            <a:extLst>
              <a:ext uri="{FF2B5EF4-FFF2-40B4-BE49-F238E27FC236}">
                <a16:creationId xmlns:a16="http://schemas.microsoft.com/office/drawing/2014/main" id="{B9D87FC1-5927-47E3-A994-01F5A053EA81}"/>
              </a:ext>
            </a:extLst>
          </p:cNvPr>
          <p:cNvSpPr txBox="1"/>
          <p:nvPr/>
        </p:nvSpPr>
        <p:spPr>
          <a:xfrm>
            <a:off x="7298630" y="4631253"/>
            <a:ext cx="4060249" cy="295117"/>
          </a:xfrm>
          <a:prstGeom prst="rect">
            <a:avLst/>
          </a:prstGeom>
          <a:noFill/>
        </p:spPr>
        <p:txBody>
          <a:bodyPr wrap="square" lIns="91412" tIns="45706" rIns="91412" bIns="4570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  <p:sp>
        <p:nvSpPr>
          <p:cNvPr id="79" name="TextBox 27">
            <a:extLst>
              <a:ext uri="{FF2B5EF4-FFF2-40B4-BE49-F238E27FC236}">
                <a16:creationId xmlns:a16="http://schemas.microsoft.com/office/drawing/2014/main" id="{8F1BE02F-8EDF-4154-8D19-C8832B68CBD0}"/>
              </a:ext>
            </a:extLst>
          </p:cNvPr>
          <p:cNvSpPr txBox="1"/>
          <p:nvPr/>
        </p:nvSpPr>
        <p:spPr>
          <a:xfrm>
            <a:off x="7313894" y="5014304"/>
            <a:ext cx="1856424" cy="252762"/>
          </a:xfrm>
          <a:prstGeom prst="rect">
            <a:avLst/>
          </a:prstGeom>
          <a:noFill/>
        </p:spPr>
        <p:txBody>
          <a:bodyPr wrap="square" lIns="91412" tIns="0" rIns="91412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b="1" dirty="0"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This is a Title</a:t>
            </a:r>
            <a:endParaRPr lang="zh-CN" altLang="en-US" sz="1400" b="1" dirty="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84" name="TextBox 28">
            <a:extLst>
              <a:ext uri="{FF2B5EF4-FFF2-40B4-BE49-F238E27FC236}">
                <a16:creationId xmlns:a16="http://schemas.microsoft.com/office/drawing/2014/main" id="{5E2C2712-9B2F-4A3D-AA79-7577B7FBCB3A}"/>
              </a:ext>
            </a:extLst>
          </p:cNvPr>
          <p:cNvSpPr txBox="1"/>
          <p:nvPr/>
        </p:nvSpPr>
        <p:spPr>
          <a:xfrm>
            <a:off x="7313894" y="5309735"/>
            <a:ext cx="4136426" cy="295117"/>
          </a:xfrm>
          <a:prstGeom prst="rect">
            <a:avLst/>
          </a:prstGeom>
          <a:noFill/>
        </p:spPr>
        <p:txBody>
          <a:bodyPr wrap="square" lIns="91412" tIns="45706" rIns="91412" bIns="45706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dirty="0">
                <a:solidFill>
                  <a:schemeClr val="tx1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And this is the subtitle that makes it comprehensible</a:t>
            </a:r>
          </a:p>
        </p:txBody>
      </p:sp>
    </p:spTree>
    <p:extLst>
      <p:ext uri="{BB962C8B-B14F-4D97-AF65-F5344CB8AC3E}">
        <p14:creationId xmlns:p14="http://schemas.microsoft.com/office/powerpoint/2010/main" val="890218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500"/>
                            </p:stCondLst>
                            <p:childTnLst>
                              <p:par>
                                <p:cTn id="79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5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1" grpId="0" animBg="1"/>
      <p:bldP spid="47" grpId="0" animBg="1"/>
      <p:bldP spid="52" grpId="0" animBg="1"/>
      <p:bldP spid="61" grpId="0"/>
      <p:bldP spid="62" grpId="0"/>
      <p:bldP spid="63" grpId="0"/>
      <p:bldP spid="64" grpId="0"/>
      <p:bldP spid="68" grpId="0"/>
      <p:bldP spid="69" grpId="0"/>
      <p:bldP spid="73" grpId="0"/>
      <p:bldP spid="74" grpId="0"/>
      <p:bldP spid="75" grpId="0"/>
      <p:bldP spid="78" grpId="0"/>
      <p:bldP spid="79" grpId="0"/>
      <p:bldP spid="8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fa1beeb-2c3c-429c-8c7c-19408bb784df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67ea1a4-08e3-4b07-ab7d-646249f5c79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3.1"/>
</p:tagLst>
</file>

<file path=ppt/theme/theme1.xml><?xml version="1.0" encoding="utf-8"?>
<a:theme xmlns:a="http://schemas.openxmlformats.org/drawingml/2006/main" name="Office 主题​​">
  <a:themeElements>
    <a:clrScheme name="自定义 164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37979"/>
      </a:accent1>
      <a:accent2>
        <a:srgbClr val="44546A"/>
      </a:accent2>
      <a:accent3>
        <a:srgbClr val="D37979"/>
      </a:accent3>
      <a:accent4>
        <a:srgbClr val="44546A"/>
      </a:accent4>
      <a:accent5>
        <a:srgbClr val="D37979"/>
      </a:accent5>
      <a:accent6>
        <a:srgbClr val="44645E"/>
      </a:accent6>
      <a:hlink>
        <a:srgbClr val="0563C1"/>
      </a:hlink>
      <a:folHlink>
        <a:srgbClr val="954F72"/>
      </a:folHlink>
    </a:clrScheme>
    <a:fontScheme name="m42sp2mc">
      <a:majorFont>
        <a:latin typeface="庞门正道标题体" panose="020F0302020204030204"/>
        <a:ea typeface="庞门正道标题体"/>
        <a:cs typeface=""/>
      </a:majorFont>
      <a:minorFont>
        <a:latin typeface="庞门正道标题体" panose="020F0502020204030204"/>
        <a:ea typeface="庞门正道标题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64</TotalTime>
  <Words>1261</Words>
  <Application>Microsoft Office PowerPoint</Application>
  <PresentationFormat>宽屏</PresentationFormat>
  <Paragraphs>237</Paragraphs>
  <Slides>38</Slides>
  <Notes>38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38</vt:i4>
      </vt:variant>
    </vt:vector>
  </HeadingPairs>
  <TitlesOfParts>
    <vt:vector size="49" baseType="lpstr">
      <vt:lpstr>Helvetica Light</vt:lpstr>
      <vt:lpstr>Kontrapunkt Bob Bold</vt:lpstr>
      <vt:lpstr>等线</vt:lpstr>
      <vt:lpstr>微软雅黑</vt:lpstr>
      <vt:lpstr>Arial</vt:lpstr>
      <vt:lpstr>Arvo</vt:lpstr>
      <vt:lpstr>Proxima Nova</vt:lpstr>
      <vt:lpstr>Proxima Nova Semibold</vt:lpstr>
      <vt:lpstr>Office 主题​​</vt:lpstr>
      <vt:lpstr>SlidesGo Final Pages</vt:lpstr>
      <vt:lpstr>1_Slidesgo Final Pages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Use our editable graphic resources...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刘 龙</cp:lastModifiedBy>
  <cp:revision>29</cp:revision>
  <dcterms:created xsi:type="dcterms:W3CDTF">2019-05-07T15:53:17Z</dcterms:created>
  <dcterms:modified xsi:type="dcterms:W3CDTF">2020-08-10T10:04:32Z</dcterms:modified>
</cp:coreProperties>
</file>