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6" r:id="rId2"/>
  </p:sldMasterIdLst>
  <p:notesMasterIdLst>
    <p:notesMasterId r:id="rId25"/>
  </p:notesMasterIdLst>
  <p:sldIdLst>
    <p:sldId id="257" r:id="rId3"/>
    <p:sldId id="259" r:id="rId4"/>
    <p:sldId id="260" r:id="rId5"/>
    <p:sldId id="261" r:id="rId6"/>
    <p:sldId id="262" r:id="rId7"/>
    <p:sldId id="265" r:id="rId8"/>
    <p:sldId id="266" r:id="rId9"/>
    <p:sldId id="267" r:id="rId10"/>
    <p:sldId id="268" r:id="rId11"/>
    <p:sldId id="269" r:id="rId12"/>
    <p:sldId id="270" r:id="rId13"/>
    <p:sldId id="271" r:id="rId14"/>
    <p:sldId id="263" r:id="rId15"/>
    <p:sldId id="272" r:id="rId16"/>
    <p:sldId id="273" r:id="rId17"/>
    <p:sldId id="264" r:id="rId18"/>
    <p:sldId id="274" r:id="rId19"/>
    <p:sldId id="275" r:id="rId20"/>
    <p:sldId id="276" r:id="rId21"/>
    <p:sldId id="277" r:id="rId22"/>
    <p:sldId id="258" r:id="rId23"/>
    <p:sldId id="320" r:id="rId24"/>
  </p:sldIdLst>
  <p:sldSz cx="12192000" cy="6858000"/>
  <p:notesSz cx="6858000" cy="9144000"/>
  <p:embeddedFontLst>
    <p:embeddedFont>
      <p:font typeface="汉仪菱心体简" panose="02010600030101010101" charset="-122"/>
      <p:regular r:id="rId26"/>
    </p:embeddedFont>
    <p:embeddedFont>
      <p:font typeface="思源黑体 CN Bold" panose="02010600030101010101" charset="-122"/>
      <p:bold r:id="rId27"/>
    </p:embeddedFont>
    <p:embeddedFont>
      <p:font typeface="思源黑体 CN Regular" panose="02010600030101010101" charset="-122"/>
      <p:regular r:id="rId28"/>
    </p:embeddedFont>
    <p:embeddedFont>
      <p:font typeface="Proxima Nova" panose="02010600030101010101" charset="0"/>
      <p:regular r:id="rId29"/>
      <p:bold r:id="rId30"/>
      <p:italic r:id="rId31"/>
      <p:boldItalic r:id="rId32"/>
    </p:embeddedFont>
    <p:embeddedFont>
      <p:font typeface="等线" panose="02010600030101010101" pitchFamily="2" charset="-122"/>
      <p:regular r:id="rId33"/>
      <p:bold r:id="rId34"/>
    </p:embeddedFont>
    <p:embeddedFont>
      <p:font typeface="等线 Light" panose="02010600030101010101" pitchFamily="2"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5" userDrawn="1">
          <p15:clr>
            <a:srgbClr val="A4A3A4"/>
          </p15:clr>
        </p15:guide>
        <p15:guide id="2" orient="horz" pos="3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D2FF"/>
    <a:srgbClr val="4472C4"/>
    <a:srgbClr val="3A80CE"/>
    <a:srgbClr val="1F50B5"/>
    <a:srgbClr val="337BC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67" d="100"/>
          <a:sy n="67" d="100"/>
        </p:scale>
        <p:origin x="604" y="52"/>
      </p:cViewPr>
      <p:guideLst>
        <p:guide pos="415"/>
        <p:guide orient="horz" pos="39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E9DF2-3171-4EA3-AE82-31B507E54D1D}" type="datetimeFigureOut">
              <a:rPr lang="zh-CN" altLang="en-US" smtClean="0"/>
              <a:t>2022/2/7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96FAD-C7BC-446D-96A4-4D5D2ED9B072}" type="slidenum">
              <a:rPr lang="zh-CN" altLang="en-US" smtClean="0"/>
              <a:t>‹#›</a:t>
            </a:fld>
            <a:endParaRPr lang="zh-CN" altLang="en-US"/>
          </a:p>
        </p:txBody>
      </p:sp>
    </p:spTree>
    <p:extLst>
      <p:ext uri="{BB962C8B-B14F-4D97-AF65-F5344CB8AC3E}">
        <p14:creationId xmlns:p14="http://schemas.microsoft.com/office/powerpoint/2010/main" val="273177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8"/>
        <p:cNvGrpSpPr/>
        <p:nvPr/>
      </p:nvGrpSpPr>
      <p:grpSpPr>
        <a:xfrm>
          <a:off x="0" y="0"/>
          <a:ext cx="0" cy="0"/>
          <a:chOff x="0" y="0"/>
          <a:chExt cx="0" cy="0"/>
        </a:xfrm>
      </p:grpSpPr>
      <p:sp>
        <p:nvSpPr>
          <p:cNvPr id="9829" name="Google Shape;9829;g5ee62ca137_2_9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0" name="Google Shape;9830;g5ee62ca137_2_9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30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p:txBody>
          <a:bodyPr/>
          <a:lstStyle/>
          <a:p>
            <a:fld id="{0DA2CC75-8280-4D50-8556-C2874ADEF926}" type="datetimeFigureOut">
              <a:rPr lang="zh-CN" altLang="en-US" smtClean="0"/>
              <a:t>2022/2/7</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498359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p:txBody>
          <a:bodyPr/>
          <a:lstStyle/>
          <a:p>
            <a:fld id="{0DA2CC75-8280-4D50-8556-C2874ADEF926}" type="datetimeFigureOut">
              <a:rPr lang="zh-CN" altLang="en-US" smtClean="0"/>
              <a:t>2022/2/7</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646335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855"/>
        <p:cNvGrpSpPr/>
        <p:nvPr/>
      </p:nvGrpSpPr>
      <p:grpSpPr>
        <a:xfrm>
          <a:off x="0" y="0"/>
          <a:ext cx="0" cy="0"/>
          <a:chOff x="0" y="0"/>
          <a:chExt cx="0" cy="0"/>
        </a:xfrm>
      </p:grpSpPr>
    </p:spTree>
    <p:extLst>
      <p:ext uri="{BB962C8B-B14F-4D97-AF65-F5344CB8AC3E}">
        <p14:creationId xmlns:p14="http://schemas.microsoft.com/office/powerpoint/2010/main" val="1438804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56"/>
        <p:cNvGrpSpPr/>
        <p:nvPr/>
      </p:nvGrpSpPr>
      <p:grpSpPr>
        <a:xfrm>
          <a:off x="0" y="0"/>
          <a:ext cx="0" cy="0"/>
          <a:chOff x="0" y="0"/>
          <a:chExt cx="0" cy="0"/>
        </a:xfrm>
      </p:grpSpPr>
      <p:sp>
        <p:nvSpPr>
          <p:cNvPr id="857" name="Google Shape;857;p34"/>
          <p:cNvSpPr txBox="1">
            <a:spLocks noGrp="1"/>
          </p:cNvSpPr>
          <p:nvPr>
            <p:ph type="title"/>
          </p:nvPr>
        </p:nvSpPr>
        <p:spPr>
          <a:xfrm>
            <a:off x="1397800" y="431800"/>
            <a:ext cx="93964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2172979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rgbClr val="3A80CE"/>
            </a:gs>
            <a:gs pos="100000">
              <a:srgbClr val="1F50B5"/>
            </a:gs>
          </a:gsLst>
          <a:lin ang="5400000" scaled="1"/>
          <a:tileRect/>
        </a:gra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29047F-5DE1-40DA-AC24-00876ED9E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2D65A70-6F68-4B83-92A0-6D80F28C95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7F1EB68C-B904-4D82-949D-22E3B851D4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2CC75-8280-4D50-8556-C2874ADEF926}" type="datetimeFigureOut">
              <a:rPr lang="zh-CN" altLang="en-US" smtClean="0"/>
              <a:t>2022/2/7</a:t>
            </a:fld>
            <a:endParaRPr lang="zh-CN" altLang="en-US"/>
          </a:p>
        </p:txBody>
      </p:sp>
      <p:sp>
        <p:nvSpPr>
          <p:cNvPr id="5" name="页脚占位符 4">
            <a:extLst>
              <a:ext uri="{FF2B5EF4-FFF2-40B4-BE49-F238E27FC236}">
                <a16:creationId xmlns:a16="http://schemas.microsoft.com/office/drawing/2014/main" id="{836AE24F-59F4-4360-AE82-7A8125C36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A32B3F-6528-4220-A583-FE0D75546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90E77-D57C-49F8-ADC2-FB99C50EBC2E}" type="slidenum">
              <a:rPr lang="zh-CN" altLang="en-US" smtClean="0"/>
              <a:t>‹#›</a:t>
            </a:fld>
            <a:endParaRPr lang="zh-CN" altLang="en-US"/>
          </a:p>
        </p:txBody>
      </p:sp>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30311614"/>
      </p:ext>
    </p:extLst>
  </p:cSld>
  <p:clrMap bg1="lt1" tx1="dk1" bg2="lt2" tx2="dk2" accent1="accent1" accent2="accent2" accent3="accent3" accent4="accent4" accent5="accent5" accent6="accent6" hlink="hlink" folHlink="folHlink"/>
  <p:sldLayoutIdLst>
    <p:sldLayoutId id="2147483649" r:id="rId1"/>
    <p:sldLayoutId id="2147483655" r:id="rId2"/>
  </p:sldLayoutIdLst>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852"/>
        <p:cNvGrpSpPr/>
        <p:nvPr/>
      </p:nvGrpSpPr>
      <p:grpSpPr>
        <a:xfrm>
          <a:off x="0" y="0"/>
          <a:ext cx="0" cy="0"/>
          <a:chOff x="0" y="0"/>
          <a:chExt cx="0" cy="0"/>
        </a:xfrm>
      </p:grpSpPr>
      <p:sp>
        <p:nvSpPr>
          <p:cNvPr id="853" name="Google Shape;853;p32"/>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854" name="Google Shape;854;p32"/>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991113702"/>
      </p:ext>
    </p:extLst>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1.xml"/><Relationship Id="rId7" Type="http://schemas.openxmlformats.org/officeDocument/2006/relationships/image" Target="../media/image1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9.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6.png"/><Relationship Id="rId2" Type="http://schemas.openxmlformats.org/officeDocument/2006/relationships/tags" Target="../tags/tag33.xml"/><Relationship Id="rId16" Type="http://schemas.openxmlformats.org/officeDocument/2006/relationships/image" Target="../media/image14.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slideLayout" Target="../slideLayouts/slideLayout2.xml"/><Relationship Id="rId10" Type="http://schemas.openxmlformats.org/officeDocument/2006/relationships/tags" Target="../tags/tag41.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15.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11.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51.xml"/><Relationship Id="rId7" Type="http://schemas.openxmlformats.org/officeDocument/2006/relationships/image" Target="../media/image1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9.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image" Target="../media/image14.png"/><Relationship Id="rId5" Type="http://schemas.openxmlformats.org/officeDocument/2006/relationships/tags" Target="../tags/tag56.xml"/><Relationship Id="rId10" Type="http://schemas.openxmlformats.org/officeDocument/2006/relationships/slideLayout" Target="../slideLayouts/slideLayout2.xml"/><Relationship Id="rId4" Type="http://schemas.openxmlformats.org/officeDocument/2006/relationships/tags" Target="../tags/tag55.xml"/><Relationship Id="rId9" Type="http://schemas.openxmlformats.org/officeDocument/2006/relationships/tags" Target="../tags/tag60.xml"/></Relationships>
</file>

<file path=ppt/slides/_rels/slide18.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6.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14.png"/><Relationship Id="rId5" Type="http://schemas.openxmlformats.org/officeDocument/2006/relationships/tags" Target="../tags/tag65.xml"/><Relationship Id="rId10" Type="http://schemas.openxmlformats.org/officeDocument/2006/relationships/slideLayout" Target="../slideLayouts/slideLayout2.xml"/><Relationship Id="rId4" Type="http://schemas.openxmlformats.org/officeDocument/2006/relationships/tags" Target="../tags/tag64.xml"/><Relationship Id="rId9" Type="http://schemas.openxmlformats.org/officeDocument/2006/relationships/tags" Target="../tags/tag69.xml"/></Relationships>
</file>

<file path=ppt/slides/_rels/slide19.xml.rels><?xml version="1.0" encoding="UTF-8" standalone="yes"?>
<Relationships xmlns="http://schemas.openxmlformats.org/package/2006/relationships"><Relationship Id="rId8" Type="http://schemas.openxmlformats.org/officeDocument/2006/relationships/tags" Target="../tags/tag77.xml"/><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image" Target="../media/image6.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image" Target="../media/image14.png"/><Relationship Id="rId5" Type="http://schemas.openxmlformats.org/officeDocument/2006/relationships/tags" Target="../tags/tag74.xml"/><Relationship Id="rId10" Type="http://schemas.openxmlformats.org/officeDocument/2006/relationships/slideLayout" Target="../slideLayouts/slideLayout2.xml"/><Relationship Id="rId4" Type="http://schemas.openxmlformats.org/officeDocument/2006/relationships/tags" Target="../tags/tag73.xml"/><Relationship Id="rId9" Type="http://schemas.openxmlformats.org/officeDocument/2006/relationships/tags" Target="../tags/tag78.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tags" Target="../tags/tag86.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6.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14.png"/><Relationship Id="rId5" Type="http://schemas.openxmlformats.org/officeDocument/2006/relationships/tags" Target="../tags/tag83.xml"/><Relationship Id="rId10" Type="http://schemas.openxmlformats.org/officeDocument/2006/relationships/slideLayout" Target="../slideLayouts/slideLayout2.xml"/><Relationship Id="rId4" Type="http://schemas.openxmlformats.org/officeDocument/2006/relationships/tags" Target="../tags/tag82.xml"/><Relationship Id="rId9" Type="http://schemas.openxmlformats.org/officeDocument/2006/relationships/tags" Target="../tags/tag87.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www.greatppt.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10.xml"/><Relationship Id="rId7" Type="http://schemas.openxmlformats.org/officeDocument/2006/relationships/image" Target="../media/image1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9.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3.xml"/><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tags" Target="../tags/tag14.xml"/><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雪地上的风景&#10;&#10;描述已自动生成">
            <a:extLst>
              <a:ext uri="{FF2B5EF4-FFF2-40B4-BE49-F238E27FC236}">
                <a16:creationId xmlns:a16="http://schemas.microsoft.com/office/drawing/2014/main" id="{9148468A-0E03-40CB-8E43-09446569D1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329790"/>
            <a:ext cx="12192000" cy="5528210"/>
          </a:xfrm>
          <a:prstGeom prst="rect">
            <a:avLst/>
          </a:pr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6" name="图片 15" descr="穿着蓝色衣服的人跳起来&#10;&#10;中度可信度描述已自动生成">
            <a:extLst>
              <a:ext uri="{FF2B5EF4-FFF2-40B4-BE49-F238E27FC236}">
                <a16:creationId xmlns:a16="http://schemas.microsoft.com/office/drawing/2014/main" id="{EBC07FC8-3376-49C7-8E0E-761F42F8BED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1133098" y="2556545"/>
            <a:ext cx="4723408" cy="3196555"/>
          </a:xfrm>
          <a:prstGeom prst="rect">
            <a:avLst/>
          </a:prstGeom>
        </p:spPr>
      </p:pic>
      <p:grpSp>
        <p:nvGrpSpPr>
          <p:cNvPr id="18" name="组合 17">
            <a:extLst>
              <a:ext uri="{FF2B5EF4-FFF2-40B4-BE49-F238E27FC236}">
                <a16:creationId xmlns:a16="http://schemas.microsoft.com/office/drawing/2014/main" id="{5ACC785C-1A61-4C3C-AF43-3EE8E0BB075B}"/>
              </a:ext>
            </a:extLst>
          </p:cNvPr>
          <p:cNvGrpSpPr/>
          <p:nvPr/>
        </p:nvGrpSpPr>
        <p:grpSpPr>
          <a:xfrm>
            <a:off x="177800" y="6004387"/>
            <a:ext cx="11836400" cy="853613"/>
            <a:chOff x="0" y="6004387"/>
            <a:chExt cx="11836400" cy="853613"/>
          </a:xfrm>
        </p:grpSpPr>
        <p:pic>
          <p:nvPicPr>
            <p:cNvPr id="10" name="图片 9" descr="图片包含 游戏机&#10;&#10;描述已自动生成">
              <a:extLst>
                <a:ext uri="{FF2B5EF4-FFF2-40B4-BE49-F238E27FC236}">
                  <a16:creationId xmlns:a16="http://schemas.microsoft.com/office/drawing/2014/main" id="{B70A669B-8B99-471E-9475-80A23167BE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004387"/>
              <a:ext cx="5791200" cy="853613"/>
            </a:xfrm>
            <a:prstGeom prst="rect">
              <a:avLst/>
            </a:prstGeom>
          </p:spPr>
        </p:pic>
        <p:pic>
          <p:nvPicPr>
            <p:cNvPr id="17" name="图片 16" descr="图片包含 游戏机&#10;&#10;描述已自动生成">
              <a:extLst>
                <a:ext uri="{FF2B5EF4-FFF2-40B4-BE49-F238E27FC236}">
                  <a16:creationId xmlns:a16="http://schemas.microsoft.com/office/drawing/2014/main" id="{19AA3994-0EDD-487F-9948-B20635FBB9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5200" y="6004387"/>
              <a:ext cx="5791200" cy="853613"/>
            </a:xfrm>
            <a:prstGeom prst="rect">
              <a:avLst/>
            </a:prstGeom>
          </p:spPr>
        </p:pic>
      </p:grpSp>
      <p:pic>
        <p:nvPicPr>
          <p:cNvPr id="20" name="图片 19" descr="徽标&#10;&#10;描述已自动生成">
            <a:extLst>
              <a:ext uri="{FF2B5EF4-FFF2-40B4-BE49-F238E27FC236}">
                <a16:creationId xmlns:a16="http://schemas.microsoft.com/office/drawing/2014/main" id="{BC9A3E8E-3AD3-406A-8188-6C333ACC86D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09890" y="143926"/>
            <a:ext cx="6565910" cy="4377274"/>
          </a:xfrm>
          <a:prstGeom prst="rect">
            <a:avLst/>
          </a:prstGeom>
        </p:spPr>
      </p:pic>
      <p:sp>
        <p:nvSpPr>
          <p:cNvPr id="21" name="文本框 20">
            <a:extLst>
              <a:ext uri="{FF2B5EF4-FFF2-40B4-BE49-F238E27FC236}">
                <a16:creationId xmlns:a16="http://schemas.microsoft.com/office/drawing/2014/main" id="{42CB9678-C93A-4DFE-8021-435D220B9F6A}"/>
              </a:ext>
            </a:extLst>
          </p:cNvPr>
          <p:cNvSpPr txBox="1"/>
          <p:nvPr/>
        </p:nvSpPr>
        <p:spPr>
          <a:xfrm>
            <a:off x="6289787" y="4174949"/>
            <a:ext cx="2717800" cy="761362"/>
          </a:xfrm>
          <a:prstGeom prst="rect">
            <a:avLst/>
          </a:prstGeom>
          <a:noFill/>
        </p:spPr>
        <p:txBody>
          <a:bodyPr wrap="square" rtlCol="0">
            <a:spAutoFit/>
          </a:bodyPr>
          <a:lstStyle/>
          <a:p>
            <a:pPr>
              <a:lnSpc>
                <a:spcPct val="150000"/>
              </a:lnSpc>
            </a:pPr>
            <a:r>
              <a:rPr lang="en-US" altLang="zh-CN" sz="1000" dirty="0">
                <a:solidFill>
                  <a:schemeClr val="bg1"/>
                </a:solidFill>
                <a:latin typeface="+mn-ea"/>
              </a:rPr>
              <a:t>we yearn for freedom, the pursuit never stops, for the limit of sports, transcendence is never lacking</a:t>
            </a:r>
            <a:endParaRPr lang="zh-CN" altLang="en-US" sz="1000" dirty="0">
              <a:solidFill>
                <a:schemeClr val="bg1"/>
              </a:solidFill>
              <a:latin typeface="+mn-ea"/>
            </a:endParaRPr>
          </a:p>
        </p:txBody>
      </p:sp>
      <p:sp>
        <p:nvSpPr>
          <p:cNvPr id="22" name="矩形 21">
            <a:extLst>
              <a:ext uri="{FF2B5EF4-FFF2-40B4-BE49-F238E27FC236}">
                <a16:creationId xmlns:a16="http://schemas.microsoft.com/office/drawing/2014/main" id="{CC53D6DA-2907-4904-853D-95732C369355}"/>
              </a:ext>
            </a:extLst>
          </p:cNvPr>
          <p:cNvSpPr/>
          <p:nvPr/>
        </p:nvSpPr>
        <p:spPr>
          <a:xfrm>
            <a:off x="6264387" y="3850860"/>
            <a:ext cx="4263913" cy="338554"/>
          </a:xfrm>
          <a:prstGeom prst="rect">
            <a:avLst/>
          </a:prstGeom>
        </p:spPr>
        <p:txBody>
          <a:bodyPr wrap="square">
            <a:spAutoFit/>
          </a:bodyPr>
          <a:lstStyle/>
          <a:p>
            <a:r>
              <a:rPr lang="en-US" altLang="zh-CN" sz="1600" dirty="0">
                <a:solidFill>
                  <a:schemeClr val="bg1"/>
                </a:solidFill>
                <a:latin typeface="思源黑体 CN Bold" panose="020B0800000000000000" pitchFamily="34" charset="-122"/>
                <a:ea typeface="思源黑体 CN Bold" panose="020B0800000000000000" pitchFamily="34" charset="-122"/>
              </a:rPr>
              <a:t>Name</a:t>
            </a:r>
            <a:r>
              <a:rPr lang="zh-CN" altLang="en-US" sz="1600" dirty="0">
                <a:solidFill>
                  <a:schemeClr val="bg1"/>
                </a:solidFill>
                <a:latin typeface="思源黑体 CN Bold" panose="020B0800000000000000" pitchFamily="34" charset="-122"/>
                <a:ea typeface="思源黑体 CN Bold" panose="020B0800000000000000" pitchFamily="34" charset="-122"/>
              </a:rPr>
              <a:t>：</a:t>
            </a:r>
            <a:r>
              <a:rPr lang="en-US" altLang="zh-CN" sz="1600" dirty="0" err="1">
                <a:solidFill>
                  <a:schemeClr val="bg1"/>
                </a:solidFill>
                <a:latin typeface="思源黑体 CN Bold" panose="020B0800000000000000" pitchFamily="34" charset="-122"/>
                <a:ea typeface="思源黑体 CN Bold" panose="020B0800000000000000" pitchFamily="34" charset="-122"/>
              </a:rPr>
              <a:t>GreatPPT</a:t>
            </a:r>
            <a:r>
              <a:rPr lang="zh-CN" altLang="en-US" sz="1600" dirty="0">
                <a:solidFill>
                  <a:schemeClr val="bg1"/>
                </a:solidFill>
                <a:latin typeface="思源黑体 CN Bold" panose="020B0800000000000000" pitchFamily="34" charset="-122"/>
                <a:ea typeface="思源黑体 CN Bold" panose="020B0800000000000000" pitchFamily="34" charset="-122"/>
              </a:rPr>
              <a:t>    </a:t>
            </a:r>
            <a:r>
              <a:rPr lang="en-US" altLang="zh-CN" sz="1600" dirty="0">
                <a:solidFill>
                  <a:schemeClr val="bg1"/>
                </a:solidFill>
                <a:latin typeface="思源黑体 CN Bold" panose="020B0800000000000000" pitchFamily="34" charset="-122"/>
                <a:ea typeface="思源黑体 CN Bold" panose="020B0800000000000000" pitchFamily="34" charset="-122"/>
              </a:rPr>
              <a:t>Time</a:t>
            </a:r>
            <a:r>
              <a:rPr lang="zh-CN" altLang="en-US" sz="1600" dirty="0">
                <a:solidFill>
                  <a:schemeClr val="bg1"/>
                </a:solidFill>
                <a:latin typeface="思源黑体 CN Bold" panose="020B0800000000000000" pitchFamily="34" charset="-122"/>
                <a:ea typeface="思源黑体 CN Bold" panose="020B0800000000000000" pitchFamily="34" charset="-122"/>
              </a:rPr>
              <a:t>：</a:t>
            </a:r>
            <a:r>
              <a:rPr lang="en-US" altLang="zh-CN" sz="1600" dirty="0">
                <a:solidFill>
                  <a:schemeClr val="bg1"/>
                </a:solidFill>
                <a:latin typeface="思源黑体 CN Bold" panose="020B0800000000000000" pitchFamily="34" charset="-122"/>
                <a:ea typeface="思源黑体 CN Bold" panose="020B0800000000000000" pitchFamily="34" charset="-122"/>
              </a:rPr>
              <a:t>2022.02</a:t>
            </a:r>
            <a:endParaRPr lang="zh-CN" altLang="en-US" sz="1600" dirty="0">
              <a:solidFill>
                <a:schemeClr val="bg1"/>
              </a:solidFill>
              <a:latin typeface="思源黑体 CN Bold" panose="020B0800000000000000" pitchFamily="34" charset="-122"/>
              <a:ea typeface="思源黑体 CN Bold" panose="020B0800000000000000" pitchFamily="34" charset="-122"/>
            </a:endParaRPr>
          </a:p>
        </p:txBody>
      </p:sp>
      <p:sp>
        <p:nvSpPr>
          <p:cNvPr id="23" name="矩形: 圆角 22">
            <a:extLst>
              <a:ext uri="{FF2B5EF4-FFF2-40B4-BE49-F238E27FC236}">
                <a16:creationId xmlns:a16="http://schemas.microsoft.com/office/drawing/2014/main" id="{3ACAC2FD-E75A-48FF-A3A8-9F29A8872F23}"/>
              </a:ext>
            </a:extLst>
          </p:cNvPr>
          <p:cNvSpPr/>
          <p:nvPr/>
        </p:nvSpPr>
        <p:spPr>
          <a:xfrm>
            <a:off x="1651000" y="-723900"/>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pic>
        <p:nvPicPr>
          <p:cNvPr id="24" name="216a5e667111a2d05e3a29b1ff0a4a86">
            <a:hlinkClick r:id="" action="ppaction://media"/>
            <a:extLst>
              <a:ext uri="{FF2B5EF4-FFF2-40B4-BE49-F238E27FC236}">
                <a16:creationId xmlns:a16="http://schemas.microsoft.com/office/drawing/2014/main" id="{84C5C31D-B330-4417-9EB7-2C5749808C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063" y="-1054100"/>
            <a:ext cx="609601" cy="609600"/>
          </a:xfrm>
          <a:prstGeom prst="rect">
            <a:avLst/>
          </a:prstGeom>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24"/>
                </p:tgtEl>
              </p:cMediaNode>
            </p:audio>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5"/>
          <a:srcRect t="64121"/>
          <a:stretch/>
        </p:blipFill>
        <p:spPr>
          <a:xfrm>
            <a:off x="-529" y="5930900"/>
            <a:ext cx="12193057" cy="927100"/>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3"/>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00B5F705-0C64-4C94-9407-5665DB6ABFD8}"/>
              </a:ext>
            </a:extLst>
          </p:cNvPr>
          <p:cNvGrpSpPr/>
          <p:nvPr/>
        </p:nvGrpSpPr>
        <p:grpSpPr>
          <a:xfrm>
            <a:off x="1047750" y="2145463"/>
            <a:ext cx="10052050" cy="1401466"/>
            <a:chOff x="1047750" y="2014834"/>
            <a:chExt cx="10052050" cy="1401466"/>
          </a:xfrm>
        </p:grpSpPr>
        <p:sp>
          <p:nvSpPr>
            <p:cNvPr id="11" name="矩形: 圆角 10">
              <a:extLst>
                <a:ext uri="{FF2B5EF4-FFF2-40B4-BE49-F238E27FC236}">
                  <a16:creationId xmlns:a16="http://schemas.microsoft.com/office/drawing/2014/main" id="{1556A03B-DAF4-421C-A096-961FB7D06B3A}"/>
                </a:ext>
              </a:extLst>
            </p:cNvPr>
            <p:cNvSpPr/>
            <p:nvPr/>
          </p:nvSpPr>
          <p:spPr>
            <a:xfrm>
              <a:off x="1047750" y="2014834"/>
              <a:ext cx="1454150"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申奥</a:t>
              </a:r>
            </a:p>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大使</a:t>
              </a:r>
            </a:p>
          </p:txBody>
        </p:sp>
        <p:sp>
          <p:nvSpPr>
            <p:cNvPr id="36" name="矩形: 圆角 35">
              <a:extLst>
                <a:ext uri="{FF2B5EF4-FFF2-40B4-BE49-F238E27FC236}">
                  <a16:creationId xmlns:a16="http://schemas.microsoft.com/office/drawing/2014/main" id="{D17089C8-E666-433F-91C1-3B2073907728}"/>
                </a:ext>
              </a:extLst>
            </p:cNvPr>
            <p:cNvSpPr/>
            <p:nvPr/>
          </p:nvSpPr>
          <p:spPr>
            <a:xfrm>
              <a:off x="2813050" y="2014834"/>
              <a:ext cx="1454150"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姚明</a:t>
              </a:r>
              <a:endPar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a:p>
              <a:pPr algn="ctr">
                <a:lnSpc>
                  <a:spcPct val="150000"/>
                </a:lnSpc>
              </a:pPr>
              <a:r>
                <a:rPr lang="zh-CN" altLang="en-US" sz="1400" dirty="0">
                  <a:gradFill>
                    <a:gsLst>
                      <a:gs pos="17000">
                        <a:srgbClr val="3A80CE"/>
                      </a:gs>
                      <a:gs pos="100000">
                        <a:srgbClr val="1F50B5"/>
                      </a:gs>
                    </a:gsLst>
                    <a:lin ang="2700000" scaled="0"/>
                  </a:gradFill>
                  <a:latin typeface="+mn-ea"/>
                </a:rPr>
                <a:t>篮球运动员</a:t>
              </a:r>
            </a:p>
          </p:txBody>
        </p:sp>
        <p:sp>
          <p:nvSpPr>
            <p:cNvPr id="38" name="矩形: 圆角 37">
              <a:extLst>
                <a:ext uri="{FF2B5EF4-FFF2-40B4-BE49-F238E27FC236}">
                  <a16:creationId xmlns:a16="http://schemas.microsoft.com/office/drawing/2014/main" id="{0023349B-21F1-4203-B1E3-8CA2BCA3C363}"/>
                </a:ext>
              </a:extLst>
            </p:cNvPr>
            <p:cNvSpPr/>
            <p:nvPr/>
          </p:nvSpPr>
          <p:spPr>
            <a:xfrm>
              <a:off x="4578350" y="2014834"/>
              <a:ext cx="6521450"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2"/>
              </p:custDataLst>
            </p:nvPr>
          </p:nvSpPr>
          <p:spPr bwMode="auto">
            <a:xfrm>
              <a:off x="5232400" y="2409169"/>
              <a:ext cx="5346700" cy="61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我相信，在中国推广、发展全年的体育实践将会为中国人民以及国际体育运动创造前所未有的机遇。</a:t>
              </a:r>
            </a:p>
          </p:txBody>
        </p:sp>
      </p:grpSp>
      <p:grpSp>
        <p:nvGrpSpPr>
          <p:cNvPr id="40" name="组合 39">
            <a:extLst>
              <a:ext uri="{FF2B5EF4-FFF2-40B4-BE49-F238E27FC236}">
                <a16:creationId xmlns:a16="http://schemas.microsoft.com/office/drawing/2014/main" id="{06A6D95E-DB58-483A-A200-6C3DC88A5E8C}"/>
              </a:ext>
            </a:extLst>
          </p:cNvPr>
          <p:cNvGrpSpPr/>
          <p:nvPr/>
        </p:nvGrpSpPr>
        <p:grpSpPr>
          <a:xfrm>
            <a:off x="1047750" y="3885363"/>
            <a:ext cx="10052050" cy="1401466"/>
            <a:chOff x="1047750" y="2014834"/>
            <a:chExt cx="10052050" cy="1401466"/>
          </a:xfrm>
        </p:grpSpPr>
        <p:sp>
          <p:nvSpPr>
            <p:cNvPr id="42" name="矩形: 圆角 41">
              <a:extLst>
                <a:ext uri="{FF2B5EF4-FFF2-40B4-BE49-F238E27FC236}">
                  <a16:creationId xmlns:a16="http://schemas.microsoft.com/office/drawing/2014/main" id="{04A74DA9-8F47-4F3D-9DBE-807D71E24141}"/>
                </a:ext>
              </a:extLst>
            </p:cNvPr>
            <p:cNvSpPr/>
            <p:nvPr/>
          </p:nvSpPr>
          <p:spPr>
            <a:xfrm>
              <a:off x="1047750" y="2014834"/>
              <a:ext cx="1454150"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申奥</a:t>
              </a:r>
            </a:p>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大使</a:t>
              </a:r>
            </a:p>
          </p:txBody>
        </p:sp>
        <p:sp>
          <p:nvSpPr>
            <p:cNvPr id="44" name="矩形: 圆角 43">
              <a:extLst>
                <a:ext uri="{FF2B5EF4-FFF2-40B4-BE49-F238E27FC236}">
                  <a16:creationId xmlns:a16="http://schemas.microsoft.com/office/drawing/2014/main" id="{765F82F2-1498-41D5-A162-E78CCD15EF52}"/>
                </a:ext>
              </a:extLst>
            </p:cNvPr>
            <p:cNvSpPr/>
            <p:nvPr/>
          </p:nvSpPr>
          <p:spPr>
            <a:xfrm>
              <a:off x="2813050" y="2014834"/>
              <a:ext cx="1454150"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申雪</a:t>
              </a:r>
              <a:r>
                <a:rPr lang="en-US" altLang="zh-CN" sz="16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16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赵宏博</a:t>
              </a:r>
              <a:endParaRPr lang="en-US" altLang="zh-CN" sz="16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a:p>
              <a:pPr algn="ctr">
                <a:lnSpc>
                  <a:spcPct val="150000"/>
                </a:lnSpc>
              </a:pPr>
              <a:r>
                <a:rPr lang="zh-CN" altLang="en-US" sz="1400" dirty="0">
                  <a:gradFill>
                    <a:gsLst>
                      <a:gs pos="17000">
                        <a:srgbClr val="3A80CE"/>
                      </a:gs>
                      <a:gs pos="100000">
                        <a:srgbClr val="1F50B5"/>
                      </a:gs>
                    </a:gsLst>
                    <a:lin ang="2700000" scaled="0"/>
                  </a:gradFill>
                  <a:latin typeface="+mn-ea"/>
                </a:rPr>
                <a:t>花样滑冰组合</a:t>
              </a:r>
            </a:p>
          </p:txBody>
        </p:sp>
        <p:sp>
          <p:nvSpPr>
            <p:cNvPr id="46" name="矩形: 圆角 45">
              <a:extLst>
                <a:ext uri="{FF2B5EF4-FFF2-40B4-BE49-F238E27FC236}">
                  <a16:creationId xmlns:a16="http://schemas.microsoft.com/office/drawing/2014/main" id="{17E9D856-1569-4177-B2A6-67B7F02B4FEB}"/>
                </a:ext>
              </a:extLst>
            </p:cNvPr>
            <p:cNvSpPr/>
            <p:nvPr/>
          </p:nvSpPr>
          <p:spPr>
            <a:xfrm>
              <a:off x="4578350" y="2014834"/>
              <a:ext cx="6521450"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48" name="PA-矩形 4">
              <a:extLst>
                <a:ext uri="{FF2B5EF4-FFF2-40B4-BE49-F238E27FC236}">
                  <a16:creationId xmlns:a16="http://schemas.microsoft.com/office/drawing/2014/main" id="{4E593840-9828-4FB6-93D5-4B3B5F73A0D0}"/>
                </a:ext>
              </a:extLst>
            </p:cNvPr>
            <p:cNvSpPr>
              <a:spLocks noChangeArrowheads="1"/>
            </p:cNvSpPr>
            <p:nvPr>
              <p:custDataLst>
                <p:tags r:id="rId1"/>
              </p:custDataLst>
            </p:nvPr>
          </p:nvSpPr>
          <p:spPr bwMode="auto">
            <a:xfrm>
              <a:off x="5232400" y="2409169"/>
              <a:ext cx="5346700" cy="61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中国不仅拥有数百年的冰上运动历史及传统，也拥有着众多让我们引以为傲的年轻、优秀的冬季运动人才。</a:t>
              </a:r>
            </a:p>
          </p:txBody>
        </p:sp>
      </p:grpSp>
    </p:spTree>
    <p:extLst>
      <p:ext uri="{BB962C8B-B14F-4D97-AF65-F5344CB8AC3E}">
        <p14:creationId xmlns:p14="http://schemas.microsoft.com/office/powerpoint/2010/main" val="220164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5"/>
          <a:srcRect t="64121"/>
          <a:stretch/>
        </p:blipFill>
        <p:spPr>
          <a:xfrm>
            <a:off x="-529" y="5930900"/>
            <a:ext cx="12193057" cy="927100"/>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3"/>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00B5F705-0C64-4C94-9407-5665DB6ABFD8}"/>
              </a:ext>
            </a:extLst>
          </p:cNvPr>
          <p:cNvGrpSpPr/>
          <p:nvPr/>
        </p:nvGrpSpPr>
        <p:grpSpPr>
          <a:xfrm>
            <a:off x="920750" y="2014834"/>
            <a:ext cx="10306050" cy="1401466"/>
            <a:chOff x="1047750" y="2014834"/>
            <a:chExt cx="10052050" cy="1401466"/>
          </a:xfrm>
        </p:grpSpPr>
        <p:sp>
          <p:nvSpPr>
            <p:cNvPr id="11" name="矩形: 圆角 10">
              <a:extLst>
                <a:ext uri="{FF2B5EF4-FFF2-40B4-BE49-F238E27FC236}">
                  <a16:creationId xmlns:a16="http://schemas.microsoft.com/office/drawing/2014/main" id="{1556A03B-DAF4-421C-A096-961FB7D06B3A}"/>
                </a:ext>
              </a:extLst>
            </p:cNvPr>
            <p:cNvSpPr/>
            <p:nvPr/>
          </p:nvSpPr>
          <p:spPr>
            <a:xfrm>
              <a:off x="1047750" y="2014834"/>
              <a:ext cx="1454150"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申奥</a:t>
              </a:r>
            </a:p>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大使</a:t>
              </a:r>
            </a:p>
          </p:txBody>
        </p:sp>
        <p:sp>
          <p:nvSpPr>
            <p:cNvPr id="36" name="矩形: 圆角 35">
              <a:extLst>
                <a:ext uri="{FF2B5EF4-FFF2-40B4-BE49-F238E27FC236}">
                  <a16:creationId xmlns:a16="http://schemas.microsoft.com/office/drawing/2014/main" id="{D17089C8-E666-433F-91C1-3B2073907728}"/>
                </a:ext>
              </a:extLst>
            </p:cNvPr>
            <p:cNvSpPr/>
            <p:nvPr/>
          </p:nvSpPr>
          <p:spPr>
            <a:xfrm>
              <a:off x="2756138" y="2014834"/>
              <a:ext cx="1567974"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张虹</a:t>
              </a:r>
              <a:endPar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a:p>
              <a:pPr algn="ctr">
                <a:lnSpc>
                  <a:spcPct val="150000"/>
                </a:lnSpc>
              </a:pPr>
              <a:r>
                <a:rPr lang="zh-CN" altLang="en-US" sz="1400" dirty="0">
                  <a:gradFill>
                    <a:gsLst>
                      <a:gs pos="17000">
                        <a:srgbClr val="3A80CE"/>
                      </a:gs>
                      <a:gs pos="100000">
                        <a:srgbClr val="1F50B5"/>
                      </a:gs>
                    </a:gsLst>
                    <a:lin ang="2700000" scaled="0"/>
                  </a:gradFill>
                  <a:latin typeface="+mn-ea"/>
                </a:rPr>
                <a:t>速度滑冰运动员</a:t>
              </a:r>
            </a:p>
          </p:txBody>
        </p:sp>
        <p:sp>
          <p:nvSpPr>
            <p:cNvPr id="38" name="矩形: 圆角 37">
              <a:extLst>
                <a:ext uri="{FF2B5EF4-FFF2-40B4-BE49-F238E27FC236}">
                  <a16:creationId xmlns:a16="http://schemas.microsoft.com/office/drawing/2014/main" id="{0023349B-21F1-4203-B1E3-8CA2BCA3C363}"/>
                </a:ext>
              </a:extLst>
            </p:cNvPr>
            <p:cNvSpPr/>
            <p:nvPr/>
          </p:nvSpPr>
          <p:spPr>
            <a:xfrm>
              <a:off x="4578350" y="2014834"/>
              <a:ext cx="6521450"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2"/>
              </p:custDataLst>
            </p:nvPr>
          </p:nvSpPr>
          <p:spPr bwMode="auto">
            <a:xfrm>
              <a:off x="5232400" y="2269469"/>
              <a:ext cx="5346700" cy="9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当我在索契参加冬奥会比赛的时候，我能真切地感受到场内外和国内粉丝们的支持。如果北京能在</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2022</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年成功举办冬奥会的话，大家的热情一定会超乎我们的想象。</a:t>
              </a:r>
            </a:p>
          </p:txBody>
        </p:sp>
      </p:grpSp>
      <p:grpSp>
        <p:nvGrpSpPr>
          <p:cNvPr id="40" name="组合 39">
            <a:extLst>
              <a:ext uri="{FF2B5EF4-FFF2-40B4-BE49-F238E27FC236}">
                <a16:creationId xmlns:a16="http://schemas.microsoft.com/office/drawing/2014/main" id="{06A6D95E-DB58-483A-A200-6C3DC88A5E8C}"/>
              </a:ext>
            </a:extLst>
          </p:cNvPr>
          <p:cNvGrpSpPr/>
          <p:nvPr/>
        </p:nvGrpSpPr>
        <p:grpSpPr>
          <a:xfrm>
            <a:off x="920750" y="3754734"/>
            <a:ext cx="10306050" cy="1401466"/>
            <a:chOff x="1047750" y="2014834"/>
            <a:chExt cx="10052050" cy="1401466"/>
          </a:xfrm>
        </p:grpSpPr>
        <p:sp>
          <p:nvSpPr>
            <p:cNvPr id="42" name="矩形: 圆角 41">
              <a:extLst>
                <a:ext uri="{FF2B5EF4-FFF2-40B4-BE49-F238E27FC236}">
                  <a16:creationId xmlns:a16="http://schemas.microsoft.com/office/drawing/2014/main" id="{04A74DA9-8F47-4F3D-9DBE-807D71E24141}"/>
                </a:ext>
              </a:extLst>
            </p:cNvPr>
            <p:cNvSpPr/>
            <p:nvPr/>
          </p:nvSpPr>
          <p:spPr>
            <a:xfrm>
              <a:off x="1047750" y="2014834"/>
              <a:ext cx="1454150"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申奥</a:t>
              </a:r>
            </a:p>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大使</a:t>
              </a:r>
            </a:p>
          </p:txBody>
        </p:sp>
        <p:sp>
          <p:nvSpPr>
            <p:cNvPr id="44" name="矩形: 圆角 43">
              <a:extLst>
                <a:ext uri="{FF2B5EF4-FFF2-40B4-BE49-F238E27FC236}">
                  <a16:creationId xmlns:a16="http://schemas.microsoft.com/office/drawing/2014/main" id="{765F82F2-1498-41D5-A162-E78CCD15EF52}"/>
                </a:ext>
              </a:extLst>
            </p:cNvPr>
            <p:cNvSpPr/>
            <p:nvPr/>
          </p:nvSpPr>
          <p:spPr>
            <a:xfrm>
              <a:off x="2756138" y="2014834"/>
              <a:ext cx="1567974"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李妮娜</a:t>
              </a:r>
            </a:p>
            <a:p>
              <a:pPr algn="ctr">
                <a:lnSpc>
                  <a:spcPct val="150000"/>
                </a:lnSpc>
              </a:pPr>
              <a:r>
                <a:rPr lang="zh-CN" altLang="en-US" sz="1400" dirty="0">
                  <a:gradFill>
                    <a:gsLst>
                      <a:gs pos="17000">
                        <a:srgbClr val="3A80CE"/>
                      </a:gs>
                      <a:gs pos="100000">
                        <a:srgbClr val="1F50B5"/>
                      </a:gs>
                    </a:gsLst>
                    <a:lin ang="2700000" scaled="0"/>
                  </a:gradFill>
                  <a:latin typeface="+mn-ea"/>
                </a:rPr>
                <a:t>自由滑雪空中技</a:t>
              </a:r>
            </a:p>
            <a:p>
              <a:pPr algn="ctr">
                <a:lnSpc>
                  <a:spcPct val="150000"/>
                </a:lnSpc>
              </a:pPr>
              <a:r>
                <a:rPr lang="zh-CN" altLang="en-US" sz="1400" dirty="0">
                  <a:gradFill>
                    <a:gsLst>
                      <a:gs pos="17000">
                        <a:srgbClr val="3A80CE"/>
                      </a:gs>
                      <a:gs pos="100000">
                        <a:srgbClr val="1F50B5"/>
                      </a:gs>
                    </a:gsLst>
                    <a:lin ang="2700000" scaled="0"/>
                  </a:gradFill>
                  <a:latin typeface="+mn-ea"/>
                </a:rPr>
                <a:t>巧运动员</a:t>
              </a:r>
            </a:p>
          </p:txBody>
        </p:sp>
        <p:sp>
          <p:nvSpPr>
            <p:cNvPr id="46" name="矩形: 圆角 45">
              <a:extLst>
                <a:ext uri="{FF2B5EF4-FFF2-40B4-BE49-F238E27FC236}">
                  <a16:creationId xmlns:a16="http://schemas.microsoft.com/office/drawing/2014/main" id="{17E9D856-1569-4177-B2A6-67B7F02B4FEB}"/>
                </a:ext>
              </a:extLst>
            </p:cNvPr>
            <p:cNvSpPr/>
            <p:nvPr/>
          </p:nvSpPr>
          <p:spPr>
            <a:xfrm>
              <a:off x="4578350" y="2014834"/>
              <a:ext cx="6521450"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48" name="PA-矩形 4">
              <a:extLst>
                <a:ext uri="{FF2B5EF4-FFF2-40B4-BE49-F238E27FC236}">
                  <a16:creationId xmlns:a16="http://schemas.microsoft.com/office/drawing/2014/main" id="{4E593840-9828-4FB6-93D5-4B3B5F73A0D0}"/>
                </a:ext>
              </a:extLst>
            </p:cNvPr>
            <p:cNvSpPr>
              <a:spLocks noChangeArrowheads="1"/>
            </p:cNvSpPr>
            <p:nvPr>
              <p:custDataLst>
                <p:tags r:id="rId1"/>
              </p:custDataLst>
            </p:nvPr>
          </p:nvSpPr>
          <p:spPr bwMode="auto">
            <a:xfrm>
              <a:off x="5232400" y="2231369"/>
              <a:ext cx="5346700" cy="9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没有什么能够比得上在家门口参加比赛时，听到周围的兄弟姐妹齐声为我们加油更让人觉得兴奋的了！北京申办冬奥会，是中国所有年轻冬季运动员的梦想。</a:t>
              </a:r>
            </a:p>
          </p:txBody>
        </p:sp>
      </p:grpSp>
    </p:spTree>
    <p:extLst>
      <p:ext uri="{BB962C8B-B14F-4D97-AF65-F5344CB8AC3E}">
        <p14:creationId xmlns:p14="http://schemas.microsoft.com/office/powerpoint/2010/main" val="11987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4"/>
          <a:srcRect t="64121"/>
          <a:stretch/>
        </p:blipFill>
        <p:spPr>
          <a:xfrm>
            <a:off x="-529" y="5930900"/>
            <a:ext cx="12193057" cy="927100"/>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2"/>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882963" y="2232548"/>
            <a:ext cx="1490894"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申奥</a:t>
            </a:r>
          </a:p>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大使</a:t>
            </a:r>
          </a:p>
        </p:txBody>
      </p:sp>
      <p:sp>
        <p:nvSpPr>
          <p:cNvPr id="36" name="矩形: 圆角 35">
            <a:extLst>
              <a:ext uri="{FF2B5EF4-FFF2-40B4-BE49-F238E27FC236}">
                <a16:creationId xmlns:a16="http://schemas.microsoft.com/office/drawing/2014/main" id="{D17089C8-E666-433F-91C1-3B2073907728}"/>
              </a:ext>
            </a:extLst>
          </p:cNvPr>
          <p:cNvSpPr/>
          <p:nvPr/>
        </p:nvSpPr>
        <p:spPr>
          <a:xfrm>
            <a:off x="2672307" y="2232548"/>
            <a:ext cx="1607594"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侯斌</a:t>
            </a:r>
          </a:p>
          <a:p>
            <a:pPr algn="ctr">
              <a:lnSpc>
                <a:spcPct val="150000"/>
              </a:lnSpc>
            </a:pPr>
            <a:r>
              <a:rPr lang="zh-CN" altLang="en-US" sz="1400" dirty="0">
                <a:gradFill>
                  <a:gsLst>
                    <a:gs pos="17000">
                      <a:srgbClr val="3A80CE"/>
                    </a:gs>
                    <a:gs pos="100000">
                      <a:srgbClr val="1F50B5"/>
                    </a:gs>
                  </a:gsLst>
                  <a:lin ang="2700000" scaled="0"/>
                </a:gradFill>
                <a:latin typeface="+mn-ea"/>
              </a:rPr>
              <a:t>残奥会运动员</a:t>
            </a:r>
          </a:p>
        </p:txBody>
      </p:sp>
      <p:sp>
        <p:nvSpPr>
          <p:cNvPr id="38" name="矩形: 圆角 37">
            <a:extLst>
              <a:ext uri="{FF2B5EF4-FFF2-40B4-BE49-F238E27FC236}">
                <a16:creationId xmlns:a16="http://schemas.microsoft.com/office/drawing/2014/main" id="{0023349B-21F1-4203-B1E3-8CA2BCA3C363}"/>
              </a:ext>
            </a:extLst>
          </p:cNvPr>
          <p:cNvSpPr/>
          <p:nvPr/>
        </p:nvSpPr>
        <p:spPr>
          <a:xfrm>
            <a:off x="882963" y="3959749"/>
            <a:ext cx="6686237"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
            </p:custDataLst>
          </p:nvPr>
        </p:nvSpPr>
        <p:spPr bwMode="auto">
          <a:xfrm>
            <a:off x="1485180" y="4192501"/>
            <a:ext cx="5481803" cy="9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我深信，在中国推广冬季残奥体育运动，会给中国成千上万的残疾人士带来更多的机会，让他们能够生活得更充实，一年四季都能享受到设施的便利和体育的乐趣。</a:t>
            </a:r>
          </a:p>
        </p:txBody>
      </p:sp>
      <p:pic>
        <p:nvPicPr>
          <p:cNvPr id="14" name="图片 13" descr="卡通人物&#10;&#10;描述已自动生成">
            <a:extLst>
              <a:ext uri="{FF2B5EF4-FFF2-40B4-BE49-F238E27FC236}">
                <a16:creationId xmlns:a16="http://schemas.microsoft.com/office/drawing/2014/main" id="{006BF47B-A52F-477B-9962-9C92D336C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3116" y="1727202"/>
            <a:ext cx="3831772" cy="3831772"/>
          </a:xfrm>
          <a:prstGeom prst="rect">
            <a:avLst/>
          </a:prstGeom>
        </p:spPr>
      </p:pic>
      <p:pic>
        <p:nvPicPr>
          <p:cNvPr id="45" name="图片 44" descr="图片包含 游戏机, 物体, 星星&#10;&#10;描述已自动生成">
            <a:extLst>
              <a:ext uri="{FF2B5EF4-FFF2-40B4-BE49-F238E27FC236}">
                <a16:creationId xmlns:a16="http://schemas.microsoft.com/office/drawing/2014/main" id="{3C9A7775-A2D9-47C3-9722-3C29E4956DAA}"/>
              </a:ext>
            </a:extLst>
          </p:cNvPr>
          <p:cNvPicPr>
            <a:picLocks noChangeAspect="1"/>
          </p:cNvPicPr>
          <p:nvPr/>
        </p:nvPicPr>
        <p:blipFill>
          <a:blip r:embed="rId7">
            <a:extLst>
              <a:ext uri="{28A0092B-C50C-407E-A947-70E740481C1C}">
                <a14:useLocalDpi xmlns:a14="http://schemas.microsoft.com/office/drawing/2010/main" val="0"/>
              </a:ext>
            </a:extLst>
          </a:blip>
          <a:srcRect t="20321"/>
          <a:stretch>
            <a:fillRect/>
          </a:stretch>
        </p:blipFill>
        <p:spPr>
          <a:xfrm>
            <a:off x="5153153" y="0"/>
            <a:ext cx="5943971" cy="3628572"/>
          </a:xfrm>
          <a:custGeom>
            <a:avLst/>
            <a:gdLst>
              <a:gd name="connsiteX0" fmla="*/ 0 w 5943971"/>
              <a:gd name="connsiteY0" fmla="*/ 0 h 3628572"/>
              <a:gd name="connsiteX1" fmla="*/ 5943971 w 5943971"/>
              <a:gd name="connsiteY1" fmla="*/ 0 h 3628572"/>
              <a:gd name="connsiteX2" fmla="*/ 5943971 w 5943971"/>
              <a:gd name="connsiteY2" fmla="*/ 3628572 h 3628572"/>
              <a:gd name="connsiteX3" fmla="*/ 0 w 5943971"/>
              <a:gd name="connsiteY3" fmla="*/ 3628572 h 3628572"/>
            </a:gdLst>
            <a:ahLst/>
            <a:cxnLst>
              <a:cxn ang="0">
                <a:pos x="connsiteX0" y="connsiteY0"/>
              </a:cxn>
              <a:cxn ang="0">
                <a:pos x="connsiteX1" y="connsiteY1"/>
              </a:cxn>
              <a:cxn ang="0">
                <a:pos x="connsiteX2" y="connsiteY2"/>
              </a:cxn>
              <a:cxn ang="0">
                <a:pos x="connsiteX3" y="connsiteY3"/>
              </a:cxn>
            </a:cxnLst>
            <a:rect l="l" t="t" r="r" b="b"/>
            <a:pathLst>
              <a:path w="5943971" h="3628572">
                <a:moveTo>
                  <a:pt x="0" y="0"/>
                </a:moveTo>
                <a:lnTo>
                  <a:pt x="5943971" y="0"/>
                </a:lnTo>
                <a:lnTo>
                  <a:pt x="5943971" y="3628572"/>
                </a:lnTo>
                <a:lnTo>
                  <a:pt x="0" y="3628572"/>
                </a:lnTo>
                <a:close/>
              </a:path>
            </a:pathLst>
          </a:custGeom>
        </p:spPr>
      </p:pic>
    </p:spTree>
    <p:extLst>
      <p:ext uri="{BB962C8B-B14F-4D97-AF65-F5344CB8AC3E}">
        <p14:creationId xmlns:p14="http://schemas.microsoft.com/office/powerpoint/2010/main" val="33100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animBg="1"/>
      <p:bldP spid="38"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图片包含 徽标&#10;&#10;描述已自动生成">
            <a:extLst>
              <a:ext uri="{FF2B5EF4-FFF2-40B4-BE49-F238E27FC236}">
                <a16:creationId xmlns:a16="http://schemas.microsoft.com/office/drawing/2014/main" id="{77072CEC-E5A4-4D51-93F3-907EE5C07EA8}"/>
              </a:ext>
            </a:extLst>
          </p:cNvPr>
          <p:cNvPicPr>
            <a:picLocks noChangeAspect="1"/>
          </p:cNvPicPr>
          <p:nvPr/>
        </p:nvPicPr>
        <p:blipFill rotWithShape="1">
          <a:blip r:embed="rId5">
            <a:extLst>
              <a:ext uri="{28A0092B-C50C-407E-A947-70E740481C1C}">
                <a14:useLocalDpi xmlns:a14="http://schemas.microsoft.com/office/drawing/2010/main" val="0"/>
              </a:ext>
            </a:extLst>
          </a:blip>
          <a:srcRect l="366" t="36729" r="366" b="31384"/>
          <a:stretch/>
        </p:blipFill>
        <p:spPr>
          <a:xfrm>
            <a:off x="0" y="4225748"/>
            <a:ext cx="12192000" cy="2632252"/>
          </a:xfrm>
          <a:custGeom>
            <a:avLst/>
            <a:gdLst>
              <a:gd name="connsiteX0" fmla="*/ 0 w 12192000"/>
              <a:gd name="connsiteY0" fmla="*/ 0 h 2632252"/>
              <a:gd name="connsiteX1" fmla="*/ 12192000 w 12192000"/>
              <a:gd name="connsiteY1" fmla="*/ 0 h 2632252"/>
              <a:gd name="connsiteX2" fmla="*/ 12192000 w 12192000"/>
              <a:gd name="connsiteY2" fmla="*/ 2632252 h 2632252"/>
              <a:gd name="connsiteX3" fmla="*/ 0 w 12192000"/>
              <a:gd name="connsiteY3" fmla="*/ 2632252 h 2632252"/>
            </a:gdLst>
            <a:ahLst/>
            <a:cxnLst>
              <a:cxn ang="0">
                <a:pos x="connsiteX0" y="connsiteY0"/>
              </a:cxn>
              <a:cxn ang="0">
                <a:pos x="connsiteX1" y="connsiteY1"/>
              </a:cxn>
              <a:cxn ang="0">
                <a:pos x="connsiteX2" y="connsiteY2"/>
              </a:cxn>
              <a:cxn ang="0">
                <a:pos x="connsiteX3" y="connsiteY3"/>
              </a:cxn>
            </a:cxnLst>
            <a:rect l="l" t="t" r="r" b="b"/>
            <a:pathLst>
              <a:path w="12192000" h="2632252">
                <a:moveTo>
                  <a:pt x="0" y="0"/>
                </a:moveTo>
                <a:lnTo>
                  <a:pt x="12192000" y="0"/>
                </a:lnTo>
                <a:lnTo>
                  <a:pt x="12192000" y="2632252"/>
                </a:lnTo>
                <a:lnTo>
                  <a:pt x="0" y="2632252"/>
                </a:lnTo>
                <a:close/>
              </a:path>
            </a:pathLst>
          </a:cu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8" name="组合 17">
            <a:extLst>
              <a:ext uri="{FF2B5EF4-FFF2-40B4-BE49-F238E27FC236}">
                <a16:creationId xmlns:a16="http://schemas.microsoft.com/office/drawing/2014/main" id="{5ACC785C-1A61-4C3C-AF43-3EE8E0BB075B}"/>
              </a:ext>
            </a:extLst>
          </p:cNvPr>
          <p:cNvGrpSpPr/>
          <p:nvPr/>
        </p:nvGrpSpPr>
        <p:grpSpPr>
          <a:xfrm>
            <a:off x="177800" y="6004387"/>
            <a:ext cx="11836400" cy="853613"/>
            <a:chOff x="0" y="6004387"/>
            <a:chExt cx="11836400" cy="853613"/>
          </a:xfrm>
        </p:grpSpPr>
        <p:pic>
          <p:nvPicPr>
            <p:cNvPr id="10" name="图片 9" descr="图片包含 游戏机&#10;&#10;描述已自动生成">
              <a:extLst>
                <a:ext uri="{FF2B5EF4-FFF2-40B4-BE49-F238E27FC236}">
                  <a16:creationId xmlns:a16="http://schemas.microsoft.com/office/drawing/2014/main" id="{B70A669B-8B99-471E-9475-80A23167B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004387"/>
              <a:ext cx="5791200" cy="853613"/>
            </a:xfrm>
            <a:prstGeom prst="rect">
              <a:avLst/>
            </a:prstGeom>
          </p:spPr>
        </p:pic>
        <p:pic>
          <p:nvPicPr>
            <p:cNvPr id="17" name="图片 16" descr="图片包含 游戏机&#10;&#10;描述已自动生成">
              <a:extLst>
                <a:ext uri="{FF2B5EF4-FFF2-40B4-BE49-F238E27FC236}">
                  <a16:creationId xmlns:a16="http://schemas.microsoft.com/office/drawing/2014/main" id="{19AA3994-0EDD-487F-9948-B20635FBB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45200" y="6004387"/>
              <a:ext cx="5791200" cy="853613"/>
            </a:xfrm>
            <a:prstGeom prst="rect">
              <a:avLst/>
            </a:prstGeom>
          </p:spPr>
        </p:pic>
      </p:grpSp>
      <p:sp>
        <p:nvSpPr>
          <p:cNvPr id="23" name="矩形: 圆角 22">
            <a:extLst>
              <a:ext uri="{FF2B5EF4-FFF2-40B4-BE49-F238E27FC236}">
                <a16:creationId xmlns:a16="http://schemas.microsoft.com/office/drawing/2014/main" id="{3ACAC2FD-E75A-48FF-A3A8-9F29A8872F23}"/>
              </a:ext>
            </a:extLst>
          </p:cNvPr>
          <p:cNvSpPr/>
          <p:nvPr/>
        </p:nvSpPr>
        <p:spPr>
          <a:xfrm>
            <a:off x="1651000" y="-723900"/>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pic>
        <p:nvPicPr>
          <p:cNvPr id="26" name="图片 25" descr="图片包含 桌子, 食物, 蛋糕, 婚礼&#10;&#10;描述已自动生成">
            <a:extLst>
              <a:ext uri="{FF2B5EF4-FFF2-40B4-BE49-F238E27FC236}">
                <a16:creationId xmlns:a16="http://schemas.microsoft.com/office/drawing/2014/main" id="{E6D6160F-70B0-4245-9065-98D83815FDE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17380"/>
          <a:stretch/>
        </p:blipFill>
        <p:spPr>
          <a:xfrm>
            <a:off x="-19956" y="1498600"/>
            <a:ext cx="3897932" cy="5003800"/>
          </a:xfrm>
          <a:prstGeom prst="rect">
            <a:avLst/>
          </a:prstGeom>
        </p:spPr>
      </p:pic>
      <p:pic>
        <p:nvPicPr>
          <p:cNvPr id="28" name="图片 27" descr="桌子上的玩具蛋糕&#10;&#10;低可信度描述已自动生成">
            <a:extLst>
              <a:ext uri="{FF2B5EF4-FFF2-40B4-BE49-F238E27FC236}">
                <a16:creationId xmlns:a16="http://schemas.microsoft.com/office/drawing/2014/main" id="{A19A48BB-8F79-4FCF-A76F-1F339A989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247" t="14723"/>
          <a:stretch/>
        </p:blipFill>
        <p:spPr>
          <a:xfrm>
            <a:off x="7505700" y="2413000"/>
            <a:ext cx="5283200" cy="4290416"/>
          </a:xfrm>
          <a:prstGeom prst="rect">
            <a:avLst/>
          </a:prstGeom>
        </p:spPr>
      </p:pic>
      <p:sp>
        <p:nvSpPr>
          <p:cNvPr id="30" name="PA-矩形 4">
            <a:extLst>
              <a:ext uri="{FF2B5EF4-FFF2-40B4-BE49-F238E27FC236}">
                <a16:creationId xmlns:a16="http://schemas.microsoft.com/office/drawing/2014/main" id="{85636F8D-C8F9-4684-98F3-B084AF6B6BA5}"/>
              </a:ext>
            </a:extLst>
          </p:cNvPr>
          <p:cNvSpPr>
            <a:spLocks noChangeArrowheads="1"/>
          </p:cNvSpPr>
          <p:nvPr>
            <p:custDataLst>
              <p:tags r:id="rId1"/>
            </p:custDataLst>
          </p:nvPr>
        </p:nvSpPr>
        <p:spPr bwMode="auto">
          <a:xfrm>
            <a:off x="3441700" y="2539040"/>
            <a:ext cx="556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申办城市</a:t>
            </a:r>
          </a:p>
        </p:txBody>
      </p:sp>
      <p:grpSp>
        <p:nvGrpSpPr>
          <p:cNvPr id="32" name="组合 31">
            <a:extLst>
              <a:ext uri="{FF2B5EF4-FFF2-40B4-BE49-F238E27FC236}">
                <a16:creationId xmlns:a16="http://schemas.microsoft.com/office/drawing/2014/main" id="{2180CC17-8923-4025-BFE1-4FCCB37BE43D}"/>
              </a:ext>
            </a:extLst>
          </p:cNvPr>
          <p:cNvGrpSpPr/>
          <p:nvPr/>
        </p:nvGrpSpPr>
        <p:grpSpPr>
          <a:xfrm>
            <a:off x="4051300" y="3779118"/>
            <a:ext cx="4343400" cy="862861"/>
            <a:chOff x="4029187" y="3410818"/>
            <a:chExt cx="3854226" cy="862861"/>
          </a:xfrm>
        </p:grpSpPr>
        <p:sp>
          <p:nvSpPr>
            <p:cNvPr id="21" name="文本框 20">
              <a:extLst>
                <a:ext uri="{FF2B5EF4-FFF2-40B4-BE49-F238E27FC236}">
                  <a16:creationId xmlns:a16="http://schemas.microsoft.com/office/drawing/2014/main" id="{42CB9678-C93A-4DFE-8021-435D220B9F6A}"/>
                </a:ext>
              </a:extLst>
            </p:cNvPr>
            <p:cNvSpPr txBox="1"/>
            <p:nvPr/>
          </p:nvSpPr>
          <p:spPr>
            <a:xfrm>
              <a:off x="4029187" y="3743149"/>
              <a:ext cx="3854226" cy="530530"/>
            </a:xfrm>
            <a:prstGeom prst="rect">
              <a:avLst/>
            </a:prstGeom>
            <a:noFill/>
          </p:spPr>
          <p:txBody>
            <a:bodyPr wrap="square" rtlCol="0">
              <a:spAutoFit/>
            </a:bodyPr>
            <a:lstStyle/>
            <a:p>
              <a:pPr algn="ctr">
                <a:lnSpc>
                  <a:spcPct val="150000"/>
                </a:lnSpc>
              </a:pPr>
              <a:r>
                <a:rPr lang="en-US" altLang="zh-CN" sz="1000" dirty="0">
                  <a:solidFill>
                    <a:schemeClr val="bg1"/>
                  </a:solidFill>
                  <a:latin typeface="+mn-ea"/>
                </a:rPr>
                <a:t>we yearn for freedom, the pursuit never stops, for the limit of sports, transcendence is never lacking</a:t>
              </a:r>
              <a:endParaRPr lang="zh-CN" altLang="en-US" sz="1000" dirty="0">
                <a:solidFill>
                  <a:schemeClr val="bg1"/>
                </a:solidFill>
                <a:latin typeface="+mn-ea"/>
              </a:endParaRPr>
            </a:p>
          </p:txBody>
        </p:sp>
        <p:sp>
          <p:nvSpPr>
            <p:cNvPr id="31" name="PA-文本框 90">
              <a:extLst>
                <a:ext uri="{FF2B5EF4-FFF2-40B4-BE49-F238E27FC236}">
                  <a16:creationId xmlns:a16="http://schemas.microsoft.com/office/drawing/2014/main" id="{93E5E8C4-5ED9-4F03-B335-1600FB225C39}"/>
                </a:ext>
              </a:extLst>
            </p:cNvPr>
            <p:cNvSpPr txBox="1"/>
            <p:nvPr>
              <p:custDataLst>
                <p:tags r:id="rId3"/>
              </p:custDataLst>
            </p:nvPr>
          </p:nvSpPr>
          <p:spPr>
            <a:xfrm>
              <a:off x="4930887" y="3410818"/>
              <a:ext cx="2050826" cy="307777"/>
            </a:xfrm>
            <a:prstGeom prst="rect">
              <a:avLst/>
            </a:prstGeom>
            <a:noFill/>
          </p:spPr>
          <p:txBody>
            <a:bodyPr wrap="square" rtlCol="0">
              <a:spAutoFit/>
            </a:bodyPr>
            <a:lstStyle/>
            <a:p>
              <a:pPr algn="dist"/>
              <a:r>
                <a:rPr lang="en-US" altLang="zh-CN" sz="1400" dirty="0">
                  <a:solidFill>
                    <a:schemeClr val="bg1"/>
                  </a:solidFill>
                  <a:ea typeface="思源黑体" panose="020B0500000000000000" pitchFamily="34" charset="-122"/>
                  <a:cs typeface="+mn-ea"/>
                  <a:sym typeface="思源黑体" panose="020B0500000000000000" pitchFamily="34" charset="-122"/>
                </a:rPr>
                <a:t>PART</a:t>
              </a:r>
              <a:endParaRPr lang="zh-CN" altLang="en-US" sz="1400" dirty="0">
                <a:solidFill>
                  <a:schemeClr val="bg1"/>
                </a:solidFill>
                <a:ea typeface="思源黑体" panose="020B0500000000000000" pitchFamily="34" charset="-122"/>
                <a:cs typeface="+mn-ea"/>
                <a:sym typeface="思源黑体" panose="020B0500000000000000" pitchFamily="34" charset="-122"/>
              </a:endParaRPr>
            </a:p>
          </p:txBody>
        </p:sp>
      </p:grpSp>
      <p:sp>
        <p:nvSpPr>
          <p:cNvPr id="33" name="PA-矩形 4">
            <a:extLst>
              <a:ext uri="{FF2B5EF4-FFF2-40B4-BE49-F238E27FC236}">
                <a16:creationId xmlns:a16="http://schemas.microsoft.com/office/drawing/2014/main" id="{EB9C17C9-656C-4AAE-8F97-5EAB983C7C57}"/>
              </a:ext>
            </a:extLst>
          </p:cNvPr>
          <p:cNvSpPr>
            <a:spLocks noChangeArrowheads="1"/>
          </p:cNvSpPr>
          <p:nvPr>
            <p:custDataLst>
              <p:tags r:id="rId2"/>
            </p:custDataLst>
          </p:nvPr>
        </p:nvSpPr>
        <p:spPr bwMode="auto">
          <a:xfrm>
            <a:off x="3441700" y="1484940"/>
            <a:ext cx="556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02</a:t>
            </a:r>
            <a:endParaRPr lang="zh-CN" altLang="en-US"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endParaRPr>
          </a:p>
        </p:txBody>
      </p:sp>
      <p:grpSp>
        <p:nvGrpSpPr>
          <p:cNvPr id="22" name="组合 21">
            <a:extLst>
              <a:ext uri="{FF2B5EF4-FFF2-40B4-BE49-F238E27FC236}">
                <a16:creationId xmlns:a16="http://schemas.microsoft.com/office/drawing/2014/main" id="{8D40324D-DE4B-41BD-B841-08A134F9AE35}"/>
              </a:ext>
            </a:extLst>
          </p:cNvPr>
          <p:cNvGrpSpPr/>
          <p:nvPr/>
        </p:nvGrpSpPr>
        <p:grpSpPr>
          <a:xfrm>
            <a:off x="-1508125" y="0"/>
            <a:ext cx="15208250" cy="1173162"/>
            <a:chOff x="-1558925" y="0"/>
            <a:chExt cx="15208250" cy="1173162"/>
          </a:xfrm>
        </p:grpSpPr>
        <p:pic>
          <p:nvPicPr>
            <p:cNvPr id="24" name="图片 23" descr="地上有许多星星&#10;&#10;中度可信度描述已自动生成">
              <a:extLst>
                <a:ext uri="{FF2B5EF4-FFF2-40B4-BE49-F238E27FC236}">
                  <a16:creationId xmlns:a16="http://schemas.microsoft.com/office/drawing/2014/main" id="{9D0291F0-52EC-414C-8E3A-580927F16CF7}"/>
                </a:ext>
              </a:extLst>
            </p:cNvPr>
            <p:cNvPicPr>
              <a:picLocks noChangeAspect="1"/>
            </p:cNvPicPr>
            <p:nvPr/>
          </p:nvPicPr>
          <p:blipFill>
            <a:blip r:embed="rId11">
              <a:extLst>
                <a:ext uri="{28A0092B-C50C-407E-A947-70E740481C1C}">
                  <a14:useLocalDpi xmlns:a14="http://schemas.microsoft.com/office/drawing/2010/main" val="0"/>
                </a:ext>
              </a:extLst>
            </a:blip>
            <a:srcRect t="71555"/>
            <a:stretch>
              <a:fillRect/>
            </a:stretch>
          </p:blipFill>
          <p:spPr>
            <a:xfrm>
              <a:off x="745807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pic>
          <p:nvPicPr>
            <p:cNvPr id="27" name="图片 26" descr="地上有许多星星&#10;&#10;中度可信度描述已自动生成">
              <a:extLst>
                <a:ext uri="{FF2B5EF4-FFF2-40B4-BE49-F238E27FC236}">
                  <a16:creationId xmlns:a16="http://schemas.microsoft.com/office/drawing/2014/main" id="{93AF1FBF-056A-4834-B39D-2D3444DAD875}"/>
                </a:ext>
              </a:extLst>
            </p:cNvPr>
            <p:cNvPicPr>
              <a:picLocks noChangeAspect="1"/>
            </p:cNvPicPr>
            <p:nvPr/>
          </p:nvPicPr>
          <p:blipFill>
            <a:blip r:embed="rId11">
              <a:extLst>
                <a:ext uri="{28A0092B-C50C-407E-A947-70E740481C1C}">
                  <a14:useLocalDpi xmlns:a14="http://schemas.microsoft.com/office/drawing/2010/main" val="0"/>
                </a:ext>
              </a:extLst>
            </a:blip>
            <a:srcRect t="71555"/>
            <a:stretch>
              <a:fillRect/>
            </a:stretch>
          </p:blipFill>
          <p:spPr>
            <a:xfrm flipH="1">
              <a:off x="-155892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grpSp>
    </p:spTree>
    <p:extLst>
      <p:ext uri="{BB962C8B-B14F-4D97-AF65-F5344CB8AC3E}">
        <p14:creationId xmlns:p14="http://schemas.microsoft.com/office/powerpoint/2010/main" val="150794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16"/>
          <a:srcRect t="64121"/>
          <a:stretch/>
        </p:blipFill>
        <p:spPr>
          <a:xfrm>
            <a:off x="-529" y="5930900"/>
            <a:ext cx="12193057" cy="927100"/>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14"/>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申办城市</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3184682" y="1550376"/>
            <a:ext cx="582263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北京申奥成功的条件</a:t>
            </a:r>
          </a:p>
        </p:txBody>
      </p:sp>
      <p:grpSp>
        <p:nvGrpSpPr>
          <p:cNvPr id="83" name="组合 82">
            <a:extLst>
              <a:ext uri="{FF2B5EF4-FFF2-40B4-BE49-F238E27FC236}">
                <a16:creationId xmlns:a16="http://schemas.microsoft.com/office/drawing/2014/main" id="{BAD41803-9FBC-463A-89F3-33BA76A99D1D}"/>
              </a:ext>
            </a:extLst>
          </p:cNvPr>
          <p:cNvGrpSpPr/>
          <p:nvPr/>
        </p:nvGrpSpPr>
        <p:grpSpPr>
          <a:xfrm>
            <a:off x="696685" y="4309755"/>
            <a:ext cx="10711544" cy="1401466"/>
            <a:chOff x="508000" y="4454898"/>
            <a:chExt cx="9579430" cy="1401466"/>
          </a:xfrm>
        </p:grpSpPr>
        <p:sp>
          <p:nvSpPr>
            <p:cNvPr id="38" name="矩形: 圆角 37">
              <a:extLst>
                <a:ext uri="{FF2B5EF4-FFF2-40B4-BE49-F238E27FC236}">
                  <a16:creationId xmlns:a16="http://schemas.microsoft.com/office/drawing/2014/main" id="{0023349B-21F1-4203-B1E3-8CA2BCA3C363}"/>
                </a:ext>
              </a:extLst>
            </p:cNvPr>
            <p:cNvSpPr/>
            <p:nvPr/>
          </p:nvSpPr>
          <p:spPr>
            <a:xfrm>
              <a:off x="2104572" y="4454898"/>
              <a:ext cx="7982858"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3"/>
              </p:custDataLst>
            </p:nvPr>
          </p:nvSpPr>
          <p:spPr bwMode="auto">
            <a:xfrm>
              <a:off x="2394859" y="4687650"/>
              <a:ext cx="7402284" cy="9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张家口位于京、冀、晋、蒙四省（市）区交界处，距北京仅</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180</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公里，是北京西出和西北地区东进的主要门户，也是首都经济圈的重要组成部分。交通四通八达十分便捷，境内已建成</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5</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条高速、</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5</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条铁路，高速公路通车总里程达到</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825</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公里，居全国、全省前列。</a:t>
              </a:r>
            </a:p>
          </p:txBody>
        </p:sp>
        <p:sp>
          <p:nvSpPr>
            <p:cNvPr id="82" name="矩形: 圆角 81">
              <a:extLst>
                <a:ext uri="{FF2B5EF4-FFF2-40B4-BE49-F238E27FC236}">
                  <a16:creationId xmlns:a16="http://schemas.microsoft.com/office/drawing/2014/main" id="{6D5D7C06-F52C-483F-9889-90D3C3CFFB0B}"/>
                </a:ext>
              </a:extLst>
            </p:cNvPr>
            <p:cNvSpPr/>
            <p:nvPr/>
          </p:nvSpPr>
          <p:spPr>
            <a:xfrm>
              <a:off x="508000" y="4454898"/>
              <a:ext cx="1393371"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张家口</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grpSp>
      <p:grpSp>
        <p:nvGrpSpPr>
          <p:cNvPr id="84" name="组合 83">
            <a:extLst>
              <a:ext uri="{FF2B5EF4-FFF2-40B4-BE49-F238E27FC236}">
                <a16:creationId xmlns:a16="http://schemas.microsoft.com/office/drawing/2014/main" id="{A8FC58FF-D08C-4F31-A037-596CF1C3DF23}"/>
              </a:ext>
            </a:extLst>
          </p:cNvPr>
          <p:cNvGrpSpPr/>
          <p:nvPr/>
        </p:nvGrpSpPr>
        <p:grpSpPr>
          <a:xfrm>
            <a:off x="478972" y="2466648"/>
            <a:ext cx="11234058" cy="1399847"/>
            <a:chOff x="1060452" y="2597276"/>
            <a:chExt cx="10754177" cy="1399847"/>
          </a:xfrm>
        </p:grpSpPr>
        <p:grpSp>
          <p:nvGrpSpPr>
            <p:cNvPr id="10" name="组合 9">
              <a:extLst>
                <a:ext uri="{FF2B5EF4-FFF2-40B4-BE49-F238E27FC236}">
                  <a16:creationId xmlns:a16="http://schemas.microsoft.com/office/drawing/2014/main" id="{FED6B8CF-DDD4-403B-AE84-3BBC2BF4310D}"/>
                </a:ext>
              </a:extLst>
            </p:cNvPr>
            <p:cNvGrpSpPr/>
            <p:nvPr/>
          </p:nvGrpSpPr>
          <p:grpSpPr>
            <a:xfrm>
              <a:off x="1060452" y="2597276"/>
              <a:ext cx="2683327" cy="369332"/>
              <a:chOff x="1670959" y="2756933"/>
              <a:chExt cx="2683327" cy="369332"/>
            </a:xfrm>
          </p:grpSpPr>
          <p:sp>
            <p:nvSpPr>
              <p:cNvPr id="50" name="PA-矩形 4">
                <a:extLst>
                  <a:ext uri="{FF2B5EF4-FFF2-40B4-BE49-F238E27FC236}">
                    <a16:creationId xmlns:a16="http://schemas.microsoft.com/office/drawing/2014/main" id="{68C7B207-02B2-4199-834A-A5D2663FBBAE}"/>
                  </a:ext>
                </a:extLst>
              </p:cNvPr>
              <p:cNvSpPr>
                <a:spLocks noChangeArrowheads="1"/>
              </p:cNvSpPr>
              <p:nvPr>
                <p:custDataLst>
                  <p:tags r:id="rId11"/>
                </p:custDataLst>
              </p:nvPr>
            </p:nvSpPr>
            <p:spPr bwMode="auto">
              <a:xfrm>
                <a:off x="2498274" y="2756933"/>
                <a:ext cx="1856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坚定的信心</a:t>
                </a:r>
              </a:p>
            </p:txBody>
          </p:sp>
          <p:sp>
            <p:nvSpPr>
              <p:cNvPr id="51" name="PA-矩形 4">
                <a:extLst>
                  <a:ext uri="{FF2B5EF4-FFF2-40B4-BE49-F238E27FC236}">
                    <a16:creationId xmlns:a16="http://schemas.microsoft.com/office/drawing/2014/main" id="{251779C3-C270-4FF6-99AE-9ED50A73A013}"/>
                  </a:ext>
                </a:extLst>
              </p:cNvPr>
              <p:cNvSpPr>
                <a:spLocks noChangeArrowheads="1"/>
              </p:cNvSpPr>
              <p:nvPr>
                <p:custDataLst>
                  <p:tags r:id="rId12"/>
                </p:custDataLst>
              </p:nvPr>
            </p:nvSpPr>
            <p:spPr bwMode="auto">
              <a:xfrm>
                <a:off x="1670959" y="2756933"/>
                <a:ext cx="927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01.</a:t>
                </a:r>
                <a:endPar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grpSp>
        <p:grpSp>
          <p:nvGrpSpPr>
            <p:cNvPr id="52" name="组合 51">
              <a:extLst>
                <a:ext uri="{FF2B5EF4-FFF2-40B4-BE49-F238E27FC236}">
                  <a16:creationId xmlns:a16="http://schemas.microsoft.com/office/drawing/2014/main" id="{05AD81BD-6CCF-44E0-ABE0-F792E9CEC590}"/>
                </a:ext>
              </a:extLst>
            </p:cNvPr>
            <p:cNvGrpSpPr/>
            <p:nvPr/>
          </p:nvGrpSpPr>
          <p:grpSpPr>
            <a:xfrm>
              <a:off x="7236280" y="2597276"/>
              <a:ext cx="4578349" cy="369332"/>
              <a:chOff x="1670959" y="2756933"/>
              <a:chExt cx="4578349" cy="369332"/>
            </a:xfrm>
          </p:grpSpPr>
          <p:sp>
            <p:nvSpPr>
              <p:cNvPr id="53" name="PA-矩形 4">
                <a:extLst>
                  <a:ext uri="{FF2B5EF4-FFF2-40B4-BE49-F238E27FC236}">
                    <a16:creationId xmlns:a16="http://schemas.microsoft.com/office/drawing/2014/main" id="{590F0C13-F47C-4541-A8D3-3A378DE68041}"/>
                  </a:ext>
                </a:extLst>
              </p:cNvPr>
              <p:cNvSpPr>
                <a:spLocks noChangeArrowheads="1"/>
              </p:cNvSpPr>
              <p:nvPr>
                <p:custDataLst>
                  <p:tags r:id="rId9"/>
                </p:custDataLst>
              </p:nvPr>
            </p:nvSpPr>
            <p:spPr bwMode="auto">
              <a:xfrm>
                <a:off x="2498274" y="2756933"/>
                <a:ext cx="37510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丰富的经验和出色的软硬件</a:t>
                </a:r>
              </a:p>
            </p:txBody>
          </p:sp>
          <p:sp>
            <p:nvSpPr>
              <p:cNvPr id="54" name="PA-矩形 4">
                <a:extLst>
                  <a:ext uri="{FF2B5EF4-FFF2-40B4-BE49-F238E27FC236}">
                    <a16:creationId xmlns:a16="http://schemas.microsoft.com/office/drawing/2014/main" id="{90EFD0C4-F83C-4FD3-9295-09C0EEE91AB8}"/>
                  </a:ext>
                </a:extLst>
              </p:cNvPr>
              <p:cNvSpPr>
                <a:spLocks noChangeArrowheads="1"/>
              </p:cNvSpPr>
              <p:nvPr>
                <p:custDataLst>
                  <p:tags r:id="rId10"/>
                </p:custDataLst>
              </p:nvPr>
            </p:nvSpPr>
            <p:spPr bwMode="auto">
              <a:xfrm>
                <a:off x="1670959" y="2756933"/>
                <a:ext cx="927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02.</a:t>
                </a:r>
                <a:endPar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grpSp>
        <p:grpSp>
          <p:nvGrpSpPr>
            <p:cNvPr id="67" name="组合 66">
              <a:extLst>
                <a:ext uri="{FF2B5EF4-FFF2-40B4-BE49-F238E27FC236}">
                  <a16:creationId xmlns:a16="http://schemas.microsoft.com/office/drawing/2014/main" id="{1897FB01-733D-4A2F-B5BA-95C6688D88D6}"/>
                </a:ext>
              </a:extLst>
            </p:cNvPr>
            <p:cNvGrpSpPr/>
            <p:nvPr/>
          </p:nvGrpSpPr>
          <p:grpSpPr>
            <a:xfrm>
              <a:off x="1060452" y="3090762"/>
              <a:ext cx="4484005" cy="369332"/>
              <a:chOff x="1670959" y="2756933"/>
              <a:chExt cx="4484005" cy="369332"/>
            </a:xfrm>
          </p:grpSpPr>
          <p:sp>
            <p:nvSpPr>
              <p:cNvPr id="68" name="PA-矩形 4">
                <a:extLst>
                  <a:ext uri="{FF2B5EF4-FFF2-40B4-BE49-F238E27FC236}">
                    <a16:creationId xmlns:a16="http://schemas.microsoft.com/office/drawing/2014/main" id="{2F424742-BFCC-4683-AB6A-417F8D5979CA}"/>
                  </a:ext>
                </a:extLst>
              </p:cNvPr>
              <p:cNvSpPr>
                <a:spLocks noChangeArrowheads="1"/>
              </p:cNvSpPr>
              <p:nvPr>
                <p:custDataLst>
                  <p:tags r:id="rId7"/>
                </p:custDataLst>
              </p:nvPr>
            </p:nvSpPr>
            <p:spPr bwMode="auto">
              <a:xfrm>
                <a:off x="2498273" y="2756933"/>
                <a:ext cx="3656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强大的经济实力和影响力</a:t>
                </a:r>
              </a:p>
            </p:txBody>
          </p:sp>
          <p:sp>
            <p:nvSpPr>
              <p:cNvPr id="69" name="PA-矩形 4">
                <a:extLst>
                  <a:ext uri="{FF2B5EF4-FFF2-40B4-BE49-F238E27FC236}">
                    <a16:creationId xmlns:a16="http://schemas.microsoft.com/office/drawing/2014/main" id="{E2BF493C-1EA6-43A4-BE71-89670EBBCB4F}"/>
                  </a:ext>
                </a:extLst>
              </p:cNvPr>
              <p:cNvSpPr>
                <a:spLocks noChangeArrowheads="1"/>
              </p:cNvSpPr>
              <p:nvPr>
                <p:custDataLst>
                  <p:tags r:id="rId8"/>
                </p:custDataLst>
              </p:nvPr>
            </p:nvSpPr>
            <p:spPr bwMode="auto">
              <a:xfrm>
                <a:off x="1670959" y="2756933"/>
                <a:ext cx="927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03.</a:t>
                </a:r>
                <a:endPar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grpSp>
        <p:grpSp>
          <p:nvGrpSpPr>
            <p:cNvPr id="73" name="组合 72">
              <a:extLst>
                <a:ext uri="{FF2B5EF4-FFF2-40B4-BE49-F238E27FC236}">
                  <a16:creationId xmlns:a16="http://schemas.microsoft.com/office/drawing/2014/main" id="{36E50794-8BBD-47A7-A61A-43C2CD240AF0}"/>
                </a:ext>
              </a:extLst>
            </p:cNvPr>
            <p:cNvGrpSpPr/>
            <p:nvPr/>
          </p:nvGrpSpPr>
          <p:grpSpPr>
            <a:xfrm>
              <a:off x="7236280" y="3090762"/>
              <a:ext cx="4484005" cy="369332"/>
              <a:chOff x="1670959" y="2756933"/>
              <a:chExt cx="4484005" cy="369332"/>
            </a:xfrm>
          </p:grpSpPr>
          <p:sp>
            <p:nvSpPr>
              <p:cNvPr id="74" name="PA-矩形 4">
                <a:extLst>
                  <a:ext uri="{FF2B5EF4-FFF2-40B4-BE49-F238E27FC236}">
                    <a16:creationId xmlns:a16="http://schemas.microsoft.com/office/drawing/2014/main" id="{22F90923-81B8-4C60-A0F0-BB71738933E0}"/>
                  </a:ext>
                </a:extLst>
              </p:cNvPr>
              <p:cNvSpPr>
                <a:spLocks noChangeArrowheads="1"/>
              </p:cNvSpPr>
              <p:nvPr>
                <p:custDataLst>
                  <p:tags r:id="rId5"/>
                </p:custDataLst>
              </p:nvPr>
            </p:nvSpPr>
            <p:spPr bwMode="auto">
              <a:xfrm>
                <a:off x="2498273" y="2756933"/>
                <a:ext cx="3656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政府和民众的热情</a:t>
                </a:r>
              </a:p>
            </p:txBody>
          </p:sp>
          <p:sp>
            <p:nvSpPr>
              <p:cNvPr id="75" name="PA-矩形 4">
                <a:extLst>
                  <a:ext uri="{FF2B5EF4-FFF2-40B4-BE49-F238E27FC236}">
                    <a16:creationId xmlns:a16="http://schemas.microsoft.com/office/drawing/2014/main" id="{1A3CB38D-554A-4D30-959F-64A43DE5EA6F}"/>
                  </a:ext>
                </a:extLst>
              </p:cNvPr>
              <p:cNvSpPr>
                <a:spLocks noChangeArrowheads="1"/>
              </p:cNvSpPr>
              <p:nvPr>
                <p:custDataLst>
                  <p:tags r:id="rId6"/>
                </p:custDataLst>
              </p:nvPr>
            </p:nvSpPr>
            <p:spPr bwMode="auto">
              <a:xfrm>
                <a:off x="1670959" y="2756933"/>
                <a:ext cx="927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04.</a:t>
                </a:r>
                <a:endPar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grpSp>
        <p:grpSp>
          <p:nvGrpSpPr>
            <p:cNvPr id="76" name="组合 75">
              <a:extLst>
                <a:ext uri="{FF2B5EF4-FFF2-40B4-BE49-F238E27FC236}">
                  <a16:creationId xmlns:a16="http://schemas.microsoft.com/office/drawing/2014/main" id="{313ADBEC-3633-4F28-B188-8362BBC6C7A7}"/>
                </a:ext>
              </a:extLst>
            </p:cNvPr>
            <p:cNvGrpSpPr/>
            <p:nvPr/>
          </p:nvGrpSpPr>
          <p:grpSpPr>
            <a:xfrm>
              <a:off x="1060452" y="3627791"/>
              <a:ext cx="4484005" cy="369332"/>
              <a:chOff x="1670959" y="2756933"/>
              <a:chExt cx="4484005" cy="369332"/>
            </a:xfrm>
          </p:grpSpPr>
          <p:sp>
            <p:nvSpPr>
              <p:cNvPr id="77" name="PA-矩形 4">
                <a:extLst>
                  <a:ext uri="{FF2B5EF4-FFF2-40B4-BE49-F238E27FC236}">
                    <a16:creationId xmlns:a16="http://schemas.microsoft.com/office/drawing/2014/main" id="{964ED07C-E7BB-4F29-B967-1EF2319988EB}"/>
                  </a:ext>
                </a:extLst>
              </p:cNvPr>
              <p:cNvSpPr>
                <a:spLocks noChangeArrowheads="1"/>
              </p:cNvSpPr>
              <p:nvPr>
                <p:custDataLst>
                  <p:tags r:id="rId3"/>
                </p:custDataLst>
              </p:nvPr>
            </p:nvSpPr>
            <p:spPr bwMode="auto">
              <a:xfrm>
                <a:off x="2498273" y="2756933"/>
                <a:ext cx="3656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节俭办赛的理念</a:t>
                </a:r>
              </a:p>
            </p:txBody>
          </p:sp>
          <p:sp>
            <p:nvSpPr>
              <p:cNvPr id="78" name="PA-矩形 4">
                <a:extLst>
                  <a:ext uri="{FF2B5EF4-FFF2-40B4-BE49-F238E27FC236}">
                    <a16:creationId xmlns:a16="http://schemas.microsoft.com/office/drawing/2014/main" id="{C3C30380-3867-4431-A3A3-F03E21E751E7}"/>
                  </a:ext>
                </a:extLst>
              </p:cNvPr>
              <p:cNvSpPr>
                <a:spLocks noChangeArrowheads="1"/>
              </p:cNvSpPr>
              <p:nvPr>
                <p:custDataLst>
                  <p:tags r:id="rId4"/>
                </p:custDataLst>
              </p:nvPr>
            </p:nvSpPr>
            <p:spPr bwMode="auto">
              <a:xfrm>
                <a:off x="1670959" y="2756933"/>
                <a:ext cx="927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05.</a:t>
                </a:r>
                <a:endPar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grpSp>
        <p:grpSp>
          <p:nvGrpSpPr>
            <p:cNvPr id="79" name="组合 78">
              <a:extLst>
                <a:ext uri="{FF2B5EF4-FFF2-40B4-BE49-F238E27FC236}">
                  <a16:creationId xmlns:a16="http://schemas.microsoft.com/office/drawing/2014/main" id="{DD02833B-33DF-4E4C-9481-AF5D7D300BC9}"/>
                </a:ext>
              </a:extLst>
            </p:cNvPr>
            <p:cNvGrpSpPr/>
            <p:nvPr/>
          </p:nvGrpSpPr>
          <p:grpSpPr>
            <a:xfrm>
              <a:off x="7236280" y="3627791"/>
              <a:ext cx="4484005" cy="369332"/>
              <a:chOff x="1670959" y="2756933"/>
              <a:chExt cx="4484005" cy="369332"/>
            </a:xfrm>
          </p:grpSpPr>
          <p:sp>
            <p:nvSpPr>
              <p:cNvPr id="80" name="PA-矩形 4">
                <a:extLst>
                  <a:ext uri="{FF2B5EF4-FFF2-40B4-BE49-F238E27FC236}">
                    <a16:creationId xmlns:a16="http://schemas.microsoft.com/office/drawing/2014/main" id="{68C9BE9D-E9EF-420A-AEAE-C875F0597768}"/>
                  </a:ext>
                </a:extLst>
              </p:cNvPr>
              <p:cNvSpPr>
                <a:spLocks noChangeArrowheads="1"/>
              </p:cNvSpPr>
              <p:nvPr>
                <p:custDataLst>
                  <p:tags r:id="rId1"/>
                </p:custDataLst>
              </p:nvPr>
            </p:nvSpPr>
            <p:spPr bwMode="auto">
              <a:xfrm>
                <a:off x="2498273" y="2756933"/>
                <a:ext cx="3656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申办过程中的努力</a:t>
                </a:r>
              </a:p>
            </p:txBody>
          </p:sp>
          <p:sp>
            <p:nvSpPr>
              <p:cNvPr id="81" name="PA-矩形 4">
                <a:extLst>
                  <a:ext uri="{FF2B5EF4-FFF2-40B4-BE49-F238E27FC236}">
                    <a16:creationId xmlns:a16="http://schemas.microsoft.com/office/drawing/2014/main" id="{46E80E69-28FB-4C19-8F08-BBFF0774BB3A}"/>
                  </a:ext>
                </a:extLst>
              </p:cNvPr>
              <p:cNvSpPr>
                <a:spLocks noChangeArrowheads="1"/>
              </p:cNvSpPr>
              <p:nvPr>
                <p:custDataLst>
                  <p:tags r:id="rId2"/>
                </p:custDataLst>
              </p:nvPr>
            </p:nvSpPr>
            <p:spPr bwMode="auto">
              <a:xfrm>
                <a:off x="1670959" y="2756933"/>
                <a:ext cx="927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06.</a:t>
                </a:r>
                <a:endPar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grpSp>
      </p:grpSp>
      <p:sp>
        <p:nvSpPr>
          <p:cNvPr id="85" name="椭圆 84">
            <a:extLst>
              <a:ext uri="{FF2B5EF4-FFF2-40B4-BE49-F238E27FC236}">
                <a16:creationId xmlns:a16="http://schemas.microsoft.com/office/drawing/2014/main" id="{115A9782-ABB4-43E1-8878-0419DE389304}"/>
              </a:ext>
            </a:extLst>
          </p:cNvPr>
          <p:cNvSpPr/>
          <p:nvPr/>
        </p:nvSpPr>
        <p:spPr>
          <a:xfrm>
            <a:off x="5341257" y="2539999"/>
            <a:ext cx="1262743"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条件</a:t>
            </a:r>
          </a:p>
        </p:txBody>
      </p:sp>
    </p:spTree>
    <p:extLst>
      <p:ext uri="{BB962C8B-B14F-4D97-AF65-F5344CB8AC3E}">
        <p14:creationId xmlns:p14="http://schemas.microsoft.com/office/powerpoint/2010/main" val="1211951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1000"/>
                                        <p:tgtEl>
                                          <p:spTgt spid="84"/>
                                        </p:tgtEl>
                                      </p:cBhvr>
                                    </p:animEffect>
                                    <p:anim calcmode="lin" valueType="num">
                                      <p:cBhvr>
                                        <p:cTn id="28" dur="1000" fill="hold"/>
                                        <p:tgtEl>
                                          <p:spTgt spid="84"/>
                                        </p:tgtEl>
                                        <p:attrNameLst>
                                          <p:attrName>ppt_x</p:attrName>
                                        </p:attrNameLst>
                                      </p:cBhvr>
                                      <p:tavLst>
                                        <p:tav tm="0">
                                          <p:val>
                                            <p:strVal val="#ppt_x"/>
                                          </p:val>
                                        </p:tav>
                                        <p:tav tm="100000">
                                          <p:val>
                                            <p:strVal val="#ppt_x"/>
                                          </p:val>
                                        </p:tav>
                                      </p:tavLst>
                                    </p:anim>
                                    <p:anim calcmode="lin" valueType="num">
                                      <p:cBhvr>
                                        <p:cTn id="29" dur="1000" fill="hold"/>
                                        <p:tgtEl>
                                          <p:spTgt spid="8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1000"/>
                                        <p:tgtEl>
                                          <p:spTgt spid="85"/>
                                        </p:tgtEl>
                                      </p:cBhvr>
                                    </p:animEffect>
                                    <p:anim calcmode="lin" valueType="num">
                                      <p:cBhvr>
                                        <p:cTn id="33" dur="1000" fill="hold"/>
                                        <p:tgtEl>
                                          <p:spTgt spid="85"/>
                                        </p:tgtEl>
                                        <p:attrNameLst>
                                          <p:attrName>ppt_x</p:attrName>
                                        </p:attrNameLst>
                                      </p:cBhvr>
                                      <p:tavLst>
                                        <p:tav tm="0">
                                          <p:val>
                                            <p:strVal val="#ppt_x"/>
                                          </p:val>
                                        </p:tav>
                                        <p:tav tm="100000">
                                          <p:val>
                                            <p:strVal val="#ppt_x"/>
                                          </p:val>
                                        </p:tav>
                                      </p:tavLst>
                                    </p:anim>
                                    <p:anim calcmode="lin" valueType="num">
                                      <p:cBhvr>
                                        <p:cTn id="34"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1000"/>
                                        <p:tgtEl>
                                          <p:spTgt spid="83"/>
                                        </p:tgtEl>
                                      </p:cBhvr>
                                    </p:animEffect>
                                    <p:anim calcmode="lin" valueType="num">
                                      <p:cBhvr>
                                        <p:cTn id="40" dur="1000" fill="hold"/>
                                        <p:tgtEl>
                                          <p:spTgt spid="83"/>
                                        </p:tgtEl>
                                        <p:attrNameLst>
                                          <p:attrName>ppt_x</p:attrName>
                                        </p:attrNameLst>
                                      </p:cBhvr>
                                      <p:tavLst>
                                        <p:tav tm="0">
                                          <p:val>
                                            <p:strVal val="#ppt_x"/>
                                          </p:val>
                                        </p:tav>
                                        <p:tav tm="100000">
                                          <p:val>
                                            <p:strVal val="#ppt_x"/>
                                          </p:val>
                                        </p:tav>
                                      </p:tavLst>
                                    </p:anim>
                                    <p:anim calcmode="lin" valueType="num">
                                      <p:cBhvr>
                                        <p:cTn id="4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5"/>
          <a:srcRect t="64121"/>
          <a:stretch/>
        </p:blipFill>
        <p:spPr>
          <a:xfrm>
            <a:off x="-529" y="5254171"/>
            <a:ext cx="12193057" cy="1603829"/>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3"/>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申办城市</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4659087" y="1463290"/>
            <a:ext cx="28738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冬奥明星</a:t>
            </a:r>
          </a:p>
        </p:txBody>
      </p:sp>
      <p:sp>
        <p:nvSpPr>
          <p:cNvPr id="38" name="矩形: 圆角 37">
            <a:extLst>
              <a:ext uri="{FF2B5EF4-FFF2-40B4-BE49-F238E27FC236}">
                <a16:creationId xmlns:a16="http://schemas.microsoft.com/office/drawing/2014/main" id="{0023349B-21F1-4203-B1E3-8CA2BCA3C363}"/>
              </a:ext>
            </a:extLst>
          </p:cNvPr>
          <p:cNvSpPr/>
          <p:nvPr/>
        </p:nvSpPr>
        <p:spPr>
          <a:xfrm>
            <a:off x="2481943" y="2437412"/>
            <a:ext cx="6458857"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
            </p:custDataLst>
          </p:nvPr>
        </p:nvSpPr>
        <p:spPr bwMode="auto">
          <a:xfrm>
            <a:off x="2806537" y="2993330"/>
            <a:ext cx="5698834" cy="28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2014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年奥运会中，蝉联</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1500</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米短道速滑冠军</a:t>
            </a:r>
          </a:p>
        </p:txBody>
      </p:sp>
      <p:sp>
        <p:nvSpPr>
          <p:cNvPr id="82" name="矩形: 圆角 81">
            <a:extLst>
              <a:ext uri="{FF2B5EF4-FFF2-40B4-BE49-F238E27FC236}">
                <a16:creationId xmlns:a16="http://schemas.microsoft.com/office/drawing/2014/main" id="{6D5D7C06-F52C-483F-9889-90D3C3CFFB0B}"/>
              </a:ext>
            </a:extLst>
          </p:cNvPr>
          <p:cNvSpPr/>
          <p:nvPr/>
        </p:nvSpPr>
        <p:spPr>
          <a:xfrm>
            <a:off x="696685" y="2437412"/>
            <a:ext cx="1558042"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周洋</a:t>
            </a:r>
          </a:p>
        </p:txBody>
      </p:sp>
      <p:sp>
        <p:nvSpPr>
          <p:cNvPr id="47" name="矩形: 圆角 46">
            <a:extLst>
              <a:ext uri="{FF2B5EF4-FFF2-40B4-BE49-F238E27FC236}">
                <a16:creationId xmlns:a16="http://schemas.microsoft.com/office/drawing/2014/main" id="{4F692451-F9D4-4C0F-9C0E-A2A6B08FA0A2}"/>
              </a:ext>
            </a:extLst>
          </p:cNvPr>
          <p:cNvSpPr/>
          <p:nvPr/>
        </p:nvSpPr>
        <p:spPr>
          <a:xfrm>
            <a:off x="2481943" y="4150098"/>
            <a:ext cx="6458857" cy="1401466"/>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48" name="PA-矩形 4">
            <a:extLst>
              <a:ext uri="{FF2B5EF4-FFF2-40B4-BE49-F238E27FC236}">
                <a16:creationId xmlns:a16="http://schemas.microsoft.com/office/drawing/2014/main" id="{3FD1A37E-69D1-4DB1-8771-AE654636C9E1}"/>
              </a:ext>
            </a:extLst>
          </p:cNvPr>
          <p:cNvSpPr>
            <a:spLocks noChangeArrowheads="1"/>
          </p:cNvSpPr>
          <p:nvPr>
            <p:custDataLst>
              <p:tags r:id="rId2"/>
            </p:custDataLst>
          </p:nvPr>
        </p:nvSpPr>
        <p:spPr bwMode="auto">
          <a:xfrm>
            <a:off x="2806537" y="4382850"/>
            <a:ext cx="5698834" cy="9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1990</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9</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月出生，日本著名花样滑冰选手。浅田真央是亚洲第一位三次夺得世界花样滑冰锦标赛金牌并赢得三次“世界冠军”头衔的女子单人滑选手。</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2010</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年冬季奥运会女子单人花样滑冰银牌得主，</a:t>
            </a:r>
          </a:p>
        </p:txBody>
      </p:sp>
      <p:sp>
        <p:nvSpPr>
          <p:cNvPr id="49" name="矩形: 圆角 48">
            <a:extLst>
              <a:ext uri="{FF2B5EF4-FFF2-40B4-BE49-F238E27FC236}">
                <a16:creationId xmlns:a16="http://schemas.microsoft.com/office/drawing/2014/main" id="{5DD17B2C-5F3B-42A7-BA93-FC457CF19482}"/>
              </a:ext>
            </a:extLst>
          </p:cNvPr>
          <p:cNvSpPr/>
          <p:nvPr/>
        </p:nvSpPr>
        <p:spPr>
          <a:xfrm>
            <a:off x="696685" y="4150098"/>
            <a:ext cx="1558042" cy="14014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浅田真央</a:t>
            </a:r>
          </a:p>
        </p:txBody>
      </p:sp>
      <p:pic>
        <p:nvPicPr>
          <p:cNvPr id="19" name="图片 18" descr="卡通人物&#10;&#10;中度可信度描述已自动生成">
            <a:extLst>
              <a:ext uri="{FF2B5EF4-FFF2-40B4-BE49-F238E27FC236}">
                <a16:creationId xmlns:a16="http://schemas.microsoft.com/office/drawing/2014/main" id="{1565D0B5-EAC7-46A6-AF8F-342EF0C8B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2255" y="2641601"/>
            <a:ext cx="2664122" cy="3033484"/>
          </a:xfrm>
          <a:prstGeom prst="rect">
            <a:avLst/>
          </a:prstGeom>
        </p:spPr>
      </p:pic>
    </p:spTree>
    <p:extLst>
      <p:ext uri="{BB962C8B-B14F-4D97-AF65-F5344CB8AC3E}">
        <p14:creationId xmlns:p14="http://schemas.microsoft.com/office/powerpoint/2010/main" val="4200239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wipe(left)">
                                      <p:cBhvr>
                                        <p:cTn id="39" dur="500"/>
                                        <p:tgtEl>
                                          <p:spTgt spid="8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left)">
                                      <p:cBhvr>
                                        <p:cTn id="44" dur="500"/>
                                        <p:tgtEl>
                                          <p:spTgt spid="4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500"/>
                                        <p:tgtEl>
                                          <p:spTgt spid="4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left)">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animBg="1"/>
      <p:bldP spid="39" grpId="0"/>
      <p:bldP spid="82" grpId="0" animBg="1"/>
      <p:bldP spid="47" grpId="0" animBg="1"/>
      <p:bldP spid="48" grpId="0"/>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图片包含 徽标&#10;&#10;描述已自动生成">
            <a:extLst>
              <a:ext uri="{FF2B5EF4-FFF2-40B4-BE49-F238E27FC236}">
                <a16:creationId xmlns:a16="http://schemas.microsoft.com/office/drawing/2014/main" id="{77072CEC-E5A4-4D51-93F3-907EE5C07EA8}"/>
              </a:ext>
            </a:extLst>
          </p:cNvPr>
          <p:cNvPicPr>
            <a:picLocks noChangeAspect="1"/>
          </p:cNvPicPr>
          <p:nvPr/>
        </p:nvPicPr>
        <p:blipFill rotWithShape="1">
          <a:blip r:embed="rId5">
            <a:extLst>
              <a:ext uri="{28A0092B-C50C-407E-A947-70E740481C1C}">
                <a14:useLocalDpi xmlns:a14="http://schemas.microsoft.com/office/drawing/2010/main" val="0"/>
              </a:ext>
            </a:extLst>
          </a:blip>
          <a:srcRect l="366" t="36729" r="366" b="31384"/>
          <a:stretch/>
        </p:blipFill>
        <p:spPr>
          <a:xfrm>
            <a:off x="0" y="4225748"/>
            <a:ext cx="12192000" cy="2632252"/>
          </a:xfrm>
          <a:custGeom>
            <a:avLst/>
            <a:gdLst>
              <a:gd name="connsiteX0" fmla="*/ 0 w 12192000"/>
              <a:gd name="connsiteY0" fmla="*/ 0 h 2632252"/>
              <a:gd name="connsiteX1" fmla="*/ 12192000 w 12192000"/>
              <a:gd name="connsiteY1" fmla="*/ 0 h 2632252"/>
              <a:gd name="connsiteX2" fmla="*/ 12192000 w 12192000"/>
              <a:gd name="connsiteY2" fmla="*/ 2632252 h 2632252"/>
              <a:gd name="connsiteX3" fmla="*/ 0 w 12192000"/>
              <a:gd name="connsiteY3" fmla="*/ 2632252 h 2632252"/>
            </a:gdLst>
            <a:ahLst/>
            <a:cxnLst>
              <a:cxn ang="0">
                <a:pos x="connsiteX0" y="connsiteY0"/>
              </a:cxn>
              <a:cxn ang="0">
                <a:pos x="connsiteX1" y="connsiteY1"/>
              </a:cxn>
              <a:cxn ang="0">
                <a:pos x="connsiteX2" y="connsiteY2"/>
              </a:cxn>
              <a:cxn ang="0">
                <a:pos x="connsiteX3" y="connsiteY3"/>
              </a:cxn>
            </a:cxnLst>
            <a:rect l="l" t="t" r="r" b="b"/>
            <a:pathLst>
              <a:path w="12192000" h="2632252">
                <a:moveTo>
                  <a:pt x="0" y="0"/>
                </a:moveTo>
                <a:lnTo>
                  <a:pt x="12192000" y="0"/>
                </a:lnTo>
                <a:lnTo>
                  <a:pt x="12192000" y="2632252"/>
                </a:lnTo>
                <a:lnTo>
                  <a:pt x="0" y="2632252"/>
                </a:lnTo>
                <a:close/>
              </a:path>
            </a:pathLst>
          </a:cu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8" name="组合 17">
            <a:extLst>
              <a:ext uri="{FF2B5EF4-FFF2-40B4-BE49-F238E27FC236}">
                <a16:creationId xmlns:a16="http://schemas.microsoft.com/office/drawing/2014/main" id="{5ACC785C-1A61-4C3C-AF43-3EE8E0BB075B}"/>
              </a:ext>
            </a:extLst>
          </p:cNvPr>
          <p:cNvGrpSpPr/>
          <p:nvPr/>
        </p:nvGrpSpPr>
        <p:grpSpPr>
          <a:xfrm>
            <a:off x="177800" y="6004387"/>
            <a:ext cx="11836400" cy="853613"/>
            <a:chOff x="0" y="6004387"/>
            <a:chExt cx="11836400" cy="853613"/>
          </a:xfrm>
        </p:grpSpPr>
        <p:pic>
          <p:nvPicPr>
            <p:cNvPr id="10" name="图片 9" descr="图片包含 游戏机&#10;&#10;描述已自动生成">
              <a:extLst>
                <a:ext uri="{FF2B5EF4-FFF2-40B4-BE49-F238E27FC236}">
                  <a16:creationId xmlns:a16="http://schemas.microsoft.com/office/drawing/2014/main" id="{B70A669B-8B99-471E-9475-80A23167B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004387"/>
              <a:ext cx="5791200" cy="853613"/>
            </a:xfrm>
            <a:prstGeom prst="rect">
              <a:avLst/>
            </a:prstGeom>
          </p:spPr>
        </p:pic>
        <p:pic>
          <p:nvPicPr>
            <p:cNvPr id="17" name="图片 16" descr="图片包含 游戏机&#10;&#10;描述已自动生成">
              <a:extLst>
                <a:ext uri="{FF2B5EF4-FFF2-40B4-BE49-F238E27FC236}">
                  <a16:creationId xmlns:a16="http://schemas.microsoft.com/office/drawing/2014/main" id="{19AA3994-0EDD-487F-9948-B20635FBB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45200" y="6004387"/>
              <a:ext cx="5791200" cy="853613"/>
            </a:xfrm>
            <a:prstGeom prst="rect">
              <a:avLst/>
            </a:prstGeom>
          </p:spPr>
        </p:pic>
      </p:grpSp>
      <p:sp>
        <p:nvSpPr>
          <p:cNvPr id="23" name="矩形: 圆角 22">
            <a:extLst>
              <a:ext uri="{FF2B5EF4-FFF2-40B4-BE49-F238E27FC236}">
                <a16:creationId xmlns:a16="http://schemas.microsoft.com/office/drawing/2014/main" id="{3ACAC2FD-E75A-48FF-A3A8-9F29A8872F23}"/>
              </a:ext>
            </a:extLst>
          </p:cNvPr>
          <p:cNvSpPr/>
          <p:nvPr/>
        </p:nvSpPr>
        <p:spPr>
          <a:xfrm>
            <a:off x="1651000" y="-723900"/>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pic>
        <p:nvPicPr>
          <p:cNvPr id="26" name="图片 25" descr="图片包含 桌子, 食物, 蛋糕, 婚礼&#10;&#10;描述已自动生成">
            <a:extLst>
              <a:ext uri="{FF2B5EF4-FFF2-40B4-BE49-F238E27FC236}">
                <a16:creationId xmlns:a16="http://schemas.microsoft.com/office/drawing/2014/main" id="{E6D6160F-70B0-4245-9065-98D83815FDE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17380"/>
          <a:stretch/>
        </p:blipFill>
        <p:spPr>
          <a:xfrm>
            <a:off x="-19956" y="1498600"/>
            <a:ext cx="3897932" cy="5003800"/>
          </a:xfrm>
          <a:prstGeom prst="rect">
            <a:avLst/>
          </a:prstGeom>
        </p:spPr>
      </p:pic>
      <p:pic>
        <p:nvPicPr>
          <p:cNvPr id="28" name="图片 27" descr="桌子上的玩具蛋糕&#10;&#10;低可信度描述已自动生成">
            <a:extLst>
              <a:ext uri="{FF2B5EF4-FFF2-40B4-BE49-F238E27FC236}">
                <a16:creationId xmlns:a16="http://schemas.microsoft.com/office/drawing/2014/main" id="{A19A48BB-8F79-4FCF-A76F-1F339A989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247" t="14723"/>
          <a:stretch/>
        </p:blipFill>
        <p:spPr>
          <a:xfrm>
            <a:off x="7505700" y="2413000"/>
            <a:ext cx="5283200" cy="4290416"/>
          </a:xfrm>
          <a:prstGeom prst="rect">
            <a:avLst/>
          </a:prstGeom>
        </p:spPr>
      </p:pic>
      <p:sp>
        <p:nvSpPr>
          <p:cNvPr id="30" name="PA-矩形 4">
            <a:extLst>
              <a:ext uri="{FF2B5EF4-FFF2-40B4-BE49-F238E27FC236}">
                <a16:creationId xmlns:a16="http://schemas.microsoft.com/office/drawing/2014/main" id="{85636F8D-C8F9-4684-98F3-B084AF6B6BA5}"/>
              </a:ext>
            </a:extLst>
          </p:cNvPr>
          <p:cNvSpPr>
            <a:spLocks noChangeArrowheads="1"/>
          </p:cNvSpPr>
          <p:nvPr>
            <p:custDataLst>
              <p:tags r:id="rId1"/>
            </p:custDataLst>
          </p:nvPr>
        </p:nvSpPr>
        <p:spPr bwMode="auto">
          <a:xfrm>
            <a:off x="3441700" y="2539040"/>
            <a:ext cx="556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知识竞猜</a:t>
            </a:r>
          </a:p>
        </p:txBody>
      </p:sp>
      <p:grpSp>
        <p:nvGrpSpPr>
          <p:cNvPr id="32" name="组合 31">
            <a:extLst>
              <a:ext uri="{FF2B5EF4-FFF2-40B4-BE49-F238E27FC236}">
                <a16:creationId xmlns:a16="http://schemas.microsoft.com/office/drawing/2014/main" id="{2180CC17-8923-4025-BFE1-4FCCB37BE43D}"/>
              </a:ext>
            </a:extLst>
          </p:cNvPr>
          <p:cNvGrpSpPr/>
          <p:nvPr/>
        </p:nvGrpSpPr>
        <p:grpSpPr>
          <a:xfrm>
            <a:off x="4051300" y="3779118"/>
            <a:ext cx="4343400" cy="862861"/>
            <a:chOff x="4029187" y="3410818"/>
            <a:chExt cx="3854226" cy="862861"/>
          </a:xfrm>
        </p:grpSpPr>
        <p:sp>
          <p:nvSpPr>
            <p:cNvPr id="21" name="文本框 20">
              <a:extLst>
                <a:ext uri="{FF2B5EF4-FFF2-40B4-BE49-F238E27FC236}">
                  <a16:creationId xmlns:a16="http://schemas.microsoft.com/office/drawing/2014/main" id="{42CB9678-C93A-4DFE-8021-435D220B9F6A}"/>
                </a:ext>
              </a:extLst>
            </p:cNvPr>
            <p:cNvSpPr txBox="1"/>
            <p:nvPr/>
          </p:nvSpPr>
          <p:spPr>
            <a:xfrm>
              <a:off x="4029187" y="3743149"/>
              <a:ext cx="3854226" cy="530530"/>
            </a:xfrm>
            <a:prstGeom prst="rect">
              <a:avLst/>
            </a:prstGeom>
            <a:noFill/>
          </p:spPr>
          <p:txBody>
            <a:bodyPr wrap="square" rtlCol="0">
              <a:spAutoFit/>
            </a:bodyPr>
            <a:lstStyle/>
            <a:p>
              <a:pPr algn="ctr">
                <a:lnSpc>
                  <a:spcPct val="150000"/>
                </a:lnSpc>
              </a:pPr>
              <a:r>
                <a:rPr lang="en-US" altLang="zh-CN" sz="1000" dirty="0">
                  <a:solidFill>
                    <a:schemeClr val="bg1"/>
                  </a:solidFill>
                  <a:latin typeface="+mn-ea"/>
                </a:rPr>
                <a:t>we yearn for freedom, the pursuit never stops, for the limit of sports, transcendence is never lacking</a:t>
              </a:r>
              <a:endParaRPr lang="zh-CN" altLang="en-US" sz="1000" dirty="0">
                <a:solidFill>
                  <a:schemeClr val="bg1"/>
                </a:solidFill>
                <a:latin typeface="+mn-ea"/>
              </a:endParaRPr>
            </a:p>
          </p:txBody>
        </p:sp>
        <p:sp>
          <p:nvSpPr>
            <p:cNvPr id="31" name="PA-文本框 90">
              <a:extLst>
                <a:ext uri="{FF2B5EF4-FFF2-40B4-BE49-F238E27FC236}">
                  <a16:creationId xmlns:a16="http://schemas.microsoft.com/office/drawing/2014/main" id="{93E5E8C4-5ED9-4F03-B335-1600FB225C39}"/>
                </a:ext>
              </a:extLst>
            </p:cNvPr>
            <p:cNvSpPr txBox="1"/>
            <p:nvPr>
              <p:custDataLst>
                <p:tags r:id="rId3"/>
              </p:custDataLst>
            </p:nvPr>
          </p:nvSpPr>
          <p:spPr>
            <a:xfrm>
              <a:off x="4930887" y="3410818"/>
              <a:ext cx="2050826" cy="307777"/>
            </a:xfrm>
            <a:prstGeom prst="rect">
              <a:avLst/>
            </a:prstGeom>
            <a:noFill/>
          </p:spPr>
          <p:txBody>
            <a:bodyPr wrap="square" rtlCol="0">
              <a:spAutoFit/>
            </a:bodyPr>
            <a:lstStyle/>
            <a:p>
              <a:pPr algn="dist"/>
              <a:r>
                <a:rPr lang="en-US" altLang="zh-CN" sz="1400" dirty="0">
                  <a:solidFill>
                    <a:schemeClr val="bg1"/>
                  </a:solidFill>
                  <a:ea typeface="思源黑体" panose="020B0500000000000000" pitchFamily="34" charset="-122"/>
                  <a:cs typeface="+mn-ea"/>
                  <a:sym typeface="思源黑体" panose="020B0500000000000000" pitchFamily="34" charset="-122"/>
                </a:rPr>
                <a:t>PART</a:t>
              </a:r>
              <a:endParaRPr lang="zh-CN" altLang="en-US" sz="1400" dirty="0">
                <a:solidFill>
                  <a:schemeClr val="bg1"/>
                </a:solidFill>
                <a:ea typeface="思源黑体" panose="020B0500000000000000" pitchFamily="34" charset="-122"/>
                <a:cs typeface="+mn-ea"/>
                <a:sym typeface="思源黑体" panose="020B0500000000000000" pitchFamily="34" charset="-122"/>
              </a:endParaRPr>
            </a:p>
          </p:txBody>
        </p:sp>
      </p:grpSp>
      <p:sp>
        <p:nvSpPr>
          <p:cNvPr id="33" name="PA-矩形 4">
            <a:extLst>
              <a:ext uri="{FF2B5EF4-FFF2-40B4-BE49-F238E27FC236}">
                <a16:creationId xmlns:a16="http://schemas.microsoft.com/office/drawing/2014/main" id="{EB9C17C9-656C-4AAE-8F97-5EAB983C7C57}"/>
              </a:ext>
            </a:extLst>
          </p:cNvPr>
          <p:cNvSpPr>
            <a:spLocks noChangeArrowheads="1"/>
          </p:cNvSpPr>
          <p:nvPr>
            <p:custDataLst>
              <p:tags r:id="rId2"/>
            </p:custDataLst>
          </p:nvPr>
        </p:nvSpPr>
        <p:spPr bwMode="auto">
          <a:xfrm>
            <a:off x="3441700" y="1484940"/>
            <a:ext cx="556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04</a:t>
            </a:r>
            <a:endParaRPr lang="zh-CN" altLang="en-US"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endParaRPr>
          </a:p>
        </p:txBody>
      </p:sp>
      <p:grpSp>
        <p:nvGrpSpPr>
          <p:cNvPr id="22" name="组合 21">
            <a:extLst>
              <a:ext uri="{FF2B5EF4-FFF2-40B4-BE49-F238E27FC236}">
                <a16:creationId xmlns:a16="http://schemas.microsoft.com/office/drawing/2014/main" id="{976D4024-B4C9-4156-8F9E-B54243D21E7D}"/>
              </a:ext>
            </a:extLst>
          </p:cNvPr>
          <p:cNvGrpSpPr/>
          <p:nvPr/>
        </p:nvGrpSpPr>
        <p:grpSpPr>
          <a:xfrm>
            <a:off x="-1508125" y="0"/>
            <a:ext cx="15208250" cy="1173162"/>
            <a:chOff x="-1558925" y="0"/>
            <a:chExt cx="15208250" cy="1173162"/>
          </a:xfrm>
        </p:grpSpPr>
        <p:pic>
          <p:nvPicPr>
            <p:cNvPr id="24" name="图片 23" descr="地上有许多星星&#10;&#10;中度可信度描述已自动生成">
              <a:extLst>
                <a:ext uri="{FF2B5EF4-FFF2-40B4-BE49-F238E27FC236}">
                  <a16:creationId xmlns:a16="http://schemas.microsoft.com/office/drawing/2014/main" id="{A146F20A-491B-49E2-ACC4-9D8A0657A807}"/>
                </a:ext>
              </a:extLst>
            </p:cNvPr>
            <p:cNvPicPr>
              <a:picLocks noChangeAspect="1"/>
            </p:cNvPicPr>
            <p:nvPr/>
          </p:nvPicPr>
          <p:blipFill>
            <a:blip r:embed="rId11">
              <a:extLst>
                <a:ext uri="{28A0092B-C50C-407E-A947-70E740481C1C}">
                  <a14:useLocalDpi xmlns:a14="http://schemas.microsoft.com/office/drawing/2010/main" val="0"/>
                </a:ext>
              </a:extLst>
            </a:blip>
            <a:srcRect t="71555"/>
            <a:stretch>
              <a:fillRect/>
            </a:stretch>
          </p:blipFill>
          <p:spPr>
            <a:xfrm>
              <a:off x="745807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pic>
          <p:nvPicPr>
            <p:cNvPr id="27" name="图片 26" descr="地上有许多星星&#10;&#10;中度可信度描述已自动生成">
              <a:extLst>
                <a:ext uri="{FF2B5EF4-FFF2-40B4-BE49-F238E27FC236}">
                  <a16:creationId xmlns:a16="http://schemas.microsoft.com/office/drawing/2014/main" id="{D9F06EF2-45BB-4F0F-9833-842C8F4A6CF1}"/>
                </a:ext>
              </a:extLst>
            </p:cNvPr>
            <p:cNvPicPr>
              <a:picLocks noChangeAspect="1"/>
            </p:cNvPicPr>
            <p:nvPr/>
          </p:nvPicPr>
          <p:blipFill>
            <a:blip r:embed="rId11">
              <a:extLst>
                <a:ext uri="{28A0092B-C50C-407E-A947-70E740481C1C}">
                  <a14:useLocalDpi xmlns:a14="http://schemas.microsoft.com/office/drawing/2010/main" val="0"/>
                </a:ext>
              </a:extLst>
            </a:blip>
            <a:srcRect t="71555"/>
            <a:stretch>
              <a:fillRect/>
            </a:stretch>
          </p:blipFill>
          <p:spPr>
            <a:xfrm flipH="1">
              <a:off x="-155892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grpSp>
    </p:spTree>
    <p:extLst>
      <p:ext uri="{BB962C8B-B14F-4D97-AF65-F5344CB8AC3E}">
        <p14:creationId xmlns:p14="http://schemas.microsoft.com/office/powerpoint/2010/main" val="3187089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11"/>
          <a:srcRect t="64121"/>
          <a:stretch/>
        </p:blipFill>
        <p:spPr>
          <a:xfrm flipH="1">
            <a:off x="-530" y="6212114"/>
            <a:ext cx="12193057" cy="645886"/>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9"/>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知识竞猜</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1262743" y="1637462"/>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上一届冬奥会在哪个国家哪个城市举办？</a:t>
            </a:r>
          </a:p>
        </p:txBody>
      </p:sp>
      <p:sp>
        <p:nvSpPr>
          <p:cNvPr id="38" name="矩形: 圆角 37">
            <a:extLst>
              <a:ext uri="{FF2B5EF4-FFF2-40B4-BE49-F238E27FC236}">
                <a16:creationId xmlns:a16="http://schemas.microsoft.com/office/drawing/2014/main" id="{0023349B-21F1-4203-B1E3-8CA2BCA3C363}"/>
              </a:ext>
            </a:extLst>
          </p:cNvPr>
          <p:cNvSpPr>
            <a:spLocks/>
          </p:cNvSpPr>
          <p:nvPr/>
        </p:nvSpPr>
        <p:spPr>
          <a:xfrm>
            <a:off x="1262743" y="2437412"/>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59" name="矩形: 圆角 58">
            <a:extLst>
              <a:ext uri="{FF2B5EF4-FFF2-40B4-BE49-F238E27FC236}">
                <a16:creationId xmlns:a16="http://schemas.microsoft.com/office/drawing/2014/main" id="{F97EBE51-011E-4DA9-AFBB-AE8369586A03}"/>
              </a:ext>
            </a:extLst>
          </p:cNvPr>
          <p:cNvSpPr>
            <a:spLocks/>
          </p:cNvSpPr>
          <p:nvPr/>
        </p:nvSpPr>
        <p:spPr>
          <a:xfrm>
            <a:off x="9347200" y="1637462"/>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B</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
            </p:custDataLst>
          </p:nvPr>
        </p:nvSpPr>
        <p:spPr bwMode="auto">
          <a:xfrm>
            <a:off x="1561606"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韩国 首尔</a:t>
            </a:r>
          </a:p>
        </p:txBody>
      </p:sp>
      <p:sp>
        <p:nvSpPr>
          <p:cNvPr id="60" name="PA-矩形 4">
            <a:extLst>
              <a:ext uri="{FF2B5EF4-FFF2-40B4-BE49-F238E27FC236}">
                <a16:creationId xmlns:a16="http://schemas.microsoft.com/office/drawing/2014/main" id="{3DD4DB0B-31A0-4C69-8976-6584F4BB4CC6}"/>
              </a:ext>
            </a:extLst>
          </p:cNvPr>
          <p:cNvSpPr>
            <a:spLocks noChangeArrowheads="1"/>
          </p:cNvSpPr>
          <p:nvPr>
            <p:custDataLst>
              <p:tags r:id="rId2"/>
            </p:custDataLst>
          </p:nvPr>
        </p:nvSpPr>
        <p:spPr bwMode="auto">
          <a:xfrm>
            <a:off x="3831596" y="2913547"/>
            <a:ext cx="2258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俄罗斯 索契</a:t>
            </a:r>
          </a:p>
        </p:txBody>
      </p:sp>
      <p:sp>
        <p:nvSpPr>
          <p:cNvPr id="61" name="PA-矩形 4">
            <a:extLst>
              <a:ext uri="{FF2B5EF4-FFF2-40B4-BE49-F238E27FC236}">
                <a16:creationId xmlns:a16="http://schemas.microsoft.com/office/drawing/2014/main" id="{0AFA8203-D727-4E29-B904-0646C26037E7}"/>
              </a:ext>
            </a:extLst>
          </p:cNvPr>
          <p:cNvSpPr>
            <a:spLocks noChangeArrowheads="1"/>
          </p:cNvSpPr>
          <p:nvPr>
            <p:custDataLst>
              <p:tags r:id="rId3"/>
            </p:custDataLst>
          </p:nvPr>
        </p:nvSpPr>
        <p:spPr bwMode="auto">
          <a:xfrm>
            <a:off x="6403617"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意大利 图灵</a:t>
            </a:r>
          </a:p>
        </p:txBody>
      </p:sp>
      <p:sp>
        <p:nvSpPr>
          <p:cNvPr id="62" name="PA-矩形 4">
            <a:extLst>
              <a:ext uri="{FF2B5EF4-FFF2-40B4-BE49-F238E27FC236}">
                <a16:creationId xmlns:a16="http://schemas.microsoft.com/office/drawing/2014/main" id="{A70F7CC8-60B9-4D96-9263-8330F0F00537}"/>
              </a:ext>
            </a:extLst>
          </p:cNvPr>
          <p:cNvSpPr>
            <a:spLocks noChangeArrowheads="1"/>
          </p:cNvSpPr>
          <p:nvPr>
            <p:custDataLst>
              <p:tags r:id="rId4"/>
            </p:custDataLst>
          </p:nvPr>
        </p:nvSpPr>
        <p:spPr bwMode="auto">
          <a:xfrm>
            <a:off x="8673606"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加拿大 温哥华</a:t>
            </a:r>
          </a:p>
        </p:txBody>
      </p:sp>
      <p:sp>
        <p:nvSpPr>
          <p:cNvPr id="63" name="矩形: 圆角 62">
            <a:extLst>
              <a:ext uri="{FF2B5EF4-FFF2-40B4-BE49-F238E27FC236}">
                <a16:creationId xmlns:a16="http://schemas.microsoft.com/office/drawing/2014/main" id="{EF017067-9879-472F-B09D-0199BB7ED1CA}"/>
              </a:ext>
            </a:extLst>
          </p:cNvPr>
          <p:cNvSpPr/>
          <p:nvPr/>
        </p:nvSpPr>
        <p:spPr>
          <a:xfrm>
            <a:off x="1262743" y="3959748"/>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2</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下列哪项运动会不属于冬季奥运会项目？</a:t>
            </a:r>
          </a:p>
        </p:txBody>
      </p:sp>
      <p:sp>
        <p:nvSpPr>
          <p:cNvPr id="64" name="矩形: 圆角 63">
            <a:extLst>
              <a:ext uri="{FF2B5EF4-FFF2-40B4-BE49-F238E27FC236}">
                <a16:creationId xmlns:a16="http://schemas.microsoft.com/office/drawing/2014/main" id="{133CB2CE-5157-4286-8D1E-6A6C314CBE16}"/>
              </a:ext>
            </a:extLst>
          </p:cNvPr>
          <p:cNvSpPr>
            <a:spLocks/>
          </p:cNvSpPr>
          <p:nvPr/>
        </p:nvSpPr>
        <p:spPr>
          <a:xfrm>
            <a:off x="1262743" y="4759698"/>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5" name="矩形: 圆角 64">
            <a:extLst>
              <a:ext uri="{FF2B5EF4-FFF2-40B4-BE49-F238E27FC236}">
                <a16:creationId xmlns:a16="http://schemas.microsoft.com/office/drawing/2014/main" id="{4406C6CF-3966-49BE-A7E9-3E8D30F533D4}"/>
              </a:ext>
            </a:extLst>
          </p:cNvPr>
          <p:cNvSpPr>
            <a:spLocks/>
          </p:cNvSpPr>
          <p:nvPr/>
        </p:nvSpPr>
        <p:spPr>
          <a:xfrm>
            <a:off x="9347200" y="3959748"/>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B</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6" name="PA-矩形 4">
            <a:extLst>
              <a:ext uri="{FF2B5EF4-FFF2-40B4-BE49-F238E27FC236}">
                <a16:creationId xmlns:a16="http://schemas.microsoft.com/office/drawing/2014/main" id="{36CAFCC9-39BF-422D-AD04-E6F1F21CBDC8}"/>
              </a:ext>
            </a:extLst>
          </p:cNvPr>
          <p:cNvSpPr>
            <a:spLocks noChangeArrowheads="1"/>
          </p:cNvSpPr>
          <p:nvPr>
            <p:custDataLst>
              <p:tags r:id="rId5"/>
            </p:custDataLst>
          </p:nvPr>
        </p:nvSpPr>
        <p:spPr bwMode="auto">
          <a:xfrm>
            <a:off x="1561606"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短道速滑</a:t>
            </a:r>
          </a:p>
        </p:txBody>
      </p:sp>
      <p:sp>
        <p:nvSpPr>
          <p:cNvPr id="67" name="PA-矩形 4">
            <a:extLst>
              <a:ext uri="{FF2B5EF4-FFF2-40B4-BE49-F238E27FC236}">
                <a16:creationId xmlns:a16="http://schemas.microsoft.com/office/drawing/2014/main" id="{64A765FB-9D8E-43A3-AC07-C3C8153769C7}"/>
              </a:ext>
            </a:extLst>
          </p:cNvPr>
          <p:cNvSpPr>
            <a:spLocks noChangeArrowheads="1"/>
          </p:cNvSpPr>
          <p:nvPr>
            <p:custDataLst>
              <p:tags r:id="rId6"/>
            </p:custDataLst>
          </p:nvPr>
        </p:nvSpPr>
        <p:spPr bwMode="auto">
          <a:xfrm>
            <a:off x="3831596" y="5288476"/>
            <a:ext cx="2258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自由式滑雪</a:t>
            </a:r>
          </a:p>
        </p:txBody>
      </p:sp>
      <p:sp>
        <p:nvSpPr>
          <p:cNvPr id="68" name="PA-矩形 4">
            <a:extLst>
              <a:ext uri="{FF2B5EF4-FFF2-40B4-BE49-F238E27FC236}">
                <a16:creationId xmlns:a16="http://schemas.microsoft.com/office/drawing/2014/main" id="{801E872D-DC0D-4491-B0C5-383B310B824D}"/>
              </a:ext>
            </a:extLst>
          </p:cNvPr>
          <p:cNvSpPr>
            <a:spLocks noChangeArrowheads="1"/>
          </p:cNvSpPr>
          <p:nvPr>
            <p:custDataLst>
              <p:tags r:id="rId7"/>
            </p:custDataLst>
          </p:nvPr>
        </p:nvSpPr>
        <p:spPr bwMode="auto">
          <a:xfrm>
            <a:off x="6403617"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俯式冰橇</a:t>
            </a:r>
          </a:p>
        </p:txBody>
      </p:sp>
      <p:sp>
        <p:nvSpPr>
          <p:cNvPr id="69" name="PA-矩形 4">
            <a:extLst>
              <a:ext uri="{FF2B5EF4-FFF2-40B4-BE49-F238E27FC236}">
                <a16:creationId xmlns:a16="http://schemas.microsoft.com/office/drawing/2014/main" id="{7F2BF116-7A64-4B0F-9D37-AC2B9F040A0E}"/>
              </a:ext>
            </a:extLst>
          </p:cNvPr>
          <p:cNvSpPr>
            <a:spLocks noChangeArrowheads="1"/>
          </p:cNvSpPr>
          <p:nvPr>
            <p:custDataLst>
              <p:tags r:id="rId8"/>
            </p:custDataLst>
          </p:nvPr>
        </p:nvSpPr>
        <p:spPr bwMode="auto">
          <a:xfrm>
            <a:off x="8673606"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轮滑</a:t>
            </a:r>
          </a:p>
        </p:txBody>
      </p:sp>
    </p:spTree>
    <p:extLst>
      <p:ext uri="{BB962C8B-B14F-4D97-AF65-F5344CB8AC3E}">
        <p14:creationId xmlns:p14="http://schemas.microsoft.com/office/powerpoint/2010/main" val="2789743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1000"/>
                                        <p:tgtEl>
                                          <p:spTgt spid="60"/>
                                        </p:tgtEl>
                                      </p:cBhvr>
                                    </p:animEffect>
                                    <p:anim calcmode="lin" valueType="num">
                                      <p:cBhvr>
                                        <p:cTn id="30" dur="1000" fill="hold"/>
                                        <p:tgtEl>
                                          <p:spTgt spid="60"/>
                                        </p:tgtEl>
                                        <p:attrNameLst>
                                          <p:attrName>ppt_x</p:attrName>
                                        </p:attrNameLst>
                                      </p:cBhvr>
                                      <p:tavLst>
                                        <p:tav tm="0">
                                          <p:val>
                                            <p:strVal val="#ppt_x"/>
                                          </p:val>
                                        </p:tav>
                                        <p:tav tm="100000">
                                          <p:val>
                                            <p:strVal val="#ppt_x"/>
                                          </p:val>
                                        </p:tav>
                                      </p:tavLst>
                                    </p:anim>
                                    <p:anim calcmode="lin" valueType="num">
                                      <p:cBhvr>
                                        <p:cTn id="31" dur="1000" fill="hold"/>
                                        <p:tgtEl>
                                          <p:spTgt spid="6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anim calcmode="lin" valueType="num">
                                      <p:cBhvr>
                                        <p:cTn id="35" dur="1000" fill="hold"/>
                                        <p:tgtEl>
                                          <p:spTgt spid="61"/>
                                        </p:tgtEl>
                                        <p:attrNameLst>
                                          <p:attrName>ppt_x</p:attrName>
                                        </p:attrNameLst>
                                      </p:cBhvr>
                                      <p:tavLst>
                                        <p:tav tm="0">
                                          <p:val>
                                            <p:strVal val="#ppt_x"/>
                                          </p:val>
                                        </p:tav>
                                        <p:tav tm="100000">
                                          <p:val>
                                            <p:strVal val="#ppt_x"/>
                                          </p:val>
                                        </p:tav>
                                      </p:tavLst>
                                    </p:anim>
                                    <p:anim calcmode="lin" valueType="num">
                                      <p:cBhvr>
                                        <p:cTn id="36" dur="1000" fill="hold"/>
                                        <p:tgtEl>
                                          <p:spTgt spid="6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1000"/>
                                        <p:tgtEl>
                                          <p:spTgt spid="62"/>
                                        </p:tgtEl>
                                      </p:cBhvr>
                                    </p:animEffect>
                                    <p:anim calcmode="lin" valueType="num">
                                      <p:cBhvr>
                                        <p:cTn id="40" dur="1000" fill="hold"/>
                                        <p:tgtEl>
                                          <p:spTgt spid="62"/>
                                        </p:tgtEl>
                                        <p:attrNameLst>
                                          <p:attrName>ppt_x</p:attrName>
                                        </p:attrNameLst>
                                      </p:cBhvr>
                                      <p:tavLst>
                                        <p:tav tm="0">
                                          <p:val>
                                            <p:strVal val="#ppt_x"/>
                                          </p:val>
                                        </p:tav>
                                        <p:tav tm="100000">
                                          <p:val>
                                            <p:strVal val="#ppt_x"/>
                                          </p:val>
                                        </p:tav>
                                      </p:tavLst>
                                    </p:anim>
                                    <p:anim calcmode="lin" valueType="num">
                                      <p:cBhvr>
                                        <p:cTn id="4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Effect transition="in" filter="fade">
                                      <p:cBhvr>
                                        <p:cTn id="48" dur="500"/>
                                        <p:tgtEl>
                                          <p:spTgt spid="5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down)">
                                      <p:cBhvr>
                                        <p:cTn id="53" dur="500"/>
                                        <p:tgtEl>
                                          <p:spTgt spid="6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wipe(down)">
                                      <p:cBhvr>
                                        <p:cTn id="56" dur="500"/>
                                        <p:tgtEl>
                                          <p:spTgt spid="6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wipe(down)">
                                      <p:cBhvr>
                                        <p:cTn id="59" dur="500"/>
                                        <p:tgtEl>
                                          <p:spTgt spid="6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down)">
                                      <p:cBhvr>
                                        <p:cTn id="62" dur="500"/>
                                        <p:tgtEl>
                                          <p:spTgt spid="6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wipe(down)">
                                      <p:cBhvr>
                                        <p:cTn id="65" dur="500"/>
                                        <p:tgtEl>
                                          <p:spTgt spid="6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wipe(down)">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p:cTn id="73" dur="500" fill="hold"/>
                                        <p:tgtEl>
                                          <p:spTgt spid="65"/>
                                        </p:tgtEl>
                                        <p:attrNameLst>
                                          <p:attrName>ppt_w</p:attrName>
                                        </p:attrNameLst>
                                      </p:cBhvr>
                                      <p:tavLst>
                                        <p:tav tm="0">
                                          <p:val>
                                            <p:fltVal val="0"/>
                                          </p:val>
                                        </p:tav>
                                        <p:tav tm="100000">
                                          <p:val>
                                            <p:strVal val="#ppt_w"/>
                                          </p:val>
                                        </p:tav>
                                      </p:tavLst>
                                    </p:anim>
                                    <p:anim calcmode="lin" valueType="num">
                                      <p:cBhvr>
                                        <p:cTn id="74" dur="500" fill="hold"/>
                                        <p:tgtEl>
                                          <p:spTgt spid="65"/>
                                        </p:tgtEl>
                                        <p:attrNameLst>
                                          <p:attrName>ppt_h</p:attrName>
                                        </p:attrNameLst>
                                      </p:cBhvr>
                                      <p:tavLst>
                                        <p:tav tm="0">
                                          <p:val>
                                            <p:fltVal val="0"/>
                                          </p:val>
                                        </p:tav>
                                        <p:tav tm="100000">
                                          <p:val>
                                            <p:strVal val="#ppt_h"/>
                                          </p:val>
                                        </p:tav>
                                      </p:tavLst>
                                    </p:anim>
                                    <p:animEffect transition="in" filter="fade">
                                      <p:cBhvr>
                                        <p:cTn id="7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animBg="1"/>
      <p:bldP spid="59" grpId="0" animBg="1"/>
      <p:bldP spid="39" grpId="0"/>
      <p:bldP spid="60" grpId="0"/>
      <p:bldP spid="61" grpId="0"/>
      <p:bldP spid="62" grpId="0"/>
      <p:bldP spid="63" grpId="0" animBg="1"/>
      <p:bldP spid="64" grpId="0" animBg="1"/>
      <p:bldP spid="65" grpId="0" animBg="1"/>
      <p:bldP spid="66" grpId="0"/>
      <p:bldP spid="67" grpId="0"/>
      <p:bldP spid="68"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11"/>
          <a:srcRect t="64121"/>
          <a:stretch/>
        </p:blipFill>
        <p:spPr>
          <a:xfrm flipH="1">
            <a:off x="-530" y="6212114"/>
            <a:ext cx="12193057" cy="645886"/>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9"/>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知识竞猜</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1262743" y="1637462"/>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3</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冬奥会举行第一届的时间是？</a:t>
            </a:r>
          </a:p>
        </p:txBody>
      </p:sp>
      <p:sp>
        <p:nvSpPr>
          <p:cNvPr id="38" name="矩形: 圆角 37">
            <a:extLst>
              <a:ext uri="{FF2B5EF4-FFF2-40B4-BE49-F238E27FC236}">
                <a16:creationId xmlns:a16="http://schemas.microsoft.com/office/drawing/2014/main" id="{0023349B-21F1-4203-B1E3-8CA2BCA3C363}"/>
              </a:ext>
            </a:extLst>
          </p:cNvPr>
          <p:cNvSpPr>
            <a:spLocks/>
          </p:cNvSpPr>
          <p:nvPr/>
        </p:nvSpPr>
        <p:spPr>
          <a:xfrm>
            <a:off x="1262743" y="2437412"/>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59" name="矩形: 圆角 58">
            <a:extLst>
              <a:ext uri="{FF2B5EF4-FFF2-40B4-BE49-F238E27FC236}">
                <a16:creationId xmlns:a16="http://schemas.microsoft.com/office/drawing/2014/main" id="{F97EBE51-011E-4DA9-AFBB-AE8369586A03}"/>
              </a:ext>
            </a:extLst>
          </p:cNvPr>
          <p:cNvSpPr>
            <a:spLocks/>
          </p:cNvSpPr>
          <p:nvPr/>
        </p:nvSpPr>
        <p:spPr>
          <a:xfrm>
            <a:off x="9347200" y="1637462"/>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B</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
            </p:custDataLst>
          </p:nvPr>
        </p:nvSpPr>
        <p:spPr bwMode="auto">
          <a:xfrm>
            <a:off x="1561606"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A-1929</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年</a:t>
            </a:r>
          </a:p>
        </p:txBody>
      </p:sp>
      <p:sp>
        <p:nvSpPr>
          <p:cNvPr id="60" name="PA-矩形 4">
            <a:extLst>
              <a:ext uri="{FF2B5EF4-FFF2-40B4-BE49-F238E27FC236}">
                <a16:creationId xmlns:a16="http://schemas.microsoft.com/office/drawing/2014/main" id="{3DD4DB0B-31A0-4C69-8976-6584F4BB4CC6}"/>
              </a:ext>
            </a:extLst>
          </p:cNvPr>
          <p:cNvSpPr>
            <a:spLocks noChangeArrowheads="1"/>
          </p:cNvSpPr>
          <p:nvPr>
            <p:custDataLst>
              <p:tags r:id="rId2"/>
            </p:custDataLst>
          </p:nvPr>
        </p:nvSpPr>
        <p:spPr bwMode="auto">
          <a:xfrm>
            <a:off x="3831596" y="2913547"/>
            <a:ext cx="2258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B-1924</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年</a:t>
            </a:r>
          </a:p>
        </p:txBody>
      </p:sp>
      <p:sp>
        <p:nvSpPr>
          <p:cNvPr id="61" name="PA-矩形 4">
            <a:extLst>
              <a:ext uri="{FF2B5EF4-FFF2-40B4-BE49-F238E27FC236}">
                <a16:creationId xmlns:a16="http://schemas.microsoft.com/office/drawing/2014/main" id="{0AFA8203-D727-4E29-B904-0646C26037E7}"/>
              </a:ext>
            </a:extLst>
          </p:cNvPr>
          <p:cNvSpPr>
            <a:spLocks noChangeArrowheads="1"/>
          </p:cNvSpPr>
          <p:nvPr>
            <p:custDataLst>
              <p:tags r:id="rId3"/>
            </p:custDataLst>
          </p:nvPr>
        </p:nvSpPr>
        <p:spPr bwMode="auto">
          <a:xfrm>
            <a:off x="6403617"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C-1930</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年</a:t>
            </a:r>
          </a:p>
        </p:txBody>
      </p:sp>
      <p:sp>
        <p:nvSpPr>
          <p:cNvPr id="62" name="PA-矩形 4">
            <a:extLst>
              <a:ext uri="{FF2B5EF4-FFF2-40B4-BE49-F238E27FC236}">
                <a16:creationId xmlns:a16="http://schemas.microsoft.com/office/drawing/2014/main" id="{A70F7CC8-60B9-4D96-9263-8330F0F00537}"/>
              </a:ext>
            </a:extLst>
          </p:cNvPr>
          <p:cNvSpPr>
            <a:spLocks noChangeArrowheads="1"/>
          </p:cNvSpPr>
          <p:nvPr>
            <p:custDataLst>
              <p:tags r:id="rId4"/>
            </p:custDataLst>
          </p:nvPr>
        </p:nvSpPr>
        <p:spPr bwMode="auto">
          <a:xfrm>
            <a:off x="8673606"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D-2000</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年</a:t>
            </a:r>
          </a:p>
        </p:txBody>
      </p:sp>
      <p:sp>
        <p:nvSpPr>
          <p:cNvPr id="63" name="矩形: 圆角 62">
            <a:extLst>
              <a:ext uri="{FF2B5EF4-FFF2-40B4-BE49-F238E27FC236}">
                <a16:creationId xmlns:a16="http://schemas.microsoft.com/office/drawing/2014/main" id="{EF017067-9879-472F-B09D-0199BB7ED1CA}"/>
              </a:ext>
            </a:extLst>
          </p:cNvPr>
          <p:cNvSpPr/>
          <p:nvPr/>
        </p:nvSpPr>
        <p:spPr>
          <a:xfrm>
            <a:off x="1262743" y="3959748"/>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4</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下面哪个国家和中国最后入围申奥名单？</a:t>
            </a:r>
          </a:p>
        </p:txBody>
      </p:sp>
      <p:sp>
        <p:nvSpPr>
          <p:cNvPr id="64" name="矩形: 圆角 63">
            <a:extLst>
              <a:ext uri="{FF2B5EF4-FFF2-40B4-BE49-F238E27FC236}">
                <a16:creationId xmlns:a16="http://schemas.microsoft.com/office/drawing/2014/main" id="{133CB2CE-5157-4286-8D1E-6A6C314CBE16}"/>
              </a:ext>
            </a:extLst>
          </p:cNvPr>
          <p:cNvSpPr>
            <a:spLocks/>
          </p:cNvSpPr>
          <p:nvPr/>
        </p:nvSpPr>
        <p:spPr>
          <a:xfrm>
            <a:off x="1262743" y="4759698"/>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5" name="矩形: 圆角 64">
            <a:extLst>
              <a:ext uri="{FF2B5EF4-FFF2-40B4-BE49-F238E27FC236}">
                <a16:creationId xmlns:a16="http://schemas.microsoft.com/office/drawing/2014/main" id="{4406C6CF-3966-49BE-A7E9-3E8D30F533D4}"/>
              </a:ext>
            </a:extLst>
          </p:cNvPr>
          <p:cNvSpPr>
            <a:spLocks/>
          </p:cNvSpPr>
          <p:nvPr/>
        </p:nvSpPr>
        <p:spPr>
          <a:xfrm>
            <a:off x="9347200" y="3959748"/>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D</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6" name="PA-矩形 4">
            <a:extLst>
              <a:ext uri="{FF2B5EF4-FFF2-40B4-BE49-F238E27FC236}">
                <a16:creationId xmlns:a16="http://schemas.microsoft.com/office/drawing/2014/main" id="{36CAFCC9-39BF-422D-AD04-E6F1F21CBDC8}"/>
              </a:ext>
            </a:extLst>
          </p:cNvPr>
          <p:cNvSpPr>
            <a:spLocks noChangeArrowheads="1"/>
          </p:cNvSpPr>
          <p:nvPr>
            <p:custDataLst>
              <p:tags r:id="rId5"/>
            </p:custDataLst>
          </p:nvPr>
        </p:nvSpPr>
        <p:spPr bwMode="auto">
          <a:xfrm>
            <a:off x="1561606"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波兰</a:t>
            </a:r>
          </a:p>
        </p:txBody>
      </p:sp>
      <p:sp>
        <p:nvSpPr>
          <p:cNvPr id="67" name="PA-矩形 4">
            <a:extLst>
              <a:ext uri="{FF2B5EF4-FFF2-40B4-BE49-F238E27FC236}">
                <a16:creationId xmlns:a16="http://schemas.microsoft.com/office/drawing/2014/main" id="{64A765FB-9D8E-43A3-AC07-C3C8153769C7}"/>
              </a:ext>
            </a:extLst>
          </p:cNvPr>
          <p:cNvSpPr>
            <a:spLocks noChangeArrowheads="1"/>
          </p:cNvSpPr>
          <p:nvPr>
            <p:custDataLst>
              <p:tags r:id="rId6"/>
            </p:custDataLst>
          </p:nvPr>
        </p:nvSpPr>
        <p:spPr bwMode="auto">
          <a:xfrm>
            <a:off x="3831596" y="5288476"/>
            <a:ext cx="2258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挪威</a:t>
            </a:r>
          </a:p>
        </p:txBody>
      </p:sp>
      <p:sp>
        <p:nvSpPr>
          <p:cNvPr id="68" name="PA-矩形 4">
            <a:extLst>
              <a:ext uri="{FF2B5EF4-FFF2-40B4-BE49-F238E27FC236}">
                <a16:creationId xmlns:a16="http://schemas.microsoft.com/office/drawing/2014/main" id="{801E872D-DC0D-4491-B0C5-383B310B824D}"/>
              </a:ext>
            </a:extLst>
          </p:cNvPr>
          <p:cNvSpPr>
            <a:spLocks noChangeArrowheads="1"/>
          </p:cNvSpPr>
          <p:nvPr>
            <p:custDataLst>
              <p:tags r:id="rId7"/>
            </p:custDataLst>
          </p:nvPr>
        </p:nvSpPr>
        <p:spPr bwMode="auto">
          <a:xfrm>
            <a:off x="6403617"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乌克兰</a:t>
            </a:r>
          </a:p>
        </p:txBody>
      </p:sp>
      <p:sp>
        <p:nvSpPr>
          <p:cNvPr id="69" name="PA-矩形 4">
            <a:extLst>
              <a:ext uri="{FF2B5EF4-FFF2-40B4-BE49-F238E27FC236}">
                <a16:creationId xmlns:a16="http://schemas.microsoft.com/office/drawing/2014/main" id="{7F2BF116-7A64-4B0F-9D37-AC2B9F040A0E}"/>
              </a:ext>
            </a:extLst>
          </p:cNvPr>
          <p:cNvSpPr>
            <a:spLocks noChangeArrowheads="1"/>
          </p:cNvSpPr>
          <p:nvPr>
            <p:custDataLst>
              <p:tags r:id="rId8"/>
            </p:custDataLst>
          </p:nvPr>
        </p:nvSpPr>
        <p:spPr bwMode="auto">
          <a:xfrm>
            <a:off x="8673606"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哈萨克斯坦</a:t>
            </a:r>
          </a:p>
        </p:txBody>
      </p:sp>
    </p:spTree>
    <p:extLst>
      <p:ext uri="{BB962C8B-B14F-4D97-AF65-F5344CB8AC3E}">
        <p14:creationId xmlns:p14="http://schemas.microsoft.com/office/powerpoint/2010/main" val="3644059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down)">
                                      <p:cBhvr>
                                        <p:cTn id="23" dur="500"/>
                                        <p:tgtEl>
                                          <p:spTgt spid="6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down)">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down)">
                                      <p:cBhvr>
                                        <p:cTn id="37" dur="500"/>
                                        <p:tgtEl>
                                          <p:spTgt spid="6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down)">
                                      <p:cBhvr>
                                        <p:cTn id="46" dur="500"/>
                                        <p:tgtEl>
                                          <p:spTgt spid="6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wipe(down)">
                                      <p:cBhvr>
                                        <p:cTn id="49" dur="500"/>
                                        <p:tgtEl>
                                          <p:spTgt spid="69"/>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500" fill="hold"/>
                                        <p:tgtEl>
                                          <p:spTgt spid="59"/>
                                        </p:tgtEl>
                                        <p:attrNameLst>
                                          <p:attrName>ppt_w</p:attrName>
                                        </p:attrNameLst>
                                      </p:cBhvr>
                                      <p:tavLst>
                                        <p:tav tm="0">
                                          <p:val>
                                            <p:fltVal val="0"/>
                                          </p:val>
                                        </p:tav>
                                        <p:tav tm="100000">
                                          <p:val>
                                            <p:strVal val="#ppt_w"/>
                                          </p:val>
                                        </p:tav>
                                      </p:tavLst>
                                    </p:anim>
                                    <p:anim calcmode="lin" valueType="num">
                                      <p:cBhvr>
                                        <p:cTn id="54" dur="500" fill="hold"/>
                                        <p:tgtEl>
                                          <p:spTgt spid="59"/>
                                        </p:tgtEl>
                                        <p:attrNameLst>
                                          <p:attrName>ppt_h</p:attrName>
                                        </p:attrNameLst>
                                      </p:cBhvr>
                                      <p:tavLst>
                                        <p:tav tm="0">
                                          <p:val>
                                            <p:fltVal val="0"/>
                                          </p:val>
                                        </p:tav>
                                        <p:tav tm="100000">
                                          <p:val>
                                            <p:strVal val="#ppt_h"/>
                                          </p:val>
                                        </p:tav>
                                      </p:tavLst>
                                    </p:anim>
                                    <p:animEffect transition="in" filter="fade">
                                      <p:cBhvr>
                                        <p:cTn id="55" dur="500"/>
                                        <p:tgtEl>
                                          <p:spTgt spid="59"/>
                                        </p:tgtEl>
                                      </p:cBhvr>
                                    </p:animEffect>
                                  </p:childTnLst>
                                </p:cTn>
                              </p:par>
                            </p:childTnLst>
                          </p:cTn>
                        </p:par>
                        <p:par>
                          <p:cTn id="56" fill="hold">
                            <p:stCondLst>
                              <p:cond delay="1000"/>
                            </p:stCondLst>
                            <p:childTnLst>
                              <p:par>
                                <p:cTn id="57" presetID="53" presetClass="entr" presetSubtype="16" fill="hold" grpId="0" nodeType="afterEffect">
                                  <p:stCondLst>
                                    <p:cond delay="0"/>
                                  </p:stCondLst>
                                  <p:childTnLst>
                                    <p:set>
                                      <p:cBhvr>
                                        <p:cTn id="58" dur="1" fill="hold">
                                          <p:stCondLst>
                                            <p:cond delay="0"/>
                                          </p:stCondLst>
                                        </p:cTn>
                                        <p:tgtEl>
                                          <p:spTgt spid="65"/>
                                        </p:tgtEl>
                                        <p:attrNameLst>
                                          <p:attrName>style.visibility</p:attrName>
                                        </p:attrNameLst>
                                      </p:cBhvr>
                                      <p:to>
                                        <p:strVal val="visible"/>
                                      </p:to>
                                    </p:set>
                                    <p:anim calcmode="lin" valueType="num">
                                      <p:cBhvr>
                                        <p:cTn id="59" dur="500" fill="hold"/>
                                        <p:tgtEl>
                                          <p:spTgt spid="65"/>
                                        </p:tgtEl>
                                        <p:attrNameLst>
                                          <p:attrName>ppt_w</p:attrName>
                                        </p:attrNameLst>
                                      </p:cBhvr>
                                      <p:tavLst>
                                        <p:tav tm="0">
                                          <p:val>
                                            <p:fltVal val="0"/>
                                          </p:val>
                                        </p:tav>
                                        <p:tav tm="100000">
                                          <p:val>
                                            <p:strVal val="#ppt_w"/>
                                          </p:val>
                                        </p:tav>
                                      </p:tavLst>
                                    </p:anim>
                                    <p:anim calcmode="lin" valueType="num">
                                      <p:cBhvr>
                                        <p:cTn id="60" dur="500" fill="hold"/>
                                        <p:tgtEl>
                                          <p:spTgt spid="65"/>
                                        </p:tgtEl>
                                        <p:attrNameLst>
                                          <p:attrName>ppt_h</p:attrName>
                                        </p:attrNameLst>
                                      </p:cBhvr>
                                      <p:tavLst>
                                        <p:tav tm="0">
                                          <p:val>
                                            <p:fltVal val="0"/>
                                          </p:val>
                                        </p:tav>
                                        <p:tav tm="100000">
                                          <p:val>
                                            <p:strVal val="#ppt_h"/>
                                          </p:val>
                                        </p:tav>
                                      </p:tavLst>
                                    </p:anim>
                                    <p:animEffect transition="in" filter="fade">
                                      <p:cBhvr>
                                        <p:cTn id="6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animBg="1"/>
      <p:bldP spid="59" grpId="0" animBg="1"/>
      <p:bldP spid="39" grpId="0"/>
      <p:bldP spid="60" grpId="0"/>
      <p:bldP spid="61" grpId="0"/>
      <p:bldP spid="62" grpId="0"/>
      <p:bldP spid="63" grpId="0" animBg="1"/>
      <p:bldP spid="64" grpId="0" animBg="1"/>
      <p:bldP spid="65" grpId="0" animBg="1"/>
      <p:bldP spid="66" grpId="0"/>
      <p:bldP spid="67" grpId="0"/>
      <p:bldP spid="68"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11"/>
          <a:srcRect t="64121"/>
          <a:stretch/>
        </p:blipFill>
        <p:spPr>
          <a:xfrm flipH="1">
            <a:off x="-530" y="6212114"/>
            <a:ext cx="12193057" cy="645886"/>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9"/>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知识竞猜</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1262743" y="1637462"/>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5</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下面哪位是北京申冬奥会形象大使？</a:t>
            </a:r>
          </a:p>
        </p:txBody>
      </p:sp>
      <p:sp>
        <p:nvSpPr>
          <p:cNvPr id="38" name="矩形: 圆角 37">
            <a:extLst>
              <a:ext uri="{FF2B5EF4-FFF2-40B4-BE49-F238E27FC236}">
                <a16:creationId xmlns:a16="http://schemas.microsoft.com/office/drawing/2014/main" id="{0023349B-21F1-4203-B1E3-8CA2BCA3C363}"/>
              </a:ext>
            </a:extLst>
          </p:cNvPr>
          <p:cNvSpPr>
            <a:spLocks/>
          </p:cNvSpPr>
          <p:nvPr/>
        </p:nvSpPr>
        <p:spPr>
          <a:xfrm>
            <a:off x="1262743" y="2437412"/>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59" name="矩形: 圆角 58">
            <a:extLst>
              <a:ext uri="{FF2B5EF4-FFF2-40B4-BE49-F238E27FC236}">
                <a16:creationId xmlns:a16="http://schemas.microsoft.com/office/drawing/2014/main" id="{F97EBE51-011E-4DA9-AFBB-AE8369586A03}"/>
              </a:ext>
            </a:extLst>
          </p:cNvPr>
          <p:cNvSpPr>
            <a:spLocks/>
          </p:cNvSpPr>
          <p:nvPr/>
        </p:nvSpPr>
        <p:spPr>
          <a:xfrm>
            <a:off x="9347200" y="1637462"/>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B</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
            </p:custDataLst>
          </p:nvPr>
        </p:nvSpPr>
        <p:spPr bwMode="auto">
          <a:xfrm>
            <a:off x="1561606"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李娜</a:t>
            </a:r>
          </a:p>
        </p:txBody>
      </p:sp>
      <p:sp>
        <p:nvSpPr>
          <p:cNvPr id="60" name="PA-矩形 4">
            <a:extLst>
              <a:ext uri="{FF2B5EF4-FFF2-40B4-BE49-F238E27FC236}">
                <a16:creationId xmlns:a16="http://schemas.microsoft.com/office/drawing/2014/main" id="{3DD4DB0B-31A0-4C69-8976-6584F4BB4CC6}"/>
              </a:ext>
            </a:extLst>
          </p:cNvPr>
          <p:cNvSpPr>
            <a:spLocks noChangeArrowheads="1"/>
          </p:cNvSpPr>
          <p:nvPr>
            <p:custDataLst>
              <p:tags r:id="rId2"/>
            </p:custDataLst>
          </p:nvPr>
        </p:nvSpPr>
        <p:spPr bwMode="auto">
          <a:xfrm>
            <a:off x="3831596" y="2913547"/>
            <a:ext cx="2258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姚明</a:t>
            </a:r>
          </a:p>
        </p:txBody>
      </p:sp>
      <p:sp>
        <p:nvSpPr>
          <p:cNvPr id="61" name="PA-矩形 4">
            <a:extLst>
              <a:ext uri="{FF2B5EF4-FFF2-40B4-BE49-F238E27FC236}">
                <a16:creationId xmlns:a16="http://schemas.microsoft.com/office/drawing/2014/main" id="{0AFA8203-D727-4E29-B904-0646C26037E7}"/>
              </a:ext>
            </a:extLst>
          </p:cNvPr>
          <p:cNvSpPr>
            <a:spLocks noChangeArrowheads="1"/>
          </p:cNvSpPr>
          <p:nvPr>
            <p:custDataLst>
              <p:tags r:id="rId3"/>
            </p:custDataLst>
          </p:nvPr>
        </p:nvSpPr>
        <p:spPr bwMode="auto">
          <a:xfrm>
            <a:off x="6403617"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朗朗</a:t>
            </a:r>
          </a:p>
        </p:txBody>
      </p:sp>
      <p:sp>
        <p:nvSpPr>
          <p:cNvPr id="62" name="PA-矩形 4">
            <a:extLst>
              <a:ext uri="{FF2B5EF4-FFF2-40B4-BE49-F238E27FC236}">
                <a16:creationId xmlns:a16="http://schemas.microsoft.com/office/drawing/2014/main" id="{A70F7CC8-60B9-4D96-9263-8330F0F00537}"/>
              </a:ext>
            </a:extLst>
          </p:cNvPr>
          <p:cNvSpPr>
            <a:spLocks noChangeArrowheads="1"/>
          </p:cNvSpPr>
          <p:nvPr>
            <p:custDataLst>
              <p:tags r:id="rId4"/>
            </p:custDataLst>
          </p:nvPr>
        </p:nvSpPr>
        <p:spPr bwMode="auto">
          <a:xfrm>
            <a:off x="8673606" y="2913547"/>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刘翔</a:t>
            </a:r>
          </a:p>
        </p:txBody>
      </p:sp>
      <p:sp>
        <p:nvSpPr>
          <p:cNvPr id="63" name="矩形: 圆角 62">
            <a:extLst>
              <a:ext uri="{FF2B5EF4-FFF2-40B4-BE49-F238E27FC236}">
                <a16:creationId xmlns:a16="http://schemas.microsoft.com/office/drawing/2014/main" id="{EF017067-9879-472F-B09D-0199BB7ED1CA}"/>
              </a:ext>
            </a:extLst>
          </p:cNvPr>
          <p:cNvSpPr/>
          <p:nvPr/>
        </p:nvSpPr>
        <p:spPr>
          <a:xfrm>
            <a:off x="1262743" y="3959748"/>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6</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卫冕</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14</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年短道速滑女子</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1500</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米冠军的是？</a:t>
            </a:r>
          </a:p>
        </p:txBody>
      </p:sp>
      <p:sp>
        <p:nvSpPr>
          <p:cNvPr id="64" name="矩形: 圆角 63">
            <a:extLst>
              <a:ext uri="{FF2B5EF4-FFF2-40B4-BE49-F238E27FC236}">
                <a16:creationId xmlns:a16="http://schemas.microsoft.com/office/drawing/2014/main" id="{133CB2CE-5157-4286-8D1E-6A6C314CBE16}"/>
              </a:ext>
            </a:extLst>
          </p:cNvPr>
          <p:cNvSpPr>
            <a:spLocks/>
          </p:cNvSpPr>
          <p:nvPr/>
        </p:nvSpPr>
        <p:spPr>
          <a:xfrm>
            <a:off x="1262743" y="4759698"/>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5" name="矩形: 圆角 64">
            <a:extLst>
              <a:ext uri="{FF2B5EF4-FFF2-40B4-BE49-F238E27FC236}">
                <a16:creationId xmlns:a16="http://schemas.microsoft.com/office/drawing/2014/main" id="{4406C6CF-3966-49BE-A7E9-3E8D30F533D4}"/>
              </a:ext>
            </a:extLst>
          </p:cNvPr>
          <p:cNvSpPr>
            <a:spLocks/>
          </p:cNvSpPr>
          <p:nvPr/>
        </p:nvSpPr>
        <p:spPr>
          <a:xfrm>
            <a:off x="9347200" y="3959748"/>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C</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6" name="PA-矩形 4">
            <a:extLst>
              <a:ext uri="{FF2B5EF4-FFF2-40B4-BE49-F238E27FC236}">
                <a16:creationId xmlns:a16="http://schemas.microsoft.com/office/drawing/2014/main" id="{36CAFCC9-39BF-422D-AD04-E6F1F21CBDC8}"/>
              </a:ext>
            </a:extLst>
          </p:cNvPr>
          <p:cNvSpPr>
            <a:spLocks noChangeArrowheads="1"/>
          </p:cNvSpPr>
          <p:nvPr>
            <p:custDataLst>
              <p:tags r:id="rId5"/>
            </p:custDataLst>
          </p:nvPr>
        </p:nvSpPr>
        <p:spPr bwMode="auto">
          <a:xfrm>
            <a:off x="1561606"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杨杨</a:t>
            </a:r>
          </a:p>
        </p:txBody>
      </p:sp>
      <p:sp>
        <p:nvSpPr>
          <p:cNvPr id="67" name="PA-矩形 4">
            <a:extLst>
              <a:ext uri="{FF2B5EF4-FFF2-40B4-BE49-F238E27FC236}">
                <a16:creationId xmlns:a16="http://schemas.microsoft.com/office/drawing/2014/main" id="{64A765FB-9D8E-43A3-AC07-C3C8153769C7}"/>
              </a:ext>
            </a:extLst>
          </p:cNvPr>
          <p:cNvSpPr>
            <a:spLocks noChangeArrowheads="1"/>
          </p:cNvSpPr>
          <p:nvPr>
            <p:custDataLst>
              <p:tags r:id="rId6"/>
            </p:custDataLst>
          </p:nvPr>
        </p:nvSpPr>
        <p:spPr bwMode="auto">
          <a:xfrm>
            <a:off x="3831596" y="5288476"/>
            <a:ext cx="22588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孔雪</a:t>
            </a:r>
          </a:p>
        </p:txBody>
      </p:sp>
      <p:sp>
        <p:nvSpPr>
          <p:cNvPr id="68" name="PA-矩形 4">
            <a:extLst>
              <a:ext uri="{FF2B5EF4-FFF2-40B4-BE49-F238E27FC236}">
                <a16:creationId xmlns:a16="http://schemas.microsoft.com/office/drawing/2014/main" id="{801E872D-DC0D-4491-B0C5-383B310B824D}"/>
              </a:ext>
            </a:extLst>
          </p:cNvPr>
          <p:cNvSpPr>
            <a:spLocks noChangeArrowheads="1"/>
          </p:cNvSpPr>
          <p:nvPr>
            <p:custDataLst>
              <p:tags r:id="rId7"/>
            </p:custDataLst>
          </p:nvPr>
        </p:nvSpPr>
        <p:spPr bwMode="auto">
          <a:xfrm>
            <a:off x="6403617"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周洋</a:t>
            </a:r>
          </a:p>
        </p:txBody>
      </p:sp>
      <p:sp>
        <p:nvSpPr>
          <p:cNvPr id="69" name="PA-矩形 4">
            <a:extLst>
              <a:ext uri="{FF2B5EF4-FFF2-40B4-BE49-F238E27FC236}">
                <a16:creationId xmlns:a16="http://schemas.microsoft.com/office/drawing/2014/main" id="{7F2BF116-7A64-4B0F-9D37-AC2B9F040A0E}"/>
              </a:ext>
            </a:extLst>
          </p:cNvPr>
          <p:cNvSpPr>
            <a:spLocks noChangeArrowheads="1"/>
          </p:cNvSpPr>
          <p:nvPr>
            <p:custDataLst>
              <p:tags r:id="rId8"/>
            </p:custDataLst>
          </p:nvPr>
        </p:nvSpPr>
        <p:spPr bwMode="auto">
          <a:xfrm>
            <a:off x="8673606" y="5288476"/>
            <a:ext cx="1956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范可新</a:t>
            </a:r>
          </a:p>
        </p:txBody>
      </p:sp>
    </p:spTree>
    <p:extLst>
      <p:ext uri="{BB962C8B-B14F-4D97-AF65-F5344CB8AC3E}">
        <p14:creationId xmlns:p14="http://schemas.microsoft.com/office/powerpoint/2010/main" val="284125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down)">
                                      <p:cBhvr>
                                        <p:cTn id="23" dur="500"/>
                                        <p:tgtEl>
                                          <p:spTgt spid="6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down)">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500"/>
                                        <p:tgtEl>
                                          <p:spTgt spid="6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down)">
                                      <p:cBhvr>
                                        <p:cTn id="44" dur="500"/>
                                        <p:tgtEl>
                                          <p:spTgt spid="6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down)">
                                      <p:cBhvr>
                                        <p:cTn id="47" dur="500"/>
                                        <p:tgtEl>
                                          <p:spTgt spid="6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down)">
                                      <p:cBhvr>
                                        <p:cTn id="50" dur="500"/>
                                        <p:tgtEl>
                                          <p:spTgt spid="6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animBg="1"/>
      <p:bldP spid="59" grpId="0" animBg="1"/>
      <p:bldP spid="39" grpId="0"/>
      <p:bldP spid="60" grpId="0"/>
      <p:bldP spid="61" grpId="0"/>
      <p:bldP spid="62" grpId="0"/>
      <p:bldP spid="63" grpId="0" animBg="1"/>
      <p:bldP spid="64" grpId="0" animBg="1"/>
      <p:bldP spid="65" grpId="0" animBg="1"/>
      <p:bldP spid="66" grpId="0"/>
      <p:bldP spid="67" grpId="0"/>
      <p:bldP spid="68"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0E1D0F9-BA41-4DEE-9318-6172D4989812}"/>
              </a:ext>
            </a:extLst>
          </p:cNvPr>
          <p:cNvSpPr/>
          <p:nvPr/>
        </p:nvSpPr>
        <p:spPr>
          <a:xfrm>
            <a:off x="0" y="0"/>
            <a:ext cx="12192000" cy="6858000"/>
          </a:xfrm>
          <a:prstGeom prst="rect">
            <a:avLst/>
          </a:prstGeom>
          <a:gradFill>
            <a:gsLst>
              <a:gs pos="17000">
                <a:srgbClr val="3A80CE"/>
              </a:gs>
              <a:gs pos="100000">
                <a:srgbClr val="1F50B5"/>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3" name="图片 32" descr="雪地上的风景&#10;&#10;描述已自动生成">
            <a:extLst>
              <a:ext uri="{FF2B5EF4-FFF2-40B4-BE49-F238E27FC236}">
                <a16:creationId xmlns:a16="http://schemas.microsoft.com/office/drawing/2014/main" id="{9D5B8F2B-AAB4-4E87-B3FC-C97C74A54A7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10108"/>
          <a:stretch>
            <a:fillRect/>
          </a:stretch>
        </p:blipFill>
        <p:spPr>
          <a:xfrm>
            <a:off x="0" y="2235200"/>
            <a:ext cx="12192000" cy="4622800"/>
          </a:xfrm>
          <a:custGeom>
            <a:avLst/>
            <a:gdLst>
              <a:gd name="connsiteX0" fmla="*/ 0 w 12192000"/>
              <a:gd name="connsiteY0" fmla="*/ 1424023 h 4969410"/>
              <a:gd name="connsiteX1" fmla="*/ 83682 w 12192000"/>
              <a:gd name="connsiteY1" fmla="*/ 1490644 h 4969410"/>
              <a:gd name="connsiteX2" fmla="*/ 6127750 w 12192000"/>
              <a:gd name="connsiteY2" fmla="*/ 2658010 h 4969410"/>
              <a:gd name="connsiteX3" fmla="*/ 12171818 w 12192000"/>
              <a:gd name="connsiteY3" fmla="*/ 1490644 h 4969410"/>
              <a:gd name="connsiteX4" fmla="*/ 12192000 w 12192000"/>
              <a:gd name="connsiteY4" fmla="*/ 1474576 h 4969410"/>
              <a:gd name="connsiteX5" fmla="*/ 12192000 w 12192000"/>
              <a:gd name="connsiteY5" fmla="*/ 4969410 h 4969410"/>
              <a:gd name="connsiteX6" fmla="*/ 0 w 12192000"/>
              <a:gd name="connsiteY6" fmla="*/ 4969410 h 4969410"/>
              <a:gd name="connsiteX7" fmla="*/ 12167393 w 12192000"/>
              <a:gd name="connsiteY7" fmla="*/ 0 h 4969410"/>
              <a:gd name="connsiteX8" fmla="*/ 12192000 w 12192000"/>
              <a:gd name="connsiteY8" fmla="*/ 0 h 4969410"/>
              <a:gd name="connsiteX9" fmla="*/ 12192000 w 12192000"/>
              <a:gd name="connsiteY9" fmla="*/ 18744 h 4969410"/>
              <a:gd name="connsiteX10" fmla="*/ 12171818 w 12192000"/>
              <a:gd name="connsiteY10" fmla="*/ 2677 h 4969410"/>
              <a:gd name="connsiteX11" fmla="*/ 0 w 12192000"/>
              <a:gd name="connsiteY11" fmla="*/ 0 h 4969410"/>
              <a:gd name="connsiteX12" fmla="*/ 88107 w 12192000"/>
              <a:gd name="connsiteY12" fmla="*/ 0 h 4969410"/>
              <a:gd name="connsiteX13" fmla="*/ 83682 w 12192000"/>
              <a:gd name="connsiteY13" fmla="*/ 2677 h 4969410"/>
              <a:gd name="connsiteX14" fmla="*/ 0 w 12192000"/>
              <a:gd name="connsiteY14" fmla="*/ 69298 h 49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969410">
                <a:moveTo>
                  <a:pt x="0" y="1424023"/>
                </a:moveTo>
                <a:lnTo>
                  <a:pt x="83682" y="1490644"/>
                </a:lnTo>
                <a:cubicBezTo>
                  <a:pt x="1079476" y="2176656"/>
                  <a:pt x="3410696" y="2658010"/>
                  <a:pt x="6127750" y="2658010"/>
                </a:cubicBezTo>
                <a:cubicBezTo>
                  <a:pt x="8844804" y="2658010"/>
                  <a:pt x="11176024" y="2176656"/>
                  <a:pt x="12171818" y="1490644"/>
                </a:cubicBezTo>
                <a:lnTo>
                  <a:pt x="12192000" y="1474576"/>
                </a:lnTo>
                <a:lnTo>
                  <a:pt x="12192000" y="4969410"/>
                </a:lnTo>
                <a:lnTo>
                  <a:pt x="0" y="4969410"/>
                </a:lnTo>
                <a:close/>
                <a:moveTo>
                  <a:pt x="12167393" y="0"/>
                </a:moveTo>
                <a:lnTo>
                  <a:pt x="12192000" y="0"/>
                </a:lnTo>
                <a:lnTo>
                  <a:pt x="12192000" y="18744"/>
                </a:lnTo>
                <a:lnTo>
                  <a:pt x="12171818" y="2677"/>
                </a:lnTo>
                <a:close/>
                <a:moveTo>
                  <a:pt x="0" y="0"/>
                </a:moveTo>
                <a:lnTo>
                  <a:pt x="88107" y="0"/>
                </a:lnTo>
                <a:lnTo>
                  <a:pt x="83682" y="2677"/>
                </a:lnTo>
                <a:lnTo>
                  <a:pt x="0" y="69298"/>
                </a:lnTo>
                <a:close/>
              </a:path>
            </a:pathLst>
          </a:cu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0" name="图片 19" descr="徽标&#10;&#10;描述已自动生成">
            <a:extLst>
              <a:ext uri="{FF2B5EF4-FFF2-40B4-BE49-F238E27FC236}">
                <a16:creationId xmlns:a16="http://schemas.microsoft.com/office/drawing/2014/main" id="{BC9A3E8E-3AD3-406A-8188-6C333ACC86D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1290" y="334426"/>
            <a:ext cx="1250961" cy="833974"/>
          </a:xfrm>
          <a:prstGeom prst="rect">
            <a:avLst/>
          </a:prstGeom>
        </p:spPr>
      </p:pic>
      <p:sp>
        <p:nvSpPr>
          <p:cNvPr id="23" name="矩形: 圆角 22">
            <a:extLst>
              <a:ext uri="{FF2B5EF4-FFF2-40B4-BE49-F238E27FC236}">
                <a16:creationId xmlns:a16="http://schemas.microsoft.com/office/drawing/2014/main" id="{3ACAC2FD-E75A-48FF-A3A8-9F29A8872F23}"/>
              </a:ext>
            </a:extLst>
          </p:cNvPr>
          <p:cNvSpPr/>
          <p:nvPr/>
        </p:nvSpPr>
        <p:spPr>
          <a:xfrm>
            <a:off x="1651000" y="-662395"/>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sp>
        <p:nvSpPr>
          <p:cNvPr id="19" name="矩形: 圆角 18">
            <a:extLst>
              <a:ext uri="{FF2B5EF4-FFF2-40B4-BE49-F238E27FC236}">
                <a16:creationId xmlns:a16="http://schemas.microsoft.com/office/drawing/2014/main" id="{B68ED3EB-67F4-49A1-B371-F20819367F38}"/>
              </a:ext>
            </a:extLst>
          </p:cNvPr>
          <p:cNvSpPr/>
          <p:nvPr/>
        </p:nvSpPr>
        <p:spPr>
          <a:xfrm>
            <a:off x="3797300" y="1879600"/>
            <a:ext cx="6921500" cy="7239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2008</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年北京奥运会你还记得</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2008</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那个盛夏吗？</a:t>
            </a:r>
          </a:p>
        </p:txBody>
      </p:sp>
      <p:sp>
        <p:nvSpPr>
          <p:cNvPr id="35" name="PA-矩形 4">
            <a:extLst>
              <a:ext uri="{FF2B5EF4-FFF2-40B4-BE49-F238E27FC236}">
                <a16:creationId xmlns:a16="http://schemas.microsoft.com/office/drawing/2014/main" id="{1A77B00F-261C-4471-A2F4-6A488958FA61}"/>
              </a:ext>
            </a:extLst>
          </p:cNvPr>
          <p:cNvSpPr>
            <a:spLocks noChangeArrowheads="1"/>
          </p:cNvSpPr>
          <p:nvPr>
            <p:custDataLst>
              <p:tags r:id="rId1"/>
            </p:custDataLst>
          </p:nvPr>
        </p:nvSpPr>
        <p:spPr bwMode="auto">
          <a:xfrm>
            <a:off x="4076700" y="3747670"/>
            <a:ext cx="6623050" cy="9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2008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年北京奥运会（第</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29</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届夏季奥林匹克运动会）</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2008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月</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日到</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2008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月</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日在中华人民共和国首都北京举办。共有参赛国家及地区</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个，参赛运动员</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11438</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人，设</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302</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项运动，共有</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60000</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多名运动员、教练员和官员参加。</a:t>
            </a:r>
          </a:p>
        </p:txBody>
      </p:sp>
      <p:grpSp>
        <p:nvGrpSpPr>
          <p:cNvPr id="43" name="组合 42">
            <a:extLst>
              <a:ext uri="{FF2B5EF4-FFF2-40B4-BE49-F238E27FC236}">
                <a16:creationId xmlns:a16="http://schemas.microsoft.com/office/drawing/2014/main" id="{1656428A-9F2E-4E5E-87E5-3CA162284127}"/>
              </a:ext>
            </a:extLst>
          </p:cNvPr>
          <p:cNvGrpSpPr/>
          <p:nvPr/>
        </p:nvGrpSpPr>
        <p:grpSpPr>
          <a:xfrm>
            <a:off x="4025901" y="2927729"/>
            <a:ext cx="7175500" cy="495713"/>
            <a:chOff x="4064001" y="3022979"/>
            <a:chExt cx="7175500" cy="495713"/>
          </a:xfrm>
        </p:grpSpPr>
        <p:sp>
          <p:nvSpPr>
            <p:cNvPr id="36" name="PA-矩形 4">
              <a:extLst>
                <a:ext uri="{FF2B5EF4-FFF2-40B4-BE49-F238E27FC236}">
                  <a16:creationId xmlns:a16="http://schemas.microsoft.com/office/drawing/2014/main" id="{6FF4D2B0-746D-4268-9FE2-95FC2BDF09C7}"/>
                </a:ext>
              </a:extLst>
            </p:cNvPr>
            <p:cNvSpPr>
              <a:spLocks noChangeArrowheads="1"/>
            </p:cNvSpPr>
            <p:nvPr>
              <p:custDataLst>
                <p:tags r:id="rId2"/>
              </p:custDataLst>
            </p:nvPr>
          </p:nvSpPr>
          <p:spPr bwMode="auto">
            <a:xfrm>
              <a:off x="4064001" y="3022979"/>
              <a:ext cx="3683000" cy="4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 那个夏天为运动健儿欢呼</a:t>
              </a:r>
            </a:p>
          </p:txBody>
        </p:sp>
        <p:sp>
          <p:nvSpPr>
            <p:cNvPr id="37" name="PA-矩形 4">
              <a:extLst>
                <a:ext uri="{FF2B5EF4-FFF2-40B4-BE49-F238E27FC236}">
                  <a16:creationId xmlns:a16="http://schemas.microsoft.com/office/drawing/2014/main" id="{6F5B603E-81F8-47AF-87BB-506EDDD907D2}"/>
                </a:ext>
              </a:extLst>
            </p:cNvPr>
            <p:cNvSpPr>
              <a:spLocks noChangeArrowheads="1"/>
            </p:cNvSpPr>
            <p:nvPr>
              <p:custDataLst>
                <p:tags r:id="rId3"/>
              </p:custDataLst>
            </p:nvPr>
          </p:nvSpPr>
          <p:spPr bwMode="auto">
            <a:xfrm>
              <a:off x="7556501" y="3022979"/>
              <a:ext cx="3683000" cy="4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 那个夏天为中国感到自豪</a:t>
              </a:r>
            </a:p>
          </p:txBody>
        </p:sp>
      </p:grpSp>
      <p:pic>
        <p:nvPicPr>
          <p:cNvPr id="40" name="图片 39" descr="卡通人物&#10;&#10;中度可信度描述已自动生成">
            <a:extLst>
              <a:ext uri="{FF2B5EF4-FFF2-40B4-BE49-F238E27FC236}">
                <a16:creationId xmlns:a16="http://schemas.microsoft.com/office/drawing/2014/main" id="{3F0542BC-F594-4A19-8DE1-B6A87F1C2E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887" y="1716196"/>
            <a:ext cx="2303728" cy="3186004"/>
          </a:xfrm>
          <a:prstGeom prst="rect">
            <a:avLst/>
          </a:prstGeom>
        </p:spPr>
      </p:pic>
      <p:pic>
        <p:nvPicPr>
          <p:cNvPr id="47" name="图片 46" descr="地上有许多星星&#10;&#10;中度可信度描述已自动生成">
            <a:extLst>
              <a:ext uri="{FF2B5EF4-FFF2-40B4-BE49-F238E27FC236}">
                <a16:creationId xmlns:a16="http://schemas.microsoft.com/office/drawing/2014/main" id="{DBDDDE02-4A41-41BA-BB30-CE480CB1982F}"/>
              </a:ext>
            </a:extLst>
          </p:cNvPr>
          <p:cNvPicPr>
            <a:picLocks noChangeAspect="1"/>
          </p:cNvPicPr>
          <p:nvPr/>
        </p:nvPicPr>
        <p:blipFill>
          <a:blip r:embed="rId10">
            <a:extLst>
              <a:ext uri="{28A0092B-C50C-407E-A947-70E740481C1C}">
                <a14:useLocalDpi xmlns:a14="http://schemas.microsoft.com/office/drawing/2010/main" val="0"/>
              </a:ext>
            </a:extLst>
          </a:blip>
          <a:srcRect t="71555"/>
          <a:stretch>
            <a:fillRect/>
          </a:stretch>
        </p:blipFill>
        <p:spPr>
          <a:xfrm>
            <a:off x="592137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spTree>
    <p:extLst>
      <p:ext uri="{BB962C8B-B14F-4D97-AF65-F5344CB8AC3E}">
        <p14:creationId xmlns:p14="http://schemas.microsoft.com/office/powerpoint/2010/main" val="864206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0-#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0-#ppt_w/2"/>
                                          </p:val>
                                        </p:tav>
                                        <p:tav tm="100000">
                                          <p:val>
                                            <p:strVal val="#ppt_x"/>
                                          </p:val>
                                        </p:tav>
                                      </p:tavLst>
                                    </p:anim>
                                    <p:anim calcmode="lin" valueType="num">
                                      <p:cBhvr additive="base">
                                        <p:cTn id="23" dur="500" fill="hold"/>
                                        <p:tgtEl>
                                          <p:spTgt spid="4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0-#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11"/>
          <a:srcRect t="64121"/>
          <a:stretch/>
        </p:blipFill>
        <p:spPr>
          <a:xfrm flipH="1">
            <a:off x="-530" y="6212114"/>
            <a:ext cx="12193057" cy="645886"/>
          </a:xfrm>
          <a:prstGeom prst="rect">
            <a:avLst/>
          </a:prstGeom>
        </p:spPr>
      </p:pic>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9"/>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知识竞猜</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1262743" y="1637462"/>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0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7</a:t>
            </a:r>
            <a:r>
              <a:rPr lang="zh-CN" altLang="en-US" sz="20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0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0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首位在花样滑冰世锦赛两次夺得女单金牌的亚洲选手是？</a:t>
            </a:r>
          </a:p>
        </p:txBody>
      </p:sp>
      <p:sp>
        <p:nvSpPr>
          <p:cNvPr id="38" name="矩形: 圆角 37">
            <a:extLst>
              <a:ext uri="{FF2B5EF4-FFF2-40B4-BE49-F238E27FC236}">
                <a16:creationId xmlns:a16="http://schemas.microsoft.com/office/drawing/2014/main" id="{0023349B-21F1-4203-B1E3-8CA2BCA3C363}"/>
              </a:ext>
            </a:extLst>
          </p:cNvPr>
          <p:cNvSpPr>
            <a:spLocks/>
          </p:cNvSpPr>
          <p:nvPr/>
        </p:nvSpPr>
        <p:spPr>
          <a:xfrm>
            <a:off x="1262743" y="2437412"/>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59" name="矩形: 圆角 58">
            <a:extLst>
              <a:ext uri="{FF2B5EF4-FFF2-40B4-BE49-F238E27FC236}">
                <a16:creationId xmlns:a16="http://schemas.microsoft.com/office/drawing/2014/main" id="{F97EBE51-011E-4DA9-AFBB-AE8369586A03}"/>
              </a:ext>
            </a:extLst>
          </p:cNvPr>
          <p:cNvSpPr>
            <a:spLocks/>
          </p:cNvSpPr>
          <p:nvPr/>
        </p:nvSpPr>
        <p:spPr>
          <a:xfrm>
            <a:off x="9347200" y="1637462"/>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C</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39" name="PA-矩形 4">
            <a:extLst>
              <a:ext uri="{FF2B5EF4-FFF2-40B4-BE49-F238E27FC236}">
                <a16:creationId xmlns:a16="http://schemas.microsoft.com/office/drawing/2014/main" id="{3995EA1B-10D4-41A1-B1D2-F466192AD85D}"/>
              </a:ext>
            </a:extLst>
          </p:cNvPr>
          <p:cNvSpPr>
            <a:spLocks noChangeArrowheads="1"/>
          </p:cNvSpPr>
          <p:nvPr>
            <p:custDataLst>
              <p:tags r:id="rId1"/>
            </p:custDataLst>
          </p:nvPr>
        </p:nvSpPr>
        <p:spPr bwMode="auto">
          <a:xfrm>
            <a:off x="1561606" y="2913547"/>
            <a:ext cx="19567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金妍儿</a:t>
            </a:r>
          </a:p>
          <a:p>
            <a:pPr algn="just" eaLnBrk="1" hangingPunct="1"/>
            <a:endPar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sp>
        <p:nvSpPr>
          <p:cNvPr id="60" name="PA-矩形 4">
            <a:extLst>
              <a:ext uri="{FF2B5EF4-FFF2-40B4-BE49-F238E27FC236}">
                <a16:creationId xmlns:a16="http://schemas.microsoft.com/office/drawing/2014/main" id="{3DD4DB0B-31A0-4C69-8976-6584F4BB4CC6}"/>
              </a:ext>
            </a:extLst>
          </p:cNvPr>
          <p:cNvSpPr>
            <a:spLocks noChangeArrowheads="1"/>
          </p:cNvSpPr>
          <p:nvPr>
            <p:custDataLst>
              <p:tags r:id="rId2"/>
            </p:custDataLst>
          </p:nvPr>
        </p:nvSpPr>
        <p:spPr bwMode="auto">
          <a:xfrm>
            <a:off x="3831596" y="2913547"/>
            <a:ext cx="225881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荒川静乡</a:t>
            </a:r>
          </a:p>
          <a:p>
            <a:pPr algn="just" eaLnBrk="1" hangingPunct="1"/>
            <a:endPar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sp>
        <p:nvSpPr>
          <p:cNvPr id="61" name="PA-矩形 4">
            <a:extLst>
              <a:ext uri="{FF2B5EF4-FFF2-40B4-BE49-F238E27FC236}">
                <a16:creationId xmlns:a16="http://schemas.microsoft.com/office/drawing/2014/main" id="{0AFA8203-D727-4E29-B904-0646C26037E7}"/>
              </a:ext>
            </a:extLst>
          </p:cNvPr>
          <p:cNvSpPr>
            <a:spLocks noChangeArrowheads="1"/>
          </p:cNvSpPr>
          <p:nvPr>
            <p:custDataLst>
              <p:tags r:id="rId3"/>
            </p:custDataLst>
          </p:nvPr>
        </p:nvSpPr>
        <p:spPr bwMode="auto">
          <a:xfrm>
            <a:off x="6403617" y="2913547"/>
            <a:ext cx="19567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浅田真央</a:t>
            </a:r>
          </a:p>
          <a:p>
            <a:pPr algn="just" eaLnBrk="1" hangingPunct="1"/>
            <a:endPar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sp>
        <p:nvSpPr>
          <p:cNvPr id="62" name="PA-矩形 4">
            <a:extLst>
              <a:ext uri="{FF2B5EF4-FFF2-40B4-BE49-F238E27FC236}">
                <a16:creationId xmlns:a16="http://schemas.microsoft.com/office/drawing/2014/main" id="{A70F7CC8-60B9-4D96-9263-8330F0F00537}"/>
              </a:ext>
            </a:extLst>
          </p:cNvPr>
          <p:cNvSpPr>
            <a:spLocks noChangeArrowheads="1"/>
          </p:cNvSpPr>
          <p:nvPr>
            <p:custDataLst>
              <p:tags r:id="rId4"/>
            </p:custDataLst>
          </p:nvPr>
        </p:nvSpPr>
        <p:spPr bwMode="auto">
          <a:xfrm>
            <a:off x="8673606" y="2913547"/>
            <a:ext cx="19567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安藤美姬</a:t>
            </a:r>
          </a:p>
          <a:p>
            <a:pPr algn="just" eaLnBrk="1" hangingPunct="1"/>
            <a:endParaRPr lang="zh-CN" altLang="en-US" sz="2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endParaRPr>
          </a:p>
        </p:txBody>
      </p:sp>
      <p:sp>
        <p:nvSpPr>
          <p:cNvPr id="63" name="矩形: 圆角 62">
            <a:extLst>
              <a:ext uri="{FF2B5EF4-FFF2-40B4-BE49-F238E27FC236}">
                <a16:creationId xmlns:a16="http://schemas.microsoft.com/office/drawing/2014/main" id="{EF017067-9879-472F-B09D-0199BB7ED1CA}"/>
              </a:ext>
            </a:extLst>
          </p:cNvPr>
          <p:cNvSpPr/>
          <p:nvPr/>
        </p:nvSpPr>
        <p:spPr>
          <a:xfrm>
            <a:off x="1262743" y="3959748"/>
            <a:ext cx="7852228"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第</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8</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题</a:t>
            </a: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国际奥委会现任主席是？</a:t>
            </a:r>
          </a:p>
        </p:txBody>
      </p:sp>
      <p:sp>
        <p:nvSpPr>
          <p:cNvPr id="64" name="矩形: 圆角 63">
            <a:extLst>
              <a:ext uri="{FF2B5EF4-FFF2-40B4-BE49-F238E27FC236}">
                <a16:creationId xmlns:a16="http://schemas.microsoft.com/office/drawing/2014/main" id="{133CB2CE-5157-4286-8D1E-6A6C314CBE16}"/>
              </a:ext>
            </a:extLst>
          </p:cNvPr>
          <p:cNvSpPr>
            <a:spLocks/>
          </p:cNvSpPr>
          <p:nvPr/>
        </p:nvSpPr>
        <p:spPr>
          <a:xfrm>
            <a:off x="1262743" y="4759698"/>
            <a:ext cx="9666514" cy="1365332"/>
          </a:xfrm>
          <a:prstGeom prst="round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5" name="矩形: 圆角 64">
            <a:extLst>
              <a:ext uri="{FF2B5EF4-FFF2-40B4-BE49-F238E27FC236}">
                <a16:creationId xmlns:a16="http://schemas.microsoft.com/office/drawing/2014/main" id="{4406C6CF-3966-49BE-A7E9-3E8D30F533D4}"/>
              </a:ext>
            </a:extLst>
          </p:cNvPr>
          <p:cNvSpPr>
            <a:spLocks/>
          </p:cNvSpPr>
          <p:nvPr/>
        </p:nvSpPr>
        <p:spPr>
          <a:xfrm>
            <a:off x="9347200" y="3959748"/>
            <a:ext cx="1582057" cy="64128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D</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sp>
        <p:nvSpPr>
          <p:cNvPr id="66" name="PA-矩形 4">
            <a:extLst>
              <a:ext uri="{FF2B5EF4-FFF2-40B4-BE49-F238E27FC236}">
                <a16:creationId xmlns:a16="http://schemas.microsoft.com/office/drawing/2014/main" id="{36CAFCC9-39BF-422D-AD04-E6F1F21CBDC8}"/>
              </a:ext>
            </a:extLst>
          </p:cNvPr>
          <p:cNvSpPr>
            <a:spLocks noChangeArrowheads="1"/>
          </p:cNvSpPr>
          <p:nvPr>
            <p:custDataLst>
              <p:tags r:id="rId5"/>
            </p:custDataLst>
          </p:nvPr>
        </p:nvSpPr>
        <p:spPr bwMode="auto">
          <a:xfrm>
            <a:off x="1561605" y="5350032"/>
            <a:ext cx="27346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胡安</a:t>
            </a:r>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安东尼奥</a:t>
            </a:r>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萨马兰奇</a:t>
            </a:r>
          </a:p>
        </p:txBody>
      </p:sp>
      <p:sp>
        <p:nvSpPr>
          <p:cNvPr id="67" name="PA-矩形 4">
            <a:extLst>
              <a:ext uri="{FF2B5EF4-FFF2-40B4-BE49-F238E27FC236}">
                <a16:creationId xmlns:a16="http://schemas.microsoft.com/office/drawing/2014/main" id="{64A765FB-9D8E-43A3-AC07-C3C8153769C7}"/>
              </a:ext>
            </a:extLst>
          </p:cNvPr>
          <p:cNvSpPr>
            <a:spLocks noChangeArrowheads="1"/>
          </p:cNvSpPr>
          <p:nvPr>
            <p:custDataLst>
              <p:tags r:id="rId6"/>
            </p:custDataLst>
          </p:nvPr>
        </p:nvSpPr>
        <p:spPr bwMode="auto">
          <a:xfrm>
            <a:off x="4571656" y="5350032"/>
            <a:ext cx="14474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B-</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雅克</a:t>
            </a:r>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 </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罗克</a:t>
            </a:r>
          </a:p>
        </p:txBody>
      </p:sp>
      <p:sp>
        <p:nvSpPr>
          <p:cNvPr id="68" name="PA-矩形 4">
            <a:extLst>
              <a:ext uri="{FF2B5EF4-FFF2-40B4-BE49-F238E27FC236}">
                <a16:creationId xmlns:a16="http://schemas.microsoft.com/office/drawing/2014/main" id="{801E872D-DC0D-4491-B0C5-383B310B824D}"/>
              </a:ext>
            </a:extLst>
          </p:cNvPr>
          <p:cNvSpPr>
            <a:spLocks noChangeArrowheads="1"/>
          </p:cNvSpPr>
          <p:nvPr>
            <p:custDataLst>
              <p:tags r:id="rId7"/>
            </p:custDataLst>
          </p:nvPr>
        </p:nvSpPr>
        <p:spPr bwMode="auto">
          <a:xfrm>
            <a:off x="6294536" y="5350032"/>
            <a:ext cx="24601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C-</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迈克尔</a:t>
            </a:r>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莫里斯</a:t>
            </a:r>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基拉宁</a:t>
            </a:r>
          </a:p>
        </p:txBody>
      </p:sp>
      <p:sp>
        <p:nvSpPr>
          <p:cNvPr id="69" name="PA-矩形 4">
            <a:extLst>
              <a:ext uri="{FF2B5EF4-FFF2-40B4-BE49-F238E27FC236}">
                <a16:creationId xmlns:a16="http://schemas.microsoft.com/office/drawing/2014/main" id="{7F2BF116-7A64-4B0F-9D37-AC2B9F040A0E}"/>
              </a:ext>
            </a:extLst>
          </p:cNvPr>
          <p:cNvSpPr>
            <a:spLocks noChangeArrowheads="1"/>
          </p:cNvSpPr>
          <p:nvPr>
            <p:custDataLst>
              <p:tags r:id="rId8"/>
            </p:custDataLst>
          </p:nvPr>
        </p:nvSpPr>
        <p:spPr bwMode="auto">
          <a:xfrm>
            <a:off x="9030150" y="5350032"/>
            <a:ext cx="16523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D-</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托马斯</a:t>
            </a:r>
            <a:r>
              <a:rPr lang="en-US" altLang="zh-CN"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 </a:t>
            </a:r>
            <a:r>
              <a:rPr lang="zh-CN" altLang="en-US" sz="1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巴赫</a:t>
            </a:r>
          </a:p>
        </p:txBody>
      </p:sp>
    </p:spTree>
    <p:extLst>
      <p:ext uri="{BB962C8B-B14F-4D97-AF65-F5344CB8AC3E}">
        <p14:creationId xmlns:p14="http://schemas.microsoft.com/office/powerpoint/2010/main" val="91655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down)">
                                      <p:cBhvr>
                                        <p:cTn id="23" dur="500"/>
                                        <p:tgtEl>
                                          <p:spTgt spid="6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down)">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500"/>
                                        <p:tgtEl>
                                          <p:spTgt spid="6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down)">
                                      <p:cBhvr>
                                        <p:cTn id="44" dur="500"/>
                                        <p:tgtEl>
                                          <p:spTgt spid="6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down)">
                                      <p:cBhvr>
                                        <p:cTn id="47" dur="500"/>
                                        <p:tgtEl>
                                          <p:spTgt spid="6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wipe(down)">
                                      <p:cBhvr>
                                        <p:cTn id="50" dur="500"/>
                                        <p:tgtEl>
                                          <p:spTgt spid="6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down)">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p:cTn id="61" dur="500" fill="hold"/>
                                        <p:tgtEl>
                                          <p:spTgt spid="65"/>
                                        </p:tgtEl>
                                        <p:attrNameLst>
                                          <p:attrName>ppt_w</p:attrName>
                                        </p:attrNameLst>
                                      </p:cBhvr>
                                      <p:tavLst>
                                        <p:tav tm="0">
                                          <p:val>
                                            <p:fltVal val="0"/>
                                          </p:val>
                                        </p:tav>
                                        <p:tav tm="100000">
                                          <p:val>
                                            <p:strVal val="#ppt_w"/>
                                          </p:val>
                                        </p:tav>
                                      </p:tavLst>
                                    </p:anim>
                                    <p:anim calcmode="lin" valueType="num">
                                      <p:cBhvr>
                                        <p:cTn id="62" dur="500" fill="hold"/>
                                        <p:tgtEl>
                                          <p:spTgt spid="65"/>
                                        </p:tgtEl>
                                        <p:attrNameLst>
                                          <p:attrName>ppt_h</p:attrName>
                                        </p:attrNameLst>
                                      </p:cBhvr>
                                      <p:tavLst>
                                        <p:tav tm="0">
                                          <p:val>
                                            <p:fltVal val="0"/>
                                          </p:val>
                                        </p:tav>
                                        <p:tav tm="100000">
                                          <p:val>
                                            <p:strVal val="#ppt_h"/>
                                          </p:val>
                                        </p:tav>
                                      </p:tavLst>
                                    </p:anim>
                                    <p:animEffect transition="in" filter="fade">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8" grpId="0" animBg="1"/>
      <p:bldP spid="59" grpId="0" animBg="1"/>
      <p:bldP spid="39" grpId="0"/>
      <p:bldP spid="60" grpId="0"/>
      <p:bldP spid="61" grpId="0"/>
      <p:bldP spid="62" grpId="0"/>
      <p:bldP spid="63" grpId="0" animBg="1"/>
      <p:bldP spid="64" grpId="0" animBg="1"/>
      <p:bldP spid="65" grpId="0" animBg="1"/>
      <p:bldP spid="66" grpId="0"/>
      <p:bldP spid="67" grpId="0"/>
      <p:bldP spid="68" grpId="0"/>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雪地上的风景&#10;&#10;描述已自动生成">
            <a:extLst>
              <a:ext uri="{FF2B5EF4-FFF2-40B4-BE49-F238E27FC236}">
                <a16:creationId xmlns:a16="http://schemas.microsoft.com/office/drawing/2014/main" id="{9148468A-0E03-40CB-8E43-09446569D1A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329790"/>
            <a:ext cx="12192000" cy="5528210"/>
          </a:xfrm>
          <a:prstGeom prst="rect">
            <a:avLst/>
          </a:pr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6" name="图片 15" descr="穿着蓝色衣服的人跳起来&#10;&#10;中度可信度描述已自动生成">
            <a:extLst>
              <a:ext uri="{FF2B5EF4-FFF2-40B4-BE49-F238E27FC236}">
                <a16:creationId xmlns:a16="http://schemas.microsoft.com/office/drawing/2014/main" id="{EBC07FC8-3376-49C7-8E0E-761F42F8BED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1133098" y="2493045"/>
            <a:ext cx="4723408" cy="3196555"/>
          </a:xfrm>
          <a:prstGeom prst="rect">
            <a:avLst/>
          </a:prstGeom>
        </p:spPr>
      </p:pic>
      <p:grpSp>
        <p:nvGrpSpPr>
          <p:cNvPr id="18" name="组合 17">
            <a:extLst>
              <a:ext uri="{FF2B5EF4-FFF2-40B4-BE49-F238E27FC236}">
                <a16:creationId xmlns:a16="http://schemas.microsoft.com/office/drawing/2014/main" id="{5ACC785C-1A61-4C3C-AF43-3EE8E0BB075B}"/>
              </a:ext>
            </a:extLst>
          </p:cNvPr>
          <p:cNvGrpSpPr/>
          <p:nvPr/>
        </p:nvGrpSpPr>
        <p:grpSpPr>
          <a:xfrm>
            <a:off x="177800" y="6004387"/>
            <a:ext cx="11836400" cy="853613"/>
            <a:chOff x="0" y="6004387"/>
            <a:chExt cx="11836400" cy="853613"/>
          </a:xfrm>
        </p:grpSpPr>
        <p:pic>
          <p:nvPicPr>
            <p:cNvPr id="10" name="图片 9" descr="图片包含 游戏机&#10;&#10;描述已自动生成">
              <a:extLst>
                <a:ext uri="{FF2B5EF4-FFF2-40B4-BE49-F238E27FC236}">
                  <a16:creationId xmlns:a16="http://schemas.microsoft.com/office/drawing/2014/main" id="{B70A669B-8B99-471E-9475-80A23167B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004387"/>
              <a:ext cx="5791200" cy="853613"/>
            </a:xfrm>
            <a:prstGeom prst="rect">
              <a:avLst/>
            </a:prstGeom>
          </p:spPr>
        </p:pic>
        <p:pic>
          <p:nvPicPr>
            <p:cNvPr id="17" name="图片 16" descr="图片包含 游戏机&#10;&#10;描述已自动生成">
              <a:extLst>
                <a:ext uri="{FF2B5EF4-FFF2-40B4-BE49-F238E27FC236}">
                  <a16:creationId xmlns:a16="http://schemas.microsoft.com/office/drawing/2014/main" id="{19AA3994-0EDD-487F-9948-B20635FBB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45200" y="6004387"/>
              <a:ext cx="5791200" cy="853613"/>
            </a:xfrm>
            <a:prstGeom prst="rect">
              <a:avLst/>
            </a:prstGeom>
          </p:spPr>
        </p:pic>
      </p:grpSp>
      <p:pic>
        <p:nvPicPr>
          <p:cNvPr id="20" name="图片 19" descr="徽标&#10;&#10;描述已自动生成">
            <a:extLst>
              <a:ext uri="{FF2B5EF4-FFF2-40B4-BE49-F238E27FC236}">
                <a16:creationId xmlns:a16="http://schemas.microsoft.com/office/drawing/2014/main" id="{BC9A3E8E-3AD3-406A-8188-6C333ACC86D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09890" y="80426"/>
            <a:ext cx="6565910" cy="4377274"/>
          </a:xfrm>
          <a:prstGeom prst="rect">
            <a:avLst/>
          </a:prstGeom>
        </p:spPr>
      </p:pic>
      <p:sp>
        <p:nvSpPr>
          <p:cNvPr id="21" name="文本框 20">
            <a:extLst>
              <a:ext uri="{FF2B5EF4-FFF2-40B4-BE49-F238E27FC236}">
                <a16:creationId xmlns:a16="http://schemas.microsoft.com/office/drawing/2014/main" id="{42CB9678-C93A-4DFE-8021-435D220B9F6A}"/>
              </a:ext>
            </a:extLst>
          </p:cNvPr>
          <p:cNvSpPr txBox="1"/>
          <p:nvPr/>
        </p:nvSpPr>
        <p:spPr>
          <a:xfrm>
            <a:off x="6289787" y="4111449"/>
            <a:ext cx="2717800" cy="761362"/>
          </a:xfrm>
          <a:prstGeom prst="rect">
            <a:avLst/>
          </a:prstGeom>
          <a:noFill/>
        </p:spPr>
        <p:txBody>
          <a:bodyPr wrap="square" rtlCol="0">
            <a:spAutoFit/>
          </a:bodyPr>
          <a:lstStyle/>
          <a:p>
            <a:pPr>
              <a:lnSpc>
                <a:spcPct val="150000"/>
              </a:lnSpc>
            </a:pPr>
            <a:r>
              <a:rPr lang="en-US" altLang="zh-CN" sz="1000" dirty="0">
                <a:solidFill>
                  <a:schemeClr val="bg1"/>
                </a:solidFill>
                <a:latin typeface="+mn-ea"/>
              </a:rPr>
              <a:t>we yearn for freedom, the pursuit never stops, for the limit of sports, transcendence is never lacking</a:t>
            </a:r>
            <a:endParaRPr lang="zh-CN" altLang="en-US" sz="1000" dirty="0">
              <a:solidFill>
                <a:schemeClr val="bg1"/>
              </a:solidFill>
              <a:latin typeface="+mn-ea"/>
            </a:endParaRPr>
          </a:p>
        </p:txBody>
      </p:sp>
      <p:sp>
        <p:nvSpPr>
          <p:cNvPr id="22" name="矩形 21">
            <a:extLst>
              <a:ext uri="{FF2B5EF4-FFF2-40B4-BE49-F238E27FC236}">
                <a16:creationId xmlns:a16="http://schemas.microsoft.com/office/drawing/2014/main" id="{CC53D6DA-2907-4904-853D-95732C369355}"/>
              </a:ext>
            </a:extLst>
          </p:cNvPr>
          <p:cNvSpPr/>
          <p:nvPr/>
        </p:nvSpPr>
        <p:spPr>
          <a:xfrm>
            <a:off x="6289787" y="3787360"/>
            <a:ext cx="2460513" cy="338554"/>
          </a:xfrm>
          <a:prstGeom prst="rect">
            <a:avLst/>
          </a:prstGeom>
        </p:spPr>
        <p:txBody>
          <a:bodyPr wrap="square">
            <a:spAutoFit/>
          </a:bodyPr>
          <a:lstStyle/>
          <a:p>
            <a:pPr algn="dist"/>
            <a:r>
              <a:rPr lang="zh-CN" altLang="en-US" sz="1600" dirty="0">
                <a:solidFill>
                  <a:schemeClr val="bg1"/>
                </a:solidFill>
                <a:latin typeface="思源黑体 CN Bold" panose="020B0800000000000000" pitchFamily="34" charset="-122"/>
                <a:ea typeface="思源黑体 CN Bold" panose="020B0800000000000000" pitchFamily="34" charset="-122"/>
              </a:rPr>
              <a:t>感谢您的观看</a:t>
            </a:r>
          </a:p>
        </p:txBody>
      </p:sp>
      <p:sp>
        <p:nvSpPr>
          <p:cNvPr id="23" name="矩形: 圆角 22">
            <a:extLst>
              <a:ext uri="{FF2B5EF4-FFF2-40B4-BE49-F238E27FC236}">
                <a16:creationId xmlns:a16="http://schemas.microsoft.com/office/drawing/2014/main" id="{3ACAC2FD-E75A-48FF-A3A8-9F29A8872F23}"/>
              </a:ext>
            </a:extLst>
          </p:cNvPr>
          <p:cNvSpPr/>
          <p:nvPr/>
        </p:nvSpPr>
        <p:spPr>
          <a:xfrm>
            <a:off x="1651000" y="-723900"/>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425643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0-#ppt_w/2"/>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31"/>
        <p:cNvGrpSpPr/>
        <p:nvPr/>
      </p:nvGrpSpPr>
      <p:grpSpPr>
        <a:xfrm>
          <a:off x="0" y="0"/>
          <a:ext cx="0" cy="0"/>
          <a:chOff x="0" y="0"/>
          <a:chExt cx="0" cy="0"/>
        </a:xfrm>
      </p:grpSpPr>
      <p:pic>
        <p:nvPicPr>
          <p:cNvPr id="3" name="图片 2">
            <a:extLst>
              <a:ext uri="{FF2B5EF4-FFF2-40B4-BE49-F238E27FC236}">
                <a16:creationId xmlns:a16="http://schemas.microsoft.com/office/drawing/2014/main" id="{8B377954-B88B-41EE-A1D1-7CCFBBF16AB8}"/>
              </a:ext>
            </a:extLst>
          </p:cNvPr>
          <p:cNvPicPr>
            <a:picLocks noChangeAspect="1"/>
          </p:cNvPicPr>
          <p:nvPr/>
        </p:nvPicPr>
        <p:blipFill>
          <a:blip r:embed="rId3"/>
          <a:stretch>
            <a:fillRect/>
          </a:stretch>
        </p:blipFill>
        <p:spPr>
          <a:xfrm>
            <a:off x="5143703" y="2206951"/>
            <a:ext cx="1812404" cy="444863"/>
          </a:xfrm>
          <a:prstGeom prst="rect">
            <a:avLst/>
          </a:prstGeom>
        </p:spPr>
      </p:pic>
      <p:sp>
        <p:nvSpPr>
          <p:cNvPr id="4" name="文本框 3">
            <a:extLst>
              <a:ext uri="{FF2B5EF4-FFF2-40B4-BE49-F238E27FC236}">
                <a16:creationId xmlns:a16="http://schemas.microsoft.com/office/drawing/2014/main" id="{665CAD2E-C59A-4C3C-B03F-01FD0BBCC838}"/>
              </a:ext>
            </a:extLst>
          </p:cNvPr>
          <p:cNvSpPr txBox="1"/>
          <p:nvPr/>
        </p:nvSpPr>
        <p:spPr>
          <a:xfrm>
            <a:off x="1430439" y="2937353"/>
            <a:ext cx="9238932" cy="1815497"/>
          </a:xfrm>
          <a:prstGeom prst="rect">
            <a:avLst/>
          </a:prstGeom>
          <a:noFill/>
        </p:spPr>
        <p:txBody>
          <a:bodyPr wrap="square" rtlCol="0">
            <a:spAutoFit/>
          </a:bodyPr>
          <a:lstStyle/>
          <a:p>
            <a:pPr algn="ctr" defTabSz="1218714">
              <a:buClr>
                <a:srgbClr val="000000"/>
              </a:buClr>
              <a:defRPr/>
            </a:pPr>
            <a:r>
              <a:rPr lang="en-US" altLang="zh-CN" sz="4799" kern="0" dirty="0">
                <a:solidFill>
                  <a:srgbClr val="FFFFFF"/>
                </a:solidFill>
                <a:latin typeface="Arial"/>
                <a:ea typeface="宋体" panose="02010600030101010101" pitchFamily="2" charset="-122"/>
                <a:cs typeface="Arial"/>
                <a:sym typeface="Arial"/>
                <a:hlinkClick r:id="rId4"/>
              </a:rPr>
              <a:t>www.greatppt.com</a:t>
            </a:r>
            <a:endParaRPr lang="en-US" altLang="zh-CN" sz="4799" kern="0" dirty="0">
              <a:solidFill>
                <a:srgbClr val="FFFFFF"/>
              </a:solidFill>
              <a:latin typeface="Arial"/>
              <a:ea typeface="宋体" panose="02010600030101010101" pitchFamily="2" charset="-122"/>
              <a:cs typeface="Arial"/>
              <a:sym typeface="Arial"/>
            </a:endParaRPr>
          </a:p>
          <a:p>
            <a:pPr algn="ctr" defTabSz="1218714">
              <a:buClr>
                <a:srgbClr val="000000"/>
              </a:buClr>
              <a:defRPr/>
            </a:pPr>
            <a:r>
              <a:rPr lang="en-US" altLang="zh-CN" sz="3199" kern="0" dirty="0">
                <a:solidFill>
                  <a:srgbClr val="78909C">
                    <a:lumMod val="20000"/>
                    <a:lumOff val="80000"/>
                  </a:srgbClr>
                </a:solidFill>
                <a:latin typeface="Arial"/>
                <a:ea typeface="宋体" panose="02010600030101010101" pitchFamily="2" charset="-122"/>
                <a:cs typeface="Arial"/>
                <a:sym typeface="Arial"/>
              </a:rPr>
              <a:t>Free Templates and Themes</a:t>
            </a:r>
          </a:p>
          <a:p>
            <a:pPr algn="ctr" defTabSz="1218714">
              <a:buClr>
                <a:srgbClr val="000000"/>
              </a:buClr>
              <a:defRPr/>
            </a:pPr>
            <a:r>
              <a:rPr lang="en-US" altLang="zh-CN" sz="3199" kern="0" dirty="0">
                <a:solidFill>
                  <a:srgbClr val="78909C">
                    <a:lumMod val="20000"/>
                    <a:lumOff val="80000"/>
                  </a:srgbClr>
                </a:solidFill>
                <a:latin typeface="Arial"/>
                <a:ea typeface="宋体" panose="02010600030101010101" pitchFamily="2" charset="-122"/>
                <a:cs typeface="Arial"/>
                <a:sym typeface="Arial"/>
              </a:rPr>
              <a:t>Create beautiful presentations in minutes</a:t>
            </a:r>
            <a:endParaRPr lang="zh-CN" altLang="en-US" sz="3199" kern="0" dirty="0">
              <a:solidFill>
                <a:srgbClr val="78909C">
                  <a:lumMod val="20000"/>
                  <a:lumOff val="80000"/>
                </a:srgbClr>
              </a:solidFill>
              <a:latin typeface="Arial"/>
              <a:ea typeface="宋体" panose="02010600030101010101" pitchFamily="2" charset="-122"/>
              <a:cs typeface="Arial"/>
              <a:sym typeface="Arial"/>
            </a:endParaRPr>
          </a:p>
        </p:txBody>
      </p:sp>
    </p:spTree>
    <p:extLst>
      <p:ext uri="{BB962C8B-B14F-4D97-AF65-F5344CB8AC3E}">
        <p14:creationId xmlns:p14="http://schemas.microsoft.com/office/powerpoint/2010/main" val="4234662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0E1D0F9-BA41-4DEE-9318-6172D4989812}"/>
              </a:ext>
            </a:extLst>
          </p:cNvPr>
          <p:cNvSpPr/>
          <p:nvPr/>
        </p:nvSpPr>
        <p:spPr>
          <a:xfrm>
            <a:off x="0" y="0"/>
            <a:ext cx="12192000" cy="6858000"/>
          </a:xfrm>
          <a:prstGeom prst="rect">
            <a:avLst/>
          </a:prstGeom>
          <a:gradFill>
            <a:gsLst>
              <a:gs pos="17000">
                <a:srgbClr val="3A80CE"/>
              </a:gs>
              <a:gs pos="100000">
                <a:srgbClr val="1F50B5"/>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3" name="图片 32" descr="雪地上的风景&#10;&#10;描述已自动生成">
            <a:extLst>
              <a:ext uri="{FF2B5EF4-FFF2-40B4-BE49-F238E27FC236}">
                <a16:creationId xmlns:a16="http://schemas.microsoft.com/office/drawing/2014/main" id="{9D5B8F2B-AAB4-4E87-B3FC-C97C74A54A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10108"/>
          <a:stretch>
            <a:fillRect/>
          </a:stretch>
        </p:blipFill>
        <p:spPr>
          <a:xfrm>
            <a:off x="0" y="2235200"/>
            <a:ext cx="12192000" cy="4622800"/>
          </a:xfrm>
          <a:custGeom>
            <a:avLst/>
            <a:gdLst>
              <a:gd name="connsiteX0" fmla="*/ 0 w 12192000"/>
              <a:gd name="connsiteY0" fmla="*/ 1424023 h 4969410"/>
              <a:gd name="connsiteX1" fmla="*/ 83682 w 12192000"/>
              <a:gd name="connsiteY1" fmla="*/ 1490644 h 4969410"/>
              <a:gd name="connsiteX2" fmla="*/ 6127750 w 12192000"/>
              <a:gd name="connsiteY2" fmla="*/ 2658010 h 4969410"/>
              <a:gd name="connsiteX3" fmla="*/ 12171818 w 12192000"/>
              <a:gd name="connsiteY3" fmla="*/ 1490644 h 4969410"/>
              <a:gd name="connsiteX4" fmla="*/ 12192000 w 12192000"/>
              <a:gd name="connsiteY4" fmla="*/ 1474576 h 4969410"/>
              <a:gd name="connsiteX5" fmla="*/ 12192000 w 12192000"/>
              <a:gd name="connsiteY5" fmla="*/ 4969410 h 4969410"/>
              <a:gd name="connsiteX6" fmla="*/ 0 w 12192000"/>
              <a:gd name="connsiteY6" fmla="*/ 4969410 h 4969410"/>
              <a:gd name="connsiteX7" fmla="*/ 12167393 w 12192000"/>
              <a:gd name="connsiteY7" fmla="*/ 0 h 4969410"/>
              <a:gd name="connsiteX8" fmla="*/ 12192000 w 12192000"/>
              <a:gd name="connsiteY8" fmla="*/ 0 h 4969410"/>
              <a:gd name="connsiteX9" fmla="*/ 12192000 w 12192000"/>
              <a:gd name="connsiteY9" fmla="*/ 18744 h 4969410"/>
              <a:gd name="connsiteX10" fmla="*/ 12171818 w 12192000"/>
              <a:gd name="connsiteY10" fmla="*/ 2677 h 4969410"/>
              <a:gd name="connsiteX11" fmla="*/ 0 w 12192000"/>
              <a:gd name="connsiteY11" fmla="*/ 0 h 4969410"/>
              <a:gd name="connsiteX12" fmla="*/ 88107 w 12192000"/>
              <a:gd name="connsiteY12" fmla="*/ 0 h 4969410"/>
              <a:gd name="connsiteX13" fmla="*/ 83682 w 12192000"/>
              <a:gd name="connsiteY13" fmla="*/ 2677 h 4969410"/>
              <a:gd name="connsiteX14" fmla="*/ 0 w 12192000"/>
              <a:gd name="connsiteY14" fmla="*/ 69298 h 496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4969410">
                <a:moveTo>
                  <a:pt x="0" y="1424023"/>
                </a:moveTo>
                <a:lnTo>
                  <a:pt x="83682" y="1490644"/>
                </a:lnTo>
                <a:cubicBezTo>
                  <a:pt x="1079476" y="2176656"/>
                  <a:pt x="3410696" y="2658010"/>
                  <a:pt x="6127750" y="2658010"/>
                </a:cubicBezTo>
                <a:cubicBezTo>
                  <a:pt x="8844804" y="2658010"/>
                  <a:pt x="11176024" y="2176656"/>
                  <a:pt x="12171818" y="1490644"/>
                </a:cubicBezTo>
                <a:lnTo>
                  <a:pt x="12192000" y="1474576"/>
                </a:lnTo>
                <a:lnTo>
                  <a:pt x="12192000" y="4969410"/>
                </a:lnTo>
                <a:lnTo>
                  <a:pt x="0" y="4969410"/>
                </a:lnTo>
                <a:close/>
                <a:moveTo>
                  <a:pt x="12167393" y="0"/>
                </a:moveTo>
                <a:lnTo>
                  <a:pt x="12192000" y="0"/>
                </a:lnTo>
                <a:lnTo>
                  <a:pt x="12192000" y="18744"/>
                </a:lnTo>
                <a:lnTo>
                  <a:pt x="12171818" y="2677"/>
                </a:lnTo>
                <a:close/>
                <a:moveTo>
                  <a:pt x="0" y="0"/>
                </a:moveTo>
                <a:lnTo>
                  <a:pt x="88107" y="0"/>
                </a:lnTo>
                <a:lnTo>
                  <a:pt x="83682" y="2677"/>
                </a:lnTo>
                <a:lnTo>
                  <a:pt x="0" y="69298"/>
                </a:lnTo>
                <a:close/>
              </a:path>
            </a:pathLst>
          </a:cu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0" name="图片 19" descr="徽标&#10;&#10;描述已自动生成">
            <a:extLst>
              <a:ext uri="{FF2B5EF4-FFF2-40B4-BE49-F238E27FC236}">
                <a16:creationId xmlns:a16="http://schemas.microsoft.com/office/drawing/2014/main" id="{BC9A3E8E-3AD3-406A-8188-6C333ACC86D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1290" y="334426"/>
            <a:ext cx="1250961" cy="833974"/>
          </a:xfrm>
          <a:prstGeom prst="rect">
            <a:avLst/>
          </a:prstGeom>
        </p:spPr>
      </p:pic>
      <p:sp>
        <p:nvSpPr>
          <p:cNvPr id="23" name="矩形: 圆角 22">
            <a:extLst>
              <a:ext uri="{FF2B5EF4-FFF2-40B4-BE49-F238E27FC236}">
                <a16:creationId xmlns:a16="http://schemas.microsoft.com/office/drawing/2014/main" id="{3ACAC2FD-E75A-48FF-A3A8-9F29A8872F23}"/>
              </a:ext>
            </a:extLst>
          </p:cNvPr>
          <p:cNvSpPr/>
          <p:nvPr/>
        </p:nvSpPr>
        <p:spPr>
          <a:xfrm>
            <a:off x="1651000" y="-662395"/>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sp>
        <p:nvSpPr>
          <p:cNvPr id="19" name="矩形: 圆角 18">
            <a:extLst>
              <a:ext uri="{FF2B5EF4-FFF2-40B4-BE49-F238E27FC236}">
                <a16:creationId xmlns:a16="http://schemas.microsoft.com/office/drawing/2014/main" id="{B68ED3EB-67F4-49A1-B371-F20819367F38}"/>
              </a:ext>
            </a:extLst>
          </p:cNvPr>
          <p:cNvSpPr/>
          <p:nvPr/>
        </p:nvSpPr>
        <p:spPr>
          <a:xfrm>
            <a:off x="6845301" y="1333500"/>
            <a:ext cx="2730499" cy="7239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北京冬季奥运会</a:t>
            </a:r>
          </a:p>
        </p:txBody>
      </p:sp>
      <p:sp>
        <p:nvSpPr>
          <p:cNvPr id="35" name="PA-矩形 4">
            <a:extLst>
              <a:ext uri="{FF2B5EF4-FFF2-40B4-BE49-F238E27FC236}">
                <a16:creationId xmlns:a16="http://schemas.microsoft.com/office/drawing/2014/main" id="{1A77B00F-261C-4471-A2F4-6A488958FA61}"/>
              </a:ext>
            </a:extLst>
          </p:cNvPr>
          <p:cNvSpPr>
            <a:spLocks noChangeArrowheads="1"/>
          </p:cNvSpPr>
          <p:nvPr>
            <p:custDataLst>
              <p:tags r:id="rId1"/>
            </p:custDataLst>
          </p:nvPr>
        </p:nvSpPr>
        <p:spPr bwMode="auto">
          <a:xfrm>
            <a:off x="6934200" y="2884070"/>
            <a:ext cx="3403600" cy="215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对于向往自由的我们</a:t>
            </a:r>
          </a:p>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追逐从未停止</a:t>
            </a:r>
          </a:p>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对于运动的极限</a:t>
            </a:r>
          </a:p>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超越从不缺少</a:t>
            </a:r>
          </a:p>
        </p:txBody>
      </p:sp>
      <p:sp>
        <p:nvSpPr>
          <p:cNvPr id="36" name="PA-矩形 4">
            <a:extLst>
              <a:ext uri="{FF2B5EF4-FFF2-40B4-BE49-F238E27FC236}">
                <a16:creationId xmlns:a16="http://schemas.microsoft.com/office/drawing/2014/main" id="{6FF4D2B0-746D-4268-9FE2-95FC2BDF09C7}"/>
              </a:ext>
            </a:extLst>
          </p:cNvPr>
          <p:cNvSpPr>
            <a:spLocks noChangeArrowheads="1"/>
          </p:cNvSpPr>
          <p:nvPr>
            <p:custDataLst>
              <p:tags r:id="rId2"/>
            </p:custDataLst>
          </p:nvPr>
        </p:nvSpPr>
        <p:spPr bwMode="auto">
          <a:xfrm>
            <a:off x="6883401" y="2286379"/>
            <a:ext cx="3683000" cy="4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一起见证新的奇迹的诞生</a:t>
            </a:r>
          </a:p>
        </p:txBody>
      </p:sp>
      <p:pic>
        <p:nvPicPr>
          <p:cNvPr id="28" name="图片 27">
            <a:extLst>
              <a:ext uri="{FF2B5EF4-FFF2-40B4-BE49-F238E27FC236}">
                <a16:creationId xmlns:a16="http://schemas.microsoft.com/office/drawing/2014/main" id="{E5FE8F1E-112D-4EC7-A77D-B27BE82C9778}"/>
              </a:ext>
            </a:extLst>
          </p:cNvPr>
          <p:cNvPicPr>
            <a:picLocks noChangeAspect="1"/>
          </p:cNvPicPr>
          <p:nvPr/>
        </p:nvPicPr>
        <p:blipFill>
          <a:blip r:embed="rId8"/>
          <a:srcRect l="6313" b="5086"/>
          <a:stretch>
            <a:fillRect/>
          </a:stretch>
        </p:blipFill>
        <p:spPr>
          <a:xfrm>
            <a:off x="-63499" y="273204"/>
            <a:ext cx="6743701" cy="6826097"/>
          </a:xfrm>
          <a:custGeom>
            <a:avLst/>
            <a:gdLst>
              <a:gd name="connsiteX0" fmla="*/ 0 w 6743701"/>
              <a:gd name="connsiteY0" fmla="*/ 0 h 6826097"/>
              <a:gd name="connsiteX1" fmla="*/ 6743701 w 6743701"/>
              <a:gd name="connsiteY1" fmla="*/ 0 h 6826097"/>
              <a:gd name="connsiteX2" fmla="*/ 6743701 w 6743701"/>
              <a:gd name="connsiteY2" fmla="*/ 6826097 h 6826097"/>
              <a:gd name="connsiteX3" fmla="*/ 0 w 6743701"/>
              <a:gd name="connsiteY3" fmla="*/ 6826097 h 6826097"/>
            </a:gdLst>
            <a:ahLst/>
            <a:cxnLst>
              <a:cxn ang="0">
                <a:pos x="connsiteX0" y="connsiteY0"/>
              </a:cxn>
              <a:cxn ang="0">
                <a:pos x="connsiteX1" y="connsiteY1"/>
              </a:cxn>
              <a:cxn ang="0">
                <a:pos x="connsiteX2" y="connsiteY2"/>
              </a:cxn>
              <a:cxn ang="0">
                <a:pos x="connsiteX3" y="connsiteY3"/>
              </a:cxn>
            </a:cxnLst>
            <a:rect l="l" t="t" r="r" b="b"/>
            <a:pathLst>
              <a:path w="6743701" h="6826097">
                <a:moveTo>
                  <a:pt x="0" y="0"/>
                </a:moveTo>
                <a:lnTo>
                  <a:pt x="6743701" y="0"/>
                </a:lnTo>
                <a:lnTo>
                  <a:pt x="6743701" y="6826097"/>
                </a:lnTo>
                <a:lnTo>
                  <a:pt x="0" y="6826097"/>
                </a:lnTo>
                <a:close/>
              </a:path>
            </a:pathLst>
          </a:custGeom>
        </p:spPr>
      </p:pic>
      <p:pic>
        <p:nvPicPr>
          <p:cNvPr id="29" name="图片 28" descr="地上有许多星星&#10;&#10;中度可信度描述已自动生成">
            <a:extLst>
              <a:ext uri="{FF2B5EF4-FFF2-40B4-BE49-F238E27FC236}">
                <a16:creationId xmlns:a16="http://schemas.microsoft.com/office/drawing/2014/main" id="{8904F305-B5BD-4C54-AC33-9CD6F27FADC0}"/>
              </a:ext>
            </a:extLst>
          </p:cNvPr>
          <p:cNvPicPr>
            <a:picLocks noChangeAspect="1"/>
          </p:cNvPicPr>
          <p:nvPr/>
        </p:nvPicPr>
        <p:blipFill>
          <a:blip r:embed="rId9">
            <a:extLst>
              <a:ext uri="{28A0092B-C50C-407E-A947-70E740481C1C}">
                <a14:useLocalDpi xmlns:a14="http://schemas.microsoft.com/office/drawing/2010/main" val="0"/>
              </a:ext>
            </a:extLst>
          </a:blip>
          <a:srcRect t="71555"/>
          <a:stretch>
            <a:fillRect/>
          </a:stretch>
        </p:blipFill>
        <p:spPr>
          <a:xfrm>
            <a:off x="358457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spTree>
    <p:extLst>
      <p:ext uri="{BB962C8B-B14F-4D97-AF65-F5344CB8AC3E}">
        <p14:creationId xmlns:p14="http://schemas.microsoft.com/office/powerpoint/2010/main" val="2920664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anim calcmode="lin" valueType="num">
                                      <p:cBhvr>
                                        <p:cTn id="31" dur="1000" fill="hold"/>
                                        <p:tgtEl>
                                          <p:spTgt spid="35"/>
                                        </p:tgtEl>
                                        <p:attrNameLst>
                                          <p:attrName>ppt_x</p:attrName>
                                        </p:attrNameLst>
                                      </p:cBhvr>
                                      <p:tavLst>
                                        <p:tav tm="0">
                                          <p:val>
                                            <p:strVal val="#ppt_x"/>
                                          </p:val>
                                        </p:tav>
                                        <p:tav tm="100000">
                                          <p:val>
                                            <p:strVal val="#ppt_x"/>
                                          </p:val>
                                        </p:tav>
                                      </p:tavLst>
                                    </p:anim>
                                    <p:anim calcmode="lin" valueType="num">
                                      <p:cBhvr>
                                        <p:cTn id="3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0E1D0F9-BA41-4DEE-9318-6172D4989812}"/>
              </a:ext>
            </a:extLst>
          </p:cNvPr>
          <p:cNvSpPr/>
          <p:nvPr/>
        </p:nvSpPr>
        <p:spPr>
          <a:xfrm>
            <a:off x="0" y="0"/>
            <a:ext cx="12192000" cy="6858000"/>
          </a:xfrm>
          <a:prstGeom prst="rect">
            <a:avLst/>
          </a:prstGeom>
          <a:gradFill>
            <a:gsLst>
              <a:gs pos="17000">
                <a:srgbClr val="3A80CE"/>
              </a:gs>
              <a:gs pos="100000">
                <a:srgbClr val="1F50B5"/>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a:extLst>
              <a:ext uri="{FF2B5EF4-FFF2-40B4-BE49-F238E27FC236}">
                <a16:creationId xmlns:a16="http://schemas.microsoft.com/office/drawing/2014/main" id="{A8DFCED3-1C03-41DA-9BA2-F8C56EEAC0EB}"/>
              </a:ext>
            </a:extLst>
          </p:cNvPr>
          <p:cNvGrpSpPr/>
          <p:nvPr/>
        </p:nvGrpSpPr>
        <p:grpSpPr>
          <a:xfrm>
            <a:off x="4254500" y="450406"/>
            <a:ext cx="3683000" cy="1009533"/>
            <a:chOff x="4254500" y="437706"/>
            <a:chExt cx="3683000" cy="1009533"/>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1"/>
              </p:custDataLst>
            </p:nvPr>
          </p:nvSpPr>
          <p:spPr bwMode="auto">
            <a:xfrm>
              <a:off x="4254500" y="437706"/>
              <a:ext cx="368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8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目 录</a:t>
              </a:r>
            </a:p>
          </p:txBody>
        </p:sp>
        <p:sp>
          <p:nvSpPr>
            <p:cNvPr id="42" name="PA-文本框 90">
              <a:extLst>
                <a:ext uri="{FF2B5EF4-FFF2-40B4-BE49-F238E27FC236}">
                  <a16:creationId xmlns:a16="http://schemas.microsoft.com/office/drawing/2014/main" id="{503F7BAC-69DB-4006-8EF5-C87840A54EA9}"/>
                </a:ext>
              </a:extLst>
            </p:cNvPr>
            <p:cNvSpPr txBox="1"/>
            <p:nvPr>
              <p:custDataLst>
                <p:tags r:id="rId2"/>
              </p:custDataLst>
            </p:nvPr>
          </p:nvSpPr>
          <p:spPr>
            <a:xfrm>
              <a:off x="4684221" y="1201018"/>
              <a:ext cx="2823558" cy="246221"/>
            </a:xfrm>
            <a:prstGeom prst="rect">
              <a:avLst/>
            </a:prstGeom>
            <a:noFill/>
          </p:spPr>
          <p:txBody>
            <a:bodyPr wrap="square" rtlCol="0">
              <a:spAutoFit/>
            </a:bodyPr>
            <a:lstStyle/>
            <a:p>
              <a:pPr algn="dist"/>
              <a:r>
                <a:rPr lang="en-US" altLang="zh-CN" sz="1000" dirty="0">
                  <a:solidFill>
                    <a:schemeClr val="bg1"/>
                  </a:solidFill>
                  <a:ea typeface="思源黑体" panose="020B0500000000000000" pitchFamily="34" charset="-122"/>
                  <a:cs typeface="+mn-ea"/>
                  <a:sym typeface="思源黑体" panose="020B0500000000000000" pitchFamily="34" charset="-122"/>
                </a:rPr>
                <a:t>CATALOG</a:t>
              </a:r>
              <a:endParaRPr lang="zh-CN" altLang="en-US" sz="1000" dirty="0">
                <a:solidFill>
                  <a:schemeClr val="bg1"/>
                </a:solidFill>
                <a:ea typeface="思源黑体" panose="020B0500000000000000" pitchFamily="34" charset="-122"/>
                <a:cs typeface="+mn-ea"/>
                <a:sym typeface="思源黑体" panose="020B0500000000000000" pitchFamily="34" charset="-122"/>
              </a:endParaRPr>
            </a:p>
          </p:txBody>
        </p:sp>
      </p:grpSp>
      <p:pic>
        <p:nvPicPr>
          <p:cNvPr id="47" name="图片 46" descr="图片包含 徽标&#10;&#10;描述已自动生成">
            <a:extLst>
              <a:ext uri="{FF2B5EF4-FFF2-40B4-BE49-F238E27FC236}">
                <a16:creationId xmlns:a16="http://schemas.microsoft.com/office/drawing/2014/main" id="{0C2E9A27-17C1-43C5-B3B6-76D68A92C9B0}"/>
              </a:ext>
            </a:extLst>
          </p:cNvPr>
          <p:cNvPicPr>
            <a:picLocks noChangeAspect="1"/>
          </p:cNvPicPr>
          <p:nvPr/>
        </p:nvPicPr>
        <p:blipFill>
          <a:blip r:embed="rId4">
            <a:extLst>
              <a:ext uri="{28A0092B-C50C-407E-A947-70E740481C1C}">
                <a14:useLocalDpi xmlns:a14="http://schemas.microsoft.com/office/drawing/2010/main" val="0"/>
              </a:ext>
            </a:extLst>
          </a:blip>
          <a:srcRect b="33166"/>
          <a:stretch>
            <a:fillRect/>
          </a:stretch>
        </p:blipFill>
        <p:spPr>
          <a:xfrm>
            <a:off x="0" y="2844800"/>
            <a:ext cx="12192000" cy="4013200"/>
          </a:xfrm>
          <a:custGeom>
            <a:avLst/>
            <a:gdLst>
              <a:gd name="connsiteX0" fmla="*/ 0 w 12192000"/>
              <a:gd name="connsiteY0" fmla="*/ 0 h 5476823"/>
              <a:gd name="connsiteX1" fmla="*/ 12192000 w 12192000"/>
              <a:gd name="connsiteY1" fmla="*/ 0 h 5476823"/>
              <a:gd name="connsiteX2" fmla="*/ 12192000 w 12192000"/>
              <a:gd name="connsiteY2" fmla="*/ 5476823 h 5476823"/>
              <a:gd name="connsiteX3" fmla="*/ 0 w 12192000"/>
              <a:gd name="connsiteY3" fmla="*/ 5476823 h 5476823"/>
            </a:gdLst>
            <a:ahLst/>
            <a:cxnLst>
              <a:cxn ang="0">
                <a:pos x="connsiteX0" y="connsiteY0"/>
              </a:cxn>
              <a:cxn ang="0">
                <a:pos x="connsiteX1" y="connsiteY1"/>
              </a:cxn>
              <a:cxn ang="0">
                <a:pos x="connsiteX2" y="connsiteY2"/>
              </a:cxn>
              <a:cxn ang="0">
                <a:pos x="connsiteX3" y="connsiteY3"/>
              </a:cxn>
            </a:cxnLst>
            <a:rect l="l" t="t" r="r" b="b"/>
            <a:pathLst>
              <a:path w="12192000" h="5476823">
                <a:moveTo>
                  <a:pt x="0" y="0"/>
                </a:moveTo>
                <a:lnTo>
                  <a:pt x="12192000" y="0"/>
                </a:lnTo>
                <a:lnTo>
                  <a:pt x="12192000" y="5476823"/>
                </a:lnTo>
                <a:lnTo>
                  <a:pt x="0" y="5476823"/>
                </a:lnTo>
                <a:close/>
              </a:path>
            </a:pathLst>
          </a:custGeom>
        </p:spPr>
      </p:pic>
      <p:sp>
        <p:nvSpPr>
          <p:cNvPr id="11" name="椭圆 10">
            <a:extLst>
              <a:ext uri="{FF2B5EF4-FFF2-40B4-BE49-F238E27FC236}">
                <a16:creationId xmlns:a16="http://schemas.microsoft.com/office/drawing/2014/main" id="{22A59F26-F03C-460C-BC1D-81CA171BF212}"/>
              </a:ext>
            </a:extLst>
          </p:cNvPr>
          <p:cNvSpPr/>
          <p:nvPr/>
        </p:nvSpPr>
        <p:spPr>
          <a:xfrm>
            <a:off x="1784350" y="2197100"/>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gradFill>
                  <a:gsLst>
                    <a:gs pos="17000">
                      <a:srgbClr val="3A80CE"/>
                    </a:gs>
                    <a:gs pos="100000">
                      <a:srgbClr val="1F50B5"/>
                    </a:gs>
                  </a:gsLst>
                  <a:lin ang="2700000" scaled="0"/>
                </a:gradFill>
                <a:latin typeface="汉仪菱心体简" panose="02010400000101010101" pitchFamily="2" charset="-122"/>
                <a:ea typeface="汉仪菱心体简" panose="02010400000101010101" pitchFamily="2" charset="-122"/>
              </a:rPr>
              <a:t> 冬奥会申办</a:t>
            </a:r>
          </a:p>
        </p:txBody>
      </p:sp>
      <p:sp>
        <p:nvSpPr>
          <p:cNvPr id="30" name="椭圆 29">
            <a:extLst>
              <a:ext uri="{FF2B5EF4-FFF2-40B4-BE49-F238E27FC236}">
                <a16:creationId xmlns:a16="http://schemas.microsoft.com/office/drawing/2014/main" id="{F542AADC-3F12-48DF-8861-AFBA9E2C7AF1}"/>
              </a:ext>
            </a:extLst>
          </p:cNvPr>
          <p:cNvSpPr/>
          <p:nvPr/>
        </p:nvSpPr>
        <p:spPr>
          <a:xfrm>
            <a:off x="4766157" y="2276957"/>
            <a:ext cx="2659686" cy="265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dirty="0">
                <a:gradFill>
                  <a:gsLst>
                    <a:gs pos="17000">
                      <a:srgbClr val="3A80CE"/>
                    </a:gs>
                    <a:gs pos="100000">
                      <a:srgbClr val="1F50B5"/>
                    </a:gs>
                  </a:gsLst>
                  <a:lin ang="2700000" scaled="0"/>
                </a:gradFill>
                <a:latin typeface="汉仪菱心体简" panose="02010400000101010101" pitchFamily="2" charset="-122"/>
                <a:ea typeface="汉仪菱心体简" panose="02010400000101010101" pitchFamily="2" charset="-122"/>
              </a:rPr>
              <a:t>申办</a:t>
            </a:r>
            <a:endParaRPr lang="en-US" altLang="zh-CN" sz="4400" dirty="0">
              <a:gradFill>
                <a:gsLst>
                  <a:gs pos="17000">
                    <a:srgbClr val="3A80CE"/>
                  </a:gs>
                  <a:gs pos="100000">
                    <a:srgbClr val="1F50B5"/>
                  </a:gs>
                </a:gsLst>
                <a:lin ang="2700000" scaled="0"/>
              </a:gradFill>
              <a:latin typeface="汉仪菱心体简" panose="02010400000101010101" pitchFamily="2" charset="-122"/>
              <a:ea typeface="汉仪菱心体简" panose="02010400000101010101" pitchFamily="2" charset="-122"/>
            </a:endParaRPr>
          </a:p>
          <a:p>
            <a:pPr algn="ctr"/>
            <a:r>
              <a:rPr lang="zh-CN" altLang="en-US" sz="4400" dirty="0">
                <a:gradFill>
                  <a:gsLst>
                    <a:gs pos="17000">
                      <a:srgbClr val="3A80CE"/>
                    </a:gs>
                    <a:gs pos="100000">
                      <a:srgbClr val="1F50B5"/>
                    </a:gs>
                  </a:gsLst>
                  <a:lin ang="2700000" scaled="0"/>
                </a:gradFill>
                <a:latin typeface="汉仪菱心体简" panose="02010400000101010101" pitchFamily="2" charset="-122"/>
                <a:ea typeface="汉仪菱心体简" panose="02010400000101010101" pitchFamily="2" charset="-122"/>
              </a:rPr>
              <a:t>城市</a:t>
            </a:r>
          </a:p>
        </p:txBody>
      </p:sp>
      <p:sp>
        <p:nvSpPr>
          <p:cNvPr id="31" name="椭圆 30">
            <a:extLst>
              <a:ext uri="{FF2B5EF4-FFF2-40B4-BE49-F238E27FC236}">
                <a16:creationId xmlns:a16="http://schemas.microsoft.com/office/drawing/2014/main" id="{D36F9496-BB77-40BB-88DF-E58D316BB803}"/>
              </a:ext>
            </a:extLst>
          </p:cNvPr>
          <p:cNvSpPr/>
          <p:nvPr/>
        </p:nvSpPr>
        <p:spPr>
          <a:xfrm>
            <a:off x="8375650" y="2197100"/>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gradFill>
                  <a:gsLst>
                    <a:gs pos="17000">
                      <a:srgbClr val="3A80CE"/>
                    </a:gs>
                    <a:gs pos="100000">
                      <a:srgbClr val="1F50B5"/>
                    </a:gs>
                  </a:gsLst>
                  <a:lin ang="2700000" scaled="0"/>
                </a:gradFill>
                <a:latin typeface="汉仪菱心体简" panose="02010400000101010101" pitchFamily="2" charset="-122"/>
                <a:ea typeface="汉仪菱心体简" panose="02010400000101010101" pitchFamily="2" charset="-122"/>
              </a:rPr>
              <a:t>知识竞猜</a:t>
            </a:r>
          </a:p>
        </p:txBody>
      </p:sp>
      <p:sp>
        <p:nvSpPr>
          <p:cNvPr id="38" name="椭圆 37">
            <a:extLst>
              <a:ext uri="{FF2B5EF4-FFF2-40B4-BE49-F238E27FC236}">
                <a16:creationId xmlns:a16="http://schemas.microsoft.com/office/drawing/2014/main" id="{DC8C74E1-F823-4037-931C-6277953E37A3}"/>
              </a:ext>
            </a:extLst>
          </p:cNvPr>
          <p:cNvSpPr/>
          <p:nvPr/>
        </p:nvSpPr>
        <p:spPr>
          <a:xfrm>
            <a:off x="1587500" y="2000250"/>
            <a:ext cx="2425700" cy="2425700"/>
          </a:xfrm>
          <a:prstGeom prst="ellipse">
            <a:avLst/>
          </a:prstGeom>
          <a:noFill/>
          <a:ln>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38">
            <a:extLst>
              <a:ext uri="{FF2B5EF4-FFF2-40B4-BE49-F238E27FC236}">
                <a16:creationId xmlns:a16="http://schemas.microsoft.com/office/drawing/2014/main" id="{48CA7A3D-BFE0-49A0-ACBB-32DBCA72B80F}"/>
              </a:ext>
            </a:extLst>
          </p:cNvPr>
          <p:cNvSpPr/>
          <p:nvPr/>
        </p:nvSpPr>
        <p:spPr>
          <a:xfrm>
            <a:off x="4508500" y="2019300"/>
            <a:ext cx="3175000" cy="3175000"/>
          </a:xfrm>
          <a:prstGeom prst="ellipse">
            <a:avLst/>
          </a:prstGeom>
          <a:noFill/>
          <a:ln>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a:extLst>
              <a:ext uri="{FF2B5EF4-FFF2-40B4-BE49-F238E27FC236}">
                <a16:creationId xmlns:a16="http://schemas.microsoft.com/office/drawing/2014/main" id="{E30BB00D-2A01-4926-BB6F-0697F384A464}"/>
              </a:ext>
            </a:extLst>
          </p:cNvPr>
          <p:cNvSpPr/>
          <p:nvPr/>
        </p:nvSpPr>
        <p:spPr>
          <a:xfrm>
            <a:off x="8178800" y="2000250"/>
            <a:ext cx="2425700" cy="2425700"/>
          </a:xfrm>
          <a:prstGeom prst="ellipse">
            <a:avLst/>
          </a:prstGeom>
          <a:noFill/>
          <a:ln>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圆角 22">
            <a:extLst>
              <a:ext uri="{FF2B5EF4-FFF2-40B4-BE49-F238E27FC236}">
                <a16:creationId xmlns:a16="http://schemas.microsoft.com/office/drawing/2014/main" id="{3ACAC2FD-E75A-48FF-A3A8-9F29A8872F23}"/>
              </a:ext>
            </a:extLst>
          </p:cNvPr>
          <p:cNvSpPr/>
          <p:nvPr/>
        </p:nvSpPr>
        <p:spPr>
          <a:xfrm>
            <a:off x="2457450" y="1769655"/>
            <a:ext cx="685800" cy="685800"/>
          </a:xfrm>
          <a:prstGeom prst="roundRect">
            <a:avLst>
              <a:gd name="adj" fmla="val 50000"/>
            </a:avLst>
          </a:prstGeom>
          <a:gradFill flip="none" rotWithShape="1">
            <a:gsLst>
              <a:gs pos="17000">
                <a:srgbClr val="3A80CE"/>
              </a:gs>
              <a:gs pos="100000">
                <a:srgbClr val="1F50B5"/>
              </a:gs>
            </a:gsLst>
            <a:lin ang="54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01</a:t>
            </a: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32" name="矩形: 圆角 31">
            <a:extLst>
              <a:ext uri="{FF2B5EF4-FFF2-40B4-BE49-F238E27FC236}">
                <a16:creationId xmlns:a16="http://schemas.microsoft.com/office/drawing/2014/main" id="{BD1E0EDC-0683-4A05-A173-13D8477092F1}"/>
              </a:ext>
            </a:extLst>
          </p:cNvPr>
          <p:cNvSpPr/>
          <p:nvPr/>
        </p:nvSpPr>
        <p:spPr>
          <a:xfrm>
            <a:off x="5753100" y="4639855"/>
            <a:ext cx="685800" cy="685800"/>
          </a:xfrm>
          <a:prstGeom prst="roundRect">
            <a:avLst>
              <a:gd name="adj" fmla="val 50000"/>
            </a:avLst>
          </a:prstGeom>
          <a:gradFill flip="none" rotWithShape="1">
            <a:gsLst>
              <a:gs pos="17000">
                <a:srgbClr val="3A80CE"/>
              </a:gs>
              <a:gs pos="100000">
                <a:srgbClr val="1F50B5"/>
              </a:gs>
            </a:gsLst>
            <a:lin ang="54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02</a:t>
            </a: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sp>
        <p:nvSpPr>
          <p:cNvPr id="34" name="矩形: 圆角 33">
            <a:extLst>
              <a:ext uri="{FF2B5EF4-FFF2-40B4-BE49-F238E27FC236}">
                <a16:creationId xmlns:a16="http://schemas.microsoft.com/office/drawing/2014/main" id="{88372D40-974D-4829-BFF0-7D4537AD574D}"/>
              </a:ext>
            </a:extLst>
          </p:cNvPr>
          <p:cNvSpPr/>
          <p:nvPr/>
        </p:nvSpPr>
        <p:spPr>
          <a:xfrm>
            <a:off x="9048750" y="1769655"/>
            <a:ext cx="685800" cy="685800"/>
          </a:xfrm>
          <a:prstGeom prst="roundRect">
            <a:avLst>
              <a:gd name="adj" fmla="val 50000"/>
            </a:avLst>
          </a:prstGeom>
          <a:gradFill flip="none" rotWithShape="1">
            <a:gsLst>
              <a:gs pos="17000">
                <a:srgbClr val="3A80CE"/>
              </a:gs>
              <a:gs pos="100000">
                <a:srgbClr val="1F50B5"/>
              </a:gs>
            </a:gsLst>
            <a:lin ang="54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思源黑体 CN Bold" panose="020B0800000000000000" pitchFamily="34" charset="-122"/>
                <a:ea typeface="思源黑体 CN Bold" panose="020B0800000000000000" pitchFamily="34" charset="-122"/>
              </a:rPr>
              <a:t>03</a:t>
            </a:r>
            <a:endParaRPr lang="zh-CN" altLang="en-US" dirty="0">
              <a:solidFill>
                <a:schemeClr val="bg1"/>
              </a:solidFill>
              <a:latin typeface="思源黑体 CN Bold" panose="020B0800000000000000" pitchFamily="34" charset="-122"/>
              <a:ea typeface="思源黑体 CN Bold" panose="020B0800000000000000" pitchFamily="34" charset="-122"/>
            </a:endParaRPr>
          </a:p>
        </p:txBody>
      </p:sp>
      <p:pic>
        <p:nvPicPr>
          <p:cNvPr id="49" name="图片 48" descr="卡通人物&#10;&#10;描述已自动生成">
            <a:extLst>
              <a:ext uri="{FF2B5EF4-FFF2-40B4-BE49-F238E27FC236}">
                <a16:creationId xmlns:a16="http://schemas.microsoft.com/office/drawing/2014/main" id="{90013782-2203-46F2-86CB-CEBC5FD26A7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2800" y="4229100"/>
            <a:ext cx="2514600" cy="2514600"/>
          </a:xfrm>
          <a:prstGeom prst="rect">
            <a:avLst/>
          </a:prstGeom>
        </p:spPr>
      </p:pic>
      <p:grpSp>
        <p:nvGrpSpPr>
          <p:cNvPr id="53" name="组合 52">
            <a:extLst>
              <a:ext uri="{FF2B5EF4-FFF2-40B4-BE49-F238E27FC236}">
                <a16:creationId xmlns:a16="http://schemas.microsoft.com/office/drawing/2014/main" id="{CCEC21B2-59C8-4FB3-AC46-EFD7200CCC5D}"/>
              </a:ext>
            </a:extLst>
          </p:cNvPr>
          <p:cNvGrpSpPr/>
          <p:nvPr/>
        </p:nvGrpSpPr>
        <p:grpSpPr>
          <a:xfrm>
            <a:off x="9099819" y="4765047"/>
            <a:ext cx="1542781" cy="1178246"/>
            <a:chOff x="8198119" y="4765047"/>
            <a:chExt cx="1542781" cy="1178246"/>
          </a:xfrm>
        </p:grpSpPr>
        <p:pic>
          <p:nvPicPr>
            <p:cNvPr id="51" name="图片 50" descr="卡通人物&#10;&#10;中度可信度描述已自动生成">
              <a:extLst>
                <a:ext uri="{FF2B5EF4-FFF2-40B4-BE49-F238E27FC236}">
                  <a16:creationId xmlns:a16="http://schemas.microsoft.com/office/drawing/2014/main" id="{D2C09846-9BF2-419A-9142-37CA0376B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8119" y="4765047"/>
              <a:ext cx="1034781" cy="1178246"/>
            </a:xfrm>
            <a:prstGeom prst="rect">
              <a:avLst/>
            </a:prstGeom>
          </p:spPr>
        </p:pic>
        <p:pic>
          <p:nvPicPr>
            <p:cNvPr id="52" name="图片 51" descr="卡通人物&#10;&#10;中度可信度描述已自动生成">
              <a:extLst>
                <a:ext uri="{FF2B5EF4-FFF2-40B4-BE49-F238E27FC236}">
                  <a16:creationId xmlns:a16="http://schemas.microsoft.com/office/drawing/2014/main" id="{FDD9167E-D4C1-4EA7-AD09-C5EE2EEACE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2519" y="5227791"/>
              <a:ext cx="628381" cy="715502"/>
            </a:xfrm>
            <a:prstGeom prst="rect">
              <a:avLst/>
            </a:prstGeom>
          </p:spPr>
        </p:pic>
      </p:grpSp>
      <p:grpSp>
        <p:nvGrpSpPr>
          <p:cNvPr id="59" name="组合 58">
            <a:extLst>
              <a:ext uri="{FF2B5EF4-FFF2-40B4-BE49-F238E27FC236}">
                <a16:creationId xmlns:a16="http://schemas.microsoft.com/office/drawing/2014/main" id="{91D9D76A-08F8-4CBA-A09D-8496EDEBF427}"/>
              </a:ext>
            </a:extLst>
          </p:cNvPr>
          <p:cNvGrpSpPr/>
          <p:nvPr/>
        </p:nvGrpSpPr>
        <p:grpSpPr>
          <a:xfrm>
            <a:off x="-1508125" y="0"/>
            <a:ext cx="15208250" cy="1173162"/>
            <a:chOff x="-1558925" y="0"/>
            <a:chExt cx="15208250" cy="1173162"/>
          </a:xfrm>
        </p:grpSpPr>
        <p:pic>
          <p:nvPicPr>
            <p:cNvPr id="57" name="图片 56" descr="地上有许多星星&#10;&#10;中度可信度描述已自动生成">
              <a:extLst>
                <a:ext uri="{FF2B5EF4-FFF2-40B4-BE49-F238E27FC236}">
                  <a16:creationId xmlns:a16="http://schemas.microsoft.com/office/drawing/2014/main" id="{7E2776A1-9B6B-4525-9A74-1CEB28234A8C}"/>
                </a:ext>
              </a:extLst>
            </p:cNvPr>
            <p:cNvPicPr>
              <a:picLocks noChangeAspect="1"/>
            </p:cNvPicPr>
            <p:nvPr/>
          </p:nvPicPr>
          <p:blipFill>
            <a:blip r:embed="rId8">
              <a:extLst>
                <a:ext uri="{28A0092B-C50C-407E-A947-70E740481C1C}">
                  <a14:useLocalDpi xmlns:a14="http://schemas.microsoft.com/office/drawing/2010/main" val="0"/>
                </a:ext>
              </a:extLst>
            </a:blip>
            <a:srcRect t="71555"/>
            <a:stretch>
              <a:fillRect/>
            </a:stretch>
          </p:blipFill>
          <p:spPr>
            <a:xfrm>
              <a:off x="745807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pic>
          <p:nvPicPr>
            <p:cNvPr id="58" name="图片 57" descr="地上有许多星星&#10;&#10;中度可信度描述已自动生成">
              <a:extLst>
                <a:ext uri="{FF2B5EF4-FFF2-40B4-BE49-F238E27FC236}">
                  <a16:creationId xmlns:a16="http://schemas.microsoft.com/office/drawing/2014/main" id="{13D23E30-0553-4A0C-B45B-0888E5C8186B}"/>
                </a:ext>
              </a:extLst>
            </p:cNvPr>
            <p:cNvPicPr>
              <a:picLocks noChangeAspect="1"/>
            </p:cNvPicPr>
            <p:nvPr/>
          </p:nvPicPr>
          <p:blipFill>
            <a:blip r:embed="rId8">
              <a:extLst>
                <a:ext uri="{28A0092B-C50C-407E-A947-70E740481C1C}">
                  <a14:useLocalDpi xmlns:a14="http://schemas.microsoft.com/office/drawing/2010/main" val="0"/>
                </a:ext>
              </a:extLst>
            </a:blip>
            <a:srcRect t="71555"/>
            <a:stretch>
              <a:fillRect/>
            </a:stretch>
          </p:blipFill>
          <p:spPr>
            <a:xfrm flipH="1">
              <a:off x="-155892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grpSp>
    </p:spTree>
    <p:extLst>
      <p:ext uri="{BB962C8B-B14F-4D97-AF65-F5344CB8AC3E}">
        <p14:creationId xmlns:p14="http://schemas.microsoft.com/office/powerpoint/2010/main" val="384550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90"/>
                                          </p:val>
                                        </p:tav>
                                        <p:tav tm="100000">
                                          <p:val>
                                            <p:fltVal val="0"/>
                                          </p:val>
                                        </p:tav>
                                      </p:tavLst>
                                    </p:anim>
                                    <p:animEffect transition="in" filter="fade">
                                      <p:cBhvr>
                                        <p:cTn id="40" dur="1000"/>
                                        <p:tgtEl>
                                          <p:spTgt spid="3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fltVal val="0"/>
                                          </p:val>
                                        </p:tav>
                                        <p:tav tm="100000">
                                          <p:val>
                                            <p:strVal val="#ppt_w"/>
                                          </p:val>
                                        </p:tav>
                                      </p:tavLst>
                                    </p:anim>
                                    <p:anim calcmode="lin" valueType="num">
                                      <p:cBhvr>
                                        <p:cTn id="44" dur="1000" fill="hold"/>
                                        <p:tgtEl>
                                          <p:spTgt spid="31"/>
                                        </p:tgtEl>
                                        <p:attrNameLst>
                                          <p:attrName>ppt_h</p:attrName>
                                        </p:attrNameLst>
                                      </p:cBhvr>
                                      <p:tavLst>
                                        <p:tav tm="0">
                                          <p:val>
                                            <p:fltVal val="0"/>
                                          </p:val>
                                        </p:tav>
                                        <p:tav tm="100000">
                                          <p:val>
                                            <p:strVal val="#ppt_h"/>
                                          </p:val>
                                        </p:tav>
                                      </p:tavLst>
                                    </p:anim>
                                    <p:anim calcmode="lin" valueType="num">
                                      <p:cBhvr>
                                        <p:cTn id="45" dur="1000" fill="hold"/>
                                        <p:tgtEl>
                                          <p:spTgt spid="31"/>
                                        </p:tgtEl>
                                        <p:attrNameLst>
                                          <p:attrName>style.rotation</p:attrName>
                                        </p:attrNameLst>
                                      </p:cBhvr>
                                      <p:tavLst>
                                        <p:tav tm="0">
                                          <p:val>
                                            <p:fltVal val="90"/>
                                          </p:val>
                                        </p:tav>
                                        <p:tav tm="100000">
                                          <p:val>
                                            <p:fltVal val="0"/>
                                          </p:val>
                                        </p:tav>
                                      </p:tavLst>
                                    </p:anim>
                                    <p:animEffect transition="in" filter="fade">
                                      <p:cBhvr>
                                        <p:cTn id="46" dur="1000"/>
                                        <p:tgtEl>
                                          <p:spTgt spid="3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000" fill="hold"/>
                                        <p:tgtEl>
                                          <p:spTgt spid="38"/>
                                        </p:tgtEl>
                                        <p:attrNameLst>
                                          <p:attrName>ppt_w</p:attrName>
                                        </p:attrNameLst>
                                      </p:cBhvr>
                                      <p:tavLst>
                                        <p:tav tm="0">
                                          <p:val>
                                            <p:fltVal val="0"/>
                                          </p:val>
                                        </p:tav>
                                        <p:tav tm="100000">
                                          <p:val>
                                            <p:strVal val="#ppt_w"/>
                                          </p:val>
                                        </p:tav>
                                      </p:tavLst>
                                    </p:anim>
                                    <p:anim calcmode="lin" valueType="num">
                                      <p:cBhvr>
                                        <p:cTn id="50" dur="1000" fill="hold"/>
                                        <p:tgtEl>
                                          <p:spTgt spid="38"/>
                                        </p:tgtEl>
                                        <p:attrNameLst>
                                          <p:attrName>ppt_h</p:attrName>
                                        </p:attrNameLst>
                                      </p:cBhvr>
                                      <p:tavLst>
                                        <p:tav tm="0">
                                          <p:val>
                                            <p:fltVal val="0"/>
                                          </p:val>
                                        </p:tav>
                                        <p:tav tm="100000">
                                          <p:val>
                                            <p:strVal val="#ppt_h"/>
                                          </p:val>
                                        </p:tav>
                                      </p:tavLst>
                                    </p:anim>
                                    <p:anim calcmode="lin" valueType="num">
                                      <p:cBhvr>
                                        <p:cTn id="51" dur="1000" fill="hold"/>
                                        <p:tgtEl>
                                          <p:spTgt spid="38"/>
                                        </p:tgtEl>
                                        <p:attrNameLst>
                                          <p:attrName>style.rotation</p:attrName>
                                        </p:attrNameLst>
                                      </p:cBhvr>
                                      <p:tavLst>
                                        <p:tav tm="0">
                                          <p:val>
                                            <p:fltVal val="90"/>
                                          </p:val>
                                        </p:tav>
                                        <p:tav tm="100000">
                                          <p:val>
                                            <p:fltVal val="0"/>
                                          </p:val>
                                        </p:tav>
                                      </p:tavLst>
                                    </p:anim>
                                    <p:animEffect transition="in" filter="fade">
                                      <p:cBhvr>
                                        <p:cTn id="52" dur="1000"/>
                                        <p:tgtEl>
                                          <p:spTgt spid="38"/>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1000" fill="hold"/>
                                        <p:tgtEl>
                                          <p:spTgt spid="39"/>
                                        </p:tgtEl>
                                        <p:attrNameLst>
                                          <p:attrName>ppt_w</p:attrName>
                                        </p:attrNameLst>
                                      </p:cBhvr>
                                      <p:tavLst>
                                        <p:tav tm="0">
                                          <p:val>
                                            <p:fltVal val="0"/>
                                          </p:val>
                                        </p:tav>
                                        <p:tav tm="100000">
                                          <p:val>
                                            <p:strVal val="#ppt_w"/>
                                          </p:val>
                                        </p:tav>
                                      </p:tavLst>
                                    </p:anim>
                                    <p:anim calcmode="lin" valueType="num">
                                      <p:cBhvr>
                                        <p:cTn id="56" dur="1000" fill="hold"/>
                                        <p:tgtEl>
                                          <p:spTgt spid="39"/>
                                        </p:tgtEl>
                                        <p:attrNameLst>
                                          <p:attrName>ppt_h</p:attrName>
                                        </p:attrNameLst>
                                      </p:cBhvr>
                                      <p:tavLst>
                                        <p:tav tm="0">
                                          <p:val>
                                            <p:fltVal val="0"/>
                                          </p:val>
                                        </p:tav>
                                        <p:tav tm="100000">
                                          <p:val>
                                            <p:strVal val="#ppt_h"/>
                                          </p:val>
                                        </p:tav>
                                      </p:tavLst>
                                    </p:anim>
                                    <p:anim calcmode="lin" valueType="num">
                                      <p:cBhvr>
                                        <p:cTn id="57" dur="1000" fill="hold"/>
                                        <p:tgtEl>
                                          <p:spTgt spid="39"/>
                                        </p:tgtEl>
                                        <p:attrNameLst>
                                          <p:attrName>style.rotation</p:attrName>
                                        </p:attrNameLst>
                                      </p:cBhvr>
                                      <p:tavLst>
                                        <p:tav tm="0">
                                          <p:val>
                                            <p:fltVal val="90"/>
                                          </p:val>
                                        </p:tav>
                                        <p:tav tm="100000">
                                          <p:val>
                                            <p:fltVal val="0"/>
                                          </p:val>
                                        </p:tav>
                                      </p:tavLst>
                                    </p:anim>
                                    <p:animEffect transition="in" filter="fade">
                                      <p:cBhvr>
                                        <p:cTn id="58" dur="1000"/>
                                        <p:tgtEl>
                                          <p:spTgt spid="39"/>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1000" fill="hold"/>
                                        <p:tgtEl>
                                          <p:spTgt spid="40"/>
                                        </p:tgtEl>
                                        <p:attrNameLst>
                                          <p:attrName>ppt_w</p:attrName>
                                        </p:attrNameLst>
                                      </p:cBhvr>
                                      <p:tavLst>
                                        <p:tav tm="0">
                                          <p:val>
                                            <p:fltVal val="0"/>
                                          </p:val>
                                        </p:tav>
                                        <p:tav tm="100000">
                                          <p:val>
                                            <p:strVal val="#ppt_w"/>
                                          </p:val>
                                        </p:tav>
                                      </p:tavLst>
                                    </p:anim>
                                    <p:anim calcmode="lin" valueType="num">
                                      <p:cBhvr>
                                        <p:cTn id="62" dur="1000" fill="hold"/>
                                        <p:tgtEl>
                                          <p:spTgt spid="40"/>
                                        </p:tgtEl>
                                        <p:attrNameLst>
                                          <p:attrName>ppt_h</p:attrName>
                                        </p:attrNameLst>
                                      </p:cBhvr>
                                      <p:tavLst>
                                        <p:tav tm="0">
                                          <p:val>
                                            <p:fltVal val="0"/>
                                          </p:val>
                                        </p:tav>
                                        <p:tav tm="100000">
                                          <p:val>
                                            <p:strVal val="#ppt_h"/>
                                          </p:val>
                                        </p:tav>
                                      </p:tavLst>
                                    </p:anim>
                                    <p:anim calcmode="lin" valueType="num">
                                      <p:cBhvr>
                                        <p:cTn id="63" dur="1000" fill="hold"/>
                                        <p:tgtEl>
                                          <p:spTgt spid="40"/>
                                        </p:tgtEl>
                                        <p:attrNameLst>
                                          <p:attrName>style.rotation</p:attrName>
                                        </p:attrNameLst>
                                      </p:cBhvr>
                                      <p:tavLst>
                                        <p:tav tm="0">
                                          <p:val>
                                            <p:fltVal val="90"/>
                                          </p:val>
                                        </p:tav>
                                        <p:tav tm="100000">
                                          <p:val>
                                            <p:fltVal val="0"/>
                                          </p:val>
                                        </p:tav>
                                      </p:tavLst>
                                    </p:anim>
                                    <p:animEffect transition="in" filter="fade">
                                      <p:cBhvr>
                                        <p:cTn id="64" dur="1000"/>
                                        <p:tgtEl>
                                          <p:spTgt spid="40"/>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1000" fill="hold"/>
                                        <p:tgtEl>
                                          <p:spTgt spid="32"/>
                                        </p:tgtEl>
                                        <p:attrNameLst>
                                          <p:attrName>ppt_w</p:attrName>
                                        </p:attrNameLst>
                                      </p:cBhvr>
                                      <p:tavLst>
                                        <p:tav tm="0">
                                          <p:val>
                                            <p:fltVal val="0"/>
                                          </p:val>
                                        </p:tav>
                                        <p:tav tm="100000">
                                          <p:val>
                                            <p:strVal val="#ppt_w"/>
                                          </p:val>
                                        </p:tav>
                                      </p:tavLst>
                                    </p:anim>
                                    <p:anim calcmode="lin" valueType="num">
                                      <p:cBhvr>
                                        <p:cTn id="74" dur="1000" fill="hold"/>
                                        <p:tgtEl>
                                          <p:spTgt spid="32"/>
                                        </p:tgtEl>
                                        <p:attrNameLst>
                                          <p:attrName>ppt_h</p:attrName>
                                        </p:attrNameLst>
                                      </p:cBhvr>
                                      <p:tavLst>
                                        <p:tav tm="0">
                                          <p:val>
                                            <p:fltVal val="0"/>
                                          </p:val>
                                        </p:tav>
                                        <p:tav tm="100000">
                                          <p:val>
                                            <p:strVal val="#ppt_h"/>
                                          </p:val>
                                        </p:tav>
                                      </p:tavLst>
                                    </p:anim>
                                    <p:anim calcmode="lin" valueType="num">
                                      <p:cBhvr>
                                        <p:cTn id="75" dur="1000" fill="hold"/>
                                        <p:tgtEl>
                                          <p:spTgt spid="32"/>
                                        </p:tgtEl>
                                        <p:attrNameLst>
                                          <p:attrName>style.rotation</p:attrName>
                                        </p:attrNameLst>
                                      </p:cBhvr>
                                      <p:tavLst>
                                        <p:tav tm="0">
                                          <p:val>
                                            <p:fltVal val="90"/>
                                          </p:val>
                                        </p:tav>
                                        <p:tav tm="100000">
                                          <p:val>
                                            <p:fltVal val="0"/>
                                          </p:val>
                                        </p:tav>
                                      </p:tavLst>
                                    </p:anim>
                                    <p:animEffect transition="in" filter="fade">
                                      <p:cBhvr>
                                        <p:cTn id="76" dur="1000"/>
                                        <p:tgtEl>
                                          <p:spTgt spid="32"/>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1000" fill="hold"/>
                                        <p:tgtEl>
                                          <p:spTgt spid="34"/>
                                        </p:tgtEl>
                                        <p:attrNameLst>
                                          <p:attrName>ppt_w</p:attrName>
                                        </p:attrNameLst>
                                      </p:cBhvr>
                                      <p:tavLst>
                                        <p:tav tm="0">
                                          <p:val>
                                            <p:fltVal val="0"/>
                                          </p:val>
                                        </p:tav>
                                        <p:tav tm="100000">
                                          <p:val>
                                            <p:strVal val="#ppt_w"/>
                                          </p:val>
                                        </p:tav>
                                      </p:tavLst>
                                    </p:anim>
                                    <p:anim calcmode="lin" valueType="num">
                                      <p:cBhvr>
                                        <p:cTn id="80" dur="1000" fill="hold"/>
                                        <p:tgtEl>
                                          <p:spTgt spid="34"/>
                                        </p:tgtEl>
                                        <p:attrNameLst>
                                          <p:attrName>ppt_h</p:attrName>
                                        </p:attrNameLst>
                                      </p:cBhvr>
                                      <p:tavLst>
                                        <p:tav tm="0">
                                          <p:val>
                                            <p:fltVal val="0"/>
                                          </p:val>
                                        </p:tav>
                                        <p:tav tm="100000">
                                          <p:val>
                                            <p:strVal val="#ppt_h"/>
                                          </p:val>
                                        </p:tav>
                                      </p:tavLst>
                                    </p:anim>
                                    <p:anim calcmode="lin" valueType="num">
                                      <p:cBhvr>
                                        <p:cTn id="81" dur="1000" fill="hold"/>
                                        <p:tgtEl>
                                          <p:spTgt spid="34"/>
                                        </p:tgtEl>
                                        <p:attrNameLst>
                                          <p:attrName>style.rotation</p:attrName>
                                        </p:attrNameLst>
                                      </p:cBhvr>
                                      <p:tavLst>
                                        <p:tav tm="0">
                                          <p:val>
                                            <p:fltVal val="90"/>
                                          </p:val>
                                        </p:tav>
                                        <p:tav tm="100000">
                                          <p:val>
                                            <p:fltVal val="0"/>
                                          </p:val>
                                        </p:tav>
                                      </p:tavLst>
                                    </p:anim>
                                    <p:animEffect transition="in" filter="fade">
                                      <p:cBhvr>
                                        <p:cTn id="82" dur="1000"/>
                                        <p:tgtEl>
                                          <p:spTgt spid="34"/>
                                        </p:tgtEl>
                                      </p:cBhvr>
                                    </p:animEffect>
                                  </p:childTnLst>
                                </p:cTn>
                              </p:par>
                              <p:par>
                                <p:cTn id="83" presetID="47" presetClass="entr" presetSubtype="0"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fade">
                                      <p:cBhvr>
                                        <p:cTn id="85" dur="1000"/>
                                        <p:tgtEl>
                                          <p:spTgt spid="59"/>
                                        </p:tgtEl>
                                      </p:cBhvr>
                                    </p:animEffect>
                                    <p:anim calcmode="lin" valueType="num">
                                      <p:cBhvr>
                                        <p:cTn id="86" dur="1000" fill="hold"/>
                                        <p:tgtEl>
                                          <p:spTgt spid="59"/>
                                        </p:tgtEl>
                                        <p:attrNameLst>
                                          <p:attrName>ppt_x</p:attrName>
                                        </p:attrNameLst>
                                      </p:cBhvr>
                                      <p:tavLst>
                                        <p:tav tm="0">
                                          <p:val>
                                            <p:strVal val="#ppt_x"/>
                                          </p:val>
                                        </p:tav>
                                        <p:tav tm="100000">
                                          <p:val>
                                            <p:strVal val="#ppt_x"/>
                                          </p:val>
                                        </p:tav>
                                      </p:tavLst>
                                    </p:anim>
                                    <p:anim calcmode="lin" valueType="num">
                                      <p:cBhvr>
                                        <p:cTn id="87"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P spid="31" grpId="0" animBg="1"/>
      <p:bldP spid="38" grpId="0" animBg="1"/>
      <p:bldP spid="39" grpId="0" animBg="1"/>
      <p:bldP spid="40" grpId="0" animBg="1"/>
      <p:bldP spid="23" grpId="0" animBg="1"/>
      <p:bldP spid="32"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图片包含 徽标&#10;&#10;描述已自动生成">
            <a:extLst>
              <a:ext uri="{FF2B5EF4-FFF2-40B4-BE49-F238E27FC236}">
                <a16:creationId xmlns:a16="http://schemas.microsoft.com/office/drawing/2014/main" id="{77072CEC-E5A4-4D51-93F3-907EE5C07EA8}"/>
              </a:ext>
            </a:extLst>
          </p:cNvPr>
          <p:cNvPicPr>
            <a:picLocks noChangeAspect="1"/>
          </p:cNvPicPr>
          <p:nvPr/>
        </p:nvPicPr>
        <p:blipFill rotWithShape="1">
          <a:blip r:embed="rId5">
            <a:extLst>
              <a:ext uri="{28A0092B-C50C-407E-A947-70E740481C1C}">
                <a14:useLocalDpi xmlns:a14="http://schemas.microsoft.com/office/drawing/2010/main" val="0"/>
              </a:ext>
            </a:extLst>
          </a:blip>
          <a:srcRect l="366" t="36729" r="366" b="31384"/>
          <a:stretch/>
        </p:blipFill>
        <p:spPr>
          <a:xfrm>
            <a:off x="0" y="4225748"/>
            <a:ext cx="12192000" cy="2632252"/>
          </a:xfrm>
          <a:custGeom>
            <a:avLst/>
            <a:gdLst>
              <a:gd name="connsiteX0" fmla="*/ 0 w 12192000"/>
              <a:gd name="connsiteY0" fmla="*/ 0 h 2632252"/>
              <a:gd name="connsiteX1" fmla="*/ 12192000 w 12192000"/>
              <a:gd name="connsiteY1" fmla="*/ 0 h 2632252"/>
              <a:gd name="connsiteX2" fmla="*/ 12192000 w 12192000"/>
              <a:gd name="connsiteY2" fmla="*/ 2632252 h 2632252"/>
              <a:gd name="connsiteX3" fmla="*/ 0 w 12192000"/>
              <a:gd name="connsiteY3" fmla="*/ 2632252 h 2632252"/>
            </a:gdLst>
            <a:ahLst/>
            <a:cxnLst>
              <a:cxn ang="0">
                <a:pos x="connsiteX0" y="connsiteY0"/>
              </a:cxn>
              <a:cxn ang="0">
                <a:pos x="connsiteX1" y="connsiteY1"/>
              </a:cxn>
              <a:cxn ang="0">
                <a:pos x="connsiteX2" y="connsiteY2"/>
              </a:cxn>
              <a:cxn ang="0">
                <a:pos x="connsiteX3" y="connsiteY3"/>
              </a:cxn>
            </a:cxnLst>
            <a:rect l="l" t="t" r="r" b="b"/>
            <a:pathLst>
              <a:path w="12192000" h="2632252">
                <a:moveTo>
                  <a:pt x="0" y="0"/>
                </a:moveTo>
                <a:lnTo>
                  <a:pt x="12192000" y="0"/>
                </a:lnTo>
                <a:lnTo>
                  <a:pt x="12192000" y="2632252"/>
                </a:lnTo>
                <a:lnTo>
                  <a:pt x="0" y="2632252"/>
                </a:lnTo>
                <a:close/>
              </a:path>
            </a:pathLst>
          </a:custGeom>
        </p:spPr>
      </p:pic>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8" name="组合 17">
            <a:extLst>
              <a:ext uri="{FF2B5EF4-FFF2-40B4-BE49-F238E27FC236}">
                <a16:creationId xmlns:a16="http://schemas.microsoft.com/office/drawing/2014/main" id="{5ACC785C-1A61-4C3C-AF43-3EE8E0BB075B}"/>
              </a:ext>
            </a:extLst>
          </p:cNvPr>
          <p:cNvGrpSpPr/>
          <p:nvPr/>
        </p:nvGrpSpPr>
        <p:grpSpPr>
          <a:xfrm>
            <a:off x="177800" y="6004387"/>
            <a:ext cx="11836400" cy="853613"/>
            <a:chOff x="0" y="6004387"/>
            <a:chExt cx="11836400" cy="853613"/>
          </a:xfrm>
        </p:grpSpPr>
        <p:pic>
          <p:nvPicPr>
            <p:cNvPr id="10" name="图片 9" descr="图片包含 游戏机&#10;&#10;描述已自动生成">
              <a:extLst>
                <a:ext uri="{FF2B5EF4-FFF2-40B4-BE49-F238E27FC236}">
                  <a16:creationId xmlns:a16="http://schemas.microsoft.com/office/drawing/2014/main" id="{B70A669B-8B99-471E-9475-80A23167B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004387"/>
              <a:ext cx="5791200" cy="853613"/>
            </a:xfrm>
            <a:prstGeom prst="rect">
              <a:avLst/>
            </a:prstGeom>
          </p:spPr>
        </p:pic>
        <p:pic>
          <p:nvPicPr>
            <p:cNvPr id="17" name="图片 16" descr="图片包含 游戏机&#10;&#10;描述已自动生成">
              <a:extLst>
                <a:ext uri="{FF2B5EF4-FFF2-40B4-BE49-F238E27FC236}">
                  <a16:creationId xmlns:a16="http://schemas.microsoft.com/office/drawing/2014/main" id="{19AA3994-0EDD-487F-9948-B20635FBB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45200" y="6004387"/>
              <a:ext cx="5791200" cy="853613"/>
            </a:xfrm>
            <a:prstGeom prst="rect">
              <a:avLst/>
            </a:prstGeom>
          </p:spPr>
        </p:pic>
      </p:grpSp>
      <p:sp>
        <p:nvSpPr>
          <p:cNvPr id="23" name="矩形: 圆角 22">
            <a:extLst>
              <a:ext uri="{FF2B5EF4-FFF2-40B4-BE49-F238E27FC236}">
                <a16:creationId xmlns:a16="http://schemas.microsoft.com/office/drawing/2014/main" id="{3ACAC2FD-E75A-48FF-A3A8-9F29A8872F23}"/>
              </a:ext>
            </a:extLst>
          </p:cNvPr>
          <p:cNvSpPr/>
          <p:nvPr/>
        </p:nvSpPr>
        <p:spPr>
          <a:xfrm>
            <a:off x="1651000" y="-723900"/>
            <a:ext cx="495300" cy="495300"/>
          </a:xfrm>
          <a:prstGeom prst="roundRect">
            <a:avLst>
              <a:gd name="adj" fmla="val 50000"/>
            </a:avLst>
          </a:prstGeom>
          <a:gradFill flip="none" rotWithShape="1">
            <a:gsLst>
              <a:gs pos="17000">
                <a:srgbClr val="3A80CE"/>
              </a:gs>
              <a:gs pos="100000">
                <a:srgbClr val="1F50B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思源黑体 CN Bold" panose="020B0800000000000000" pitchFamily="34" charset="-122"/>
              <a:ea typeface="思源黑体 CN Bold" panose="020B0800000000000000" pitchFamily="34" charset="-122"/>
            </a:endParaRPr>
          </a:p>
        </p:txBody>
      </p:sp>
      <p:pic>
        <p:nvPicPr>
          <p:cNvPr id="26" name="图片 25" descr="图片包含 桌子, 食物, 蛋糕, 婚礼&#10;&#10;描述已自动生成">
            <a:extLst>
              <a:ext uri="{FF2B5EF4-FFF2-40B4-BE49-F238E27FC236}">
                <a16:creationId xmlns:a16="http://schemas.microsoft.com/office/drawing/2014/main" id="{E6D6160F-70B0-4245-9065-98D83815FDE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17380"/>
          <a:stretch/>
        </p:blipFill>
        <p:spPr>
          <a:xfrm>
            <a:off x="-19956" y="1498600"/>
            <a:ext cx="3897932" cy="5003800"/>
          </a:xfrm>
          <a:prstGeom prst="rect">
            <a:avLst/>
          </a:prstGeom>
        </p:spPr>
      </p:pic>
      <p:pic>
        <p:nvPicPr>
          <p:cNvPr id="28" name="图片 27" descr="桌子上的玩具蛋糕&#10;&#10;低可信度描述已自动生成">
            <a:extLst>
              <a:ext uri="{FF2B5EF4-FFF2-40B4-BE49-F238E27FC236}">
                <a16:creationId xmlns:a16="http://schemas.microsoft.com/office/drawing/2014/main" id="{A19A48BB-8F79-4FCF-A76F-1F339A989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l="3247" t="14723"/>
          <a:stretch/>
        </p:blipFill>
        <p:spPr>
          <a:xfrm>
            <a:off x="7505700" y="2413000"/>
            <a:ext cx="5283200" cy="4290416"/>
          </a:xfrm>
          <a:prstGeom prst="rect">
            <a:avLst/>
          </a:prstGeom>
        </p:spPr>
      </p:pic>
      <p:sp>
        <p:nvSpPr>
          <p:cNvPr id="30" name="PA-矩形 4">
            <a:extLst>
              <a:ext uri="{FF2B5EF4-FFF2-40B4-BE49-F238E27FC236}">
                <a16:creationId xmlns:a16="http://schemas.microsoft.com/office/drawing/2014/main" id="{85636F8D-C8F9-4684-98F3-B084AF6B6BA5}"/>
              </a:ext>
            </a:extLst>
          </p:cNvPr>
          <p:cNvSpPr>
            <a:spLocks noChangeArrowheads="1"/>
          </p:cNvSpPr>
          <p:nvPr>
            <p:custDataLst>
              <p:tags r:id="rId1"/>
            </p:custDataLst>
          </p:nvPr>
        </p:nvSpPr>
        <p:spPr bwMode="auto">
          <a:xfrm>
            <a:off x="3441700" y="2539040"/>
            <a:ext cx="556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grpSp>
        <p:nvGrpSpPr>
          <p:cNvPr id="32" name="组合 31">
            <a:extLst>
              <a:ext uri="{FF2B5EF4-FFF2-40B4-BE49-F238E27FC236}">
                <a16:creationId xmlns:a16="http://schemas.microsoft.com/office/drawing/2014/main" id="{2180CC17-8923-4025-BFE1-4FCCB37BE43D}"/>
              </a:ext>
            </a:extLst>
          </p:cNvPr>
          <p:cNvGrpSpPr/>
          <p:nvPr/>
        </p:nvGrpSpPr>
        <p:grpSpPr>
          <a:xfrm>
            <a:off x="4051300" y="3779118"/>
            <a:ext cx="4343400" cy="862861"/>
            <a:chOff x="4029187" y="3410818"/>
            <a:chExt cx="3854226" cy="862861"/>
          </a:xfrm>
        </p:grpSpPr>
        <p:sp>
          <p:nvSpPr>
            <p:cNvPr id="21" name="文本框 20">
              <a:extLst>
                <a:ext uri="{FF2B5EF4-FFF2-40B4-BE49-F238E27FC236}">
                  <a16:creationId xmlns:a16="http://schemas.microsoft.com/office/drawing/2014/main" id="{42CB9678-C93A-4DFE-8021-435D220B9F6A}"/>
                </a:ext>
              </a:extLst>
            </p:cNvPr>
            <p:cNvSpPr txBox="1"/>
            <p:nvPr/>
          </p:nvSpPr>
          <p:spPr>
            <a:xfrm>
              <a:off x="4029187" y="3743149"/>
              <a:ext cx="3854226" cy="530530"/>
            </a:xfrm>
            <a:prstGeom prst="rect">
              <a:avLst/>
            </a:prstGeom>
            <a:noFill/>
          </p:spPr>
          <p:txBody>
            <a:bodyPr wrap="square" rtlCol="0">
              <a:spAutoFit/>
            </a:bodyPr>
            <a:lstStyle/>
            <a:p>
              <a:pPr algn="ctr">
                <a:lnSpc>
                  <a:spcPct val="150000"/>
                </a:lnSpc>
              </a:pPr>
              <a:r>
                <a:rPr lang="en-US" altLang="zh-CN" sz="1000" dirty="0">
                  <a:solidFill>
                    <a:schemeClr val="bg1"/>
                  </a:solidFill>
                  <a:latin typeface="+mn-ea"/>
                </a:rPr>
                <a:t>we yearn for freedom, the pursuit never stops, for the limit of sports, transcendence is never lacking</a:t>
              </a:r>
              <a:endParaRPr lang="zh-CN" altLang="en-US" sz="1000" dirty="0">
                <a:solidFill>
                  <a:schemeClr val="bg1"/>
                </a:solidFill>
                <a:latin typeface="+mn-ea"/>
              </a:endParaRPr>
            </a:p>
          </p:txBody>
        </p:sp>
        <p:sp>
          <p:nvSpPr>
            <p:cNvPr id="31" name="PA-文本框 90">
              <a:extLst>
                <a:ext uri="{FF2B5EF4-FFF2-40B4-BE49-F238E27FC236}">
                  <a16:creationId xmlns:a16="http://schemas.microsoft.com/office/drawing/2014/main" id="{93E5E8C4-5ED9-4F03-B335-1600FB225C39}"/>
                </a:ext>
              </a:extLst>
            </p:cNvPr>
            <p:cNvSpPr txBox="1"/>
            <p:nvPr>
              <p:custDataLst>
                <p:tags r:id="rId3"/>
              </p:custDataLst>
            </p:nvPr>
          </p:nvSpPr>
          <p:spPr>
            <a:xfrm>
              <a:off x="4930887" y="3410818"/>
              <a:ext cx="2050826" cy="307777"/>
            </a:xfrm>
            <a:prstGeom prst="rect">
              <a:avLst/>
            </a:prstGeom>
            <a:noFill/>
          </p:spPr>
          <p:txBody>
            <a:bodyPr wrap="square" rtlCol="0">
              <a:spAutoFit/>
            </a:bodyPr>
            <a:lstStyle/>
            <a:p>
              <a:pPr algn="dist"/>
              <a:r>
                <a:rPr lang="en-US" altLang="zh-CN" sz="1400" dirty="0">
                  <a:solidFill>
                    <a:schemeClr val="bg1"/>
                  </a:solidFill>
                  <a:ea typeface="思源黑体" panose="020B0500000000000000" pitchFamily="34" charset="-122"/>
                  <a:cs typeface="+mn-ea"/>
                  <a:sym typeface="思源黑体" panose="020B0500000000000000" pitchFamily="34" charset="-122"/>
                </a:rPr>
                <a:t>PART</a:t>
              </a:r>
              <a:endParaRPr lang="zh-CN" altLang="en-US" sz="1400" dirty="0">
                <a:solidFill>
                  <a:schemeClr val="bg1"/>
                </a:solidFill>
                <a:ea typeface="思源黑体" panose="020B0500000000000000" pitchFamily="34" charset="-122"/>
                <a:cs typeface="+mn-ea"/>
                <a:sym typeface="思源黑体" panose="020B0500000000000000" pitchFamily="34" charset="-122"/>
              </a:endParaRPr>
            </a:p>
          </p:txBody>
        </p:sp>
      </p:grpSp>
      <p:sp>
        <p:nvSpPr>
          <p:cNvPr id="33" name="PA-矩形 4">
            <a:extLst>
              <a:ext uri="{FF2B5EF4-FFF2-40B4-BE49-F238E27FC236}">
                <a16:creationId xmlns:a16="http://schemas.microsoft.com/office/drawing/2014/main" id="{EB9C17C9-656C-4AAE-8F97-5EAB983C7C57}"/>
              </a:ext>
            </a:extLst>
          </p:cNvPr>
          <p:cNvSpPr>
            <a:spLocks noChangeArrowheads="1"/>
          </p:cNvSpPr>
          <p:nvPr>
            <p:custDataLst>
              <p:tags r:id="rId2"/>
            </p:custDataLst>
          </p:nvPr>
        </p:nvSpPr>
        <p:spPr bwMode="auto">
          <a:xfrm>
            <a:off x="3441700" y="1484940"/>
            <a:ext cx="5562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01</a:t>
            </a:r>
            <a:endParaRPr lang="zh-CN" altLang="en-US" sz="7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endParaRPr>
          </a:p>
        </p:txBody>
      </p:sp>
      <p:grpSp>
        <p:nvGrpSpPr>
          <p:cNvPr id="34" name="组合 33">
            <a:extLst>
              <a:ext uri="{FF2B5EF4-FFF2-40B4-BE49-F238E27FC236}">
                <a16:creationId xmlns:a16="http://schemas.microsoft.com/office/drawing/2014/main" id="{7248B076-E241-465A-9A11-6F6855550A2A}"/>
              </a:ext>
            </a:extLst>
          </p:cNvPr>
          <p:cNvGrpSpPr/>
          <p:nvPr/>
        </p:nvGrpSpPr>
        <p:grpSpPr>
          <a:xfrm>
            <a:off x="-1508125" y="0"/>
            <a:ext cx="15208250" cy="1173162"/>
            <a:chOff x="-1558925" y="0"/>
            <a:chExt cx="15208250" cy="1173162"/>
          </a:xfrm>
        </p:grpSpPr>
        <p:pic>
          <p:nvPicPr>
            <p:cNvPr id="35" name="图片 34" descr="地上有许多星星&#10;&#10;中度可信度描述已自动生成">
              <a:extLst>
                <a:ext uri="{FF2B5EF4-FFF2-40B4-BE49-F238E27FC236}">
                  <a16:creationId xmlns:a16="http://schemas.microsoft.com/office/drawing/2014/main" id="{1BBF2588-9970-413F-B49D-C2324A271EC6}"/>
                </a:ext>
              </a:extLst>
            </p:cNvPr>
            <p:cNvPicPr>
              <a:picLocks noChangeAspect="1"/>
            </p:cNvPicPr>
            <p:nvPr/>
          </p:nvPicPr>
          <p:blipFill>
            <a:blip r:embed="rId11">
              <a:extLst>
                <a:ext uri="{28A0092B-C50C-407E-A947-70E740481C1C}">
                  <a14:useLocalDpi xmlns:a14="http://schemas.microsoft.com/office/drawing/2010/main" val="0"/>
                </a:ext>
              </a:extLst>
            </a:blip>
            <a:srcRect t="71555"/>
            <a:stretch>
              <a:fillRect/>
            </a:stretch>
          </p:blipFill>
          <p:spPr>
            <a:xfrm>
              <a:off x="745807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pic>
          <p:nvPicPr>
            <p:cNvPr id="36" name="图片 35" descr="地上有许多星星&#10;&#10;中度可信度描述已自动生成">
              <a:extLst>
                <a:ext uri="{FF2B5EF4-FFF2-40B4-BE49-F238E27FC236}">
                  <a16:creationId xmlns:a16="http://schemas.microsoft.com/office/drawing/2014/main" id="{5887C692-661C-4613-98BE-8D145673DEC8}"/>
                </a:ext>
              </a:extLst>
            </p:cNvPr>
            <p:cNvPicPr>
              <a:picLocks noChangeAspect="1"/>
            </p:cNvPicPr>
            <p:nvPr/>
          </p:nvPicPr>
          <p:blipFill>
            <a:blip r:embed="rId11">
              <a:extLst>
                <a:ext uri="{28A0092B-C50C-407E-A947-70E740481C1C}">
                  <a14:useLocalDpi xmlns:a14="http://schemas.microsoft.com/office/drawing/2010/main" val="0"/>
                </a:ext>
              </a:extLst>
            </a:blip>
            <a:srcRect t="71555"/>
            <a:stretch>
              <a:fillRect/>
            </a:stretch>
          </p:blipFill>
          <p:spPr>
            <a:xfrm flipH="1">
              <a:off x="-1558925" y="0"/>
              <a:ext cx="6191250" cy="1173162"/>
            </a:xfrm>
            <a:custGeom>
              <a:avLst/>
              <a:gdLst>
                <a:gd name="connsiteX0" fmla="*/ 0 w 6191250"/>
                <a:gd name="connsiteY0" fmla="*/ 0 h 1173162"/>
                <a:gd name="connsiteX1" fmla="*/ 6191250 w 6191250"/>
                <a:gd name="connsiteY1" fmla="*/ 0 h 1173162"/>
                <a:gd name="connsiteX2" fmla="*/ 6191250 w 6191250"/>
                <a:gd name="connsiteY2" fmla="*/ 1173162 h 1173162"/>
                <a:gd name="connsiteX3" fmla="*/ 0 w 6191250"/>
                <a:gd name="connsiteY3" fmla="*/ 1173162 h 1173162"/>
              </a:gdLst>
              <a:ahLst/>
              <a:cxnLst>
                <a:cxn ang="0">
                  <a:pos x="connsiteX0" y="connsiteY0"/>
                </a:cxn>
                <a:cxn ang="0">
                  <a:pos x="connsiteX1" y="connsiteY1"/>
                </a:cxn>
                <a:cxn ang="0">
                  <a:pos x="connsiteX2" y="connsiteY2"/>
                </a:cxn>
                <a:cxn ang="0">
                  <a:pos x="connsiteX3" y="connsiteY3"/>
                </a:cxn>
              </a:cxnLst>
              <a:rect l="l" t="t" r="r" b="b"/>
              <a:pathLst>
                <a:path w="6191250" h="1173162">
                  <a:moveTo>
                    <a:pt x="0" y="0"/>
                  </a:moveTo>
                  <a:lnTo>
                    <a:pt x="6191250" y="0"/>
                  </a:lnTo>
                  <a:lnTo>
                    <a:pt x="6191250" y="1173162"/>
                  </a:lnTo>
                  <a:lnTo>
                    <a:pt x="0" y="1173162"/>
                  </a:lnTo>
                  <a:close/>
                </a:path>
              </a:pathLst>
            </a:custGeom>
          </p:spPr>
        </p:pic>
      </p:grpSp>
    </p:spTree>
    <p:extLst>
      <p:ext uri="{BB962C8B-B14F-4D97-AF65-F5344CB8AC3E}">
        <p14:creationId xmlns:p14="http://schemas.microsoft.com/office/powerpoint/2010/main" val="427673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16"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6"/>
          <a:srcRect t="64121"/>
          <a:stretch/>
        </p:blipFill>
        <p:spPr>
          <a:xfrm>
            <a:off x="-529" y="5930900"/>
            <a:ext cx="12193057" cy="927100"/>
          </a:xfrm>
          <a:prstGeom prst="rect">
            <a:avLst/>
          </a:prstGeom>
        </p:spPr>
      </p:pic>
      <p:sp>
        <p:nvSpPr>
          <p:cNvPr id="37" name="矩形: 圆角 36">
            <a:extLst>
              <a:ext uri="{FF2B5EF4-FFF2-40B4-BE49-F238E27FC236}">
                <a16:creationId xmlns:a16="http://schemas.microsoft.com/office/drawing/2014/main" id="{D9710DA7-88C5-45B4-83EA-A03559123309}"/>
              </a:ext>
            </a:extLst>
          </p:cNvPr>
          <p:cNvSpPr/>
          <p:nvPr/>
        </p:nvSpPr>
        <p:spPr>
          <a:xfrm>
            <a:off x="673100" y="2945620"/>
            <a:ext cx="2603500" cy="4191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北京申奥成功</a:t>
            </a:r>
          </a:p>
        </p:txBody>
      </p:sp>
      <p:sp>
        <p:nvSpPr>
          <p:cNvPr id="44" name="PA-矩形 4">
            <a:extLst>
              <a:ext uri="{FF2B5EF4-FFF2-40B4-BE49-F238E27FC236}">
                <a16:creationId xmlns:a16="http://schemas.microsoft.com/office/drawing/2014/main" id="{3ADA229B-E69F-4246-8D7E-A2E1836E748A}"/>
              </a:ext>
            </a:extLst>
          </p:cNvPr>
          <p:cNvSpPr>
            <a:spLocks noChangeArrowheads="1"/>
          </p:cNvSpPr>
          <p:nvPr>
            <p:custDataLst>
              <p:tags r:id="rId1"/>
            </p:custDataLst>
          </p:nvPr>
        </p:nvSpPr>
        <p:spPr bwMode="auto">
          <a:xfrm>
            <a:off x="3441701" y="2945620"/>
            <a:ext cx="3949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我们与</a:t>
            </a:r>
            <a:r>
              <a:rPr lang="en-US" altLang="zh-CN"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2022</a:t>
            </a:r>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北京奥运会同在</a:t>
            </a:r>
          </a:p>
        </p:txBody>
      </p:sp>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4"/>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PA-矩形 4">
            <a:extLst>
              <a:ext uri="{FF2B5EF4-FFF2-40B4-BE49-F238E27FC236}">
                <a16:creationId xmlns:a16="http://schemas.microsoft.com/office/drawing/2014/main" id="{86003C98-1060-41B4-B972-67DA23A8ADBD}"/>
              </a:ext>
            </a:extLst>
          </p:cNvPr>
          <p:cNvSpPr>
            <a:spLocks noChangeArrowheads="1"/>
          </p:cNvSpPr>
          <p:nvPr>
            <p:custDataLst>
              <p:tags r:id="rId2"/>
            </p:custDataLst>
          </p:nvPr>
        </p:nvSpPr>
        <p:spPr bwMode="auto">
          <a:xfrm>
            <a:off x="685800" y="3627927"/>
            <a:ext cx="6540500" cy="61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2022</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年北京</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张家口冬季奥林匹克运动会，将在</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2022</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02</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月</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04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日</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日在中华人民共和国北京市和张家口市联合举行，北京为主办城市，张家口为协办城市。</a:t>
            </a:r>
          </a:p>
        </p:txBody>
      </p:sp>
      <p:sp>
        <p:nvSpPr>
          <p:cNvPr id="48" name="PA-矩形 4">
            <a:extLst>
              <a:ext uri="{FF2B5EF4-FFF2-40B4-BE49-F238E27FC236}">
                <a16:creationId xmlns:a16="http://schemas.microsoft.com/office/drawing/2014/main" id="{B527BA0D-4D73-4477-88D0-02E4742E6183}"/>
              </a:ext>
            </a:extLst>
          </p:cNvPr>
          <p:cNvSpPr>
            <a:spLocks noChangeArrowheads="1"/>
          </p:cNvSpPr>
          <p:nvPr>
            <p:custDataLst>
              <p:tags r:id="rId3"/>
            </p:custDataLst>
          </p:nvPr>
        </p:nvSpPr>
        <p:spPr bwMode="auto">
          <a:xfrm>
            <a:off x="685800" y="4514680"/>
            <a:ext cx="6540500" cy="61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这</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是中国继北京奥运会、南京青奥会后，中国第三次举办的奥运赛事，也是中国首次举办的冬季奥林匹克运动会。</a:t>
            </a:r>
          </a:p>
        </p:txBody>
      </p:sp>
      <p:pic>
        <p:nvPicPr>
          <p:cNvPr id="20" name="图片 19" descr="人手里拿着球拍&#10;&#10;低可信度描述已自动生成">
            <a:extLst>
              <a:ext uri="{FF2B5EF4-FFF2-40B4-BE49-F238E27FC236}">
                <a16:creationId xmlns:a16="http://schemas.microsoft.com/office/drawing/2014/main" id="{89151E9C-7932-48B9-866B-79F93F08D542}"/>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l="23766"/>
          <a:stretch/>
        </p:blipFill>
        <p:spPr>
          <a:xfrm>
            <a:off x="7579356" y="2017486"/>
            <a:ext cx="4612643" cy="4840513"/>
          </a:xfrm>
          <a:prstGeom prst="rect">
            <a:avLst/>
          </a:prstGeom>
        </p:spPr>
      </p:pic>
      <p:pic>
        <p:nvPicPr>
          <p:cNvPr id="54" name="图片 53" descr="地上有许多星星&#10;&#10;中度可信度描述已自动生成">
            <a:extLst>
              <a:ext uri="{FF2B5EF4-FFF2-40B4-BE49-F238E27FC236}">
                <a16:creationId xmlns:a16="http://schemas.microsoft.com/office/drawing/2014/main" id="{71747F02-0ED5-47C4-A0EB-F97DEDCE4D13}"/>
              </a:ext>
            </a:extLst>
          </p:cNvPr>
          <p:cNvPicPr>
            <a:picLocks noChangeAspect="1"/>
          </p:cNvPicPr>
          <p:nvPr/>
        </p:nvPicPr>
        <p:blipFill>
          <a:blip r:embed="rId10">
            <a:extLst>
              <a:ext uri="{28A0092B-C50C-407E-A947-70E740481C1C}">
                <a14:useLocalDpi xmlns:a14="http://schemas.microsoft.com/office/drawing/2010/main" val="0"/>
              </a:ext>
            </a:extLst>
          </a:blip>
          <a:srcRect t="71555" r="16281"/>
          <a:stretch>
            <a:fillRect/>
          </a:stretch>
        </p:blipFill>
        <p:spPr>
          <a:xfrm>
            <a:off x="5651048" y="0"/>
            <a:ext cx="6540953" cy="1480456"/>
          </a:xfrm>
          <a:custGeom>
            <a:avLst/>
            <a:gdLst>
              <a:gd name="connsiteX0" fmla="*/ 0 w 6540953"/>
              <a:gd name="connsiteY0" fmla="*/ 0 h 1480456"/>
              <a:gd name="connsiteX1" fmla="*/ 6540953 w 6540953"/>
              <a:gd name="connsiteY1" fmla="*/ 0 h 1480456"/>
              <a:gd name="connsiteX2" fmla="*/ 6540953 w 6540953"/>
              <a:gd name="connsiteY2" fmla="*/ 1480456 h 1480456"/>
              <a:gd name="connsiteX3" fmla="*/ 0 w 6540953"/>
              <a:gd name="connsiteY3" fmla="*/ 1480456 h 1480456"/>
            </a:gdLst>
            <a:ahLst/>
            <a:cxnLst>
              <a:cxn ang="0">
                <a:pos x="connsiteX0" y="connsiteY0"/>
              </a:cxn>
              <a:cxn ang="0">
                <a:pos x="connsiteX1" y="connsiteY1"/>
              </a:cxn>
              <a:cxn ang="0">
                <a:pos x="connsiteX2" y="connsiteY2"/>
              </a:cxn>
              <a:cxn ang="0">
                <a:pos x="connsiteX3" y="connsiteY3"/>
              </a:cxn>
            </a:cxnLst>
            <a:rect l="l" t="t" r="r" b="b"/>
            <a:pathLst>
              <a:path w="6540953" h="1480456">
                <a:moveTo>
                  <a:pt x="0" y="0"/>
                </a:moveTo>
                <a:lnTo>
                  <a:pt x="6540953" y="0"/>
                </a:lnTo>
                <a:lnTo>
                  <a:pt x="6540953" y="1480456"/>
                </a:lnTo>
                <a:lnTo>
                  <a:pt x="0" y="1480456"/>
                </a:lnTo>
                <a:close/>
              </a:path>
            </a:pathLst>
          </a:custGeom>
        </p:spPr>
      </p:pic>
    </p:spTree>
    <p:extLst>
      <p:ext uri="{BB962C8B-B14F-4D97-AF65-F5344CB8AC3E}">
        <p14:creationId xmlns:p14="http://schemas.microsoft.com/office/powerpoint/2010/main" val="1782661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P spid="46"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5"/>
          <a:srcRect t="64121"/>
          <a:stretch/>
        </p:blipFill>
        <p:spPr>
          <a:xfrm>
            <a:off x="-529" y="5930900"/>
            <a:ext cx="12193057" cy="927100"/>
          </a:xfrm>
          <a:prstGeom prst="rect">
            <a:avLst/>
          </a:prstGeom>
        </p:spPr>
      </p:pic>
      <p:sp>
        <p:nvSpPr>
          <p:cNvPr id="37" name="矩形: 圆角 36">
            <a:extLst>
              <a:ext uri="{FF2B5EF4-FFF2-40B4-BE49-F238E27FC236}">
                <a16:creationId xmlns:a16="http://schemas.microsoft.com/office/drawing/2014/main" id="{D9710DA7-88C5-45B4-83EA-A03559123309}"/>
              </a:ext>
            </a:extLst>
          </p:cNvPr>
          <p:cNvSpPr/>
          <p:nvPr/>
        </p:nvSpPr>
        <p:spPr>
          <a:xfrm>
            <a:off x="673100" y="2365048"/>
            <a:ext cx="2476500" cy="4191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冬奥会介绍</a:t>
            </a:r>
          </a:p>
        </p:txBody>
      </p:sp>
      <p:sp>
        <p:nvSpPr>
          <p:cNvPr id="44" name="PA-矩形 4">
            <a:extLst>
              <a:ext uri="{FF2B5EF4-FFF2-40B4-BE49-F238E27FC236}">
                <a16:creationId xmlns:a16="http://schemas.microsoft.com/office/drawing/2014/main" id="{3ADA229B-E69F-4246-8D7E-A2E1836E748A}"/>
              </a:ext>
            </a:extLst>
          </p:cNvPr>
          <p:cNvSpPr>
            <a:spLocks noChangeArrowheads="1"/>
          </p:cNvSpPr>
          <p:nvPr>
            <p:custDataLst>
              <p:tags r:id="rId1"/>
            </p:custDataLst>
          </p:nvPr>
        </p:nvSpPr>
        <p:spPr bwMode="auto">
          <a:xfrm>
            <a:off x="6770007" y="2452134"/>
            <a:ext cx="3949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冬奥会吉祥物</a:t>
            </a:r>
          </a:p>
        </p:txBody>
      </p:sp>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3"/>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PA-矩形 4">
            <a:extLst>
              <a:ext uri="{FF2B5EF4-FFF2-40B4-BE49-F238E27FC236}">
                <a16:creationId xmlns:a16="http://schemas.microsoft.com/office/drawing/2014/main" id="{86003C98-1060-41B4-B972-67DA23A8ADBD}"/>
              </a:ext>
            </a:extLst>
          </p:cNvPr>
          <p:cNvSpPr>
            <a:spLocks noChangeArrowheads="1"/>
          </p:cNvSpPr>
          <p:nvPr>
            <p:custDataLst>
              <p:tags r:id="rId2"/>
            </p:custDataLst>
          </p:nvPr>
        </p:nvSpPr>
        <p:spPr bwMode="auto">
          <a:xfrm>
            <a:off x="685799" y="3150770"/>
            <a:ext cx="4960257" cy="25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lgn="just" eaLnBrk="1" hangingPunct="1">
              <a:lnSpc>
                <a:spcPct val="150000"/>
              </a:lnSpc>
              <a:buFont typeface="+mj-lt"/>
              <a:buAutoNum type="arabicPeriod"/>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冬季奥林匹克运动会简称为冬季奥运会、冬奥会。</a:t>
            </a:r>
            <a:endPar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endParaRPr>
          </a:p>
          <a:p>
            <a:pPr marL="342900" indent="-342900" algn="just" eaLnBrk="1" hangingPunct="1">
              <a:lnSpc>
                <a:spcPct val="150000"/>
              </a:lnSpc>
              <a:buFont typeface="+mj-lt"/>
              <a:buAutoNum type="arabicPeriod"/>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主要由全世界地区举行，是世界规模最大的冬季综合性运动会，每四年举办一届，</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1994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年起与夏季奥林匹克运动会相间举行。</a:t>
            </a:r>
            <a:endPar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endParaRPr>
          </a:p>
          <a:p>
            <a:pPr marL="342900" indent="-342900" algn="just" eaLnBrk="1" hangingPunct="1">
              <a:lnSpc>
                <a:spcPct val="150000"/>
              </a:lnSpc>
              <a:buFont typeface="+mj-lt"/>
              <a:buAutoNum type="arabicPeriod"/>
            </a:pP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参与国主要分布在世界各地，包括欧洲、非洲、美洲、亚洲、大洋洲。由国际奥林匹克委员会主办。按实际举行次数计算届数。自</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1924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年开始第</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1</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届，截至</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2014</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年共举办了</a:t>
            </a:r>
            <a:r>
              <a:rPr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22</a:t>
            </a:r>
            <a:r>
              <a:rPr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panose="020B0500000000000000" pitchFamily="34" charset="-122"/>
              </a:rPr>
              <a:t>届，每四年一届。</a:t>
            </a:r>
          </a:p>
        </p:txBody>
      </p:sp>
      <p:grpSp>
        <p:nvGrpSpPr>
          <p:cNvPr id="33" name="组合 32">
            <a:extLst>
              <a:ext uri="{FF2B5EF4-FFF2-40B4-BE49-F238E27FC236}">
                <a16:creationId xmlns:a16="http://schemas.microsoft.com/office/drawing/2014/main" id="{09FB342A-76AB-414C-9E87-7B93F7FB3027}"/>
              </a:ext>
            </a:extLst>
          </p:cNvPr>
          <p:cNvGrpSpPr/>
          <p:nvPr/>
        </p:nvGrpSpPr>
        <p:grpSpPr>
          <a:xfrm>
            <a:off x="6226628" y="3063677"/>
            <a:ext cx="5036459" cy="2526138"/>
            <a:chOff x="6270171" y="2976591"/>
            <a:chExt cx="5036459" cy="2526138"/>
          </a:xfrm>
        </p:grpSpPr>
        <p:grpSp>
          <p:nvGrpSpPr>
            <p:cNvPr id="29" name="组合 28">
              <a:extLst>
                <a:ext uri="{FF2B5EF4-FFF2-40B4-BE49-F238E27FC236}">
                  <a16:creationId xmlns:a16="http://schemas.microsoft.com/office/drawing/2014/main" id="{AEAB2D15-0D30-4675-BA4C-CF47F6A4F0D2}"/>
                </a:ext>
              </a:extLst>
            </p:cNvPr>
            <p:cNvGrpSpPr/>
            <p:nvPr/>
          </p:nvGrpSpPr>
          <p:grpSpPr>
            <a:xfrm>
              <a:off x="6270171" y="2976591"/>
              <a:ext cx="2444036" cy="2488038"/>
              <a:chOff x="6357257" y="2976591"/>
              <a:chExt cx="2269863" cy="2488038"/>
            </a:xfrm>
          </p:grpSpPr>
          <p:sp>
            <p:nvSpPr>
              <p:cNvPr id="27" name="矩形: 圆角 26">
                <a:extLst>
                  <a:ext uri="{FF2B5EF4-FFF2-40B4-BE49-F238E27FC236}">
                    <a16:creationId xmlns:a16="http://schemas.microsoft.com/office/drawing/2014/main" id="{E5439175-01EF-4528-A711-F8F1F3139F17}"/>
                  </a:ext>
                </a:extLst>
              </p:cNvPr>
              <p:cNvSpPr/>
              <p:nvPr/>
            </p:nvSpPr>
            <p:spPr>
              <a:xfrm>
                <a:off x="6730188" y="4946777"/>
                <a:ext cx="1524000" cy="5178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冰墩墩</a:t>
                </a:r>
              </a:p>
            </p:txBody>
          </p:sp>
          <p:sp>
            <p:nvSpPr>
              <p:cNvPr id="13" name="矩形 12">
                <a:extLst>
                  <a:ext uri="{FF2B5EF4-FFF2-40B4-BE49-F238E27FC236}">
                    <a16:creationId xmlns:a16="http://schemas.microsoft.com/office/drawing/2014/main" id="{97CEA904-09B7-4A5F-8983-14E97BAB9B8D}"/>
                  </a:ext>
                </a:extLst>
              </p:cNvPr>
              <p:cNvSpPr/>
              <p:nvPr/>
            </p:nvSpPr>
            <p:spPr>
              <a:xfrm>
                <a:off x="6357257" y="2976591"/>
                <a:ext cx="2269863" cy="1711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插入图片</a:t>
                </a:r>
              </a:p>
            </p:txBody>
          </p:sp>
        </p:grpSp>
        <p:grpSp>
          <p:nvGrpSpPr>
            <p:cNvPr id="24" name="组合 23">
              <a:extLst>
                <a:ext uri="{FF2B5EF4-FFF2-40B4-BE49-F238E27FC236}">
                  <a16:creationId xmlns:a16="http://schemas.microsoft.com/office/drawing/2014/main" id="{DA550D2A-0CDA-4901-9390-0A750C6F2E57}"/>
                </a:ext>
              </a:extLst>
            </p:cNvPr>
            <p:cNvGrpSpPr/>
            <p:nvPr/>
          </p:nvGrpSpPr>
          <p:grpSpPr>
            <a:xfrm>
              <a:off x="8862594" y="2976591"/>
              <a:ext cx="2444036" cy="2526138"/>
              <a:chOff x="8949680" y="2976591"/>
              <a:chExt cx="2269863" cy="2526138"/>
            </a:xfrm>
          </p:grpSpPr>
          <p:sp>
            <p:nvSpPr>
              <p:cNvPr id="28" name="矩形: 圆角 27">
                <a:extLst>
                  <a:ext uri="{FF2B5EF4-FFF2-40B4-BE49-F238E27FC236}">
                    <a16:creationId xmlns:a16="http://schemas.microsoft.com/office/drawing/2014/main" id="{13A83974-4CA2-48AF-95ED-CDC1ED767B97}"/>
                  </a:ext>
                </a:extLst>
              </p:cNvPr>
              <p:cNvSpPr/>
              <p:nvPr/>
            </p:nvSpPr>
            <p:spPr>
              <a:xfrm>
                <a:off x="9322611" y="4984877"/>
                <a:ext cx="1524000" cy="5178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雪容融</a:t>
                </a:r>
              </a:p>
            </p:txBody>
          </p:sp>
          <p:sp>
            <p:nvSpPr>
              <p:cNvPr id="34" name="矩形 33">
                <a:extLst>
                  <a:ext uri="{FF2B5EF4-FFF2-40B4-BE49-F238E27FC236}">
                    <a16:creationId xmlns:a16="http://schemas.microsoft.com/office/drawing/2014/main" id="{8525AA29-E8FF-4370-8A2C-1CEDE9AABF7B}"/>
                  </a:ext>
                </a:extLst>
              </p:cNvPr>
              <p:cNvSpPr/>
              <p:nvPr/>
            </p:nvSpPr>
            <p:spPr>
              <a:xfrm>
                <a:off x="8949680" y="2976591"/>
                <a:ext cx="2269863" cy="1711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插入图片</a:t>
                </a:r>
                <a:endPar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endParaRPr>
              </a:p>
            </p:txBody>
          </p:sp>
        </p:grpSp>
      </p:grpSp>
    </p:spTree>
    <p:extLst>
      <p:ext uri="{BB962C8B-B14F-4D97-AF65-F5344CB8AC3E}">
        <p14:creationId xmlns:p14="http://schemas.microsoft.com/office/powerpoint/2010/main" val="312580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par>
                                <p:cTn id="17" presetID="53" presetClass="entr" presetSubtype="16"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4"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3"/>
          <a:srcRect t="64121"/>
          <a:stretch/>
        </p:blipFill>
        <p:spPr>
          <a:xfrm>
            <a:off x="-529" y="5930900"/>
            <a:ext cx="12193057" cy="927100"/>
          </a:xfrm>
          <a:prstGeom prst="rect">
            <a:avLst/>
          </a:prstGeom>
        </p:spPr>
      </p:pic>
      <p:sp>
        <p:nvSpPr>
          <p:cNvPr id="37" name="矩形: 圆角 36">
            <a:extLst>
              <a:ext uri="{FF2B5EF4-FFF2-40B4-BE49-F238E27FC236}">
                <a16:creationId xmlns:a16="http://schemas.microsoft.com/office/drawing/2014/main" id="{D9710DA7-88C5-45B4-83EA-A03559123309}"/>
              </a:ext>
            </a:extLst>
          </p:cNvPr>
          <p:cNvSpPr/>
          <p:nvPr/>
        </p:nvSpPr>
        <p:spPr>
          <a:xfrm>
            <a:off x="2952750" y="1717348"/>
            <a:ext cx="6286500" cy="60493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冬奥会有哪些比赛项目？</a:t>
            </a:r>
          </a:p>
        </p:txBody>
      </p:sp>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1"/>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1047750" y="2709705"/>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跳台滑雪</a:t>
            </a:r>
          </a:p>
        </p:txBody>
      </p:sp>
      <p:sp>
        <p:nvSpPr>
          <p:cNvPr id="43" name="矩形: 圆角 42">
            <a:extLst>
              <a:ext uri="{FF2B5EF4-FFF2-40B4-BE49-F238E27FC236}">
                <a16:creationId xmlns:a16="http://schemas.microsoft.com/office/drawing/2014/main" id="{A75D84B2-12F6-4397-B78D-0CCC2F2AC97C}"/>
              </a:ext>
            </a:extLst>
          </p:cNvPr>
          <p:cNvSpPr/>
          <p:nvPr/>
        </p:nvSpPr>
        <p:spPr>
          <a:xfrm>
            <a:off x="3715144" y="2709705"/>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2.</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钢架雪车</a:t>
            </a:r>
          </a:p>
        </p:txBody>
      </p:sp>
      <p:sp>
        <p:nvSpPr>
          <p:cNvPr id="45" name="矩形: 圆角 44">
            <a:extLst>
              <a:ext uri="{FF2B5EF4-FFF2-40B4-BE49-F238E27FC236}">
                <a16:creationId xmlns:a16="http://schemas.microsoft.com/office/drawing/2014/main" id="{0FCFFF3D-A52B-4476-AA2B-EC607335EF9C}"/>
              </a:ext>
            </a:extLst>
          </p:cNvPr>
          <p:cNvSpPr/>
          <p:nvPr/>
        </p:nvSpPr>
        <p:spPr>
          <a:xfrm>
            <a:off x="6382537" y="2709705"/>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3.</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花样滑冰</a:t>
            </a:r>
          </a:p>
        </p:txBody>
      </p:sp>
      <p:sp>
        <p:nvSpPr>
          <p:cNvPr id="47" name="矩形: 圆角 46">
            <a:extLst>
              <a:ext uri="{FF2B5EF4-FFF2-40B4-BE49-F238E27FC236}">
                <a16:creationId xmlns:a16="http://schemas.microsoft.com/office/drawing/2014/main" id="{F07ED032-753D-4C8A-9490-2CF8F1AE49A7}"/>
              </a:ext>
            </a:extLst>
          </p:cNvPr>
          <p:cNvSpPr/>
          <p:nvPr/>
        </p:nvSpPr>
        <p:spPr>
          <a:xfrm>
            <a:off x="9049930" y="2709705"/>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4.</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雪橇</a:t>
            </a:r>
          </a:p>
        </p:txBody>
      </p:sp>
      <p:sp>
        <p:nvSpPr>
          <p:cNvPr id="49" name="矩形: 圆角 48">
            <a:extLst>
              <a:ext uri="{FF2B5EF4-FFF2-40B4-BE49-F238E27FC236}">
                <a16:creationId xmlns:a16="http://schemas.microsoft.com/office/drawing/2014/main" id="{9B076E75-FBE0-4957-ADC1-5FD550810FB5}"/>
              </a:ext>
            </a:extLst>
          </p:cNvPr>
          <p:cNvSpPr/>
          <p:nvPr/>
        </p:nvSpPr>
        <p:spPr>
          <a:xfrm>
            <a:off x="1047750" y="3848903"/>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5.</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雪车</a:t>
            </a:r>
          </a:p>
        </p:txBody>
      </p:sp>
      <p:sp>
        <p:nvSpPr>
          <p:cNvPr id="50" name="矩形: 圆角 49">
            <a:extLst>
              <a:ext uri="{FF2B5EF4-FFF2-40B4-BE49-F238E27FC236}">
                <a16:creationId xmlns:a16="http://schemas.microsoft.com/office/drawing/2014/main" id="{D59B8F48-274F-4D87-B297-E74CA8283C0D}"/>
              </a:ext>
            </a:extLst>
          </p:cNvPr>
          <p:cNvSpPr/>
          <p:nvPr/>
        </p:nvSpPr>
        <p:spPr>
          <a:xfrm>
            <a:off x="3715144" y="3848903"/>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6.</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高山滑雪</a:t>
            </a:r>
          </a:p>
        </p:txBody>
      </p:sp>
      <p:sp>
        <p:nvSpPr>
          <p:cNvPr id="51" name="矩形: 圆角 50">
            <a:extLst>
              <a:ext uri="{FF2B5EF4-FFF2-40B4-BE49-F238E27FC236}">
                <a16:creationId xmlns:a16="http://schemas.microsoft.com/office/drawing/2014/main" id="{AAFDB0EA-DB74-4B7E-B88D-AA8919DADE80}"/>
              </a:ext>
            </a:extLst>
          </p:cNvPr>
          <p:cNvSpPr/>
          <p:nvPr/>
        </p:nvSpPr>
        <p:spPr>
          <a:xfrm>
            <a:off x="6382537" y="3848903"/>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7.</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短道速滑</a:t>
            </a:r>
          </a:p>
        </p:txBody>
      </p:sp>
      <p:sp>
        <p:nvSpPr>
          <p:cNvPr id="52" name="矩形: 圆角 51">
            <a:extLst>
              <a:ext uri="{FF2B5EF4-FFF2-40B4-BE49-F238E27FC236}">
                <a16:creationId xmlns:a16="http://schemas.microsoft.com/office/drawing/2014/main" id="{7EE432E2-342B-4140-A2E6-F912E18BCC78}"/>
              </a:ext>
            </a:extLst>
          </p:cNvPr>
          <p:cNvSpPr/>
          <p:nvPr/>
        </p:nvSpPr>
        <p:spPr>
          <a:xfrm>
            <a:off x="9049930" y="3848903"/>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8.</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速度滑冰</a:t>
            </a:r>
          </a:p>
        </p:txBody>
      </p:sp>
      <p:sp>
        <p:nvSpPr>
          <p:cNvPr id="54" name="矩形: 圆角 53">
            <a:extLst>
              <a:ext uri="{FF2B5EF4-FFF2-40B4-BE49-F238E27FC236}">
                <a16:creationId xmlns:a16="http://schemas.microsoft.com/office/drawing/2014/main" id="{F83DE93B-3618-4E22-965F-A456639E3423}"/>
              </a:ext>
            </a:extLst>
          </p:cNvPr>
          <p:cNvSpPr/>
          <p:nvPr/>
        </p:nvSpPr>
        <p:spPr>
          <a:xfrm>
            <a:off x="1047750" y="498810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9.</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自由式滑雪</a:t>
            </a:r>
          </a:p>
        </p:txBody>
      </p:sp>
      <p:sp>
        <p:nvSpPr>
          <p:cNvPr id="55" name="矩形: 圆角 54">
            <a:extLst>
              <a:ext uri="{FF2B5EF4-FFF2-40B4-BE49-F238E27FC236}">
                <a16:creationId xmlns:a16="http://schemas.microsoft.com/office/drawing/2014/main" id="{E4B76095-A49E-47E2-A8A7-8444FE637D12}"/>
              </a:ext>
            </a:extLst>
          </p:cNvPr>
          <p:cNvSpPr/>
          <p:nvPr/>
        </p:nvSpPr>
        <p:spPr>
          <a:xfrm>
            <a:off x="3715144" y="498810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10.</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越野滑雪</a:t>
            </a:r>
          </a:p>
        </p:txBody>
      </p:sp>
      <p:sp>
        <p:nvSpPr>
          <p:cNvPr id="56" name="矩形: 圆角 55">
            <a:extLst>
              <a:ext uri="{FF2B5EF4-FFF2-40B4-BE49-F238E27FC236}">
                <a16:creationId xmlns:a16="http://schemas.microsoft.com/office/drawing/2014/main" id="{BB9122BB-7AB1-4A10-9E44-274743462DEA}"/>
              </a:ext>
            </a:extLst>
          </p:cNvPr>
          <p:cNvSpPr/>
          <p:nvPr/>
        </p:nvSpPr>
        <p:spPr>
          <a:xfrm>
            <a:off x="6382537" y="498810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11.</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冰球</a:t>
            </a:r>
          </a:p>
        </p:txBody>
      </p:sp>
      <p:sp>
        <p:nvSpPr>
          <p:cNvPr id="57" name="矩形: 圆角 56">
            <a:extLst>
              <a:ext uri="{FF2B5EF4-FFF2-40B4-BE49-F238E27FC236}">
                <a16:creationId xmlns:a16="http://schemas.microsoft.com/office/drawing/2014/main" id="{74FAD74C-6CC0-4346-981F-82CD40E214CE}"/>
              </a:ext>
            </a:extLst>
          </p:cNvPr>
          <p:cNvSpPr/>
          <p:nvPr/>
        </p:nvSpPr>
        <p:spPr>
          <a:xfrm>
            <a:off x="9049930" y="498810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12.</a:t>
            </a:r>
            <a:r>
              <a:rPr lang="zh-CN" altLang="en-US" sz="240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冰壶</a:t>
            </a:r>
          </a:p>
        </p:txBody>
      </p:sp>
    </p:spTree>
    <p:extLst>
      <p:ext uri="{BB962C8B-B14F-4D97-AF65-F5344CB8AC3E}">
        <p14:creationId xmlns:p14="http://schemas.microsoft.com/office/powerpoint/2010/main" val="2112739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grpId="0"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2" presetClass="entr" presetSubtype="0"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42" presetClass="entr" presetSubtype="0"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1000"/>
                                        <p:tgtEl>
                                          <p:spTgt spid="50"/>
                                        </p:tgtEl>
                                      </p:cBhvr>
                                    </p:animEffect>
                                    <p:anim calcmode="lin" valueType="num">
                                      <p:cBhvr>
                                        <p:cTn id="58" dur="1000" fill="hold"/>
                                        <p:tgtEl>
                                          <p:spTgt spid="50"/>
                                        </p:tgtEl>
                                        <p:attrNameLst>
                                          <p:attrName>ppt_x</p:attrName>
                                        </p:attrNameLst>
                                      </p:cBhvr>
                                      <p:tavLst>
                                        <p:tav tm="0">
                                          <p:val>
                                            <p:strVal val="#ppt_x"/>
                                          </p:val>
                                        </p:tav>
                                        <p:tav tm="100000">
                                          <p:val>
                                            <p:strVal val="#ppt_x"/>
                                          </p:val>
                                        </p:tav>
                                      </p:tavLst>
                                    </p:anim>
                                    <p:anim calcmode="lin" valueType="num">
                                      <p:cBhvr>
                                        <p:cTn id="59" dur="1000" fill="hold"/>
                                        <p:tgtEl>
                                          <p:spTgt spid="50"/>
                                        </p:tgtEl>
                                        <p:attrNameLst>
                                          <p:attrName>ppt_y</p:attrName>
                                        </p:attrNameLst>
                                      </p:cBhvr>
                                      <p:tavLst>
                                        <p:tav tm="0">
                                          <p:val>
                                            <p:strVal val="#ppt_y+.1"/>
                                          </p:val>
                                        </p:tav>
                                        <p:tav tm="100000">
                                          <p:val>
                                            <p:strVal val="#ppt_y"/>
                                          </p:val>
                                        </p:tav>
                                      </p:tavLst>
                                    </p:anim>
                                  </p:childTnLst>
                                </p:cTn>
                              </p:par>
                            </p:childTnLst>
                          </p:cTn>
                        </p:par>
                        <p:par>
                          <p:cTn id="60" fill="hold">
                            <p:stCondLst>
                              <p:cond delay="7000"/>
                            </p:stCondLst>
                            <p:childTnLst>
                              <p:par>
                                <p:cTn id="61" presetID="42" presetClass="entr" presetSubtype="0"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1000"/>
                                        <p:tgtEl>
                                          <p:spTgt spid="51"/>
                                        </p:tgtEl>
                                      </p:cBhvr>
                                    </p:animEffect>
                                    <p:anim calcmode="lin" valueType="num">
                                      <p:cBhvr>
                                        <p:cTn id="64" dur="1000" fill="hold"/>
                                        <p:tgtEl>
                                          <p:spTgt spid="51"/>
                                        </p:tgtEl>
                                        <p:attrNameLst>
                                          <p:attrName>ppt_x</p:attrName>
                                        </p:attrNameLst>
                                      </p:cBhvr>
                                      <p:tavLst>
                                        <p:tav tm="0">
                                          <p:val>
                                            <p:strVal val="#ppt_x"/>
                                          </p:val>
                                        </p:tav>
                                        <p:tav tm="100000">
                                          <p:val>
                                            <p:strVal val="#ppt_x"/>
                                          </p:val>
                                        </p:tav>
                                      </p:tavLst>
                                    </p:anim>
                                    <p:anim calcmode="lin" valueType="num">
                                      <p:cBhvr>
                                        <p:cTn id="65" dur="1000" fill="hold"/>
                                        <p:tgtEl>
                                          <p:spTgt spid="51"/>
                                        </p:tgtEl>
                                        <p:attrNameLst>
                                          <p:attrName>ppt_y</p:attrName>
                                        </p:attrNameLst>
                                      </p:cBhvr>
                                      <p:tavLst>
                                        <p:tav tm="0">
                                          <p:val>
                                            <p:strVal val="#ppt_y+.1"/>
                                          </p:val>
                                        </p:tav>
                                        <p:tav tm="100000">
                                          <p:val>
                                            <p:strVal val="#ppt_y"/>
                                          </p:val>
                                        </p:tav>
                                      </p:tavLst>
                                    </p:anim>
                                  </p:childTnLst>
                                </p:cTn>
                              </p:par>
                            </p:childTnLst>
                          </p:cTn>
                        </p:par>
                        <p:par>
                          <p:cTn id="66" fill="hold">
                            <p:stCondLst>
                              <p:cond delay="8000"/>
                            </p:stCondLst>
                            <p:childTnLst>
                              <p:par>
                                <p:cTn id="67" presetID="42" presetClass="entr" presetSubtype="0" fill="hold" grpId="0"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1000"/>
                                        <p:tgtEl>
                                          <p:spTgt spid="52"/>
                                        </p:tgtEl>
                                      </p:cBhvr>
                                    </p:animEffect>
                                    <p:anim calcmode="lin" valueType="num">
                                      <p:cBhvr>
                                        <p:cTn id="70" dur="1000" fill="hold"/>
                                        <p:tgtEl>
                                          <p:spTgt spid="52"/>
                                        </p:tgtEl>
                                        <p:attrNameLst>
                                          <p:attrName>ppt_x</p:attrName>
                                        </p:attrNameLst>
                                      </p:cBhvr>
                                      <p:tavLst>
                                        <p:tav tm="0">
                                          <p:val>
                                            <p:strVal val="#ppt_x"/>
                                          </p:val>
                                        </p:tav>
                                        <p:tav tm="100000">
                                          <p:val>
                                            <p:strVal val="#ppt_x"/>
                                          </p:val>
                                        </p:tav>
                                      </p:tavLst>
                                    </p:anim>
                                    <p:anim calcmode="lin" valueType="num">
                                      <p:cBhvr>
                                        <p:cTn id="71" dur="1000" fill="hold"/>
                                        <p:tgtEl>
                                          <p:spTgt spid="52"/>
                                        </p:tgtEl>
                                        <p:attrNameLst>
                                          <p:attrName>ppt_y</p:attrName>
                                        </p:attrNameLst>
                                      </p:cBhvr>
                                      <p:tavLst>
                                        <p:tav tm="0">
                                          <p:val>
                                            <p:strVal val="#ppt_y+.1"/>
                                          </p:val>
                                        </p:tav>
                                        <p:tav tm="100000">
                                          <p:val>
                                            <p:strVal val="#ppt_y"/>
                                          </p:val>
                                        </p:tav>
                                      </p:tavLst>
                                    </p:anim>
                                  </p:childTnLst>
                                </p:cTn>
                              </p:par>
                            </p:childTnLst>
                          </p:cTn>
                        </p:par>
                        <p:par>
                          <p:cTn id="72" fill="hold">
                            <p:stCondLst>
                              <p:cond delay="9000"/>
                            </p:stCondLst>
                            <p:childTnLst>
                              <p:par>
                                <p:cTn id="73" presetID="42" presetClass="entr" presetSubtype="0" fill="hold" grpId="0" nodeType="after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1000"/>
                                        <p:tgtEl>
                                          <p:spTgt spid="54"/>
                                        </p:tgtEl>
                                      </p:cBhvr>
                                    </p:animEffect>
                                    <p:anim calcmode="lin" valueType="num">
                                      <p:cBhvr>
                                        <p:cTn id="76" dur="1000" fill="hold"/>
                                        <p:tgtEl>
                                          <p:spTgt spid="54"/>
                                        </p:tgtEl>
                                        <p:attrNameLst>
                                          <p:attrName>ppt_x</p:attrName>
                                        </p:attrNameLst>
                                      </p:cBhvr>
                                      <p:tavLst>
                                        <p:tav tm="0">
                                          <p:val>
                                            <p:strVal val="#ppt_x"/>
                                          </p:val>
                                        </p:tav>
                                        <p:tav tm="100000">
                                          <p:val>
                                            <p:strVal val="#ppt_x"/>
                                          </p:val>
                                        </p:tav>
                                      </p:tavLst>
                                    </p:anim>
                                    <p:anim calcmode="lin" valueType="num">
                                      <p:cBhvr>
                                        <p:cTn id="77" dur="1000" fill="hold"/>
                                        <p:tgtEl>
                                          <p:spTgt spid="54"/>
                                        </p:tgtEl>
                                        <p:attrNameLst>
                                          <p:attrName>ppt_y</p:attrName>
                                        </p:attrNameLst>
                                      </p:cBhvr>
                                      <p:tavLst>
                                        <p:tav tm="0">
                                          <p:val>
                                            <p:strVal val="#ppt_y+.1"/>
                                          </p:val>
                                        </p:tav>
                                        <p:tav tm="100000">
                                          <p:val>
                                            <p:strVal val="#ppt_y"/>
                                          </p:val>
                                        </p:tav>
                                      </p:tavLst>
                                    </p:anim>
                                  </p:childTnLst>
                                </p:cTn>
                              </p:par>
                            </p:childTnLst>
                          </p:cTn>
                        </p:par>
                        <p:par>
                          <p:cTn id="78" fill="hold">
                            <p:stCondLst>
                              <p:cond delay="10000"/>
                            </p:stCondLst>
                            <p:childTnLst>
                              <p:par>
                                <p:cTn id="79" presetID="42" presetClass="entr" presetSubtype="0" fill="hold" grpId="0" nodeType="after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anim calcmode="lin" valueType="num">
                                      <p:cBhvr>
                                        <p:cTn id="82" dur="1000" fill="hold"/>
                                        <p:tgtEl>
                                          <p:spTgt spid="55"/>
                                        </p:tgtEl>
                                        <p:attrNameLst>
                                          <p:attrName>ppt_x</p:attrName>
                                        </p:attrNameLst>
                                      </p:cBhvr>
                                      <p:tavLst>
                                        <p:tav tm="0">
                                          <p:val>
                                            <p:strVal val="#ppt_x"/>
                                          </p:val>
                                        </p:tav>
                                        <p:tav tm="100000">
                                          <p:val>
                                            <p:strVal val="#ppt_x"/>
                                          </p:val>
                                        </p:tav>
                                      </p:tavLst>
                                    </p:anim>
                                    <p:anim calcmode="lin" valueType="num">
                                      <p:cBhvr>
                                        <p:cTn id="83" dur="1000" fill="hold"/>
                                        <p:tgtEl>
                                          <p:spTgt spid="55"/>
                                        </p:tgtEl>
                                        <p:attrNameLst>
                                          <p:attrName>ppt_y</p:attrName>
                                        </p:attrNameLst>
                                      </p:cBhvr>
                                      <p:tavLst>
                                        <p:tav tm="0">
                                          <p:val>
                                            <p:strVal val="#ppt_y+.1"/>
                                          </p:val>
                                        </p:tav>
                                        <p:tav tm="100000">
                                          <p:val>
                                            <p:strVal val="#ppt_y"/>
                                          </p:val>
                                        </p:tav>
                                      </p:tavLst>
                                    </p:anim>
                                  </p:childTnLst>
                                </p:cTn>
                              </p:par>
                            </p:childTnLst>
                          </p:cTn>
                        </p:par>
                        <p:par>
                          <p:cTn id="84" fill="hold">
                            <p:stCondLst>
                              <p:cond delay="11000"/>
                            </p:stCondLst>
                            <p:childTnLst>
                              <p:par>
                                <p:cTn id="85" presetID="42" presetClass="entr" presetSubtype="0"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1000"/>
                                        <p:tgtEl>
                                          <p:spTgt spid="56"/>
                                        </p:tgtEl>
                                      </p:cBhvr>
                                    </p:animEffect>
                                    <p:anim calcmode="lin" valueType="num">
                                      <p:cBhvr>
                                        <p:cTn id="88" dur="1000" fill="hold"/>
                                        <p:tgtEl>
                                          <p:spTgt spid="56"/>
                                        </p:tgtEl>
                                        <p:attrNameLst>
                                          <p:attrName>ppt_x</p:attrName>
                                        </p:attrNameLst>
                                      </p:cBhvr>
                                      <p:tavLst>
                                        <p:tav tm="0">
                                          <p:val>
                                            <p:strVal val="#ppt_x"/>
                                          </p:val>
                                        </p:tav>
                                        <p:tav tm="100000">
                                          <p:val>
                                            <p:strVal val="#ppt_x"/>
                                          </p:val>
                                        </p:tav>
                                      </p:tavLst>
                                    </p:anim>
                                    <p:anim calcmode="lin" valueType="num">
                                      <p:cBhvr>
                                        <p:cTn id="89" dur="1000" fill="hold"/>
                                        <p:tgtEl>
                                          <p:spTgt spid="56"/>
                                        </p:tgtEl>
                                        <p:attrNameLst>
                                          <p:attrName>ppt_y</p:attrName>
                                        </p:attrNameLst>
                                      </p:cBhvr>
                                      <p:tavLst>
                                        <p:tav tm="0">
                                          <p:val>
                                            <p:strVal val="#ppt_y+.1"/>
                                          </p:val>
                                        </p:tav>
                                        <p:tav tm="100000">
                                          <p:val>
                                            <p:strVal val="#ppt_y"/>
                                          </p:val>
                                        </p:tav>
                                      </p:tavLst>
                                    </p:anim>
                                  </p:childTnLst>
                                </p:cTn>
                              </p:par>
                            </p:childTnLst>
                          </p:cTn>
                        </p:par>
                        <p:par>
                          <p:cTn id="90" fill="hold">
                            <p:stCondLst>
                              <p:cond delay="12000"/>
                            </p:stCondLst>
                            <p:childTnLst>
                              <p:par>
                                <p:cTn id="91" presetID="42" presetClass="entr" presetSubtype="0" fill="hold" grpId="0"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1000"/>
                                        <p:tgtEl>
                                          <p:spTgt spid="57"/>
                                        </p:tgtEl>
                                      </p:cBhvr>
                                    </p:animEffect>
                                    <p:anim calcmode="lin" valueType="num">
                                      <p:cBhvr>
                                        <p:cTn id="94" dur="1000" fill="hold"/>
                                        <p:tgtEl>
                                          <p:spTgt spid="57"/>
                                        </p:tgtEl>
                                        <p:attrNameLst>
                                          <p:attrName>ppt_x</p:attrName>
                                        </p:attrNameLst>
                                      </p:cBhvr>
                                      <p:tavLst>
                                        <p:tav tm="0">
                                          <p:val>
                                            <p:strVal val="#ppt_x"/>
                                          </p:val>
                                        </p:tav>
                                        <p:tav tm="100000">
                                          <p:val>
                                            <p:strVal val="#ppt_x"/>
                                          </p:val>
                                        </p:tav>
                                      </p:tavLst>
                                    </p:anim>
                                    <p:anim calcmode="lin" valueType="num">
                                      <p:cBhvr>
                                        <p:cTn id="9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1" grpId="0" animBg="1"/>
      <p:bldP spid="43" grpId="0" animBg="1"/>
      <p:bldP spid="45" grpId="0" animBg="1"/>
      <p:bldP spid="47" grpId="0" animBg="1"/>
      <p:bldP spid="49" grpId="0" animBg="1"/>
      <p:bldP spid="50" grpId="0" animBg="1"/>
      <p:bldP spid="51" grpId="0" animBg="1"/>
      <p:bldP spid="52" grpId="0" animBg="1"/>
      <p:bldP spid="54"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7773C64-EA6C-43FE-9F81-3539DE2D0445}"/>
              </a:ext>
            </a:extLst>
          </p:cNvPr>
          <p:cNvGrpSpPr/>
          <p:nvPr/>
        </p:nvGrpSpPr>
        <p:grpSpPr>
          <a:xfrm>
            <a:off x="-698500" y="-582990"/>
            <a:ext cx="13589000" cy="8023980"/>
            <a:chOff x="-863600" y="-584200"/>
            <a:chExt cx="13335000" cy="7874000"/>
          </a:xfrm>
          <a:solidFill>
            <a:srgbClr val="E6E6E6"/>
          </a:solidFill>
        </p:grpSpPr>
        <p:grpSp>
          <p:nvGrpSpPr>
            <p:cNvPr id="4" name="组合 3">
              <a:extLst>
                <a:ext uri="{FF2B5EF4-FFF2-40B4-BE49-F238E27FC236}">
                  <a16:creationId xmlns:a16="http://schemas.microsoft.com/office/drawing/2014/main" id="{750B5433-D16D-4F51-BDD8-808E9DB0262E}"/>
                </a:ext>
              </a:extLst>
            </p:cNvPr>
            <p:cNvGrpSpPr/>
            <p:nvPr/>
          </p:nvGrpSpPr>
          <p:grpSpPr>
            <a:xfrm>
              <a:off x="-863600" y="-584200"/>
              <a:ext cx="165100" cy="7874000"/>
              <a:chOff x="-863600" y="-584200"/>
              <a:chExt cx="165100" cy="7874000"/>
            </a:xfrm>
            <a:grpFill/>
          </p:grpSpPr>
          <p:sp>
            <p:nvSpPr>
              <p:cNvPr id="2" name="椭圆 1">
                <a:extLst>
                  <a:ext uri="{FF2B5EF4-FFF2-40B4-BE49-F238E27FC236}">
                    <a16:creationId xmlns:a16="http://schemas.microsoft.com/office/drawing/2014/main" id="{F8967190-370F-4CAE-ACBE-2AAED606EAD7}"/>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41CA0E2C-2D2C-4898-9E42-96259DE0F6A6}"/>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CC2BBFCD-014F-4D8B-9391-D731BF89EFB1}"/>
                </a:ext>
              </a:extLst>
            </p:cNvPr>
            <p:cNvGrpSpPr/>
            <p:nvPr/>
          </p:nvGrpSpPr>
          <p:grpSpPr>
            <a:xfrm>
              <a:off x="12306300" y="-584200"/>
              <a:ext cx="165100" cy="7874000"/>
              <a:chOff x="-863600" y="-584200"/>
              <a:chExt cx="165100" cy="7874000"/>
            </a:xfrm>
            <a:grpFill/>
          </p:grpSpPr>
          <p:sp>
            <p:nvSpPr>
              <p:cNvPr id="6" name="椭圆 5">
                <a:extLst>
                  <a:ext uri="{FF2B5EF4-FFF2-40B4-BE49-F238E27FC236}">
                    <a16:creationId xmlns:a16="http://schemas.microsoft.com/office/drawing/2014/main" id="{9762FE8C-4BD4-42A9-A0F1-7D0424B79FBB}"/>
                  </a:ext>
                </a:extLst>
              </p:cNvPr>
              <p:cNvSpPr/>
              <p:nvPr/>
            </p:nvSpPr>
            <p:spPr>
              <a:xfrm>
                <a:off x="-863600" y="-5842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03997588-ADD8-404B-A001-10D17D8466BC}"/>
                  </a:ext>
                </a:extLst>
              </p:cNvPr>
              <p:cNvSpPr/>
              <p:nvPr/>
            </p:nvSpPr>
            <p:spPr>
              <a:xfrm>
                <a:off x="-863600" y="7124700"/>
                <a:ext cx="165100" cy="1651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2" name="图片 11">
            <a:extLst>
              <a:ext uri="{FF2B5EF4-FFF2-40B4-BE49-F238E27FC236}">
                <a16:creationId xmlns:a16="http://schemas.microsoft.com/office/drawing/2014/main" id="{4E2C1538-8848-417A-8267-08523A3639CD}"/>
              </a:ext>
            </a:extLst>
          </p:cNvPr>
          <p:cNvPicPr>
            <a:picLocks noChangeAspect="1"/>
          </p:cNvPicPr>
          <p:nvPr/>
        </p:nvPicPr>
        <p:blipFill rotWithShape="1">
          <a:blip r:embed="rId4"/>
          <a:srcRect t="64121"/>
          <a:stretch/>
        </p:blipFill>
        <p:spPr>
          <a:xfrm>
            <a:off x="-529" y="5930900"/>
            <a:ext cx="12193057" cy="927100"/>
          </a:xfrm>
          <a:prstGeom prst="rect">
            <a:avLst/>
          </a:prstGeom>
        </p:spPr>
      </p:pic>
      <p:sp>
        <p:nvSpPr>
          <p:cNvPr id="37" name="矩形: 圆角 36">
            <a:extLst>
              <a:ext uri="{FF2B5EF4-FFF2-40B4-BE49-F238E27FC236}">
                <a16:creationId xmlns:a16="http://schemas.microsoft.com/office/drawing/2014/main" id="{D9710DA7-88C5-45B4-83EA-A03559123309}"/>
              </a:ext>
            </a:extLst>
          </p:cNvPr>
          <p:cNvSpPr/>
          <p:nvPr/>
        </p:nvSpPr>
        <p:spPr>
          <a:xfrm>
            <a:off x="2952750" y="1984048"/>
            <a:ext cx="6286500" cy="49245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冬奥会有哪些比赛项目？</a:t>
            </a:r>
          </a:p>
        </p:txBody>
      </p:sp>
      <p:grpSp>
        <p:nvGrpSpPr>
          <p:cNvPr id="18" name="组合 17">
            <a:extLst>
              <a:ext uri="{FF2B5EF4-FFF2-40B4-BE49-F238E27FC236}">
                <a16:creationId xmlns:a16="http://schemas.microsoft.com/office/drawing/2014/main" id="{D702DAE1-A916-4850-BF51-BB7BE0B7AF6A}"/>
              </a:ext>
            </a:extLst>
          </p:cNvPr>
          <p:cNvGrpSpPr/>
          <p:nvPr/>
        </p:nvGrpSpPr>
        <p:grpSpPr>
          <a:xfrm>
            <a:off x="643536" y="685800"/>
            <a:ext cx="4504372" cy="698500"/>
            <a:chOff x="771769" y="584200"/>
            <a:chExt cx="4504372" cy="698500"/>
          </a:xfrm>
        </p:grpSpPr>
        <p:sp>
          <p:nvSpPr>
            <p:cNvPr id="41" name="PA-矩形 4">
              <a:extLst>
                <a:ext uri="{FF2B5EF4-FFF2-40B4-BE49-F238E27FC236}">
                  <a16:creationId xmlns:a16="http://schemas.microsoft.com/office/drawing/2014/main" id="{2A7D1ED2-EAEC-4469-AE6A-DFD2E9979FDC}"/>
                </a:ext>
              </a:extLst>
            </p:cNvPr>
            <p:cNvSpPr>
              <a:spLocks noChangeArrowheads="1"/>
            </p:cNvSpPr>
            <p:nvPr>
              <p:custDataLst>
                <p:tags r:id="rId2"/>
              </p:custDataLst>
            </p:nvPr>
          </p:nvSpPr>
          <p:spPr bwMode="auto">
            <a:xfrm>
              <a:off x="1593141" y="696108"/>
              <a:ext cx="368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i="1" dirty="0">
                  <a:solidFill>
                    <a:schemeClr val="bg1"/>
                  </a:solidFill>
                  <a:latin typeface="汉仪菱心体简" panose="02010400000101010101" pitchFamily="2" charset="-122"/>
                  <a:ea typeface="汉仪菱心体简" panose="02010400000101010101" pitchFamily="2" charset="-122"/>
                  <a:sym typeface="思源黑体" panose="020B0500000000000000" pitchFamily="34" charset="-122"/>
                </a:rPr>
                <a:t>冬奥会申办</a:t>
              </a:r>
            </a:p>
          </p:txBody>
        </p:sp>
        <p:pic>
          <p:nvPicPr>
            <p:cNvPr id="16" name="图片 15" descr="卡通人物&#10;&#10;中度可信度描述已自动生成">
              <a:extLst>
                <a:ext uri="{FF2B5EF4-FFF2-40B4-BE49-F238E27FC236}">
                  <a16:creationId xmlns:a16="http://schemas.microsoft.com/office/drawing/2014/main" id="{85687212-A82C-4EF4-8263-DD3DDBA7D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69" y="584200"/>
              <a:ext cx="505069" cy="698500"/>
            </a:xfrm>
            <a:prstGeom prst="rect">
              <a:avLst/>
            </a:prstGeom>
          </p:spPr>
        </p:pic>
        <p:sp>
          <p:nvSpPr>
            <p:cNvPr id="17" name="等腰三角形 16">
              <a:extLst>
                <a:ext uri="{FF2B5EF4-FFF2-40B4-BE49-F238E27FC236}">
                  <a16:creationId xmlns:a16="http://schemas.microsoft.com/office/drawing/2014/main" id="{26AB5368-D093-4C90-955F-DF1A47648FE5}"/>
                </a:ext>
              </a:extLst>
            </p:cNvPr>
            <p:cNvSpPr/>
            <p:nvPr/>
          </p:nvSpPr>
          <p:spPr>
            <a:xfrm rot="5400000">
              <a:off x="1391773" y="882114"/>
              <a:ext cx="139700" cy="1204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1556A03B-DAF4-421C-A096-961FB7D06B3A}"/>
              </a:ext>
            </a:extLst>
          </p:cNvPr>
          <p:cNvSpPr/>
          <p:nvPr/>
        </p:nvSpPr>
        <p:spPr>
          <a:xfrm>
            <a:off x="1047750" y="296189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13.</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单板滑雪</a:t>
            </a:r>
          </a:p>
        </p:txBody>
      </p:sp>
      <p:sp>
        <p:nvSpPr>
          <p:cNvPr id="43" name="矩形: 圆角 42">
            <a:extLst>
              <a:ext uri="{FF2B5EF4-FFF2-40B4-BE49-F238E27FC236}">
                <a16:creationId xmlns:a16="http://schemas.microsoft.com/office/drawing/2014/main" id="{A75D84B2-12F6-4397-B78D-0CCC2F2AC97C}"/>
              </a:ext>
            </a:extLst>
          </p:cNvPr>
          <p:cNvSpPr/>
          <p:nvPr/>
        </p:nvSpPr>
        <p:spPr>
          <a:xfrm>
            <a:off x="3715144" y="296189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14.</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跳台滑雪</a:t>
            </a:r>
          </a:p>
        </p:txBody>
      </p:sp>
      <p:sp>
        <p:nvSpPr>
          <p:cNvPr id="45" name="矩形: 圆角 44">
            <a:extLst>
              <a:ext uri="{FF2B5EF4-FFF2-40B4-BE49-F238E27FC236}">
                <a16:creationId xmlns:a16="http://schemas.microsoft.com/office/drawing/2014/main" id="{0FCFFF3D-A52B-4476-AA2B-EC607335EF9C}"/>
              </a:ext>
            </a:extLst>
          </p:cNvPr>
          <p:cNvSpPr/>
          <p:nvPr/>
        </p:nvSpPr>
        <p:spPr>
          <a:xfrm>
            <a:off x="6382537" y="296189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15.</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越野滑雪</a:t>
            </a:r>
          </a:p>
        </p:txBody>
      </p:sp>
      <p:sp>
        <p:nvSpPr>
          <p:cNvPr id="47" name="矩形: 圆角 46">
            <a:extLst>
              <a:ext uri="{FF2B5EF4-FFF2-40B4-BE49-F238E27FC236}">
                <a16:creationId xmlns:a16="http://schemas.microsoft.com/office/drawing/2014/main" id="{F07ED032-753D-4C8A-9490-2CF8F1AE49A7}"/>
              </a:ext>
            </a:extLst>
          </p:cNvPr>
          <p:cNvSpPr/>
          <p:nvPr/>
        </p:nvSpPr>
        <p:spPr>
          <a:xfrm>
            <a:off x="9049930" y="2961891"/>
            <a:ext cx="2094320" cy="862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16.</a:t>
            </a:r>
            <a:r>
              <a:rPr lang="zh-CN" altLang="en-US" sz="2400" dirty="0">
                <a:gradFill>
                  <a:gsLst>
                    <a:gs pos="17000">
                      <a:srgbClr val="3A80CE"/>
                    </a:gs>
                    <a:gs pos="100000">
                      <a:srgbClr val="1F50B5"/>
                    </a:gs>
                  </a:gsLst>
                  <a:lin ang="2700000" scaled="0"/>
                </a:gradFill>
                <a:latin typeface="思源黑体 CN Bold" panose="020B0800000000000000" pitchFamily="34" charset="-122"/>
                <a:ea typeface="思源黑体 CN Bold" panose="020B0800000000000000" pitchFamily="34" charset="-122"/>
              </a:rPr>
              <a:t>射击</a:t>
            </a:r>
          </a:p>
        </p:txBody>
      </p:sp>
      <p:sp>
        <p:nvSpPr>
          <p:cNvPr id="35" name="PA-矩形 4">
            <a:extLst>
              <a:ext uri="{FF2B5EF4-FFF2-40B4-BE49-F238E27FC236}">
                <a16:creationId xmlns:a16="http://schemas.microsoft.com/office/drawing/2014/main" id="{B680314B-C31E-43B0-895C-7A45C37AF3B1}"/>
              </a:ext>
            </a:extLst>
          </p:cNvPr>
          <p:cNvSpPr>
            <a:spLocks noChangeArrowheads="1"/>
          </p:cNvSpPr>
          <p:nvPr>
            <p:custDataLst>
              <p:tags r:id="rId1"/>
            </p:custDataLst>
          </p:nvPr>
        </p:nvSpPr>
        <p:spPr bwMode="auto">
          <a:xfrm>
            <a:off x="2730500" y="4019368"/>
            <a:ext cx="6731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冬季奥林匹克运会共有</a:t>
            </a:r>
            <a:r>
              <a:rPr lang="en-US" altLang="zh-CN" sz="80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15</a:t>
            </a:r>
            <a:r>
              <a:rPr lang="zh-CN" altLang="en-US" sz="3600" dirty="0">
                <a:solidFill>
                  <a:schemeClr val="bg1"/>
                </a:solidFill>
                <a:latin typeface="思源黑体 CN Bold" panose="020B0800000000000000" pitchFamily="34" charset="-122"/>
                <a:ea typeface="思源黑体 CN Bold" panose="020B0800000000000000" pitchFamily="34" charset="-122"/>
                <a:sym typeface="思源黑体" panose="020B0500000000000000" pitchFamily="34" charset="-122"/>
              </a:rPr>
              <a:t>个分项比赛项目</a:t>
            </a:r>
          </a:p>
        </p:txBody>
      </p:sp>
    </p:spTree>
    <p:extLst>
      <p:ext uri="{BB962C8B-B14F-4D97-AF65-F5344CB8AC3E}">
        <p14:creationId xmlns:p14="http://schemas.microsoft.com/office/powerpoint/2010/main" val="1397349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5000">
        <p15:prstTrans prst="wind"/>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ppt_x"/>
                                          </p:val>
                                        </p:tav>
                                        <p:tav tm="100000">
                                          <p:val>
                                            <p:strVal val="#ppt_x"/>
                                          </p:val>
                                        </p:tav>
                                      </p:tavLst>
                                    </p:anim>
                                    <p:anim calcmode="lin" valueType="num">
                                      <p:cBhvr additive="base">
                                        <p:cTn id="35" dur="500" fill="hold"/>
                                        <p:tgtEl>
                                          <p:spTgt spid="45"/>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1" grpId="0" animBg="1"/>
      <p:bldP spid="43" grpId="0" animBg="1"/>
      <p:bldP spid="45" grpId="0" animBg="1"/>
      <p:bldP spid="47" grpId="0" animBg="1"/>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PA" val="v5.2.11"/>
</p:tagLst>
</file>

<file path=ppt/tags/tag14.xml><?xml version="1.0" encoding="utf-8"?>
<p:tagLst xmlns:a="http://schemas.openxmlformats.org/drawingml/2006/main" xmlns:r="http://schemas.openxmlformats.org/officeDocument/2006/relationships" xmlns:p="http://schemas.openxmlformats.org/presentationml/2006/main">
  <p:tag name="PA" val="v5.2.11"/>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PA" val="v5.2.11"/>
</p:tagLst>
</file>

<file path=ppt/tags/tag17.xml><?xml version="1.0" encoding="utf-8"?>
<p:tagLst xmlns:a="http://schemas.openxmlformats.org/drawingml/2006/main" xmlns:r="http://schemas.openxmlformats.org/officeDocument/2006/relationships" xmlns:p="http://schemas.openxmlformats.org/presentationml/2006/main">
  <p:tag name="PA" val="v5.2.11"/>
</p:tagLst>
</file>

<file path=ppt/tags/tag18.xml><?xml version="1.0" encoding="utf-8"?>
<p:tagLst xmlns:a="http://schemas.openxmlformats.org/drawingml/2006/main" xmlns:r="http://schemas.openxmlformats.org/officeDocument/2006/relationships" xmlns:p="http://schemas.openxmlformats.org/presentationml/2006/main">
  <p:tag name="PA" val="v5.2.11"/>
</p:tagLst>
</file>

<file path=ppt/tags/tag19.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20.xml><?xml version="1.0" encoding="utf-8"?>
<p:tagLst xmlns:a="http://schemas.openxmlformats.org/drawingml/2006/main" xmlns:r="http://schemas.openxmlformats.org/officeDocument/2006/relationships" xmlns:p="http://schemas.openxmlformats.org/presentationml/2006/main">
  <p:tag name="PA" val="v5.2.11"/>
</p:tagLst>
</file>

<file path=ppt/tags/tag21.xml><?xml version="1.0" encoding="utf-8"?>
<p:tagLst xmlns:a="http://schemas.openxmlformats.org/drawingml/2006/main" xmlns:r="http://schemas.openxmlformats.org/officeDocument/2006/relationships" xmlns:p="http://schemas.openxmlformats.org/presentationml/2006/main">
  <p:tag name="PA" val="v5.2.11"/>
</p:tagLst>
</file>

<file path=ppt/tags/tag22.xml><?xml version="1.0" encoding="utf-8"?>
<p:tagLst xmlns:a="http://schemas.openxmlformats.org/drawingml/2006/main" xmlns:r="http://schemas.openxmlformats.org/officeDocument/2006/relationships" xmlns:p="http://schemas.openxmlformats.org/presentationml/2006/main">
  <p:tag name="PA" val="v5.2.11"/>
</p:tagLst>
</file>

<file path=ppt/tags/tag23.xml><?xml version="1.0" encoding="utf-8"?>
<p:tagLst xmlns:a="http://schemas.openxmlformats.org/drawingml/2006/main" xmlns:r="http://schemas.openxmlformats.org/officeDocument/2006/relationships" xmlns:p="http://schemas.openxmlformats.org/presentationml/2006/main">
  <p:tag name="PA" val="v5.2.11"/>
</p:tagLst>
</file>

<file path=ppt/tags/tag24.xml><?xml version="1.0" encoding="utf-8"?>
<p:tagLst xmlns:a="http://schemas.openxmlformats.org/drawingml/2006/main" xmlns:r="http://schemas.openxmlformats.org/officeDocument/2006/relationships" xmlns:p="http://schemas.openxmlformats.org/presentationml/2006/main">
  <p:tag name="PA" val="v5.2.11"/>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PA" val="v5.2.11"/>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34.xml><?xml version="1.0" encoding="utf-8"?>
<p:tagLst xmlns:a="http://schemas.openxmlformats.org/drawingml/2006/main" xmlns:r="http://schemas.openxmlformats.org/officeDocument/2006/relationships" xmlns:p="http://schemas.openxmlformats.org/presentationml/2006/main">
  <p:tag name="PA" val="v5.2.11"/>
</p:tagLst>
</file>

<file path=ppt/tags/tag35.xml><?xml version="1.0" encoding="utf-8"?>
<p:tagLst xmlns:a="http://schemas.openxmlformats.org/drawingml/2006/main" xmlns:r="http://schemas.openxmlformats.org/officeDocument/2006/relationships" xmlns:p="http://schemas.openxmlformats.org/presentationml/2006/main">
  <p:tag name="PA" val="v5.2.11"/>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PA" val="v5.2.11"/>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PA" val="v5.2.11"/>
</p:tagLst>
</file>

<file path=ppt/tags/tag42.xml><?xml version="1.0" encoding="utf-8"?>
<p:tagLst xmlns:a="http://schemas.openxmlformats.org/drawingml/2006/main" xmlns:r="http://schemas.openxmlformats.org/officeDocument/2006/relationships" xmlns:p="http://schemas.openxmlformats.org/presentationml/2006/main">
  <p:tag name="PA" val="v5.2.11"/>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PA" val="v5.2.11"/>
</p:tagLst>
</file>

<file path=ppt/tags/tag47.xml><?xml version="1.0" encoding="utf-8"?>
<p:tagLst xmlns:a="http://schemas.openxmlformats.org/drawingml/2006/main" xmlns:r="http://schemas.openxmlformats.org/officeDocument/2006/relationships" xmlns:p="http://schemas.openxmlformats.org/presentationml/2006/main">
  <p:tag name="PA" val="v5.2.11"/>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51.xml><?xml version="1.0" encoding="utf-8"?>
<p:tagLst xmlns:a="http://schemas.openxmlformats.org/drawingml/2006/main" xmlns:r="http://schemas.openxmlformats.org/officeDocument/2006/relationships" xmlns:p="http://schemas.openxmlformats.org/presentationml/2006/main">
  <p:tag name="PA" val="v5.2.11"/>
</p:tagLst>
</file>

<file path=ppt/tags/tag52.xml><?xml version="1.0" encoding="utf-8"?>
<p:tagLst xmlns:a="http://schemas.openxmlformats.org/drawingml/2006/main" xmlns:r="http://schemas.openxmlformats.org/officeDocument/2006/relationships" xmlns:p="http://schemas.openxmlformats.org/presentationml/2006/main">
  <p:tag name="PA" val="v5.2.11"/>
</p:tagLst>
</file>

<file path=ppt/tags/tag53.xml><?xml version="1.0" encoding="utf-8"?>
<p:tagLst xmlns:a="http://schemas.openxmlformats.org/drawingml/2006/main" xmlns:r="http://schemas.openxmlformats.org/officeDocument/2006/relationships" xmlns:p="http://schemas.openxmlformats.org/presentationml/2006/main">
  <p:tag name="PA" val="v5.2.11"/>
</p:tagLst>
</file>

<file path=ppt/tags/tag54.xml><?xml version="1.0" encoding="utf-8"?>
<p:tagLst xmlns:a="http://schemas.openxmlformats.org/drawingml/2006/main" xmlns:r="http://schemas.openxmlformats.org/officeDocument/2006/relationships" xmlns:p="http://schemas.openxmlformats.org/presentationml/2006/main">
  <p:tag name="PA" val="v5.2.11"/>
</p:tagLst>
</file>

<file path=ppt/tags/tag55.xml><?xml version="1.0" encoding="utf-8"?>
<p:tagLst xmlns:a="http://schemas.openxmlformats.org/drawingml/2006/main" xmlns:r="http://schemas.openxmlformats.org/officeDocument/2006/relationships" xmlns:p="http://schemas.openxmlformats.org/presentationml/2006/main">
  <p:tag name="PA" val="v5.2.11"/>
</p:tagLst>
</file>

<file path=ppt/tags/tag56.xml><?xml version="1.0" encoding="utf-8"?>
<p:tagLst xmlns:a="http://schemas.openxmlformats.org/drawingml/2006/main" xmlns:r="http://schemas.openxmlformats.org/officeDocument/2006/relationships" xmlns:p="http://schemas.openxmlformats.org/presentationml/2006/main">
  <p:tag name="PA" val="v5.2.11"/>
</p:tagLst>
</file>

<file path=ppt/tags/tag57.xml><?xml version="1.0" encoding="utf-8"?>
<p:tagLst xmlns:a="http://schemas.openxmlformats.org/drawingml/2006/main" xmlns:r="http://schemas.openxmlformats.org/officeDocument/2006/relationships" xmlns:p="http://schemas.openxmlformats.org/presentationml/2006/main">
  <p:tag name="PA" val="v5.2.11"/>
</p:tagLst>
</file>

<file path=ppt/tags/tag58.xml><?xml version="1.0" encoding="utf-8"?>
<p:tagLst xmlns:a="http://schemas.openxmlformats.org/drawingml/2006/main" xmlns:r="http://schemas.openxmlformats.org/officeDocument/2006/relationships" xmlns:p="http://schemas.openxmlformats.org/presentationml/2006/main">
  <p:tag name="PA" val="v5.2.11"/>
</p:tagLst>
</file>

<file path=ppt/tags/tag59.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60.xml><?xml version="1.0" encoding="utf-8"?>
<p:tagLst xmlns:a="http://schemas.openxmlformats.org/drawingml/2006/main" xmlns:r="http://schemas.openxmlformats.org/officeDocument/2006/relationships" xmlns:p="http://schemas.openxmlformats.org/presentationml/2006/main">
  <p:tag name="PA" val="v5.2.11"/>
</p:tagLst>
</file>

<file path=ppt/tags/tag61.xml><?xml version="1.0" encoding="utf-8"?>
<p:tagLst xmlns:a="http://schemas.openxmlformats.org/drawingml/2006/main" xmlns:r="http://schemas.openxmlformats.org/officeDocument/2006/relationships" xmlns:p="http://schemas.openxmlformats.org/presentationml/2006/main">
  <p:tag name="PA" val="v5.2.11"/>
</p:tagLst>
</file>

<file path=ppt/tags/tag62.xml><?xml version="1.0" encoding="utf-8"?>
<p:tagLst xmlns:a="http://schemas.openxmlformats.org/drawingml/2006/main" xmlns:r="http://schemas.openxmlformats.org/officeDocument/2006/relationships" xmlns:p="http://schemas.openxmlformats.org/presentationml/2006/main">
  <p:tag name="PA" val="v5.2.11"/>
</p:tagLst>
</file>

<file path=ppt/tags/tag63.xml><?xml version="1.0" encoding="utf-8"?>
<p:tagLst xmlns:a="http://schemas.openxmlformats.org/drawingml/2006/main" xmlns:r="http://schemas.openxmlformats.org/officeDocument/2006/relationships" xmlns:p="http://schemas.openxmlformats.org/presentationml/2006/main">
  <p:tag name="PA" val="v5.2.11"/>
</p:tagLst>
</file>

<file path=ppt/tags/tag64.xml><?xml version="1.0" encoding="utf-8"?>
<p:tagLst xmlns:a="http://schemas.openxmlformats.org/drawingml/2006/main" xmlns:r="http://schemas.openxmlformats.org/officeDocument/2006/relationships" xmlns:p="http://schemas.openxmlformats.org/presentationml/2006/main">
  <p:tag name="PA" val="v5.2.11"/>
</p:tagLst>
</file>

<file path=ppt/tags/tag65.xml><?xml version="1.0" encoding="utf-8"?>
<p:tagLst xmlns:a="http://schemas.openxmlformats.org/drawingml/2006/main" xmlns:r="http://schemas.openxmlformats.org/officeDocument/2006/relationships" xmlns:p="http://schemas.openxmlformats.org/presentationml/2006/main">
  <p:tag name="PA" val="v5.2.11"/>
</p:tagLst>
</file>

<file path=ppt/tags/tag66.xml><?xml version="1.0" encoding="utf-8"?>
<p:tagLst xmlns:a="http://schemas.openxmlformats.org/drawingml/2006/main" xmlns:r="http://schemas.openxmlformats.org/officeDocument/2006/relationships" xmlns:p="http://schemas.openxmlformats.org/presentationml/2006/main">
  <p:tag name="PA" val="v5.2.11"/>
</p:tagLst>
</file>

<file path=ppt/tags/tag67.xml><?xml version="1.0" encoding="utf-8"?>
<p:tagLst xmlns:a="http://schemas.openxmlformats.org/drawingml/2006/main" xmlns:r="http://schemas.openxmlformats.org/officeDocument/2006/relationships" xmlns:p="http://schemas.openxmlformats.org/presentationml/2006/main">
  <p:tag name="PA" val="v5.2.11"/>
</p:tagLst>
</file>

<file path=ppt/tags/tag68.xml><?xml version="1.0" encoding="utf-8"?>
<p:tagLst xmlns:a="http://schemas.openxmlformats.org/drawingml/2006/main" xmlns:r="http://schemas.openxmlformats.org/officeDocument/2006/relationships" xmlns:p="http://schemas.openxmlformats.org/presentationml/2006/main">
  <p:tag name="PA" val="v5.2.11"/>
</p:tagLst>
</file>

<file path=ppt/tags/tag69.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70.xml><?xml version="1.0" encoding="utf-8"?>
<p:tagLst xmlns:a="http://schemas.openxmlformats.org/drawingml/2006/main" xmlns:r="http://schemas.openxmlformats.org/officeDocument/2006/relationships" xmlns:p="http://schemas.openxmlformats.org/presentationml/2006/main">
  <p:tag name="PA" val="v5.2.11"/>
</p:tagLst>
</file>

<file path=ppt/tags/tag71.xml><?xml version="1.0" encoding="utf-8"?>
<p:tagLst xmlns:a="http://schemas.openxmlformats.org/drawingml/2006/main" xmlns:r="http://schemas.openxmlformats.org/officeDocument/2006/relationships" xmlns:p="http://schemas.openxmlformats.org/presentationml/2006/main">
  <p:tag name="PA" val="v5.2.11"/>
</p:tagLst>
</file>

<file path=ppt/tags/tag72.xml><?xml version="1.0" encoding="utf-8"?>
<p:tagLst xmlns:a="http://schemas.openxmlformats.org/drawingml/2006/main" xmlns:r="http://schemas.openxmlformats.org/officeDocument/2006/relationships" xmlns:p="http://schemas.openxmlformats.org/presentationml/2006/main">
  <p:tag name="PA" val="v5.2.11"/>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Lst>
</file>

<file path=ppt/tags/tag75.xml><?xml version="1.0" encoding="utf-8"?>
<p:tagLst xmlns:a="http://schemas.openxmlformats.org/drawingml/2006/main" xmlns:r="http://schemas.openxmlformats.org/officeDocument/2006/relationships" xmlns:p="http://schemas.openxmlformats.org/presentationml/2006/main">
  <p:tag name="PA" val="v5.2.11"/>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Lst>
</file>

<file path=ppt/tags/tag78.xml><?xml version="1.0" encoding="utf-8"?>
<p:tagLst xmlns:a="http://schemas.openxmlformats.org/drawingml/2006/main" xmlns:r="http://schemas.openxmlformats.org/officeDocument/2006/relationships" xmlns:p="http://schemas.openxmlformats.org/presentationml/2006/main">
  <p:tag name="PA" val="v5.2.11"/>
</p:tagLst>
</file>

<file path=ppt/tags/tag79.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1178</Words>
  <Application>Microsoft Office PowerPoint</Application>
  <PresentationFormat>宽屏</PresentationFormat>
  <Paragraphs>178</Paragraphs>
  <Slides>22</Slides>
  <Notes>1</Notes>
  <HiddenSlides>0</HiddenSlides>
  <MMClips>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22</vt:i4>
      </vt:variant>
    </vt:vector>
  </HeadingPairs>
  <TitlesOfParts>
    <vt:vector size="31" baseType="lpstr">
      <vt:lpstr>等线 Light</vt:lpstr>
      <vt:lpstr>Proxima Nova</vt:lpstr>
      <vt:lpstr>等线</vt:lpstr>
      <vt:lpstr>Arial</vt:lpstr>
      <vt:lpstr>汉仪菱心体简</vt:lpstr>
      <vt:lpstr>思源黑体 CN Regular</vt:lpstr>
      <vt:lpstr>思源黑体 CN Bold</vt:lpstr>
      <vt:lpstr>Office 主题​​</vt:lpstr>
      <vt:lpstr>1_Slidesgo Final Pages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dc:creator>
  <cp:lastModifiedBy>刘 龙</cp:lastModifiedBy>
  <cp:revision>38</cp:revision>
  <dcterms:created xsi:type="dcterms:W3CDTF">2018-04-18T06:17:00Z</dcterms:created>
  <dcterms:modified xsi:type="dcterms:W3CDTF">2022-02-07T05:42:02Z</dcterms:modified>
</cp:coreProperties>
</file>